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7772400" cx="10058400"/>
  <p:notesSz cx="10058400" cy="7772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47" roundtripDataSignature="AMtx7mjvMHzXJQ6PR3AULlqCdwpeEGDx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2" name="Google Shape;1102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9" name="Google Shape;1169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4" name="Google Shape;1264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1" name="Google Shape;1391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0" name="Google Shape;1470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3" name="Google Shape;1543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4" name="Google Shape;1634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7" name="Google Shape;1707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9" name="Google Shape;1819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7" name="Google Shape;1957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4" name="Google Shape;2014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1" name="Google Shape;2161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2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9" name="Google Shape;2259;p2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3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6" name="Google Shape;2336;p3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3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3" name="Google Shape;2393;p3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3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2" name="Google Shape;2512;p3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g2f62218c973_0_1138:notes"/>
          <p:cNvSpPr/>
          <p:nvPr>
            <p:ph idx="2" type="sldImg"/>
          </p:nvPr>
        </p:nvSpPr>
        <p:spPr>
          <a:xfrm>
            <a:off x="3332163" y="971550"/>
            <a:ext cx="3394200" cy="262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6" name="Google Shape;2586;g2f62218c973_0_1138:notes"/>
          <p:cNvSpPr txBox="1"/>
          <p:nvPr>
            <p:ph idx="1" type="body"/>
          </p:nvPr>
        </p:nvSpPr>
        <p:spPr>
          <a:xfrm>
            <a:off x="1006475" y="3740150"/>
            <a:ext cx="8045400" cy="306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7" name="Google Shape;2587;g2f62218c973_0_1138:notes"/>
          <p:cNvSpPr txBox="1"/>
          <p:nvPr>
            <p:ph idx="12" type="sldNum"/>
          </p:nvPr>
        </p:nvSpPr>
        <p:spPr>
          <a:xfrm>
            <a:off x="5697538" y="7383463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g2f62218c973_0_1147:notes"/>
          <p:cNvSpPr/>
          <p:nvPr>
            <p:ph idx="2" type="sldImg"/>
          </p:nvPr>
        </p:nvSpPr>
        <p:spPr>
          <a:xfrm>
            <a:off x="3332163" y="971550"/>
            <a:ext cx="3394200" cy="262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6" name="Google Shape;2596;g2f62218c973_0_1147:notes"/>
          <p:cNvSpPr txBox="1"/>
          <p:nvPr>
            <p:ph idx="1" type="body"/>
          </p:nvPr>
        </p:nvSpPr>
        <p:spPr>
          <a:xfrm>
            <a:off x="1006475" y="3740150"/>
            <a:ext cx="8045400" cy="306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g2f62218c973_0_1147:notes"/>
          <p:cNvSpPr txBox="1"/>
          <p:nvPr>
            <p:ph idx="12" type="sldNum"/>
          </p:nvPr>
        </p:nvSpPr>
        <p:spPr>
          <a:xfrm>
            <a:off x="5697538" y="7383463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g2f62218c973_0_1153:notes"/>
          <p:cNvSpPr/>
          <p:nvPr>
            <p:ph idx="2" type="sldImg"/>
          </p:nvPr>
        </p:nvSpPr>
        <p:spPr>
          <a:xfrm>
            <a:off x="3332163" y="971550"/>
            <a:ext cx="3394200" cy="262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3" name="Google Shape;2603;g2f62218c973_0_1153:notes"/>
          <p:cNvSpPr txBox="1"/>
          <p:nvPr>
            <p:ph idx="1" type="body"/>
          </p:nvPr>
        </p:nvSpPr>
        <p:spPr>
          <a:xfrm>
            <a:off x="1006475" y="3740150"/>
            <a:ext cx="8045400" cy="306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g2f62218c973_0_1153:notes"/>
          <p:cNvSpPr txBox="1"/>
          <p:nvPr>
            <p:ph idx="12" type="sldNum"/>
          </p:nvPr>
        </p:nvSpPr>
        <p:spPr>
          <a:xfrm>
            <a:off x="5697538" y="7383463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g2f62218c973_0_0:notes"/>
          <p:cNvSpPr txBox="1"/>
          <p:nvPr>
            <p:ph idx="1" type="body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2" name="Google Shape;2612;g2f62218c973_0_0:notes"/>
          <p:cNvSpPr/>
          <p:nvPr>
            <p:ph idx="2" type="sldImg"/>
          </p:nvPr>
        </p:nvSpPr>
        <p:spPr>
          <a:xfrm>
            <a:off x="1676725" y="582925"/>
            <a:ext cx="6705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g2f62218c973_0_108:notes"/>
          <p:cNvSpPr txBox="1"/>
          <p:nvPr>
            <p:ph idx="1" type="body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1" name="Google Shape;2721;g2f62218c973_0_108:notes"/>
          <p:cNvSpPr/>
          <p:nvPr>
            <p:ph idx="2" type="sldImg"/>
          </p:nvPr>
        </p:nvSpPr>
        <p:spPr>
          <a:xfrm>
            <a:off x="1676725" y="582925"/>
            <a:ext cx="6705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3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g2f62218c973_0_231:notes"/>
          <p:cNvSpPr txBox="1"/>
          <p:nvPr>
            <p:ph idx="1" type="body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5" name="Google Shape;2845;g2f62218c973_0_231:notes"/>
          <p:cNvSpPr/>
          <p:nvPr>
            <p:ph idx="2" type="sldImg"/>
          </p:nvPr>
        </p:nvSpPr>
        <p:spPr>
          <a:xfrm>
            <a:off x="1676725" y="582925"/>
            <a:ext cx="6705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6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g2f62218c973_0_293:notes"/>
          <p:cNvSpPr txBox="1"/>
          <p:nvPr>
            <p:ph idx="1" type="body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8" name="Google Shape;2908;g2f62218c973_0_293:notes"/>
          <p:cNvSpPr/>
          <p:nvPr>
            <p:ph idx="2" type="sldImg"/>
          </p:nvPr>
        </p:nvSpPr>
        <p:spPr>
          <a:xfrm>
            <a:off x="1676725" y="582925"/>
            <a:ext cx="6705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2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g2f62218c973_0_298:notes"/>
          <p:cNvSpPr txBox="1"/>
          <p:nvPr>
            <p:ph idx="1" type="body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4" name="Google Shape;2914;g2f62218c973_0_298:notes"/>
          <p:cNvSpPr/>
          <p:nvPr>
            <p:ph idx="2" type="sldImg"/>
          </p:nvPr>
        </p:nvSpPr>
        <p:spPr>
          <a:xfrm>
            <a:off x="1676725" y="582925"/>
            <a:ext cx="6705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4" name="Shape 3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Google Shape;3065;g2f62218c973_0_449:notes"/>
          <p:cNvSpPr txBox="1"/>
          <p:nvPr>
            <p:ph idx="1" type="body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6" name="Google Shape;3066;g2f62218c973_0_449:notes"/>
          <p:cNvSpPr/>
          <p:nvPr>
            <p:ph idx="2" type="sldImg"/>
          </p:nvPr>
        </p:nvSpPr>
        <p:spPr>
          <a:xfrm>
            <a:off x="1676725" y="582925"/>
            <a:ext cx="6705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3" name="Shape 3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Google Shape;3274;g2f62218c973_0_657:notes"/>
          <p:cNvSpPr txBox="1"/>
          <p:nvPr>
            <p:ph idx="1" type="body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5" name="Google Shape;3275;g2f62218c973_0_657:notes"/>
          <p:cNvSpPr/>
          <p:nvPr>
            <p:ph idx="2" type="sldImg"/>
          </p:nvPr>
        </p:nvSpPr>
        <p:spPr>
          <a:xfrm>
            <a:off x="1676725" y="582925"/>
            <a:ext cx="6705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2f62218c973_0_804:notes"/>
          <p:cNvSpPr txBox="1"/>
          <p:nvPr>
            <p:ph idx="1" type="body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3" name="Google Shape;3423;g2f62218c973_0_804:notes"/>
          <p:cNvSpPr/>
          <p:nvPr>
            <p:ph idx="2" type="sldImg"/>
          </p:nvPr>
        </p:nvSpPr>
        <p:spPr>
          <a:xfrm>
            <a:off x="1676725" y="582925"/>
            <a:ext cx="6705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2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g2f62218c973_0_914:notes"/>
          <p:cNvSpPr txBox="1"/>
          <p:nvPr>
            <p:ph idx="1" type="body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4" name="Google Shape;3534;g2f62218c973_0_914:notes"/>
          <p:cNvSpPr/>
          <p:nvPr>
            <p:ph idx="2" type="sldImg"/>
          </p:nvPr>
        </p:nvSpPr>
        <p:spPr>
          <a:xfrm>
            <a:off x="1676725" y="582925"/>
            <a:ext cx="6705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5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Google Shape;3716;g2f62218c973_1_12:notes"/>
          <p:cNvSpPr/>
          <p:nvPr>
            <p:ph idx="2" type="sldImg"/>
          </p:nvPr>
        </p:nvSpPr>
        <p:spPr>
          <a:xfrm>
            <a:off x="3332163" y="971550"/>
            <a:ext cx="3394200" cy="262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7" name="Google Shape;3717;g2f62218c973_1_12:notes"/>
          <p:cNvSpPr txBox="1"/>
          <p:nvPr>
            <p:ph idx="1" type="body"/>
          </p:nvPr>
        </p:nvSpPr>
        <p:spPr>
          <a:xfrm>
            <a:off x="1006475" y="3740150"/>
            <a:ext cx="8045400" cy="306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8" name="Google Shape;3718;g2f62218c973_1_12:notes"/>
          <p:cNvSpPr txBox="1"/>
          <p:nvPr>
            <p:ph idx="12" type="sldNum"/>
          </p:nvPr>
        </p:nvSpPr>
        <p:spPr>
          <a:xfrm>
            <a:off x="5697538" y="7383463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1" name="Shape 3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Google Shape;3722;p3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3" name="Google Shape;3723;p3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8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3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0" name="Google Shape;3730;p3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8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Google Shape;3749;g2f62218c973_1_0:notes"/>
          <p:cNvSpPr/>
          <p:nvPr>
            <p:ph idx="2" type="sldImg"/>
          </p:nvPr>
        </p:nvSpPr>
        <p:spPr>
          <a:xfrm>
            <a:off x="3332163" y="971550"/>
            <a:ext cx="3394200" cy="262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0" name="Google Shape;3750;g2f62218c973_1_0:notes"/>
          <p:cNvSpPr txBox="1"/>
          <p:nvPr>
            <p:ph idx="1" type="body"/>
          </p:nvPr>
        </p:nvSpPr>
        <p:spPr>
          <a:xfrm>
            <a:off x="1006475" y="3740150"/>
            <a:ext cx="8045400" cy="306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1" name="Google Shape;3751;g2f62218c973_1_0:notes"/>
          <p:cNvSpPr txBox="1"/>
          <p:nvPr>
            <p:ph idx="12" type="sldNum"/>
          </p:nvPr>
        </p:nvSpPr>
        <p:spPr>
          <a:xfrm>
            <a:off x="5697538" y="7383463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7" name="Google Shape;607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9" name="Google Shape;839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5" name="Google Shape;925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2" name="Google Shape;1062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6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6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7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7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7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8"/>
          <p:cNvSpPr txBox="1"/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8"/>
          <p:cNvSpPr txBox="1"/>
          <p:nvPr>
            <p:ph idx="1" type="body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9"/>
          <p:cNvSpPr txBox="1"/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9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9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9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9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9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0"/>
          <p:cNvSpPr txBox="1"/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0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0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f62218c973_0_1134"/>
          <p:cNvSpPr txBox="1"/>
          <p:nvPr>
            <p:ph idx="11" type="ftr"/>
          </p:nvPr>
        </p:nvSpPr>
        <p:spPr>
          <a:xfrm>
            <a:off x="3419856" y="7228332"/>
            <a:ext cx="3218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2f62218c973_0_1134"/>
          <p:cNvSpPr txBox="1"/>
          <p:nvPr>
            <p:ph idx="10" type="dt"/>
          </p:nvPr>
        </p:nvSpPr>
        <p:spPr>
          <a:xfrm>
            <a:off x="502920" y="7228332"/>
            <a:ext cx="2313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2f62218c973_0_1134"/>
          <p:cNvSpPr txBox="1"/>
          <p:nvPr>
            <p:ph idx="12" type="sldNum"/>
          </p:nvPr>
        </p:nvSpPr>
        <p:spPr>
          <a:xfrm>
            <a:off x="7242048" y="7228332"/>
            <a:ext cx="2313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/>
          <p:nvPr/>
        </p:nvSpPr>
        <p:spPr>
          <a:xfrm>
            <a:off x="63245" y="1409699"/>
            <a:ext cx="9931400" cy="468630"/>
          </a:xfrm>
          <a:custGeom>
            <a:rect b="b" l="l" r="r" t="t"/>
            <a:pathLst>
              <a:path extrusionOk="0" h="468630" w="9931400">
                <a:moveTo>
                  <a:pt x="9931146" y="32003"/>
                </a:moveTo>
                <a:lnTo>
                  <a:pt x="9928609" y="19609"/>
                </a:lnTo>
                <a:lnTo>
                  <a:pt x="9921716" y="9429"/>
                </a:lnTo>
                <a:lnTo>
                  <a:pt x="9911536" y="2536"/>
                </a:lnTo>
                <a:lnTo>
                  <a:pt x="9899142" y="0"/>
                </a:lnTo>
                <a:lnTo>
                  <a:pt x="32003" y="0"/>
                </a:lnTo>
                <a:lnTo>
                  <a:pt x="19288" y="2536"/>
                </a:lnTo>
                <a:lnTo>
                  <a:pt x="9143" y="9429"/>
                </a:lnTo>
                <a:lnTo>
                  <a:pt x="2428" y="19609"/>
                </a:lnTo>
                <a:lnTo>
                  <a:pt x="0" y="32004"/>
                </a:lnTo>
                <a:lnTo>
                  <a:pt x="0" y="436626"/>
                </a:lnTo>
                <a:lnTo>
                  <a:pt x="2428" y="449341"/>
                </a:lnTo>
                <a:lnTo>
                  <a:pt x="9144" y="459486"/>
                </a:lnTo>
                <a:lnTo>
                  <a:pt x="19288" y="466201"/>
                </a:lnTo>
                <a:lnTo>
                  <a:pt x="32003" y="468630"/>
                </a:lnTo>
                <a:lnTo>
                  <a:pt x="9899142" y="468629"/>
                </a:lnTo>
                <a:lnTo>
                  <a:pt x="9911536" y="466201"/>
                </a:lnTo>
                <a:lnTo>
                  <a:pt x="9921716" y="459485"/>
                </a:lnTo>
                <a:lnTo>
                  <a:pt x="9928609" y="449341"/>
                </a:lnTo>
                <a:lnTo>
                  <a:pt x="9931146" y="436625"/>
                </a:lnTo>
                <a:lnTo>
                  <a:pt x="9931146" y="32003"/>
                </a:ln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6492" y="1796793"/>
            <a:ext cx="268135" cy="7872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5"/>
          <p:cNvSpPr/>
          <p:nvPr/>
        </p:nvSpPr>
        <p:spPr>
          <a:xfrm>
            <a:off x="126492" y="1794509"/>
            <a:ext cx="9805035" cy="0"/>
          </a:xfrm>
          <a:custGeom>
            <a:rect b="b" l="l" r="r" t="t"/>
            <a:pathLst>
              <a:path extrusionOk="0" h="120000" w="9805035">
                <a:moveTo>
                  <a:pt x="0" y="0"/>
                </a:moveTo>
                <a:lnTo>
                  <a:pt x="9804654" y="0"/>
                </a:lnTo>
              </a:path>
            </a:pathLst>
          </a:cu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4247" y="1796793"/>
            <a:ext cx="307860" cy="78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5"/>
          <p:cNvSpPr txBox="1"/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5"/>
          <p:cNvSpPr txBox="1"/>
          <p:nvPr>
            <p:ph idx="1" type="body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5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5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image" Target="../media/image32.png"/><Relationship Id="rId42" Type="http://schemas.openxmlformats.org/officeDocument/2006/relationships/image" Target="../media/image40.png"/><Relationship Id="rId41" Type="http://schemas.openxmlformats.org/officeDocument/2006/relationships/image" Target="../media/image44.png"/><Relationship Id="rId44" Type="http://schemas.openxmlformats.org/officeDocument/2006/relationships/image" Target="../media/image47.png"/><Relationship Id="rId43" Type="http://schemas.openxmlformats.org/officeDocument/2006/relationships/image" Target="../media/image43.png"/><Relationship Id="rId46" Type="http://schemas.openxmlformats.org/officeDocument/2006/relationships/image" Target="../media/image42.png"/><Relationship Id="rId45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48" Type="http://schemas.openxmlformats.org/officeDocument/2006/relationships/image" Target="../media/image41.png"/><Relationship Id="rId47" Type="http://schemas.openxmlformats.org/officeDocument/2006/relationships/image" Target="../media/image45.png"/><Relationship Id="rId49" Type="http://schemas.openxmlformats.org/officeDocument/2006/relationships/image" Target="../media/image46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image" Target="../media/image5.png"/><Relationship Id="rId8" Type="http://schemas.openxmlformats.org/officeDocument/2006/relationships/image" Target="../media/image8.png"/><Relationship Id="rId31" Type="http://schemas.openxmlformats.org/officeDocument/2006/relationships/image" Target="../media/image33.png"/><Relationship Id="rId30" Type="http://schemas.openxmlformats.org/officeDocument/2006/relationships/image" Target="../media/image58.png"/><Relationship Id="rId33" Type="http://schemas.openxmlformats.org/officeDocument/2006/relationships/image" Target="../media/image34.png"/><Relationship Id="rId32" Type="http://schemas.openxmlformats.org/officeDocument/2006/relationships/image" Target="../media/image30.png"/><Relationship Id="rId35" Type="http://schemas.openxmlformats.org/officeDocument/2006/relationships/image" Target="../media/image38.png"/><Relationship Id="rId34" Type="http://schemas.openxmlformats.org/officeDocument/2006/relationships/image" Target="../media/image36.png"/><Relationship Id="rId37" Type="http://schemas.openxmlformats.org/officeDocument/2006/relationships/image" Target="../media/image35.png"/><Relationship Id="rId36" Type="http://schemas.openxmlformats.org/officeDocument/2006/relationships/image" Target="../media/image31.png"/><Relationship Id="rId39" Type="http://schemas.openxmlformats.org/officeDocument/2006/relationships/image" Target="../media/image39.png"/><Relationship Id="rId38" Type="http://schemas.openxmlformats.org/officeDocument/2006/relationships/image" Target="../media/image37.png"/><Relationship Id="rId20" Type="http://schemas.openxmlformats.org/officeDocument/2006/relationships/image" Target="../media/image16.png"/><Relationship Id="rId22" Type="http://schemas.openxmlformats.org/officeDocument/2006/relationships/image" Target="../media/image21.png"/><Relationship Id="rId21" Type="http://schemas.openxmlformats.org/officeDocument/2006/relationships/image" Target="../media/image22.png"/><Relationship Id="rId24" Type="http://schemas.openxmlformats.org/officeDocument/2006/relationships/image" Target="../media/image26.png"/><Relationship Id="rId23" Type="http://schemas.openxmlformats.org/officeDocument/2006/relationships/image" Target="../media/image27.png"/><Relationship Id="rId26" Type="http://schemas.openxmlformats.org/officeDocument/2006/relationships/image" Target="../media/image29.png"/><Relationship Id="rId25" Type="http://schemas.openxmlformats.org/officeDocument/2006/relationships/image" Target="../media/image23.png"/><Relationship Id="rId28" Type="http://schemas.openxmlformats.org/officeDocument/2006/relationships/image" Target="../media/image25.png"/><Relationship Id="rId27" Type="http://schemas.openxmlformats.org/officeDocument/2006/relationships/image" Target="../media/image24.png"/><Relationship Id="rId29" Type="http://schemas.openxmlformats.org/officeDocument/2006/relationships/image" Target="../media/image28.png"/><Relationship Id="rId51" Type="http://schemas.openxmlformats.org/officeDocument/2006/relationships/image" Target="../media/image51.png"/><Relationship Id="rId50" Type="http://schemas.openxmlformats.org/officeDocument/2006/relationships/image" Target="../media/image48.png"/><Relationship Id="rId53" Type="http://schemas.openxmlformats.org/officeDocument/2006/relationships/image" Target="../media/image52.png"/><Relationship Id="rId52" Type="http://schemas.openxmlformats.org/officeDocument/2006/relationships/image" Target="../media/image50.png"/><Relationship Id="rId11" Type="http://schemas.openxmlformats.org/officeDocument/2006/relationships/image" Target="../media/image19.png"/><Relationship Id="rId55" Type="http://schemas.openxmlformats.org/officeDocument/2006/relationships/image" Target="../media/image53.png"/><Relationship Id="rId10" Type="http://schemas.openxmlformats.org/officeDocument/2006/relationships/image" Target="../media/image7.png"/><Relationship Id="rId54" Type="http://schemas.openxmlformats.org/officeDocument/2006/relationships/image" Target="../media/image55.png"/><Relationship Id="rId13" Type="http://schemas.openxmlformats.org/officeDocument/2006/relationships/image" Target="../media/image9.png"/><Relationship Id="rId12" Type="http://schemas.openxmlformats.org/officeDocument/2006/relationships/image" Target="../media/image2.png"/><Relationship Id="rId15" Type="http://schemas.openxmlformats.org/officeDocument/2006/relationships/image" Target="../media/image13.png"/><Relationship Id="rId14" Type="http://schemas.openxmlformats.org/officeDocument/2006/relationships/image" Target="../media/image14.png"/><Relationship Id="rId17" Type="http://schemas.openxmlformats.org/officeDocument/2006/relationships/image" Target="../media/image10.png"/><Relationship Id="rId16" Type="http://schemas.openxmlformats.org/officeDocument/2006/relationships/image" Target="../media/image12.png"/><Relationship Id="rId19" Type="http://schemas.openxmlformats.org/officeDocument/2006/relationships/image" Target="../media/image18.png"/><Relationship Id="rId18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9.png"/><Relationship Id="rId4" Type="http://schemas.openxmlformats.org/officeDocument/2006/relationships/image" Target="../media/image373.png"/><Relationship Id="rId9" Type="http://schemas.openxmlformats.org/officeDocument/2006/relationships/image" Target="../media/image376.png"/><Relationship Id="rId5" Type="http://schemas.openxmlformats.org/officeDocument/2006/relationships/image" Target="../media/image372.png"/><Relationship Id="rId6" Type="http://schemas.openxmlformats.org/officeDocument/2006/relationships/image" Target="../media/image378.png"/><Relationship Id="rId7" Type="http://schemas.openxmlformats.org/officeDocument/2006/relationships/image" Target="../media/image380.png"/><Relationship Id="rId8" Type="http://schemas.openxmlformats.org/officeDocument/2006/relationships/image" Target="../media/image375.png"/><Relationship Id="rId31" Type="http://schemas.openxmlformats.org/officeDocument/2006/relationships/image" Target="../media/image402.png"/><Relationship Id="rId30" Type="http://schemas.openxmlformats.org/officeDocument/2006/relationships/image" Target="../media/image398.png"/><Relationship Id="rId33" Type="http://schemas.openxmlformats.org/officeDocument/2006/relationships/image" Target="../media/image403.png"/><Relationship Id="rId32" Type="http://schemas.openxmlformats.org/officeDocument/2006/relationships/image" Target="../media/image405.png"/><Relationship Id="rId35" Type="http://schemas.openxmlformats.org/officeDocument/2006/relationships/image" Target="../media/image404.png"/><Relationship Id="rId34" Type="http://schemas.openxmlformats.org/officeDocument/2006/relationships/image" Target="../media/image408.png"/><Relationship Id="rId20" Type="http://schemas.openxmlformats.org/officeDocument/2006/relationships/image" Target="../media/image394.png"/><Relationship Id="rId22" Type="http://schemas.openxmlformats.org/officeDocument/2006/relationships/image" Target="../media/image392.png"/><Relationship Id="rId21" Type="http://schemas.openxmlformats.org/officeDocument/2006/relationships/image" Target="../media/image395.png"/><Relationship Id="rId24" Type="http://schemas.openxmlformats.org/officeDocument/2006/relationships/image" Target="../media/image397.png"/><Relationship Id="rId23" Type="http://schemas.openxmlformats.org/officeDocument/2006/relationships/image" Target="../media/image393.png"/><Relationship Id="rId26" Type="http://schemas.openxmlformats.org/officeDocument/2006/relationships/image" Target="../media/image399.png"/><Relationship Id="rId25" Type="http://schemas.openxmlformats.org/officeDocument/2006/relationships/image" Target="../media/image391.png"/><Relationship Id="rId28" Type="http://schemas.openxmlformats.org/officeDocument/2006/relationships/image" Target="../media/image396.png"/><Relationship Id="rId27" Type="http://schemas.openxmlformats.org/officeDocument/2006/relationships/image" Target="../media/image401.png"/><Relationship Id="rId29" Type="http://schemas.openxmlformats.org/officeDocument/2006/relationships/image" Target="../media/image400.png"/><Relationship Id="rId11" Type="http://schemas.openxmlformats.org/officeDocument/2006/relationships/image" Target="../media/image377.png"/><Relationship Id="rId10" Type="http://schemas.openxmlformats.org/officeDocument/2006/relationships/image" Target="../media/image382.png"/><Relationship Id="rId13" Type="http://schemas.openxmlformats.org/officeDocument/2006/relationships/image" Target="../media/image381.png"/><Relationship Id="rId12" Type="http://schemas.openxmlformats.org/officeDocument/2006/relationships/image" Target="../media/image385.png"/><Relationship Id="rId15" Type="http://schemas.openxmlformats.org/officeDocument/2006/relationships/image" Target="../media/image384.png"/><Relationship Id="rId14" Type="http://schemas.openxmlformats.org/officeDocument/2006/relationships/image" Target="../media/image383.png"/><Relationship Id="rId17" Type="http://schemas.openxmlformats.org/officeDocument/2006/relationships/image" Target="../media/image387.png"/><Relationship Id="rId16" Type="http://schemas.openxmlformats.org/officeDocument/2006/relationships/image" Target="../media/image386.png"/><Relationship Id="rId19" Type="http://schemas.openxmlformats.org/officeDocument/2006/relationships/image" Target="../media/image390.png"/><Relationship Id="rId18" Type="http://schemas.openxmlformats.org/officeDocument/2006/relationships/image" Target="../media/image388.png"/></Relationships>
</file>

<file path=ppt/slides/_rels/slide11.xml.rels><?xml version="1.0" encoding="UTF-8" standalone="yes"?><Relationships xmlns="http://schemas.openxmlformats.org/package/2006/relationships"><Relationship Id="rId40" Type="http://schemas.openxmlformats.org/officeDocument/2006/relationships/image" Target="../media/image44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07.png"/><Relationship Id="rId4" Type="http://schemas.openxmlformats.org/officeDocument/2006/relationships/image" Target="../media/image406.png"/><Relationship Id="rId9" Type="http://schemas.openxmlformats.org/officeDocument/2006/relationships/image" Target="../media/image412.png"/><Relationship Id="rId5" Type="http://schemas.openxmlformats.org/officeDocument/2006/relationships/image" Target="../media/image409.png"/><Relationship Id="rId6" Type="http://schemas.openxmlformats.org/officeDocument/2006/relationships/image" Target="../media/image410.png"/><Relationship Id="rId7" Type="http://schemas.openxmlformats.org/officeDocument/2006/relationships/image" Target="../media/image413.png"/><Relationship Id="rId8" Type="http://schemas.openxmlformats.org/officeDocument/2006/relationships/image" Target="../media/image411.png"/><Relationship Id="rId31" Type="http://schemas.openxmlformats.org/officeDocument/2006/relationships/image" Target="../media/image434.png"/><Relationship Id="rId30" Type="http://schemas.openxmlformats.org/officeDocument/2006/relationships/image" Target="../media/image442.png"/><Relationship Id="rId33" Type="http://schemas.openxmlformats.org/officeDocument/2006/relationships/image" Target="../media/image443.png"/><Relationship Id="rId32" Type="http://schemas.openxmlformats.org/officeDocument/2006/relationships/image" Target="../media/image433.png"/><Relationship Id="rId35" Type="http://schemas.openxmlformats.org/officeDocument/2006/relationships/image" Target="../media/image436.png"/><Relationship Id="rId34" Type="http://schemas.openxmlformats.org/officeDocument/2006/relationships/image" Target="../media/image439.png"/><Relationship Id="rId37" Type="http://schemas.openxmlformats.org/officeDocument/2006/relationships/image" Target="../media/image438.png"/><Relationship Id="rId36" Type="http://schemas.openxmlformats.org/officeDocument/2006/relationships/image" Target="../media/image437.png"/><Relationship Id="rId39" Type="http://schemas.openxmlformats.org/officeDocument/2006/relationships/image" Target="../media/image445.png"/><Relationship Id="rId38" Type="http://schemas.openxmlformats.org/officeDocument/2006/relationships/image" Target="../media/image440.png"/><Relationship Id="rId20" Type="http://schemas.openxmlformats.org/officeDocument/2006/relationships/image" Target="../media/image422.png"/><Relationship Id="rId22" Type="http://schemas.openxmlformats.org/officeDocument/2006/relationships/image" Target="../media/image427.png"/><Relationship Id="rId21" Type="http://schemas.openxmlformats.org/officeDocument/2006/relationships/image" Target="../media/image428.png"/><Relationship Id="rId24" Type="http://schemas.openxmlformats.org/officeDocument/2006/relationships/image" Target="../media/image426.png"/><Relationship Id="rId23" Type="http://schemas.openxmlformats.org/officeDocument/2006/relationships/image" Target="../media/image423.png"/><Relationship Id="rId26" Type="http://schemas.openxmlformats.org/officeDocument/2006/relationships/image" Target="../media/image430.png"/><Relationship Id="rId25" Type="http://schemas.openxmlformats.org/officeDocument/2006/relationships/image" Target="../media/image431.png"/><Relationship Id="rId28" Type="http://schemas.openxmlformats.org/officeDocument/2006/relationships/image" Target="../media/image429.png"/><Relationship Id="rId27" Type="http://schemas.openxmlformats.org/officeDocument/2006/relationships/image" Target="../media/image432.png"/><Relationship Id="rId29" Type="http://schemas.openxmlformats.org/officeDocument/2006/relationships/image" Target="../media/image435.png"/><Relationship Id="rId11" Type="http://schemas.openxmlformats.org/officeDocument/2006/relationships/image" Target="../media/image415.png"/><Relationship Id="rId10" Type="http://schemas.openxmlformats.org/officeDocument/2006/relationships/image" Target="../media/image419.png"/><Relationship Id="rId13" Type="http://schemas.openxmlformats.org/officeDocument/2006/relationships/image" Target="../media/image421.png"/><Relationship Id="rId12" Type="http://schemas.openxmlformats.org/officeDocument/2006/relationships/image" Target="../media/image416.png"/><Relationship Id="rId15" Type="http://schemas.openxmlformats.org/officeDocument/2006/relationships/image" Target="../media/image420.png"/><Relationship Id="rId14" Type="http://schemas.openxmlformats.org/officeDocument/2006/relationships/image" Target="../media/image417.png"/><Relationship Id="rId17" Type="http://schemas.openxmlformats.org/officeDocument/2006/relationships/image" Target="../media/image418.png"/><Relationship Id="rId16" Type="http://schemas.openxmlformats.org/officeDocument/2006/relationships/image" Target="../media/image414.png"/><Relationship Id="rId19" Type="http://schemas.openxmlformats.org/officeDocument/2006/relationships/image" Target="../media/image424.png"/><Relationship Id="rId18" Type="http://schemas.openxmlformats.org/officeDocument/2006/relationships/image" Target="../media/image425.png"/></Relationships>
</file>

<file path=ppt/slides/_rels/slide12.xml.rels><?xml version="1.0" encoding="UTF-8" standalone="yes"?><Relationships xmlns="http://schemas.openxmlformats.org/package/2006/relationships"><Relationship Id="rId40" Type="http://schemas.openxmlformats.org/officeDocument/2006/relationships/image" Target="../media/image482.png"/><Relationship Id="rId42" Type="http://schemas.openxmlformats.org/officeDocument/2006/relationships/image" Target="../media/image487.png"/><Relationship Id="rId41" Type="http://schemas.openxmlformats.org/officeDocument/2006/relationships/image" Target="../media/image484.png"/><Relationship Id="rId44" Type="http://schemas.openxmlformats.org/officeDocument/2006/relationships/image" Target="../media/image491.png"/><Relationship Id="rId43" Type="http://schemas.openxmlformats.org/officeDocument/2006/relationships/image" Target="../media/image485.png"/><Relationship Id="rId45" Type="http://schemas.openxmlformats.org/officeDocument/2006/relationships/image" Target="../media/image48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44.png"/><Relationship Id="rId4" Type="http://schemas.openxmlformats.org/officeDocument/2006/relationships/image" Target="../media/image455.png"/><Relationship Id="rId9" Type="http://schemas.openxmlformats.org/officeDocument/2006/relationships/image" Target="../media/image448.png"/><Relationship Id="rId5" Type="http://schemas.openxmlformats.org/officeDocument/2006/relationships/image" Target="../media/image449.png"/><Relationship Id="rId6" Type="http://schemas.openxmlformats.org/officeDocument/2006/relationships/image" Target="../media/image446.png"/><Relationship Id="rId7" Type="http://schemas.openxmlformats.org/officeDocument/2006/relationships/image" Target="../media/image447.png"/><Relationship Id="rId8" Type="http://schemas.openxmlformats.org/officeDocument/2006/relationships/image" Target="../media/image452.png"/><Relationship Id="rId31" Type="http://schemas.openxmlformats.org/officeDocument/2006/relationships/image" Target="../media/image478.png"/><Relationship Id="rId30" Type="http://schemas.openxmlformats.org/officeDocument/2006/relationships/image" Target="../media/image469.png"/><Relationship Id="rId33" Type="http://schemas.openxmlformats.org/officeDocument/2006/relationships/image" Target="../media/image473.png"/><Relationship Id="rId32" Type="http://schemas.openxmlformats.org/officeDocument/2006/relationships/image" Target="../media/image476.png"/><Relationship Id="rId35" Type="http://schemas.openxmlformats.org/officeDocument/2006/relationships/image" Target="../media/image481.png"/><Relationship Id="rId34" Type="http://schemas.openxmlformats.org/officeDocument/2006/relationships/image" Target="../media/image471.png"/><Relationship Id="rId37" Type="http://schemas.openxmlformats.org/officeDocument/2006/relationships/image" Target="../media/image480.png"/><Relationship Id="rId36" Type="http://schemas.openxmlformats.org/officeDocument/2006/relationships/image" Target="../media/image477.png"/><Relationship Id="rId39" Type="http://schemas.openxmlformats.org/officeDocument/2006/relationships/image" Target="../media/image479.png"/><Relationship Id="rId38" Type="http://schemas.openxmlformats.org/officeDocument/2006/relationships/image" Target="../media/image474.png"/><Relationship Id="rId20" Type="http://schemas.openxmlformats.org/officeDocument/2006/relationships/image" Target="../media/image462.png"/><Relationship Id="rId22" Type="http://schemas.openxmlformats.org/officeDocument/2006/relationships/image" Target="../media/image463.png"/><Relationship Id="rId21" Type="http://schemas.openxmlformats.org/officeDocument/2006/relationships/image" Target="../media/image458.png"/><Relationship Id="rId24" Type="http://schemas.openxmlformats.org/officeDocument/2006/relationships/image" Target="../media/image464.png"/><Relationship Id="rId23" Type="http://schemas.openxmlformats.org/officeDocument/2006/relationships/image" Target="../media/image466.png"/><Relationship Id="rId26" Type="http://schemas.openxmlformats.org/officeDocument/2006/relationships/image" Target="../media/image465.png"/><Relationship Id="rId25" Type="http://schemas.openxmlformats.org/officeDocument/2006/relationships/image" Target="../media/image468.png"/><Relationship Id="rId28" Type="http://schemas.openxmlformats.org/officeDocument/2006/relationships/image" Target="../media/image475.png"/><Relationship Id="rId27" Type="http://schemas.openxmlformats.org/officeDocument/2006/relationships/image" Target="../media/image470.png"/><Relationship Id="rId29" Type="http://schemas.openxmlformats.org/officeDocument/2006/relationships/image" Target="../media/image472.png"/><Relationship Id="rId11" Type="http://schemas.openxmlformats.org/officeDocument/2006/relationships/image" Target="../media/image456.png"/><Relationship Id="rId10" Type="http://schemas.openxmlformats.org/officeDocument/2006/relationships/image" Target="../media/image454.png"/><Relationship Id="rId13" Type="http://schemas.openxmlformats.org/officeDocument/2006/relationships/image" Target="../media/image453.png"/><Relationship Id="rId12" Type="http://schemas.openxmlformats.org/officeDocument/2006/relationships/image" Target="../media/image450.png"/><Relationship Id="rId15" Type="http://schemas.openxmlformats.org/officeDocument/2006/relationships/image" Target="../media/image451.png"/><Relationship Id="rId14" Type="http://schemas.openxmlformats.org/officeDocument/2006/relationships/image" Target="../media/image457.png"/><Relationship Id="rId17" Type="http://schemas.openxmlformats.org/officeDocument/2006/relationships/image" Target="../media/image467.png"/><Relationship Id="rId16" Type="http://schemas.openxmlformats.org/officeDocument/2006/relationships/image" Target="../media/image461.png"/><Relationship Id="rId19" Type="http://schemas.openxmlformats.org/officeDocument/2006/relationships/image" Target="../media/image460.png"/><Relationship Id="rId18" Type="http://schemas.openxmlformats.org/officeDocument/2006/relationships/image" Target="../media/image459.png"/></Relationships>
</file>

<file path=ppt/slides/_rels/slide13.xml.rels><?xml version="1.0" encoding="UTF-8" standalone="yes"?><Relationships xmlns="http://schemas.openxmlformats.org/package/2006/relationships"><Relationship Id="rId40" Type="http://schemas.openxmlformats.org/officeDocument/2006/relationships/image" Target="../media/image522.png"/><Relationship Id="rId42" Type="http://schemas.openxmlformats.org/officeDocument/2006/relationships/image" Target="../media/image528.png"/><Relationship Id="rId41" Type="http://schemas.openxmlformats.org/officeDocument/2006/relationships/image" Target="../media/image5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88.png"/><Relationship Id="rId4" Type="http://schemas.openxmlformats.org/officeDocument/2006/relationships/image" Target="../media/image490.png"/><Relationship Id="rId9" Type="http://schemas.openxmlformats.org/officeDocument/2006/relationships/image" Target="../media/image493.png"/><Relationship Id="rId5" Type="http://schemas.openxmlformats.org/officeDocument/2006/relationships/image" Target="../media/image486.png"/><Relationship Id="rId6" Type="http://schemas.openxmlformats.org/officeDocument/2006/relationships/image" Target="../media/image497.png"/><Relationship Id="rId7" Type="http://schemas.openxmlformats.org/officeDocument/2006/relationships/image" Target="../media/image489.png"/><Relationship Id="rId8" Type="http://schemas.openxmlformats.org/officeDocument/2006/relationships/image" Target="../media/image492.png"/><Relationship Id="rId31" Type="http://schemas.openxmlformats.org/officeDocument/2006/relationships/image" Target="../media/image517.png"/><Relationship Id="rId30" Type="http://schemas.openxmlformats.org/officeDocument/2006/relationships/image" Target="../media/image515.png"/><Relationship Id="rId33" Type="http://schemas.openxmlformats.org/officeDocument/2006/relationships/image" Target="../media/image519.png"/><Relationship Id="rId32" Type="http://schemas.openxmlformats.org/officeDocument/2006/relationships/image" Target="../media/image516.png"/><Relationship Id="rId35" Type="http://schemas.openxmlformats.org/officeDocument/2006/relationships/image" Target="../media/image525.png"/><Relationship Id="rId34" Type="http://schemas.openxmlformats.org/officeDocument/2006/relationships/image" Target="../media/image518.png"/><Relationship Id="rId37" Type="http://schemas.openxmlformats.org/officeDocument/2006/relationships/image" Target="../media/image520.png"/><Relationship Id="rId36" Type="http://schemas.openxmlformats.org/officeDocument/2006/relationships/image" Target="../media/image527.png"/><Relationship Id="rId39" Type="http://schemas.openxmlformats.org/officeDocument/2006/relationships/image" Target="../media/image521.png"/><Relationship Id="rId38" Type="http://schemas.openxmlformats.org/officeDocument/2006/relationships/image" Target="../media/image524.png"/><Relationship Id="rId20" Type="http://schemas.openxmlformats.org/officeDocument/2006/relationships/image" Target="../media/image505.png"/><Relationship Id="rId22" Type="http://schemas.openxmlformats.org/officeDocument/2006/relationships/image" Target="../media/image507.png"/><Relationship Id="rId21" Type="http://schemas.openxmlformats.org/officeDocument/2006/relationships/image" Target="../media/image511.png"/><Relationship Id="rId24" Type="http://schemas.openxmlformats.org/officeDocument/2006/relationships/image" Target="../media/image509.png"/><Relationship Id="rId23" Type="http://schemas.openxmlformats.org/officeDocument/2006/relationships/image" Target="../media/image506.png"/><Relationship Id="rId26" Type="http://schemas.openxmlformats.org/officeDocument/2006/relationships/image" Target="../media/image508.png"/><Relationship Id="rId25" Type="http://schemas.openxmlformats.org/officeDocument/2006/relationships/image" Target="../media/image514.png"/><Relationship Id="rId28" Type="http://schemas.openxmlformats.org/officeDocument/2006/relationships/image" Target="../media/image513.png"/><Relationship Id="rId27" Type="http://schemas.openxmlformats.org/officeDocument/2006/relationships/image" Target="../media/image510.png"/><Relationship Id="rId29" Type="http://schemas.openxmlformats.org/officeDocument/2006/relationships/image" Target="../media/image512.png"/><Relationship Id="rId11" Type="http://schemas.openxmlformats.org/officeDocument/2006/relationships/image" Target="../media/image495.png"/><Relationship Id="rId10" Type="http://schemas.openxmlformats.org/officeDocument/2006/relationships/image" Target="../media/image496.png"/><Relationship Id="rId13" Type="http://schemas.openxmlformats.org/officeDocument/2006/relationships/image" Target="../media/image501.png"/><Relationship Id="rId12" Type="http://schemas.openxmlformats.org/officeDocument/2006/relationships/image" Target="../media/image494.png"/><Relationship Id="rId15" Type="http://schemas.openxmlformats.org/officeDocument/2006/relationships/image" Target="../media/image499.png"/><Relationship Id="rId14" Type="http://schemas.openxmlformats.org/officeDocument/2006/relationships/image" Target="../media/image498.png"/><Relationship Id="rId17" Type="http://schemas.openxmlformats.org/officeDocument/2006/relationships/image" Target="../media/image502.png"/><Relationship Id="rId16" Type="http://schemas.openxmlformats.org/officeDocument/2006/relationships/image" Target="../media/image500.png"/><Relationship Id="rId19" Type="http://schemas.openxmlformats.org/officeDocument/2006/relationships/image" Target="../media/image503.png"/><Relationship Id="rId18" Type="http://schemas.openxmlformats.org/officeDocument/2006/relationships/image" Target="../media/image5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26.png"/><Relationship Id="rId4" Type="http://schemas.openxmlformats.org/officeDocument/2006/relationships/image" Target="../media/image529.png"/><Relationship Id="rId9" Type="http://schemas.openxmlformats.org/officeDocument/2006/relationships/image" Target="../media/image538.png"/><Relationship Id="rId5" Type="http://schemas.openxmlformats.org/officeDocument/2006/relationships/image" Target="../media/image532.png"/><Relationship Id="rId6" Type="http://schemas.openxmlformats.org/officeDocument/2006/relationships/image" Target="../media/image530.png"/><Relationship Id="rId7" Type="http://schemas.openxmlformats.org/officeDocument/2006/relationships/image" Target="../media/image531.png"/><Relationship Id="rId8" Type="http://schemas.openxmlformats.org/officeDocument/2006/relationships/image" Target="../media/image536.png"/><Relationship Id="rId31" Type="http://schemas.openxmlformats.org/officeDocument/2006/relationships/image" Target="../media/image557.png"/><Relationship Id="rId30" Type="http://schemas.openxmlformats.org/officeDocument/2006/relationships/image" Target="../media/image553.png"/><Relationship Id="rId33" Type="http://schemas.openxmlformats.org/officeDocument/2006/relationships/image" Target="../media/image559.png"/><Relationship Id="rId32" Type="http://schemas.openxmlformats.org/officeDocument/2006/relationships/image" Target="../media/image554.png"/><Relationship Id="rId35" Type="http://schemas.openxmlformats.org/officeDocument/2006/relationships/image" Target="../media/image561.png"/><Relationship Id="rId34" Type="http://schemas.openxmlformats.org/officeDocument/2006/relationships/image" Target="../media/image556.png"/><Relationship Id="rId37" Type="http://schemas.openxmlformats.org/officeDocument/2006/relationships/image" Target="../media/image560.png"/><Relationship Id="rId36" Type="http://schemas.openxmlformats.org/officeDocument/2006/relationships/image" Target="../media/image563.png"/><Relationship Id="rId39" Type="http://schemas.openxmlformats.org/officeDocument/2006/relationships/image" Target="../media/image564.png"/><Relationship Id="rId38" Type="http://schemas.openxmlformats.org/officeDocument/2006/relationships/image" Target="../media/image562.png"/><Relationship Id="rId20" Type="http://schemas.openxmlformats.org/officeDocument/2006/relationships/image" Target="../media/image546.png"/><Relationship Id="rId22" Type="http://schemas.openxmlformats.org/officeDocument/2006/relationships/image" Target="../media/image543.png"/><Relationship Id="rId21" Type="http://schemas.openxmlformats.org/officeDocument/2006/relationships/image" Target="../media/image545.png"/><Relationship Id="rId24" Type="http://schemas.openxmlformats.org/officeDocument/2006/relationships/image" Target="../media/image551.png"/><Relationship Id="rId23" Type="http://schemas.openxmlformats.org/officeDocument/2006/relationships/image" Target="../media/image547.png"/><Relationship Id="rId26" Type="http://schemas.openxmlformats.org/officeDocument/2006/relationships/image" Target="../media/image552.png"/><Relationship Id="rId25" Type="http://schemas.openxmlformats.org/officeDocument/2006/relationships/image" Target="../media/image544.png"/><Relationship Id="rId28" Type="http://schemas.openxmlformats.org/officeDocument/2006/relationships/image" Target="../media/image550.png"/><Relationship Id="rId27" Type="http://schemas.openxmlformats.org/officeDocument/2006/relationships/image" Target="../media/image549.png"/><Relationship Id="rId29" Type="http://schemas.openxmlformats.org/officeDocument/2006/relationships/image" Target="../media/image555.png"/><Relationship Id="rId11" Type="http://schemas.openxmlformats.org/officeDocument/2006/relationships/image" Target="../media/image534.png"/><Relationship Id="rId10" Type="http://schemas.openxmlformats.org/officeDocument/2006/relationships/image" Target="../media/image533.png"/><Relationship Id="rId13" Type="http://schemas.openxmlformats.org/officeDocument/2006/relationships/image" Target="../media/image535.png"/><Relationship Id="rId12" Type="http://schemas.openxmlformats.org/officeDocument/2006/relationships/image" Target="../media/image537.png"/><Relationship Id="rId15" Type="http://schemas.openxmlformats.org/officeDocument/2006/relationships/image" Target="../media/image539.png"/><Relationship Id="rId14" Type="http://schemas.openxmlformats.org/officeDocument/2006/relationships/image" Target="../media/image541.png"/><Relationship Id="rId17" Type="http://schemas.openxmlformats.org/officeDocument/2006/relationships/image" Target="../media/image548.png"/><Relationship Id="rId16" Type="http://schemas.openxmlformats.org/officeDocument/2006/relationships/image" Target="../media/image540.png"/><Relationship Id="rId19" Type="http://schemas.openxmlformats.org/officeDocument/2006/relationships/image" Target="../media/image542.png"/><Relationship Id="rId18" Type="http://schemas.openxmlformats.org/officeDocument/2006/relationships/image" Target="../media/image558.png"/></Relationships>
</file>

<file path=ppt/slides/_rels/slide15.xml.rels><?xml version="1.0" encoding="UTF-8" standalone="yes"?><Relationships xmlns="http://schemas.openxmlformats.org/package/2006/relationships"><Relationship Id="rId40" Type="http://schemas.openxmlformats.org/officeDocument/2006/relationships/image" Target="../media/image60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65.png"/><Relationship Id="rId4" Type="http://schemas.openxmlformats.org/officeDocument/2006/relationships/image" Target="../media/image567.png"/><Relationship Id="rId9" Type="http://schemas.openxmlformats.org/officeDocument/2006/relationships/image" Target="../media/image571.png"/><Relationship Id="rId5" Type="http://schemas.openxmlformats.org/officeDocument/2006/relationships/image" Target="../media/image572.png"/><Relationship Id="rId6" Type="http://schemas.openxmlformats.org/officeDocument/2006/relationships/image" Target="../media/image566.png"/><Relationship Id="rId7" Type="http://schemas.openxmlformats.org/officeDocument/2006/relationships/image" Target="../media/image569.png"/><Relationship Id="rId8" Type="http://schemas.openxmlformats.org/officeDocument/2006/relationships/image" Target="../media/image574.png"/><Relationship Id="rId31" Type="http://schemas.openxmlformats.org/officeDocument/2006/relationships/image" Target="../media/image594.png"/><Relationship Id="rId30" Type="http://schemas.openxmlformats.org/officeDocument/2006/relationships/image" Target="../media/image590.png"/><Relationship Id="rId33" Type="http://schemas.openxmlformats.org/officeDocument/2006/relationships/image" Target="../media/image595.png"/><Relationship Id="rId32" Type="http://schemas.openxmlformats.org/officeDocument/2006/relationships/image" Target="../media/image592.png"/><Relationship Id="rId35" Type="http://schemas.openxmlformats.org/officeDocument/2006/relationships/image" Target="../media/image598.png"/><Relationship Id="rId34" Type="http://schemas.openxmlformats.org/officeDocument/2006/relationships/image" Target="../media/image597.png"/><Relationship Id="rId37" Type="http://schemas.openxmlformats.org/officeDocument/2006/relationships/image" Target="../media/image599.png"/><Relationship Id="rId36" Type="http://schemas.openxmlformats.org/officeDocument/2006/relationships/image" Target="../media/image593.png"/><Relationship Id="rId39" Type="http://schemas.openxmlformats.org/officeDocument/2006/relationships/image" Target="../media/image616.png"/><Relationship Id="rId38" Type="http://schemas.openxmlformats.org/officeDocument/2006/relationships/image" Target="../media/image600.png"/><Relationship Id="rId20" Type="http://schemas.openxmlformats.org/officeDocument/2006/relationships/image" Target="../media/image585.png"/><Relationship Id="rId22" Type="http://schemas.openxmlformats.org/officeDocument/2006/relationships/image" Target="../media/image588.png"/><Relationship Id="rId21" Type="http://schemas.openxmlformats.org/officeDocument/2006/relationships/image" Target="../media/image580.png"/><Relationship Id="rId24" Type="http://schemas.openxmlformats.org/officeDocument/2006/relationships/image" Target="../media/image582.png"/><Relationship Id="rId23" Type="http://schemas.openxmlformats.org/officeDocument/2006/relationships/image" Target="../media/image584.png"/><Relationship Id="rId26" Type="http://schemas.openxmlformats.org/officeDocument/2006/relationships/image" Target="../media/image586.png"/><Relationship Id="rId25" Type="http://schemas.openxmlformats.org/officeDocument/2006/relationships/image" Target="../media/image589.png"/><Relationship Id="rId28" Type="http://schemas.openxmlformats.org/officeDocument/2006/relationships/image" Target="../media/image587.png"/><Relationship Id="rId27" Type="http://schemas.openxmlformats.org/officeDocument/2006/relationships/image" Target="../media/image591.png"/><Relationship Id="rId29" Type="http://schemas.openxmlformats.org/officeDocument/2006/relationships/image" Target="../media/image596.png"/><Relationship Id="rId11" Type="http://schemas.openxmlformats.org/officeDocument/2006/relationships/image" Target="../media/image576.png"/><Relationship Id="rId10" Type="http://schemas.openxmlformats.org/officeDocument/2006/relationships/image" Target="../media/image568.png"/><Relationship Id="rId13" Type="http://schemas.openxmlformats.org/officeDocument/2006/relationships/image" Target="../media/image577.png"/><Relationship Id="rId12" Type="http://schemas.openxmlformats.org/officeDocument/2006/relationships/image" Target="../media/image570.png"/><Relationship Id="rId15" Type="http://schemas.openxmlformats.org/officeDocument/2006/relationships/image" Target="../media/image575.png"/><Relationship Id="rId14" Type="http://schemas.openxmlformats.org/officeDocument/2006/relationships/image" Target="../media/image573.png"/><Relationship Id="rId17" Type="http://schemas.openxmlformats.org/officeDocument/2006/relationships/image" Target="../media/image581.png"/><Relationship Id="rId16" Type="http://schemas.openxmlformats.org/officeDocument/2006/relationships/image" Target="../media/image579.png"/><Relationship Id="rId19" Type="http://schemas.openxmlformats.org/officeDocument/2006/relationships/image" Target="../media/image578.png"/><Relationship Id="rId18" Type="http://schemas.openxmlformats.org/officeDocument/2006/relationships/image" Target="../media/image58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01.png"/><Relationship Id="rId4" Type="http://schemas.openxmlformats.org/officeDocument/2006/relationships/image" Target="../media/image602.png"/><Relationship Id="rId9" Type="http://schemas.openxmlformats.org/officeDocument/2006/relationships/image" Target="../media/image607.png"/><Relationship Id="rId5" Type="http://schemas.openxmlformats.org/officeDocument/2006/relationships/image" Target="../media/image604.png"/><Relationship Id="rId6" Type="http://schemas.openxmlformats.org/officeDocument/2006/relationships/image" Target="../media/image609.png"/><Relationship Id="rId7" Type="http://schemas.openxmlformats.org/officeDocument/2006/relationships/image" Target="../media/image606.png"/><Relationship Id="rId8" Type="http://schemas.openxmlformats.org/officeDocument/2006/relationships/image" Target="../media/image608.png"/><Relationship Id="rId30" Type="http://schemas.openxmlformats.org/officeDocument/2006/relationships/image" Target="../media/image634.png"/><Relationship Id="rId20" Type="http://schemas.openxmlformats.org/officeDocument/2006/relationships/image" Target="../media/image619.png"/><Relationship Id="rId22" Type="http://schemas.openxmlformats.org/officeDocument/2006/relationships/image" Target="../media/image622.png"/><Relationship Id="rId21" Type="http://schemas.openxmlformats.org/officeDocument/2006/relationships/image" Target="../media/image624.png"/><Relationship Id="rId24" Type="http://schemas.openxmlformats.org/officeDocument/2006/relationships/image" Target="../media/image621.png"/><Relationship Id="rId23" Type="http://schemas.openxmlformats.org/officeDocument/2006/relationships/image" Target="../media/image626.png"/><Relationship Id="rId26" Type="http://schemas.openxmlformats.org/officeDocument/2006/relationships/image" Target="../media/image628.png"/><Relationship Id="rId25" Type="http://schemas.openxmlformats.org/officeDocument/2006/relationships/image" Target="../media/image623.png"/><Relationship Id="rId28" Type="http://schemas.openxmlformats.org/officeDocument/2006/relationships/image" Target="../media/image625.png"/><Relationship Id="rId27" Type="http://schemas.openxmlformats.org/officeDocument/2006/relationships/image" Target="../media/image627.png"/><Relationship Id="rId29" Type="http://schemas.openxmlformats.org/officeDocument/2006/relationships/image" Target="../media/image630.png"/><Relationship Id="rId11" Type="http://schemas.openxmlformats.org/officeDocument/2006/relationships/image" Target="../media/image611.png"/><Relationship Id="rId10" Type="http://schemas.openxmlformats.org/officeDocument/2006/relationships/image" Target="../media/image605.png"/><Relationship Id="rId13" Type="http://schemas.openxmlformats.org/officeDocument/2006/relationships/image" Target="../media/image613.png"/><Relationship Id="rId12" Type="http://schemas.openxmlformats.org/officeDocument/2006/relationships/image" Target="../media/image610.png"/><Relationship Id="rId15" Type="http://schemas.openxmlformats.org/officeDocument/2006/relationships/image" Target="../media/image617.png"/><Relationship Id="rId14" Type="http://schemas.openxmlformats.org/officeDocument/2006/relationships/image" Target="../media/image620.png"/><Relationship Id="rId17" Type="http://schemas.openxmlformats.org/officeDocument/2006/relationships/image" Target="../media/image612.png"/><Relationship Id="rId16" Type="http://schemas.openxmlformats.org/officeDocument/2006/relationships/image" Target="../media/image614.png"/><Relationship Id="rId19" Type="http://schemas.openxmlformats.org/officeDocument/2006/relationships/image" Target="../media/image615.png"/><Relationship Id="rId18" Type="http://schemas.openxmlformats.org/officeDocument/2006/relationships/image" Target="../media/image6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29.png"/><Relationship Id="rId4" Type="http://schemas.openxmlformats.org/officeDocument/2006/relationships/image" Target="../media/image631.png"/><Relationship Id="rId9" Type="http://schemas.openxmlformats.org/officeDocument/2006/relationships/image" Target="../media/image637.png"/><Relationship Id="rId5" Type="http://schemas.openxmlformats.org/officeDocument/2006/relationships/image" Target="../media/image636.png"/><Relationship Id="rId6" Type="http://schemas.openxmlformats.org/officeDocument/2006/relationships/image" Target="../media/image635.png"/><Relationship Id="rId7" Type="http://schemas.openxmlformats.org/officeDocument/2006/relationships/image" Target="../media/image633.png"/><Relationship Id="rId8" Type="http://schemas.openxmlformats.org/officeDocument/2006/relationships/image" Target="../media/image632.png"/><Relationship Id="rId31" Type="http://schemas.openxmlformats.org/officeDocument/2006/relationships/image" Target="../media/image661.png"/><Relationship Id="rId30" Type="http://schemas.openxmlformats.org/officeDocument/2006/relationships/image" Target="../media/image656.png"/><Relationship Id="rId33" Type="http://schemas.openxmlformats.org/officeDocument/2006/relationships/image" Target="../media/image657.png"/><Relationship Id="rId32" Type="http://schemas.openxmlformats.org/officeDocument/2006/relationships/image" Target="../media/image660.png"/><Relationship Id="rId20" Type="http://schemas.openxmlformats.org/officeDocument/2006/relationships/image" Target="../media/image645.png"/><Relationship Id="rId22" Type="http://schemas.openxmlformats.org/officeDocument/2006/relationships/image" Target="../media/image650.png"/><Relationship Id="rId21" Type="http://schemas.openxmlformats.org/officeDocument/2006/relationships/image" Target="../media/image646.png"/><Relationship Id="rId24" Type="http://schemas.openxmlformats.org/officeDocument/2006/relationships/image" Target="../media/image649.png"/><Relationship Id="rId23" Type="http://schemas.openxmlformats.org/officeDocument/2006/relationships/image" Target="../media/image652.png"/><Relationship Id="rId26" Type="http://schemas.openxmlformats.org/officeDocument/2006/relationships/image" Target="../media/image659.png"/><Relationship Id="rId25" Type="http://schemas.openxmlformats.org/officeDocument/2006/relationships/image" Target="../media/image655.png"/><Relationship Id="rId28" Type="http://schemas.openxmlformats.org/officeDocument/2006/relationships/image" Target="../media/image654.png"/><Relationship Id="rId27" Type="http://schemas.openxmlformats.org/officeDocument/2006/relationships/image" Target="../media/image653.png"/><Relationship Id="rId29" Type="http://schemas.openxmlformats.org/officeDocument/2006/relationships/image" Target="../media/image658.png"/><Relationship Id="rId11" Type="http://schemas.openxmlformats.org/officeDocument/2006/relationships/image" Target="../media/image640.png"/><Relationship Id="rId10" Type="http://schemas.openxmlformats.org/officeDocument/2006/relationships/image" Target="../media/image642.png"/><Relationship Id="rId13" Type="http://schemas.openxmlformats.org/officeDocument/2006/relationships/image" Target="../media/image639.png"/><Relationship Id="rId12" Type="http://schemas.openxmlformats.org/officeDocument/2006/relationships/image" Target="../media/image638.png"/><Relationship Id="rId15" Type="http://schemas.openxmlformats.org/officeDocument/2006/relationships/image" Target="../media/image641.png"/><Relationship Id="rId14" Type="http://schemas.openxmlformats.org/officeDocument/2006/relationships/image" Target="../media/image647.png"/><Relationship Id="rId17" Type="http://schemas.openxmlformats.org/officeDocument/2006/relationships/image" Target="../media/image644.png"/><Relationship Id="rId16" Type="http://schemas.openxmlformats.org/officeDocument/2006/relationships/image" Target="../media/image648.png"/><Relationship Id="rId19" Type="http://schemas.openxmlformats.org/officeDocument/2006/relationships/image" Target="../media/image651.png"/><Relationship Id="rId18" Type="http://schemas.openxmlformats.org/officeDocument/2006/relationships/image" Target="../media/image643.png"/></Relationships>
</file>

<file path=ppt/slides/_rels/slide18.xml.rels><?xml version="1.0" encoding="UTF-8" standalone="yes"?><Relationships xmlns="http://schemas.openxmlformats.org/package/2006/relationships"><Relationship Id="rId40" Type="http://schemas.openxmlformats.org/officeDocument/2006/relationships/image" Target="../media/image699.png"/><Relationship Id="rId42" Type="http://schemas.openxmlformats.org/officeDocument/2006/relationships/image" Target="../media/image697.png"/><Relationship Id="rId41" Type="http://schemas.openxmlformats.org/officeDocument/2006/relationships/image" Target="../media/image698.png"/><Relationship Id="rId44" Type="http://schemas.openxmlformats.org/officeDocument/2006/relationships/image" Target="../media/image709.png"/><Relationship Id="rId43" Type="http://schemas.openxmlformats.org/officeDocument/2006/relationships/image" Target="../media/image696.png"/><Relationship Id="rId46" Type="http://schemas.openxmlformats.org/officeDocument/2006/relationships/image" Target="../media/image702.png"/><Relationship Id="rId45" Type="http://schemas.openxmlformats.org/officeDocument/2006/relationships/image" Target="../media/image70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66.png"/><Relationship Id="rId4" Type="http://schemas.openxmlformats.org/officeDocument/2006/relationships/image" Target="../media/image662.png"/><Relationship Id="rId9" Type="http://schemas.openxmlformats.org/officeDocument/2006/relationships/image" Target="../media/image672.png"/><Relationship Id="rId48" Type="http://schemas.openxmlformats.org/officeDocument/2006/relationships/image" Target="../media/image706.png"/><Relationship Id="rId47" Type="http://schemas.openxmlformats.org/officeDocument/2006/relationships/image" Target="../media/image703.png"/><Relationship Id="rId49" Type="http://schemas.openxmlformats.org/officeDocument/2006/relationships/image" Target="../media/image701.png"/><Relationship Id="rId5" Type="http://schemas.openxmlformats.org/officeDocument/2006/relationships/image" Target="../media/image664.png"/><Relationship Id="rId6" Type="http://schemas.openxmlformats.org/officeDocument/2006/relationships/image" Target="../media/image665.png"/><Relationship Id="rId7" Type="http://schemas.openxmlformats.org/officeDocument/2006/relationships/image" Target="../media/image663.png"/><Relationship Id="rId8" Type="http://schemas.openxmlformats.org/officeDocument/2006/relationships/image" Target="../media/image667.png"/><Relationship Id="rId31" Type="http://schemas.openxmlformats.org/officeDocument/2006/relationships/image" Target="../media/image692.png"/><Relationship Id="rId30" Type="http://schemas.openxmlformats.org/officeDocument/2006/relationships/image" Target="../media/image687.png"/><Relationship Id="rId33" Type="http://schemas.openxmlformats.org/officeDocument/2006/relationships/image" Target="../media/image693.png"/><Relationship Id="rId32" Type="http://schemas.openxmlformats.org/officeDocument/2006/relationships/image" Target="../media/image690.png"/><Relationship Id="rId35" Type="http://schemas.openxmlformats.org/officeDocument/2006/relationships/image" Target="../media/image708.png"/><Relationship Id="rId34" Type="http://schemas.openxmlformats.org/officeDocument/2006/relationships/image" Target="../media/image691.png"/><Relationship Id="rId37" Type="http://schemas.openxmlformats.org/officeDocument/2006/relationships/image" Target="../media/image694.png"/><Relationship Id="rId36" Type="http://schemas.openxmlformats.org/officeDocument/2006/relationships/image" Target="../media/image695.png"/><Relationship Id="rId39" Type="http://schemas.openxmlformats.org/officeDocument/2006/relationships/image" Target="../media/image718.png"/><Relationship Id="rId38" Type="http://schemas.openxmlformats.org/officeDocument/2006/relationships/image" Target="../media/image700.png"/><Relationship Id="rId20" Type="http://schemas.openxmlformats.org/officeDocument/2006/relationships/image" Target="../media/image678.png"/><Relationship Id="rId22" Type="http://schemas.openxmlformats.org/officeDocument/2006/relationships/image" Target="../media/image684.png"/><Relationship Id="rId21" Type="http://schemas.openxmlformats.org/officeDocument/2006/relationships/image" Target="../media/image680.png"/><Relationship Id="rId24" Type="http://schemas.openxmlformats.org/officeDocument/2006/relationships/image" Target="../media/image682.png"/><Relationship Id="rId23" Type="http://schemas.openxmlformats.org/officeDocument/2006/relationships/image" Target="../media/image679.png"/><Relationship Id="rId26" Type="http://schemas.openxmlformats.org/officeDocument/2006/relationships/image" Target="../media/image685.png"/><Relationship Id="rId25" Type="http://schemas.openxmlformats.org/officeDocument/2006/relationships/image" Target="../media/image681.png"/><Relationship Id="rId28" Type="http://schemas.openxmlformats.org/officeDocument/2006/relationships/image" Target="../media/image689.png"/><Relationship Id="rId27" Type="http://schemas.openxmlformats.org/officeDocument/2006/relationships/image" Target="../media/image688.png"/><Relationship Id="rId29" Type="http://schemas.openxmlformats.org/officeDocument/2006/relationships/image" Target="../media/image686.png"/><Relationship Id="rId51" Type="http://schemas.openxmlformats.org/officeDocument/2006/relationships/image" Target="../media/image705.png"/><Relationship Id="rId50" Type="http://schemas.openxmlformats.org/officeDocument/2006/relationships/image" Target="../media/image712.png"/><Relationship Id="rId53" Type="http://schemas.openxmlformats.org/officeDocument/2006/relationships/image" Target="../media/image710.png"/><Relationship Id="rId52" Type="http://schemas.openxmlformats.org/officeDocument/2006/relationships/image" Target="../media/image707.png"/><Relationship Id="rId11" Type="http://schemas.openxmlformats.org/officeDocument/2006/relationships/image" Target="../media/image669.png"/><Relationship Id="rId10" Type="http://schemas.openxmlformats.org/officeDocument/2006/relationships/image" Target="../media/image670.png"/><Relationship Id="rId54" Type="http://schemas.openxmlformats.org/officeDocument/2006/relationships/image" Target="../media/image713.png"/><Relationship Id="rId13" Type="http://schemas.openxmlformats.org/officeDocument/2006/relationships/image" Target="../media/image671.png"/><Relationship Id="rId12" Type="http://schemas.openxmlformats.org/officeDocument/2006/relationships/image" Target="../media/image674.png"/><Relationship Id="rId15" Type="http://schemas.openxmlformats.org/officeDocument/2006/relationships/image" Target="../media/image673.png"/><Relationship Id="rId14" Type="http://schemas.openxmlformats.org/officeDocument/2006/relationships/image" Target="../media/image668.png"/><Relationship Id="rId17" Type="http://schemas.openxmlformats.org/officeDocument/2006/relationships/image" Target="../media/image677.png"/><Relationship Id="rId16" Type="http://schemas.openxmlformats.org/officeDocument/2006/relationships/image" Target="../media/image676.png"/><Relationship Id="rId19" Type="http://schemas.openxmlformats.org/officeDocument/2006/relationships/image" Target="../media/image683.png"/><Relationship Id="rId18" Type="http://schemas.openxmlformats.org/officeDocument/2006/relationships/image" Target="../media/image67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16.png"/><Relationship Id="rId4" Type="http://schemas.openxmlformats.org/officeDocument/2006/relationships/image" Target="../media/image711.png"/><Relationship Id="rId9" Type="http://schemas.openxmlformats.org/officeDocument/2006/relationships/image" Target="../media/image714.png"/><Relationship Id="rId5" Type="http://schemas.openxmlformats.org/officeDocument/2006/relationships/image" Target="../media/image719.png"/><Relationship Id="rId6" Type="http://schemas.openxmlformats.org/officeDocument/2006/relationships/image" Target="../media/image715.png"/><Relationship Id="rId7" Type="http://schemas.openxmlformats.org/officeDocument/2006/relationships/image" Target="../media/image721.png"/><Relationship Id="rId8" Type="http://schemas.openxmlformats.org/officeDocument/2006/relationships/image" Target="../media/image720.png"/><Relationship Id="rId20" Type="http://schemas.openxmlformats.org/officeDocument/2006/relationships/image" Target="../media/image729.png"/><Relationship Id="rId22" Type="http://schemas.openxmlformats.org/officeDocument/2006/relationships/image" Target="../media/image736.png"/><Relationship Id="rId21" Type="http://schemas.openxmlformats.org/officeDocument/2006/relationships/image" Target="../media/image727.png"/><Relationship Id="rId24" Type="http://schemas.openxmlformats.org/officeDocument/2006/relationships/image" Target="../media/image733.png"/><Relationship Id="rId23" Type="http://schemas.openxmlformats.org/officeDocument/2006/relationships/image" Target="../media/image735.png"/><Relationship Id="rId26" Type="http://schemas.openxmlformats.org/officeDocument/2006/relationships/image" Target="../media/image739.png"/><Relationship Id="rId25" Type="http://schemas.openxmlformats.org/officeDocument/2006/relationships/image" Target="../media/image734.png"/><Relationship Id="rId11" Type="http://schemas.openxmlformats.org/officeDocument/2006/relationships/image" Target="../media/image728.png"/><Relationship Id="rId10" Type="http://schemas.openxmlformats.org/officeDocument/2006/relationships/image" Target="../media/image717.png"/><Relationship Id="rId13" Type="http://schemas.openxmlformats.org/officeDocument/2006/relationships/image" Target="../media/image722.png"/><Relationship Id="rId12" Type="http://schemas.openxmlformats.org/officeDocument/2006/relationships/image" Target="../media/image723.png"/><Relationship Id="rId15" Type="http://schemas.openxmlformats.org/officeDocument/2006/relationships/image" Target="../media/image730.png"/><Relationship Id="rId14" Type="http://schemas.openxmlformats.org/officeDocument/2006/relationships/image" Target="../media/image726.png"/><Relationship Id="rId17" Type="http://schemas.openxmlformats.org/officeDocument/2006/relationships/image" Target="../media/image724.png"/><Relationship Id="rId16" Type="http://schemas.openxmlformats.org/officeDocument/2006/relationships/image" Target="../media/image725.png"/><Relationship Id="rId19" Type="http://schemas.openxmlformats.org/officeDocument/2006/relationships/image" Target="../media/image732.png"/><Relationship Id="rId18" Type="http://schemas.openxmlformats.org/officeDocument/2006/relationships/image" Target="../media/image731.png"/></Relationships>
</file>

<file path=ppt/slides/_rels/slide2.xml.rels><?xml version="1.0" encoding="UTF-8" standalone="yes"?><Relationships xmlns="http://schemas.openxmlformats.org/package/2006/relationships"><Relationship Id="rId40" Type="http://schemas.openxmlformats.org/officeDocument/2006/relationships/image" Target="../media/image117.png"/><Relationship Id="rId42" Type="http://schemas.openxmlformats.org/officeDocument/2006/relationships/image" Target="../media/image96.png"/><Relationship Id="rId41" Type="http://schemas.openxmlformats.org/officeDocument/2006/relationships/image" Target="../media/image90.png"/><Relationship Id="rId44" Type="http://schemas.openxmlformats.org/officeDocument/2006/relationships/image" Target="../media/image94.png"/><Relationship Id="rId43" Type="http://schemas.openxmlformats.org/officeDocument/2006/relationships/image" Target="../media/image89.png"/><Relationship Id="rId46" Type="http://schemas.openxmlformats.org/officeDocument/2006/relationships/image" Target="../media/image98.png"/><Relationship Id="rId45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openxmlformats.org/officeDocument/2006/relationships/image" Target="../media/image61.png"/><Relationship Id="rId48" Type="http://schemas.openxmlformats.org/officeDocument/2006/relationships/image" Target="../media/image100.png"/><Relationship Id="rId47" Type="http://schemas.openxmlformats.org/officeDocument/2006/relationships/image" Target="../media/image97.png"/><Relationship Id="rId49" Type="http://schemas.openxmlformats.org/officeDocument/2006/relationships/image" Target="../media/image138.png"/><Relationship Id="rId5" Type="http://schemas.openxmlformats.org/officeDocument/2006/relationships/image" Target="../media/image56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3.png"/><Relationship Id="rId31" Type="http://schemas.openxmlformats.org/officeDocument/2006/relationships/image" Target="../media/image86.png"/><Relationship Id="rId30" Type="http://schemas.openxmlformats.org/officeDocument/2006/relationships/image" Target="../media/image87.png"/><Relationship Id="rId33" Type="http://schemas.openxmlformats.org/officeDocument/2006/relationships/image" Target="../media/image85.png"/><Relationship Id="rId32" Type="http://schemas.openxmlformats.org/officeDocument/2006/relationships/image" Target="../media/image83.png"/><Relationship Id="rId35" Type="http://schemas.openxmlformats.org/officeDocument/2006/relationships/image" Target="../media/image88.png"/><Relationship Id="rId34" Type="http://schemas.openxmlformats.org/officeDocument/2006/relationships/image" Target="../media/image84.png"/><Relationship Id="rId37" Type="http://schemas.openxmlformats.org/officeDocument/2006/relationships/image" Target="../media/image95.png"/><Relationship Id="rId36" Type="http://schemas.openxmlformats.org/officeDocument/2006/relationships/image" Target="../media/image91.png"/><Relationship Id="rId39" Type="http://schemas.openxmlformats.org/officeDocument/2006/relationships/image" Target="../media/image92.png"/><Relationship Id="rId38" Type="http://schemas.openxmlformats.org/officeDocument/2006/relationships/image" Target="../media/image93.png"/><Relationship Id="rId20" Type="http://schemas.openxmlformats.org/officeDocument/2006/relationships/image" Target="../media/image70.png"/><Relationship Id="rId22" Type="http://schemas.openxmlformats.org/officeDocument/2006/relationships/image" Target="../media/image72.png"/><Relationship Id="rId21" Type="http://schemas.openxmlformats.org/officeDocument/2006/relationships/image" Target="../media/image76.png"/><Relationship Id="rId24" Type="http://schemas.openxmlformats.org/officeDocument/2006/relationships/image" Target="../media/image81.png"/><Relationship Id="rId23" Type="http://schemas.openxmlformats.org/officeDocument/2006/relationships/image" Target="../media/image75.png"/><Relationship Id="rId26" Type="http://schemas.openxmlformats.org/officeDocument/2006/relationships/image" Target="../media/image77.png"/><Relationship Id="rId25" Type="http://schemas.openxmlformats.org/officeDocument/2006/relationships/image" Target="../media/image79.png"/><Relationship Id="rId28" Type="http://schemas.openxmlformats.org/officeDocument/2006/relationships/image" Target="../media/image82.png"/><Relationship Id="rId27" Type="http://schemas.openxmlformats.org/officeDocument/2006/relationships/image" Target="../media/image78.png"/><Relationship Id="rId29" Type="http://schemas.openxmlformats.org/officeDocument/2006/relationships/image" Target="../media/image80.png"/><Relationship Id="rId51" Type="http://schemas.openxmlformats.org/officeDocument/2006/relationships/image" Target="../media/image103.png"/><Relationship Id="rId50" Type="http://schemas.openxmlformats.org/officeDocument/2006/relationships/image" Target="../media/image101.png"/><Relationship Id="rId53" Type="http://schemas.openxmlformats.org/officeDocument/2006/relationships/image" Target="../media/image102.png"/><Relationship Id="rId52" Type="http://schemas.openxmlformats.org/officeDocument/2006/relationships/image" Target="../media/image104.png"/><Relationship Id="rId11" Type="http://schemas.openxmlformats.org/officeDocument/2006/relationships/image" Target="../media/image65.png"/><Relationship Id="rId55" Type="http://schemas.openxmlformats.org/officeDocument/2006/relationships/image" Target="../media/image105.png"/><Relationship Id="rId10" Type="http://schemas.openxmlformats.org/officeDocument/2006/relationships/image" Target="../media/image69.png"/><Relationship Id="rId54" Type="http://schemas.openxmlformats.org/officeDocument/2006/relationships/image" Target="../media/image107.png"/><Relationship Id="rId13" Type="http://schemas.openxmlformats.org/officeDocument/2006/relationships/image" Target="../media/image67.png"/><Relationship Id="rId12" Type="http://schemas.openxmlformats.org/officeDocument/2006/relationships/image" Target="../media/image66.png"/><Relationship Id="rId56" Type="http://schemas.openxmlformats.org/officeDocument/2006/relationships/image" Target="../media/image106.png"/><Relationship Id="rId15" Type="http://schemas.openxmlformats.org/officeDocument/2006/relationships/image" Target="../media/image64.png"/><Relationship Id="rId14" Type="http://schemas.openxmlformats.org/officeDocument/2006/relationships/image" Target="../media/image62.png"/><Relationship Id="rId17" Type="http://schemas.openxmlformats.org/officeDocument/2006/relationships/image" Target="../media/image71.png"/><Relationship Id="rId16" Type="http://schemas.openxmlformats.org/officeDocument/2006/relationships/image" Target="../media/image74.png"/><Relationship Id="rId19" Type="http://schemas.openxmlformats.org/officeDocument/2006/relationships/image" Target="../media/image73.png"/><Relationship Id="rId18" Type="http://schemas.openxmlformats.org/officeDocument/2006/relationships/image" Target="../media/image68.png"/></Relationships>
</file>

<file path=ppt/slides/_rels/slide20.xml.rels><?xml version="1.0" encoding="UTF-8" standalone="yes"?><Relationships xmlns="http://schemas.openxmlformats.org/package/2006/relationships"><Relationship Id="rId40" Type="http://schemas.openxmlformats.org/officeDocument/2006/relationships/image" Target="../media/image774.png"/><Relationship Id="rId42" Type="http://schemas.openxmlformats.org/officeDocument/2006/relationships/image" Target="../media/image784.png"/><Relationship Id="rId41" Type="http://schemas.openxmlformats.org/officeDocument/2006/relationships/image" Target="../media/image777.png"/><Relationship Id="rId44" Type="http://schemas.openxmlformats.org/officeDocument/2006/relationships/image" Target="../media/image779.png"/><Relationship Id="rId43" Type="http://schemas.openxmlformats.org/officeDocument/2006/relationships/image" Target="../media/image775.png"/><Relationship Id="rId46" Type="http://schemas.openxmlformats.org/officeDocument/2006/relationships/image" Target="../media/image782.png"/><Relationship Id="rId45" Type="http://schemas.openxmlformats.org/officeDocument/2006/relationships/image" Target="../media/image77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40.png"/><Relationship Id="rId4" Type="http://schemas.openxmlformats.org/officeDocument/2006/relationships/image" Target="../media/image737.png"/><Relationship Id="rId9" Type="http://schemas.openxmlformats.org/officeDocument/2006/relationships/image" Target="../media/image743.png"/><Relationship Id="rId48" Type="http://schemas.openxmlformats.org/officeDocument/2006/relationships/image" Target="../media/image780.png"/><Relationship Id="rId47" Type="http://schemas.openxmlformats.org/officeDocument/2006/relationships/image" Target="../media/image789.png"/><Relationship Id="rId5" Type="http://schemas.openxmlformats.org/officeDocument/2006/relationships/image" Target="../media/image738.png"/><Relationship Id="rId6" Type="http://schemas.openxmlformats.org/officeDocument/2006/relationships/image" Target="../media/image744.png"/><Relationship Id="rId7" Type="http://schemas.openxmlformats.org/officeDocument/2006/relationships/image" Target="../media/image742.png"/><Relationship Id="rId8" Type="http://schemas.openxmlformats.org/officeDocument/2006/relationships/image" Target="../media/image741.png"/><Relationship Id="rId31" Type="http://schemas.openxmlformats.org/officeDocument/2006/relationships/image" Target="../media/image761.png"/><Relationship Id="rId30" Type="http://schemas.openxmlformats.org/officeDocument/2006/relationships/image" Target="../media/image765.png"/><Relationship Id="rId33" Type="http://schemas.openxmlformats.org/officeDocument/2006/relationships/image" Target="../media/image764.png"/><Relationship Id="rId32" Type="http://schemas.openxmlformats.org/officeDocument/2006/relationships/image" Target="../media/image766.png"/><Relationship Id="rId35" Type="http://schemas.openxmlformats.org/officeDocument/2006/relationships/image" Target="../media/image772.png"/><Relationship Id="rId34" Type="http://schemas.openxmlformats.org/officeDocument/2006/relationships/image" Target="../media/image767.png"/><Relationship Id="rId37" Type="http://schemas.openxmlformats.org/officeDocument/2006/relationships/image" Target="../media/image769.png"/><Relationship Id="rId36" Type="http://schemas.openxmlformats.org/officeDocument/2006/relationships/image" Target="../media/image771.png"/><Relationship Id="rId39" Type="http://schemas.openxmlformats.org/officeDocument/2006/relationships/image" Target="../media/image773.png"/><Relationship Id="rId38" Type="http://schemas.openxmlformats.org/officeDocument/2006/relationships/image" Target="../media/image776.png"/><Relationship Id="rId20" Type="http://schemas.openxmlformats.org/officeDocument/2006/relationships/image" Target="../media/image759.png"/><Relationship Id="rId22" Type="http://schemas.openxmlformats.org/officeDocument/2006/relationships/image" Target="../media/image755.png"/><Relationship Id="rId21" Type="http://schemas.openxmlformats.org/officeDocument/2006/relationships/image" Target="../media/image753.png"/><Relationship Id="rId24" Type="http://schemas.openxmlformats.org/officeDocument/2006/relationships/image" Target="../media/image756.png"/><Relationship Id="rId23" Type="http://schemas.openxmlformats.org/officeDocument/2006/relationships/image" Target="../media/image758.png"/><Relationship Id="rId26" Type="http://schemas.openxmlformats.org/officeDocument/2006/relationships/image" Target="../media/image763.png"/><Relationship Id="rId25" Type="http://schemas.openxmlformats.org/officeDocument/2006/relationships/image" Target="../media/image757.png"/><Relationship Id="rId28" Type="http://schemas.openxmlformats.org/officeDocument/2006/relationships/image" Target="../media/image762.png"/><Relationship Id="rId27" Type="http://schemas.openxmlformats.org/officeDocument/2006/relationships/image" Target="../media/image768.png"/><Relationship Id="rId29" Type="http://schemas.openxmlformats.org/officeDocument/2006/relationships/image" Target="../media/image770.png"/><Relationship Id="rId11" Type="http://schemas.openxmlformats.org/officeDocument/2006/relationships/image" Target="../media/image750.png"/><Relationship Id="rId10" Type="http://schemas.openxmlformats.org/officeDocument/2006/relationships/image" Target="../media/image747.png"/><Relationship Id="rId13" Type="http://schemas.openxmlformats.org/officeDocument/2006/relationships/image" Target="../media/image749.png"/><Relationship Id="rId12" Type="http://schemas.openxmlformats.org/officeDocument/2006/relationships/image" Target="../media/image745.png"/><Relationship Id="rId15" Type="http://schemas.openxmlformats.org/officeDocument/2006/relationships/image" Target="../media/image751.png"/><Relationship Id="rId14" Type="http://schemas.openxmlformats.org/officeDocument/2006/relationships/image" Target="../media/image746.png"/><Relationship Id="rId17" Type="http://schemas.openxmlformats.org/officeDocument/2006/relationships/image" Target="../media/image748.png"/><Relationship Id="rId16" Type="http://schemas.openxmlformats.org/officeDocument/2006/relationships/image" Target="../media/image760.png"/><Relationship Id="rId19" Type="http://schemas.openxmlformats.org/officeDocument/2006/relationships/image" Target="../media/image752.png"/><Relationship Id="rId18" Type="http://schemas.openxmlformats.org/officeDocument/2006/relationships/image" Target="../media/image75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87.png"/><Relationship Id="rId4" Type="http://schemas.openxmlformats.org/officeDocument/2006/relationships/image" Target="../media/image783.png"/><Relationship Id="rId9" Type="http://schemas.openxmlformats.org/officeDocument/2006/relationships/image" Target="../media/image781.png"/><Relationship Id="rId5" Type="http://schemas.openxmlformats.org/officeDocument/2006/relationships/image" Target="../media/image786.png"/><Relationship Id="rId6" Type="http://schemas.openxmlformats.org/officeDocument/2006/relationships/image" Target="../media/image785.png"/><Relationship Id="rId7" Type="http://schemas.openxmlformats.org/officeDocument/2006/relationships/image" Target="../media/image788.png"/><Relationship Id="rId8" Type="http://schemas.openxmlformats.org/officeDocument/2006/relationships/image" Target="../media/image791.png"/><Relationship Id="rId31" Type="http://schemas.openxmlformats.org/officeDocument/2006/relationships/image" Target="../media/image811.png"/><Relationship Id="rId30" Type="http://schemas.openxmlformats.org/officeDocument/2006/relationships/image" Target="../media/image808.png"/><Relationship Id="rId33" Type="http://schemas.openxmlformats.org/officeDocument/2006/relationships/image" Target="../media/image816.png"/><Relationship Id="rId32" Type="http://schemas.openxmlformats.org/officeDocument/2006/relationships/image" Target="../media/image812.png"/><Relationship Id="rId35" Type="http://schemas.openxmlformats.org/officeDocument/2006/relationships/image" Target="../media/image814.png"/><Relationship Id="rId34" Type="http://schemas.openxmlformats.org/officeDocument/2006/relationships/image" Target="../media/image813.png"/><Relationship Id="rId20" Type="http://schemas.openxmlformats.org/officeDocument/2006/relationships/image" Target="../media/image806.png"/><Relationship Id="rId22" Type="http://schemas.openxmlformats.org/officeDocument/2006/relationships/image" Target="../media/image807.png"/><Relationship Id="rId21" Type="http://schemas.openxmlformats.org/officeDocument/2006/relationships/image" Target="../media/image798.png"/><Relationship Id="rId24" Type="http://schemas.openxmlformats.org/officeDocument/2006/relationships/image" Target="../media/image799.png"/><Relationship Id="rId23" Type="http://schemas.openxmlformats.org/officeDocument/2006/relationships/image" Target="../media/image800.png"/><Relationship Id="rId26" Type="http://schemas.openxmlformats.org/officeDocument/2006/relationships/image" Target="../media/image809.png"/><Relationship Id="rId25" Type="http://schemas.openxmlformats.org/officeDocument/2006/relationships/image" Target="../media/image804.png"/><Relationship Id="rId28" Type="http://schemas.openxmlformats.org/officeDocument/2006/relationships/image" Target="../media/image803.png"/><Relationship Id="rId27" Type="http://schemas.openxmlformats.org/officeDocument/2006/relationships/image" Target="../media/image815.png"/><Relationship Id="rId29" Type="http://schemas.openxmlformats.org/officeDocument/2006/relationships/image" Target="../media/image810.png"/><Relationship Id="rId11" Type="http://schemas.openxmlformats.org/officeDocument/2006/relationships/image" Target="../media/image790.png"/><Relationship Id="rId10" Type="http://schemas.openxmlformats.org/officeDocument/2006/relationships/image" Target="../media/image792.png"/><Relationship Id="rId13" Type="http://schemas.openxmlformats.org/officeDocument/2006/relationships/image" Target="../media/image795.png"/><Relationship Id="rId12" Type="http://schemas.openxmlformats.org/officeDocument/2006/relationships/image" Target="../media/image793.png"/><Relationship Id="rId15" Type="http://schemas.openxmlformats.org/officeDocument/2006/relationships/image" Target="../media/image794.png"/><Relationship Id="rId14" Type="http://schemas.openxmlformats.org/officeDocument/2006/relationships/image" Target="../media/image797.png"/><Relationship Id="rId17" Type="http://schemas.openxmlformats.org/officeDocument/2006/relationships/image" Target="../media/image802.png"/><Relationship Id="rId16" Type="http://schemas.openxmlformats.org/officeDocument/2006/relationships/image" Target="../media/image796.png"/><Relationship Id="rId19" Type="http://schemas.openxmlformats.org/officeDocument/2006/relationships/image" Target="../media/image801.png"/><Relationship Id="rId18" Type="http://schemas.openxmlformats.org/officeDocument/2006/relationships/image" Target="../media/image80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17.png"/><Relationship Id="rId4" Type="http://schemas.openxmlformats.org/officeDocument/2006/relationships/image" Target="../media/image818.png"/><Relationship Id="rId9" Type="http://schemas.openxmlformats.org/officeDocument/2006/relationships/image" Target="../media/image859.png"/><Relationship Id="rId5" Type="http://schemas.openxmlformats.org/officeDocument/2006/relationships/image" Target="../media/image819.png"/><Relationship Id="rId6" Type="http://schemas.openxmlformats.org/officeDocument/2006/relationships/image" Target="../media/image820.png"/><Relationship Id="rId7" Type="http://schemas.openxmlformats.org/officeDocument/2006/relationships/image" Target="../media/image822.png"/><Relationship Id="rId8" Type="http://schemas.openxmlformats.org/officeDocument/2006/relationships/image" Target="../media/image821.png"/><Relationship Id="rId11" Type="http://schemas.openxmlformats.org/officeDocument/2006/relationships/image" Target="../media/image840.png"/><Relationship Id="rId10" Type="http://schemas.openxmlformats.org/officeDocument/2006/relationships/image" Target="../media/image823.png"/><Relationship Id="rId13" Type="http://schemas.openxmlformats.org/officeDocument/2006/relationships/image" Target="../media/image828.png"/><Relationship Id="rId12" Type="http://schemas.openxmlformats.org/officeDocument/2006/relationships/image" Target="../media/image827.png"/><Relationship Id="rId14" Type="http://schemas.openxmlformats.org/officeDocument/2006/relationships/image" Target="../media/image8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26.png"/><Relationship Id="rId4" Type="http://schemas.openxmlformats.org/officeDocument/2006/relationships/image" Target="../media/image830.png"/><Relationship Id="rId9" Type="http://schemas.openxmlformats.org/officeDocument/2006/relationships/image" Target="../media/image834.png"/><Relationship Id="rId5" Type="http://schemas.openxmlformats.org/officeDocument/2006/relationships/image" Target="../media/image829.png"/><Relationship Id="rId6" Type="http://schemas.openxmlformats.org/officeDocument/2006/relationships/image" Target="../media/image825.png"/><Relationship Id="rId7" Type="http://schemas.openxmlformats.org/officeDocument/2006/relationships/image" Target="../media/image833.png"/><Relationship Id="rId8" Type="http://schemas.openxmlformats.org/officeDocument/2006/relationships/image" Target="../media/image831.png"/><Relationship Id="rId20" Type="http://schemas.openxmlformats.org/officeDocument/2006/relationships/image" Target="../media/image854.png"/><Relationship Id="rId22" Type="http://schemas.openxmlformats.org/officeDocument/2006/relationships/image" Target="../media/image843.png"/><Relationship Id="rId21" Type="http://schemas.openxmlformats.org/officeDocument/2006/relationships/image" Target="../media/image849.png"/><Relationship Id="rId24" Type="http://schemas.openxmlformats.org/officeDocument/2006/relationships/image" Target="../media/image845.png"/><Relationship Id="rId23" Type="http://schemas.openxmlformats.org/officeDocument/2006/relationships/image" Target="../media/image853.png"/><Relationship Id="rId26" Type="http://schemas.openxmlformats.org/officeDocument/2006/relationships/image" Target="../media/image847.png"/><Relationship Id="rId25" Type="http://schemas.openxmlformats.org/officeDocument/2006/relationships/image" Target="../media/image850.png"/><Relationship Id="rId11" Type="http://schemas.openxmlformats.org/officeDocument/2006/relationships/image" Target="../media/image835.png"/><Relationship Id="rId10" Type="http://schemas.openxmlformats.org/officeDocument/2006/relationships/image" Target="../media/image832.png"/><Relationship Id="rId13" Type="http://schemas.openxmlformats.org/officeDocument/2006/relationships/image" Target="../media/image839.png"/><Relationship Id="rId12" Type="http://schemas.openxmlformats.org/officeDocument/2006/relationships/image" Target="../media/image836.png"/><Relationship Id="rId15" Type="http://schemas.openxmlformats.org/officeDocument/2006/relationships/image" Target="../media/image838.png"/><Relationship Id="rId14" Type="http://schemas.openxmlformats.org/officeDocument/2006/relationships/image" Target="../media/image837.png"/><Relationship Id="rId17" Type="http://schemas.openxmlformats.org/officeDocument/2006/relationships/image" Target="../media/image842.png"/><Relationship Id="rId16" Type="http://schemas.openxmlformats.org/officeDocument/2006/relationships/image" Target="../media/image841.png"/><Relationship Id="rId19" Type="http://schemas.openxmlformats.org/officeDocument/2006/relationships/image" Target="../media/image844.png"/><Relationship Id="rId18" Type="http://schemas.openxmlformats.org/officeDocument/2006/relationships/image" Target="../media/image846.png"/></Relationships>
</file>

<file path=ppt/slides/_rels/slide24.xml.rels><?xml version="1.0" encoding="UTF-8" standalone="yes"?><Relationships xmlns="http://schemas.openxmlformats.org/package/2006/relationships"><Relationship Id="rId40" Type="http://schemas.openxmlformats.org/officeDocument/2006/relationships/image" Target="../media/image891.png"/><Relationship Id="rId42" Type="http://schemas.openxmlformats.org/officeDocument/2006/relationships/image" Target="../media/image890.png"/><Relationship Id="rId41" Type="http://schemas.openxmlformats.org/officeDocument/2006/relationships/image" Target="../media/image894.png"/><Relationship Id="rId44" Type="http://schemas.openxmlformats.org/officeDocument/2006/relationships/image" Target="../media/image892.png"/><Relationship Id="rId43" Type="http://schemas.openxmlformats.org/officeDocument/2006/relationships/image" Target="../media/image895.png"/><Relationship Id="rId45" Type="http://schemas.openxmlformats.org/officeDocument/2006/relationships/image" Target="../media/image88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48.png"/><Relationship Id="rId4" Type="http://schemas.openxmlformats.org/officeDocument/2006/relationships/image" Target="../media/image857.png"/><Relationship Id="rId9" Type="http://schemas.openxmlformats.org/officeDocument/2006/relationships/image" Target="../media/image868.png"/><Relationship Id="rId5" Type="http://schemas.openxmlformats.org/officeDocument/2006/relationships/image" Target="../media/image852.png"/><Relationship Id="rId6" Type="http://schemas.openxmlformats.org/officeDocument/2006/relationships/image" Target="../media/image856.png"/><Relationship Id="rId7" Type="http://schemas.openxmlformats.org/officeDocument/2006/relationships/image" Target="../media/image858.png"/><Relationship Id="rId8" Type="http://schemas.openxmlformats.org/officeDocument/2006/relationships/image" Target="../media/image851.png"/><Relationship Id="rId31" Type="http://schemas.openxmlformats.org/officeDocument/2006/relationships/image" Target="../media/image880.png"/><Relationship Id="rId30" Type="http://schemas.openxmlformats.org/officeDocument/2006/relationships/image" Target="../media/image879.png"/><Relationship Id="rId33" Type="http://schemas.openxmlformats.org/officeDocument/2006/relationships/image" Target="../media/image881.png"/><Relationship Id="rId32" Type="http://schemas.openxmlformats.org/officeDocument/2006/relationships/image" Target="../media/image885.png"/><Relationship Id="rId35" Type="http://schemas.openxmlformats.org/officeDocument/2006/relationships/image" Target="../media/image883.png"/><Relationship Id="rId34" Type="http://schemas.openxmlformats.org/officeDocument/2006/relationships/image" Target="../media/image882.png"/><Relationship Id="rId37" Type="http://schemas.openxmlformats.org/officeDocument/2006/relationships/image" Target="../media/image886.png"/><Relationship Id="rId36" Type="http://schemas.openxmlformats.org/officeDocument/2006/relationships/image" Target="../media/image884.png"/><Relationship Id="rId39" Type="http://schemas.openxmlformats.org/officeDocument/2006/relationships/image" Target="../media/image888.png"/><Relationship Id="rId38" Type="http://schemas.openxmlformats.org/officeDocument/2006/relationships/image" Target="../media/image887.png"/><Relationship Id="rId20" Type="http://schemas.openxmlformats.org/officeDocument/2006/relationships/image" Target="../media/image870.png"/><Relationship Id="rId22" Type="http://schemas.openxmlformats.org/officeDocument/2006/relationships/image" Target="../media/image875.png"/><Relationship Id="rId21" Type="http://schemas.openxmlformats.org/officeDocument/2006/relationships/image" Target="../media/image877.png"/><Relationship Id="rId24" Type="http://schemas.openxmlformats.org/officeDocument/2006/relationships/image" Target="../media/image872.png"/><Relationship Id="rId23" Type="http://schemas.openxmlformats.org/officeDocument/2006/relationships/image" Target="../media/image923.png"/><Relationship Id="rId26" Type="http://schemas.openxmlformats.org/officeDocument/2006/relationships/image" Target="../media/image871.png"/><Relationship Id="rId25" Type="http://schemas.openxmlformats.org/officeDocument/2006/relationships/image" Target="../media/image876.png"/><Relationship Id="rId28" Type="http://schemas.openxmlformats.org/officeDocument/2006/relationships/image" Target="../media/image878.png"/><Relationship Id="rId27" Type="http://schemas.openxmlformats.org/officeDocument/2006/relationships/image" Target="../media/image873.png"/><Relationship Id="rId29" Type="http://schemas.openxmlformats.org/officeDocument/2006/relationships/image" Target="../media/image874.png"/><Relationship Id="rId11" Type="http://schemas.openxmlformats.org/officeDocument/2006/relationships/image" Target="../media/image860.png"/><Relationship Id="rId10" Type="http://schemas.openxmlformats.org/officeDocument/2006/relationships/image" Target="../media/image855.png"/><Relationship Id="rId13" Type="http://schemas.openxmlformats.org/officeDocument/2006/relationships/image" Target="../media/image864.png"/><Relationship Id="rId12" Type="http://schemas.openxmlformats.org/officeDocument/2006/relationships/image" Target="../media/image861.png"/><Relationship Id="rId15" Type="http://schemas.openxmlformats.org/officeDocument/2006/relationships/image" Target="../media/image862.png"/><Relationship Id="rId14" Type="http://schemas.openxmlformats.org/officeDocument/2006/relationships/image" Target="../media/image869.png"/><Relationship Id="rId17" Type="http://schemas.openxmlformats.org/officeDocument/2006/relationships/image" Target="../media/image865.png"/><Relationship Id="rId16" Type="http://schemas.openxmlformats.org/officeDocument/2006/relationships/image" Target="../media/image867.png"/><Relationship Id="rId19" Type="http://schemas.openxmlformats.org/officeDocument/2006/relationships/image" Target="../media/image863.png"/><Relationship Id="rId18" Type="http://schemas.openxmlformats.org/officeDocument/2006/relationships/image" Target="../media/image86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97.png"/><Relationship Id="rId4" Type="http://schemas.openxmlformats.org/officeDocument/2006/relationships/image" Target="../media/image896.png"/><Relationship Id="rId9" Type="http://schemas.openxmlformats.org/officeDocument/2006/relationships/image" Target="../media/image900.png"/><Relationship Id="rId5" Type="http://schemas.openxmlformats.org/officeDocument/2006/relationships/image" Target="../media/image893.png"/><Relationship Id="rId6" Type="http://schemas.openxmlformats.org/officeDocument/2006/relationships/image" Target="../media/image898.png"/><Relationship Id="rId7" Type="http://schemas.openxmlformats.org/officeDocument/2006/relationships/image" Target="../media/image902.png"/><Relationship Id="rId8" Type="http://schemas.openxmlformats.org/officeDocument/2006/relationships/image" Target="../media/image899.png"/><Relationship Id="rId30" Type="http://schemas.openxmlformats.org/officeDocument/2006/relationships/image" Target="../media/image921.png"/><Relationship Id="rId20" Type="http://schemas.openxmlformats.org/officeDocument/2006/relationships/image" Target="../media/image908.png"/><Relationship Id="rId22" Type="http://schemas.openxmlformats.org/officeDocument/2006/relationships/image" Target="../media/image916.png"/><Relationship Id="rId21" Type="http://schemas.openxmlformats.org/officeDocument/2006/relationships/image" Target="../media/image913.png"/><Relationship Id="rId24" Type="http://schemas.openxmlformats.org/officeDocument/2006/relationships/image" Target="../media/image915.png"/><Relationship Id="rId23" Type="http://schemas.openxmlformats.org/officeDocument/2006/relationships/image" Target="../media/image914.png"/><Relationship Id="rId26" Type="http://schemas.openxmlformats.org/officeDocument/2006/relationships/image" Target="../media/image917.png"/><Relationship Id="rId25" Type="http://schemas.openxmlformats.org/officeDocument/2006/relationships/image" Target="../media/image918.png"/><Relationship Id="rId28" Type="http://schemas.openxmlformats.org/officeDocument/2006/relationships/image" Target="../media/image922.png"/><Relationship Id="rId27" Type="http://schemas.openxmlformats.org/officeDocument/2006/relationships/image" Target="../media/image919.png"/><Relationship Id="rId29" Type="http://schemas.openxmlformats.org/officeDocument/2006/relationships/image" Target="../media/image920.png"/><Relationship Id="rId11" Type="http://schemas.openxmlformats.org/officeDocument/2006/relationships/image" Target="../media/image906.png"/><Relationship Id="rId10" Type="http://schemas.openxmlformats.org/officeDocument/2006/relationships/image" Target="../media/image901.png"/><Relationship Id="rId13" Type="http://schemas.openxmlformats.org/officeDocument/2006/relationships/image" Target="../media/image904.png"/><Relationship Id="rId12" Type="http://schemas.openxmlformats.org/officeDocument/2006/relationships/image" Target="../media/image903.png"/><Relationship Id="rId15" Type="http://schemas.openxmlformats.org/officeDocument/2006/relationships/image" Target="../media/image909.png"/><Relationship Id="rId14" Type="http://schemas.openxmlformats.org/officeDocument/2006/relationships/image" Target="../media/image905.png"/><Relationship Id="rId17" Type="http://schemas.openxmlformats.org/officeDocument/2006/relationships/image" Target="../media/image907.png"/><Relationship Id="rId16" Type="http://schemas.openxmlformats.org/officeDocument/2006/relationships/image" Target="../media/image911.png"/><Relationship Id="rId19" Type="http://schemas.openxmlformats.org/officeDocument/2006/relationships/image" Target="../media/image912.png"/><Relationship Id="rId18" Type="http://schemas.openxmlformats.org/officeDocument/2006/relationships/image" Target="../media/image9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35.png"/><Relationship Id="rId4" Type="http://schemas.openxmlformats.org/officeDocument/2006/relationships/image" Target="../media/image9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12.png"/><Relationship Id="rId4" Type="http://schemas.openxmlformats.org/officeDocument/2006/relationships/image" Target="../media/image9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57.png"/><Relationship Id="rId4" Type="http://schemas.openxmlformats.org/officeDocument/2006/relationships/image" Target="../media/image946.png"/></Relationships>
</file>

<file path=ppt/slides/_rels/slide29.xml.rels><?xml version="1.0" encoding="UTF-8" standalone="yes"?><Relationships xmlns="http://schemas.openxmlformats.org/package/2006/relationships"><Relationship Id="rId40" Type="http://schemas.openxmlformats.org/officeDocument/2006/relationships/image" Target="../media/image969.png"/><Relationship Id="rId42" Type="http://schemas.openxmlformats.org/officeDocument/2006/relationships/image" Target="../media/image993.png"/><Relationship Id="rId41" Type="http://schemas.openxmlformats.org/officeDocument/2006/relationships/image" Target="../media/image963.png"/><Relationship Id="rId44" Type="http://schemas.openxmlformats.org/officeDocument/2006/relationships/image" Target="../media/image966.png"/><Relationship Id="rId43" Type="http://schemas.openxmlformats.org/officeDocument/2006/relationships/image" Target="../media/image972.png"/><Relationship Id="rId46" Type="http://schemas.openxmlformats.org/officeDocument/2006/relationships/image" Target="../media/image964.png"/><Relationship Id="rId45" Type="http://schemas.openxmlformats.org/officeDocument/2006/relationships/image" Target="../media/image97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30.png"/><Relationship Id="rId4" Type="http://schemas.openxmlformats.org/officeDocument/2006/relationships/image" Target="../media/image925.png"/><Relationship Id="rId9" Type="http://schemas.openxmlformats.org/officeDocument/2006/relationships/image" Target="../media/image928.png"/><Relationship Id="rId48" Type="http://schemas.openxmlformats.org/officeDocument/2006/relationships/image" Target="../media/image970.png"/><Relationship Id="rId47" Type="http://schemas.openxmlformats.org/officeDocument/2006/relationships/image" Target="../media/image973.png"/><Relationship Id="rId49" Type="http://schemas.openxmlformats.org/officeDocument/2006/relationships/image" Target="../media/image968.png"/><Relationship Id="rId5" Type="http://schemas.openxmlformats.org/officeDocument/2006/relationships/image" Target="../media/image924.png"/><Relationship Id="rId6" Type="http://schemas.openxmlformats.org/officeDocument/2006/relationships/image" Target="../media/image926.png"/><Relationship Id="rId7" Type="http://schemas.openxmlformats.org/officeDocument/2006/relationships/image" Target="../media/image929.png"/><Relationship Id="rId8" Type="http://schemas.openxmlformats.org/officeDocument/2006/relationships/image" Target="../media/image927.png"/><Relationship Id="rId31" Type="http://schemas.openxmlformats.org/officeDocument/2006/relationships/image" Target="../media/image955.png"/><Relationship Id="rId30" Type="http://schemas.openxmlformats.org/officeDocument/2006/relationships/image" Target="../media/image958.png"/><Relationship Id="rId33" Type="http://schemas.openxmlformats.org/officeDocument/2006/relationships/image" Target="../media/image956.png"/><Relationship Id="rId32" Type="http://schemas.openxmlformats.org/officeDocument/2006/relationships/image" Target="../media/image959.png"/><Relationship Id="rId35" Type="http://schemas.openxmlformats.org/officeDocument/2006/relationships/image" Target="../media/image960.png"/><Relationship Id="rId34" Type="http://schemas.openxmlformats.org/officeDocument/2006/relationships/image" Target="../media/image962.png"/><Relationship Id="rId37" Type="http://schemas.openxmlformats.org/officeDocument/2006/relationships/image" Target="../media/image961.png"/><Relationship Id="rId36" Type="http://schemas.openxmlformats.org/officeDocument/2006/relationships/image" Target="../media/image967.png"/><Relationship Id="rId39" Type="http://schemas.openxmlformats.org/officeDocument/2006/relationships/image" Target="../media/image971.png"/><Relationship Id="rId38" Type="http://schemas.openxmlformats.org/officeDocument/2006/relationships/image" Target="../media/image965.png"/><Relationship Id="rId20" Type="http://schemas.openxmlformats.org/officeDocument/2006/relationships/image" Target="../media/image948.png"/><Relationship Id="rId22" Type="http://schemas.openxmlformats.org/officeDocument/2006/relationships/image" Target="../media/image944.png"/><Relationship Id="rId21" Type="http://schemas.openxmlformats.org/officeDocument/2006/relationships/image" Target="../media/image943.png"/><Relationship Id="rId24" Type="http://schemas.openxmlformats.org/officeDocument/2006/relationships/image" Target="../media/image951.png"/><Relationship Id="rId23" Type="http://schemas.openxmlformats.org/officeDocument/2006/relationships/image" Target="../media/image953.png"/><Relationship Id="rId26" Type="http://schemas.openxmlformats.org/officeDocument/2006/relationships/image" Target="../media/image952.png"/><Relationship Id="rId25" Type="http://schemas.openxmlformats.org/officeDocument/2006/relationships/image" Target="../media/image947.png"/><Relationship Id="rId28" Type="http://schemas.openxmlformats.org/officeDocument/2006/relationships/image" Target="../media/image949.png"/><Relationship Id="rId27" Type="http://schemas.openxmlformats.org/officeDocument/2006/relationships/image" Target="../media/image950.png"/><Relationship Id="rId29" Type="http://schemas.openxmlformats.org/officeDocument/2006/relationships/image" Target="../media/image954.png"/><Relationship Id="rId51" Type="http://schemas.openxmlformats.org/officeDocument/2006/relationships/image" Target="../media/image975.png"/><Relationship Id="rId50" Type="http://schemas.openxmlformats.org/officeDocument/2006/relationships/image" Target="../media/image977.png"/><Relationship Id="rId53" Type="http://schemas.openxmlformats.org/officeDocument/2006/relationships/image" Target="../media/image978.png"/><Relationship Id="rId52" Type="http://schemas.openxmlformats.org/officeDocument/2006/relationships/image" Target="../media/image976.png"/><Relationship Id="rId11" Type="http://schemas.openxmlformats.org/officeDocument/2006/relationships/image" Target="../media/image936.png"/><Relationship Id="rId10" Type="http://schemas.openxmlformats.org/officeDocument/2006/relationships/image" Target="../media/image933.png"/><Relationship Id="rId54" Type="http://schemas.openxmlformats.org/officeDocument/2006/relationships/image" Target="../media/image982.png"/><Relationship Id="rId13" Type="http://schemas.openxmlformats.org/officeDocument/2006/relationships/image" Target="../media/image940.png"/><Relationship Id="rId12" Type="http://schemas.openxmlformats.org/officeDocument/2006/relationships/image" Target="../media/image931.png"/><Relationship Id="rId15" Type="http://schemas.openxmlformats.org/officeDocument/2006/relationships/image" Target="../media/image938.png"/><Relationship Id="rId14" Type="http://schemas.openxmlformats.org/officeDocument/2006/relationships/image" Target="../media/image932.png"/><Relationship Id="rId17" Type="http://schemas.openxmlformats.org/officeDocument/2006/relationships/image" Target="../media/image941.png"/><Relationship Id="rId16" Type="http://schemas.openxmlformats.org/officeDocument/2006/relationships/image" Target="../media/image937.png"/><Relationship Id="rId19" Type="http://schemas.openxmlformats.org/officeDocument/2006/relationships/image" Target="../media/image942.png"/><Relationship Id="rId18" Type="http://schemas.openxmlformats.org/officeDocument/2006/relationships/image" Target="../media/image945.png"/></Relationships>
</file>

<file path=ppt/slides/_rels/slide3.xml.rels><?xml version="1.0" encoding="UTF-8" standalone="yes"?><Relationships xmlns="http://schemas.openxmlformats.org/package/2006/relationships"><Relationship Id="rId40" Type="http://schemas.openxmlformats.org/officeDocument/2006/relationships/image" Target="../media/image148.png"/><Relationship Id="rId42" Type="http://schemas.openxmlformats.org/officeDocument/2006/relationships/image" Target="../media/image150.png"/><Relationship Id="rId41" Type="http://schemas.openxmlformats.org/officeDocument/2006/relationships/image" Target="../media/image145.png"/><Relationship Id="rId44" Type="http://schemas.openxmlformats.org/officeDocument/2006/relationships/image" Target="../media/image147.png"/><Relationship Id="rId43" Type="http://schemas.openxmlformats.org/officeDocument/2006/relationships/image" Target="../media/image154.png"/><Relationship Id="rId46" Type="http://schemas.openxmlformats.org/officeDocument/2006/relationships/image" Target="../media/image157.png"/><Relationship Id="rId45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9.png"/><Relationship Id="rId4" Type="http://schemas.openxmlformats.org/officeDocument/2006/relationships/image" Target="../media/image112.png"/><Relationship Id="rId9" Type="http://schemas.openxmlformats.org/officeDocument/2006/relationships/image" Target="../media/image113.png"/><Relationship Id="rId47" Type="http://schemas.openxmlformats.org/officeDocument/2006/relationships/image" Target="../media/image152.png"/><Relationship Id="rId5" Type="http://schemas.openxmlformats.org/officeDocument/2006/relationships/image" Target="../media/image111.png"/><Relationship Id="rId6" Type="http://schemas.openxmlformats.org/officeDocument/2006/relationships/image" Target="../media/image110.png"/><Relationship Id="rId7" Type="http://schemas.openxmlformats.org/officeDocument/2006/relationships/image" Target="../media/image114.png"/><Relationship Id="rId8" Type="http://schemas.openxmlformats.org/officeDocument/2006/relationships/image" Target="../media/image108.png"/><Relationship Id="rId31" Type="http://schemas.openxmlformats.org/officeDocument/2006/relationships/image" Target="../media/image140.png"/><Relationship Id="rId30" Type="http://schemas.openxmlformats.org/officeDocument/2006/relationships/image" Target="../media/image133.png"/><Relationship Id="rId33" Type="http://schemas.openxmlformats.org/officeDocument/2006/relationships/image" Target="../media/image135.png"/><Relationship Id="rId32" Type="http://schemas.openxmlformats.org/officeDocument/2006/relationships/image" Target="../media/image137.png"/><Relationship Id="rId35" Type="http://schemas.openxmlformats.org/officeDocument/2006/relationships/image" Target="../media/image141.png"/><Relationship Id="rId34" Type="http://schemas.openxmlformats.org/officeDocument/2006/relationships/image" Target="../media/image139.png"/><Relationship Id="rId37" Type="http://schemas.openxmlformats.org/officeDocument/2006/relationships/image" Target="../media/image143.png"/><Relationship Id="rId36" Type="http://schemas.openxmlformats.org/officeDocument/2006/relationships/image" Target="../media/image153.png"/><Relationship Id="rId39" Type="http://schemas.openxmlformats.org/officeDocument/2006/relationships/image" Target="../media/image146.png"/><Relationship Id="rId38" Type="http://schemas.openxmlformats.org/officeDocument/2006/relationships/image" Target="../media/image142.png"/><Relationship Id="rId20" Type="http://schemas.openxmlformats.org/officeDocument/2006/relationships/image" Target="../media/image127.png"/><Relationship Id="rId22" Type="http://schemas.openxmlformats.org/officeDocument/2006/relationships/image" Target="../media/image132.png"/><Relationship Id="rId21" Type="http://schemas.openxmlformats.org/officeDocument/2006/relationships/image" Target="../media/image128.png"/><Relationship Id="rId24" Type="http://schemas.openxmlformats.org/officeDocument/2006/relationships/image" Target="../media/image131.png"/><Relationship Id="rId23" Type="http://schemas.openxmlformats.org/officeDocument/2006/relationships/image" Target="../media/image125.png"/><Relationship Id="rId26" Type="http://schemas.openxmlformats.org/officeDocument/2006/relationships/image" Target="../media/image144.png"/><Relationship Id="rId25" Type="http://schemas.openxmlformats.org/officeDocument/2006/relationships/image" Target="../media/image126.png"/><Relationship Id="rId28" Type="http://schemas.openxmlformats.org/officeDocument/2006/relationships/image" Target="../media/image136.png"/><Relationship Id="rId27" Type="http://schemas.openxmlformats.org/officeDocument/2006/relationships/image" Target="../media/image134.png"/><Relationship Id="rId29" Type="http://schemas.openxmlformats.org/officeDocument/2006/relationships/image" Target="../media/image130.png"/><Relationship Id="rId11" Type="http://schemas.openxmlformats.org/officeDocument/2006/relationships/image" Target="../media/image119.png"/><Relationship Id="rId10" Type="http://schemas.openxmlformats.org/officeDocument/2006/relationships/image" Target="../media/image115.png"/><Relationship Id="rId13" Type="http://schemas.openxmlformats.org/officeDocument/2006/relationships/image" Target="../media/image116.png"/><Relationship Id="rId12" Type="http://schemas.openxmlformats.org/officeDocument/2006/relationships/image" Target="../media/image120.png"/><Relationship Id="rId15" Type="http://schemas.openxmlformats.org/officeDocument/2006/relationships/image" Target="../media/image123.png"/><Relationship Id="rId14" Type="http://schemas.openxmlformats.org/officeDocument/2006/relationships/image" Target="../media/image118.png"/><Relationship Id="rId17" Type="http://schemas.openxmlformats.org/officeDocument/2006/relationships/image" Target="../media/image121.png"/><Relationship Id="rId16" Type="http://schemas.openxmlformats.org/officeDocument/2006/relationships/image" Target="../media/image122.png"/><Relationship Id="rId19" Type="http://schemas.openxmlformats.org/officeDocument/2006/relationships/image" Target="../media/image129.png"/><Relationship Id="rId18" Type="http://schemas.openxmlformats.org/officeDocument/2006/relationships/image" Target="../media/image124.png"/></Relationships>
</file>

<file path=ppt/slides/_rels/slide30.xml.rels><?xml version="1.0" encoding="UTF-8" standalone="yes"?><Relationships xmlns="http://schemas.openxmlformats.org/package/2006/relationships"><Relationship Id="rId40" Type="http://schemas.openxmlformats.org/officeDocument/2006/relationships/image" Target="../media/image1034.png"/><Relationship Id="rId42" Type="http://schemas.openxmlformats.org/officeDocument/2006/relationships/image" Target="../media/image1017.png"/><Relationship Id="rId41" Type="http://schemas.openxmlformats.org/officeDocument/2006/relationships/image" Target="../media/image1016.png"/><Relationship Id="rId44" Type="http://schemas.openxmlformats.org/officeDocument/2006/relationships/image" Target="../media/image1026.png"/><Relationship Id="rId43" Type="http://schemas.openxmlformats.org/officeDocument/2006/relationships/image" Target="../media/image1021.png"/><Relationship Id="rId46" Type="http://schemas.openxmlformats.org/officeDocument/2006/relationships/image" Target="../media/image1020.png"/><Relationship Id="rId45" Type="http://schemas.openxmlformats.org/officeDocument/2006/relationships/image" Target="../media/image10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80.png"/><Relationship Id="rId4" Type="http://schemas.openxmlformats.org/officeDocument/2006/relationships/image" Target="../media/image985.png"/><Relationship Id="rId9" Type="http://schemas.openxmlformats.org/officeDocument/2006/relationships/image" Target="../media/image981.png"/><Relationship Id="rId48" Type="http://schemas.openxmlformats.org/officeDocument/2006/relationships/image" Target="../media/image1023.png"/><Relationship Id="rId47" Type="http://schemas.openxmlformats.org/officeDocument/2006/relationships/image" Target="../media/image1025.png"/><Relationship Id="rId49" Type="http://schemas.openxmlformats.org/officeDocument/2006/relationships/image" Target="../media/image1024.png"/><Relationship Id="rId5" Type="http://schemas.openxmlformats.org/officeDocument/2006/relationships/image" Target="../media/image983.png"/><Relationship Id="rId6" Type="http://schemas.openxmlformats.org/officeDocument/2006/relationships/image" Target="../media/image979.png"/><Relationship Id="rId7" Type="http://schemas.openxmlformats.org/officeDocument/2006/relationships/image" Target="../media/image990.png"/><Relationship Id="rId8" Type="http://schemas.openxmlformats.org/officeDocument/2006/relationships/image" Target="../media/image986.png"/><Relationship Id="rId31" Type="http://schemas.openxmlformats.org/officeDocument/2006/relationships/image" Target="../media/image1010.png"/><Relationship Id="rId30" Type="http://schemas.openxmlformats.org/officeDocument/2006/relationships/image" Target="../media/image1001.png"/><Relationship Id="rId33" Type="http://schemas.openxmlformats.org/officeDocument/2006/relationships/image" Target="../media/image1006.png"/><Relationship Id="rId32" Type="http://schemas.openxmlformats.org/officeDocument/2006/relationships/image" Target="../media/image1009.png"/><Relationship Id="rId35" Type="http://schemas.openxmlformats.org/officeDocument/2006/relationships/image" Target="../media/image1011.png"/><Relationship Id="rId34" Type="http://schemas.openxmlformats.org/officeDocument/2006/relationships/image" Target="../media/image1030.png"/><Relationship Id="rId37" Type="http://schemas.openxmlformats.org/officeDocument/2006/relationships/image" Target="../media/image1014.png"/><Relationship Id="rId36" Type="http://schemas.openxmlformats.org/officeDocument/2006/relationships/image" Target="../media/image1013.png"/><Relationship Id="rId39" Type="http://schemas.openxmlformats.org/officeDocument/2006/relationships/image" Target="../media/image1015.png"/><Relationship Id="rId38" Type="http://schemas.openxmlformats.org/officeDocument/2006/relationships/image" Target="../media/image1019.png"/><Relationship Id="rId20" Type="http://schemas.openxmlformats.org/officeDocument/2006/relationships/image" Target="../media/image997.png"/><Relationship Id="rId22" Type="http://schemas.openxmlformats.org/officeDocument/2006/relationships/image" Target="../media/image1002.png"/><Relationship Id="rId21" Type="http://schemas.openxmlformats.org/officeDocument/2006/relationships/image" Target="../media/image996.png"/><Relationship Id="rId24" Type="http://schemas.openxmlformats.org/officeDocument/2006/relationships/image" Target="../media/image1003.png"/><Relationship Id="rId23" Type="http://schemas.openxmlformats.org/officeDocument/2006/relationships/image" Target="../media/image1004.png"/><Relationship Id="rId26" Type="http://schemas.openxmlformats.org/officeDocument/2006/relationships/image" Target="../media/image1008.png"/><Relationship Id="rId25" Type="http://schemas.openxmlformats.org/officeDocument/2006/relationships/image" Target="../media/image998.png"/><Relationship Id="rId28" Type="http://schemas.openxmlformats.org/officeDocument/2006/relationships/image" Target="../media/image999.png"/><Relationship Id="rId27" Type="http://schemas.openxmlformats.org/officeDocument/2006/relationships/image" Target="../media/image1000.png"/><Relationship Id="rId29" Type="http://schemas.openxmlformats.org/officeDocument/2006/relationships/image" Target="../media/image1005.png"/><Relationship Id="rId51" Type="http://schemas.openxmlformats.org/officeDocument/2006/relationships/image" Target="../media/image1022.png"/><Relationship Id="rId50" Type="http://schemas.openxmlformats.org/officeDocument/2006/relationships/image" Target="../media/image1027.png"/><Relationship Id="rId53" Type="http://schemas.openxmlformats.org/officeDocument/2006/relationships/image" Target="../media/image1031.png"/><Relationship Id="rId52" Type="http://schemas.openxmlformats.org/officeDocument/2006/relationships/image" Target="../media/image1029.png"/><Relationship Id="rId11" Type="http://schemas.openxmlformats.org/officeDocument/2006/relationships/image" Target="../media/image988.png"/><Relationship Id="rId55" Type="http://schemas.openxmlformats.org/officeDocument/2006/relationships/image" Target="../media/image1035.png"/><Relationship Id="rId10" Type="http://schemas.openxmlformats.org/officeDocument/2006/relationships/image" Target="../media/image991.png"/><Relationship Id="rId54" Type="http://schemas.openxmlformats.org/officeDocument/2006/relationships/image" Target="../media/image1032.png"/><Relationship Id="rId13" Type="http://schemas.openxmlformats.org/officeDocument/2006/relationships/image" Target="../media/image987.png"/><Relationship Id="rId57" Type="http://schemas.openxmlformats.org/officeDocument/2006/relationships/image" Target="../media/image1036.png"/><Relationship Id="rId12" Type="http://schemas.openxmlformats.org/officeDocument/2006/relationships/image" Target="../media/image984.png"/><Relationship Id="rId56" Type="http://schemas.openxmlformats.org/officeDocument/2006/relationships/image" Target="../media/image1033.png"/><Relationship Id="rId15" Type="http://schemas.openxmlformats.org/officeDocument/2006/relationships/image" Target="../media/image994.png"/><Relationship Id="rId14" Type="http://schemas.openxmlformats.org/officeDocument/2006/relationships/image" Target="../media/image992.png"/><Relationship Id="rId17" Type="http://schemas.openxmlformats.org/officeDocument/2006/relationships/image" Target="../media/image989.png"/><Relationship Id="rId16" Type="http://schemas.openxmlformats.org/officeDocument/2006/relationships/image" Target="../media/image995.png"/><Relationship Id="rId19" Type="http://schemas.openxmlformats.org/officeDocument/2006/relationships/image" Target="../media/image1007.png"/><Relationship Id="rId18" Type="http://schemas.openxmlformats.org/officeDocument/2006/relationships/image" Target="../media/image10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39.png"/><Relationship Id="rId4" Type="http://schemas.openxmlformats.org/officeDocument/2006/relationships/image" Target="../media/image1040.png"/><Relationship Id="rId9" Type="http://schemas.openxmlformats.org/officeDocument/2006/relationships/image" Target="../media/image1043.png"/><Relationship Id="rId5" Type="http://schemas.openxmlformats.org/officeDocument/2006/relationships/image" Target="../media/image1037.png"/><Relationship Id="rId6" Type="http://schemas.openxmlformats.org/officeDocument/2006/relationships/image" Target="../media/image1041.png"/><Relationship Id="rId7" Type="http://schemas.openxmlformats.org/officeDocument/2006/relationships/image" Target="../media/image1049.png"/><Relationship Id="rId8" Type="http://schemas.openxmlformats.org/officeDocument/2006/relationships/image" Target="../media/image1042.png"/><Relationship Id="rId20" Type="http://schemas.openxmlformats.org/officeDocument/2006/relationships/image" Target="../media/image1027.png"/><Relationship Id="rId11" Type="http://schemas.openxmlformats.org/officeDocument/2006/relationships/image" Target="../media/image1045.png"/><Relationship Id="rId10" Type="http://schemas.openxmlformats.org/officeDocument/2006/relationships/image" Target="../media/image1038.png"/><Relationship Id="rId13" Type="http://schemas.openxmlformats.org/officeDocument/2006/relationships/image" Target="../media/image1044.png"/><Relationship Id="rId12" Type="http://schemas.openxmlformats.org/officeDocument/2006/relationships/image" Target="../media/image1046.png"/><Relationship Id="rId15" Type="http://schemas.openxmlformats.org/officeDocument/2006/relationships/image" Target="../media/image1050.png"/><Relationship Id="rId14" Type="http://schemas.openxmlformats.org/officeDocument/2006/relationships/image" Target="../media/image1047.png"/><Relationship Id="rId17" Type="http://schemas.openxmlformats.org/officeDocument/2006/relationships/image" Target="../media/image1051.png"/><Relationship Id="rId16" Type="http://schemas.openxmlformats.org/officeDocument/2006/relationships/image" Target="../media/image1048.png"/><Relationship Id="rId19" Type="http://schemas.openxmlformats.org/officeDocument/2006/relationships/image" Target="../media/image1065.png"/><Relationship Id="rId18" Type="http://schemas.openxmlformats.org/officeDocument/2006/relationships/image" Target="../media/image105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40" Type="http://schemas.openxmlformats.org/officeDocument/2006/relationships/image" Target="../media/image1092.png"/><Relationship Id="rId42" Type="http://schemas.openxmlformats.org/officeDocument/2006/relationships/image" Target="../media/image1094.png"/><Relationship Id="rId41" Type="http://schemas.openxmlformats.org/officeDocument/2006/relationships/image" Target="../media/image1091.png"/><Relationship Id="rId44" Type="http://schemas.openxmlformats.org/officeDocument/2006/relationships/image" Target="../media/image1093.png"/><Relationship Id="rId43" Type="http://schemas.openxmlformats.org/officeDocument/2006/relationships/image" Target="../media/image1103.png"/><Relationship Id="rId46" Type="http://schemas.openxmlformats.org/officeDocument/2006/relationships/image" Target="../media/image1107.png"/><Relationship Id="rId45" Type="http://schemas.openxmlformats.org/officeDocument/2006/relationships/image" Target="../media/image109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59.png"/><Relationship Id="rId4" Type="http://schemas.openxmlformats.org/officeDocument/2006/relationships/image" Target="../media/image1054.png"/><Relationship Id="rId9" Type="http://schemas.openxmlformats.org/officeDocument/2006/relationships/image" Target="../media/image1055.png"/><Relationship Id="rId48" Type="http://schemas.openxmlformats.org/officeDocument/2006/relationships/image" Target="../media/image1099.png"/><Relationship Id="rId47" Type="http://schemas.openxmlformats.org/officeDocument/2006/relationships/image" Target="../media/image1101.png"/><Relationship Id="rId49" Type="http://schemas.openxmlformats.org/officeDocument/2006/relationships/image" Target="../media/image1102.png"/><Relationship Id="rId5" Type="http://schemas.openxmlformats.org/officeDocument/2006/relationships/image" Target="../media/image1060.png"/><Relationship Id="rId6" Type="http://schemas.openxmlformats.org/officeDocument/2006/relationships/image" Target="../media/image1063.png"/><Relationship Id="rId7" Type="http://schemas.openxmlformats.org/officeDocument/2006/relationships/image" Target="../media/image1056.png"/><Relationship Id="rId8" Type="http://schemas.openxmlformats.org/officeDocument/2006/relationships/image" Target="../media/image1058.png"/><Relationship Id="rId31" Type="http://schemas.openxmlformats.org/officeDocument/2006/relationships/image" Target="../media/image1076.png"/><Relationship Id="rId30" Type="http://schemas.openxmlformats.org/officeDocument/2006/relationships/image" Target="../media/image1084.png"/><Relationship Id="rId33" Type="http://schemas.openxmlformats.org/officeDocument/2006/relationships/image" Target="../media/image1080.png"/><Relationship Id="rId32" Type="http://schemas.openxmlformats.org/officeDocument/2006/relationships/image" Target="../media/image1082.png"/><Relationship Id="rId35" Type="http://schemas.openxmlformats.org/officeDocument/2006/relationships/image" Target="../media/image1086.png"/><Relationship Id="rId34" Type="http://schemas.openxmlformats.org/officeDocument/2006/relationships/image" Target="../media/image1088.png"/><Relationship Id="rId37" Type="http://schemas.openxmlformats.org/officeDocument/2006/relationships/image" Target="../media/image1087.png"/><Relationship Id="rId36" Type="http://schemas.openxmlformats.org/officeDocument/2006/relationships/image" Target="../media/image1090.png"/><Relationship Id="rId39" Type="http://schemas.openxmlformats.org/officeDocument/2006/relationships/image" Target="../media/image1095.png"/><Relationship Id="rId38" Type="http://schemas.openxmlformats.org/officeDocument/2006/relationships/image" Target="../media/image1089.png"/><Relationship Id="rId62" Type="http://schemas.openxmlformats.org/officeDocument/2006/relationships/image" Target="../media/image1113.png"/><Relationship Id="rId61" Type="http://schemas.openxmlformats.org/officeDocument/2006/relationships/image" Target="../media/image1118.png"/><Relationship Id="rId20" Type="http://schemas.openxmlformats.org/officeDocument/2006/relationships/image" Target="../media/image1070.png"/><Relationship Id="rId64" Type="http://schemas.openxmlformats.org/officeDocument/2006/relationships/image" Target="../media/image1128.png"/><Relationship Id="rId63" Type="http://schemas.openxmlformats.org/officeDocument/2006/relationships/image" Target="../media/image1115.png"/><Relationship Id="rId22" Type="http://schemas.openxmlformats.org/officeDocument/2006/relationships/image" Target="../media/image1075.png"/><Relationship Id="rId66" Type="http://schemas.openxmlformats.org/officeDocument/2006/relationships/image" Target="../media/image1119.png"/><Relationship Id="rId21" Type="http://schemas.openxmlformats.org/officeDocument/2006/relationships/image" Target="../media/image1074.png"/><Relationship Id="rId65" Type="http://schemas.openxmlformats.org/officeDocument/2006/relationships/image" Target="../media/image1116.png"/><Relationship Id="rId24" Type="http://schemas.openxmlformats.org/officeDocument/2006/relationships/image" Target="../media/image1079.png"/><Relationship Id="rId23" Type="http://schemas.openxmlformats.org/officeDocument/2006/relationships/image" Target="../media/image1072.png"/><Relationship Id="rId60" Type="http://schemas.openxmlformats.org/officeDocument/2006/relationships/image" Target="../media/image1112.png"/><Relationship Id="rId26" Type="http://schemas.openxmlformats.org/officeDocument/2006/relationships/image" Target="../media/image1085.png"/><Relationship Id="rId25" Type="http://schemas.openxmlformats.org/officeDocument/2006/relationships/image" Target="../media/image1077.png"/><Relationship Id="rId28" Type="http://schemas.openxmlformats.org/officeDocument/2006/relationships/image" Target="../media/image1078.png"/><Relationship Id="rId27" Type="http://schemas.openxmlformats.org/officeDocument/2006/relationships/image" Target="../media/image1083.png"/><Relationship Id="rId29" Type="http://schemas.openxmlformats.org/officeDocument/2006/relationships/image" Target="../media/image1081.png"/><Relationship Id="rId51" Type="http://schemas.openxmlformats.org/officeDocument/2006/relationships/image" Target="../media/image1098.png"/><Relationship Id="rId50" Type="http://schemas.openxmlformats.org/officeDocument/2006/relationships/image" Target="../media/image1108.png"/><Relationship Id="rId53" Type="http://schemas.openxmlformats.org/officeDocument/2006/relationships/image" Target="../media/image1100.png"/><Relationship Id="rId52" Type="http://schemas.openxmlformats.org/officeDocument/2006/relationships/image" Target="../media/image1096.png"/><Relationship Id="rId11" Type="http://schemas.openxmlformats.org/officeDocument/2006/relationships/image" Target="../media/image1064.png"/><Relationship Id="rId55" Type="http://schemas.openxmlformats.org/officeDocument/2006/relationships/image" Target="../media/image1109.png"/><Relationship Id="rId10" Type="http://schemas.openxmlformats.org/officeDocument/2006/relationships/image" Target="../media/image1061.png"/><Relationship Id="rId54" Type="http://schemas.openxmlformats.org/officeDocument/2006/relationships/image" Target="../media/image1104.png"/><Relationship Id="rId13" Type="http://schemas.openxmlformats.org/officeDocument/2006/relationships/image" Target="../media/image1067.png"/><Relationship Id="rId57" Type="http://schemas.openxmlformats.org/officeDocument/2006/relationships/image" Target="../media/image1106.png"/><Relationship Id="rId12" Type="http://schemas.openxmlformats.org/officeDocument/2006/relationships/image" Target="../media/image1057.png"/><Relationship Id="rId56" Type="http://schemas.openxmlformats.org/officeDocument/2006/relationships/image" Target="../media/image1105.png"/><Relationship Id="rId15" Type="http://schemas.openxmlformats.org/officeDocument/2006/relationships/image" Target="../media/image1066.png"/><Relationship Id="rId59" Type="http://schemas.openxmlformats.org/officeDocument/2006/relationships/image" Target="../media/image1111.png"/><Relationship Id="rId14" Type="http://schemas.openxmlformats.org/officeDocument/2006/relationships/image" Target="../media/image1062.png"/><Relationship Id="rId58" Type="http://schemas.openxmlformats.org/officeDocument/2006/relationships/image" Target="../media/image1110.png"/><Relationship Id="rId17" Type="http://schemas.openxmlformats.org/officeDocument/2006/relationships/image" Target="../media/image1069.png"/><Relationship Id="rId16" Type="http://schemas.openxmlformats.org/officeDocument/2006/relationships/image" Target="../media/image1068.png"/><Relationship Id="rId19" Type="http://schemas.openxmlformats.org/officeDocument/2006/relationships/image" Target="../media/image1073.png"/><Relationship Id="rId18" Type="http://schemas.openxmlformats.org/officeDocument/2006/relationships/image" Target="../media/image1071.png"/></Relationships>
</file>

<file path=ppt/slides/_rels/slide34.xml.rels><?xml version="1.0" encoding="UTF-8" standalone="yes"?><Relationships xmlns="http://schemas.openxmlformats.org/package/2006/relationships"><Relationship Id="rId40" Type="http://schemas.openxmlformats.org/officeDocument/2006/relationships/image" Target="../media/image1152.png"/><Relationship Id="rId84" Type="http://schemas.openxmlformats.org/officeDocument/2006/relationships/image" Target="../media/image1199.png"/><Relationship Id="rId83" Type="http://schemas.openxmlformats.org/officeDocument/2006/relationships/image" Target="../media/image1193.png"/><Relationship Id="rId42" Type="http://schemas.openxmlformats.org/officeDocument/2006/relationships/image" Target="../media/image1155.png"/><Relationship Id="rId86" Type="http://schemas.openxmlformats.org/officeDocument/2006/relationships/image" Target="../media/image1196.png"/><Relationship Id="rId41" Type="http://schemas.openxmlformats.org/officeDocument/2006/relationships/image" Target="../media/image1149.png"/><Relationship Id="rId85" Type="http://schemas.openxmlformats.org/officeDocument/2006/relationships/image" Target="../media/image1202.png"/><Relationship Id="rId44" Type="http://schemas.openxmlformats.org/officeDocument/2006/relationships/image" Target="../media/image1154.png"/><Relationship Id="rId88" Type="http://schemas.openxmlformats.org/officeDocument/2006/relationships/image" Target="../media/image1201.png"/><Relationship Id="rId43" Type="http://schemas.openxmlformats.org/officeDocument/2006/relationships/image" Target="../media/image1153.png"/><Relationship Id="rId87" Type="http://schemas.openxmlformats.org/officeDocument/2006/relationships/image" Target="../media/image1203.png"/><Relationship Id="rId46" Type="http://schemas.openxmlformats.org/officeDocument/2006/relationships/image" Target="../media/image1161.png"/><Relationship Id="rId45" Type="http://schemas.openxmlformats.org/officeDocument/2006/relationships/image" Target="../media/image1158.png"/><Relationship Id="rId89" Type="http://schemas.openxmlformats.org/officeDocument/2006/relationships/image" Target="../media/image1205.png"/><Relationship Id="rId80" Type="http://schemas.openxmlformats.org/officeDocument/2006/relationships/image" Target="../media/image1200.png"/><Relationship Id="rId82" Type="http://schemas.openxmlformats.org/officeDocument/2006/relationships/image" Target="../media/image1195.png"/><Relationship Id="rId81" Type="http://schemas.openxmlformats.org/officeDocument/2006/relationships/image" Target="../media/image119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14.png"/><Relationship Id="rId4" Type="http://schemas.openxmlformats.org/officeDocument/2006/relationships/image" Target="../media/image1117.png"/><Relationship Id="rId9" Type="http://schemas.openxmlformats.org/officeDocument/2006/relationships/image" Target="../media/image1130.png"/><Relationship Id="rId48" Type="http://schemas.openxmlformats.org/officeDocument/2006/relationships/image" Target="../media/image1157.png"/><Relationship Id="rId47" Type="http://schemas.openxmlformats.org/officeDocument/2006/relationships/image" Target="../media/image1163.png"/><Relationship Id="rId49" Type="http://schemas.openxmlformats.org/officeDocument/2006/relationships/image" Target="../media/image1164.png"/><Relationship Id="rId5" Type="http://schemas.openxmlformats.org/officeDocument/2006/relationships/image" Target="../media/image1123.png"/><Relationship Id="rId6" Type="http://schemas.openxmlformats.org/officeDocument/2006/relationships/image" Target="../media/image1124.png"/><Relationship Id="rId7" Type="http://schemas.openxmlformats.org/officeDocument/2006/relationships/image" Target="../media/image1120.png"/><Relationship Id="rId8" Type="http://schemas.openxmlformats.org/officeDocument/2006/relationships/image" Target="../media/image1122.png"/><Relationship Id="rId73" Type="http://schemas.openxmlformats.org/officeDocument/2006/relationships/image" Target="../media/image1186.png"/><Relationship Id="rId72" Type="http://schemas.openxmlformats.org/officeDocument/2006/relationships/image" Target="../media/image1187.png"/><Relationship Id="rId31" Type="http://schemas.openxmlformats.org/officeDocument/2006/relationships/image" Target="../media/image1141.png"/><Relationship Id="rId75" Type="http://schemas.openxmlformats.org/officeDocument/2006/relationships/image" Target="../media/image1188.png"/><Relationship Id="rId30" Type="http://schemas.openxmlformats.org/officeDocument/2006/relationships/image" Target="../media/image1144.png"/><Relationship Id="rId74" Type="http://schemas.openxmlformats.org/officeDocument/2006/relationships/image" Target="../media/image1194.png"/><Relationship Id="rId33" Type="http://schemas.openxmlformats.org/officeDocument/2006/relationships/image" Target="../media/image1148.png"/><Relationship Id="rId77" Type="http://schemas.openxmlformats.org/officeDocument/2006/relationships/image" Target="../media/image1192.png"/><Relationship Id="rId32" Type="http://schemas.openxmlformats.org/officeDocument/2006/relationships/image" Target="../media/image1147.png"/><Relationship Id="rId76" Type="http://schemas.openxmlformats.org/officeDocument/2006/relationships/image" Target="../media/image1190.png"/><Relationship Id="rId35" Type="http://schemas.openxmlformats.org/officeDocument/2006/relationships/image" Target="../media/image1150.png"/><Relationship Id="rId79" Type="http://schemas.openxmlformats.org/officeDocument/2006/relationships/image" Target="../media/image1191.png"/><Relationship Id="rId34" Type="http://schemas.openxmlformats.org/officeDocument/2006/relationships/image" Target="../media/image1145.png"/><Relationship Id="rId78" Type="http://schemas.openxmlformats.org/officeDocument/2006/relationships/image" Target="../media/image1198.png"/><Relationship Id="rId71" Type="http://schemas.openxmlformats.org/officeDocument/2006/relationships/image" Target="../media/image1189.png"/><Relationship Id="rId70" Type="http://schemas.openxmlformats.org/officeDocument/2006/relationships/image" Target="../media/image1204.png"/><Relationship Id="rId37" Type="http://schemas.openxmlformats.org/officeDocument/2006/relationships/image" Target="../media/image1151.png"/><Relationship Id="rId36" Type="http://schemas.openxmlformats.org/officeDocument/2006/relationships/image" Target="../media/image1185.png"/><Relationship Id="rId39" Type="http://schemas.openxmlformats.org/officeDocument/2006/relationships/image" Target="../media/image1160.png"/><Relationship Id="rId38" Type="http://schemas.openxmlformats.org/officeDocument/2006/relationships/image" Target="../media/image1156.png"/><Relationship Id="rId62" Type="http://schemas.openxmlformats.org/officeDocument/2006/relationships/image" Target="../media/image1180.png"/><Relationship Id="rId61" Type="http://schemas.openxmlformats.org/officeDocument/2006/relationships/image" Target="../media/image1174.png"/><Relationship Id="rId20" Type="http://schemas.openxmlformats.org/officeDocument/2006/relationships/image" Target="../media/image1135.png"/><Relationship Id="rId64" Type="http://schemas.openxmlformats.org/officeDocument/2006/relationships/image" Target="../media/image1184.png"/><Relationship Id="rId63" Type="http://schemas.openxmlformats.org/officeDocument/2006/relationships/image" Target="../media/image1175.png"/><Relationship Id="rId22" Type="http://schemas.openxmlformats.org/officeDocument/2006/relationships/image" Target="../media/image1136.png"/><Relationship Id="rId66" Type="http://schemas.openxmlformats.org/officeDocument/2006/relationships/image" Target="../media/image1179.png"/><Relationship Id="rId21" Type="http://schemas.openxmlformats.org/officeDocument/2006/relationships/image" Target="../media/image1139.png"/><Relationship Id="rId65" Type="http://schemas.openxmlformats.org/officeDocument/2006/relationships/image" Target="../media/image1176.png"/><Relationship Id="rId24" Type="http://schemas.openxmlformats.org/officeDocument/2006/relationships/image" Target="../media/image1138.png"/><Relationship Id="rId68" Type="http://schemas.openxmlformats.org/officeDocument/2006/relationships/image" Target="../media/image1182.png"/><Relationship Id="rId23" Type="http://schemas.openxmlformats.org/officeDocument/2006/relationships/image" Target="../media/image1143.png"/><Relationship Id="rId67" Type="http://schemas.openxmlformats.org/officeDocument/2006/relationships/image" Target="../media/image1177.png"/><Relationship Id="rId60" Type="http://schemas.openxmlformats.org/officeDocument/2006/relationships/image" Target="../media/image1181.png"/><Relationship Id="rId26" Type="http://schemas.openxmlformats.org/officeDocument/2006/relationships/image" Target="../media/image1162.png"/><Relationship Id="rId25" Type="http://schemas.openxmlformats.org/officeDocument/2006/relationships/image" Target="../media/image1137.png"/><Relationship Id="rId69" Type="http://schemas.openxmlformats.org/officeDocument/2006/relationships/image" Target="../media/image1183.png"/><Relationship Id="rId28" Type="http://schemas.openxmlformats.org/officeDocument/2006/relationships/image" Target="../media/image1140.png"/><Relationship Id="rId27" Type="http://schemas.openxmlformats.org/officeDocument/2006/relationships/image" Target="../media/image1142.png"/><Relationship Id="rId29" Type="http://schemas.openxmlformats.org/officeDocument/2006/relationships/image" Target="../media/image1146.png"/><Relationship Id="rId51" Type="http://schemas.openxmlformats.org/officeDocument/2006/relationships/image" Target="../media/image1166.png"/><Relationship Id="rId50" Type="http://schemas.openxmlformats.org/officeDocument/2006/relationships/image" Target="../media/image1165.png"/><Relationship Id="rId53" Type="http://schemas.openxmlformats.org/officeDocument/2006/relationships/image" Target="../media/image1172.png"/><Relationship Id="rId52" Type="http://schemas.openxmlformats.org/officeDocument/2006/relationships/image" Target="../media/image1159.png"/><Relationship Id="rId11" Type="http://schemas.openxmlformats.org/officeDocument/2006/relationships/image" Target="../media/image1129.png"/><Relationship Id="rId55" Type="http://schemas.openxmlformats.org/officeDocument/2006/relationships/image" Target="../media/image1168.png"/><Relationship Id="rId10" Type="http://schemas.openxmlformats.org/officeDocument/2006/relationships/image" Target="../media/image1121.png"/><Relationship Id="rId54" Type="http://schemas.openxmlformats.org/officeDocument/2006/relationships/image" Target="../media/image1170.png"/><Relationship Id="rId13" Type="http://schemas.openxmlformats.org/officeDocument/2006/relationships/image" Target="../media/image1126.png"/><Relationship Id="rId57" Type="http://schemas.openxmlformats.org/officeDocument/2006/relationships/image" Target="../media/image1169.png"/><Relationship Id="rId12" Type="http://schemas.openxmlformats.org/officeDocument/2006/relationships/image" Target="../media/image1125.png"/><Relationship Id="rId56" Type="http://schemas.openxmlformats.org/officeDocument/2006/relationships/image" Target="../media/image1173.png"/><Relationship Id="rId15" Type="http://schemas.openxmlformats.org/officeDocument/2006/relationships/image" Target="../media/image1167.png"/><Relationship Id="rId59" Type="http://schemas.openxmlformats.org/officeDocument/2006/relationships/image" Target="../media/image1178.png"/><Relationship Id="rId14" Type="http://schemas.openxmlformats.org/officeDocument/2006/relationships/image" Target="../media/image1127.png"/><Relationship Id="rId58" Type="http://schemas.openxmlformats.org/officeDocument/2006/relationships/image" Target="../media/image1171.png"/><Relationship Id="rId17" Type="http://schemas.openxmlformats.org/officeDocument/2006/relationships/image" Target="../media/image1134.png"/><Relationship Id="rId16" Type="http://schemas.openxmlformats.org/officeDocument/2006/relationships/image" Target="../media/image1132.png"/><Relationship Id="rId19" Type="http://schemas.openxmlformats.org/officeDocument/2006/relationships/image" Target="../media/image1131.png"/><Relationship Id="rId18" Type="http://schemas.openxmlformats.org/officeDocument/2006/relationships/image" Target="../media/image1133.png"/></Relationships>
</file>

<file path=ppt/slides/_rels/slide35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42.png"/><Relationship Id="rId42" Type="http://schemas.openxmlformats.org/officeDocument/2006/relationships/image" Target="../media/image1246.png"/><Relationship Id="rId41" Type="http://schemas.openxmlformats.org/officeDocument/2006/relationships/image" Target="../media/image1243.png"/><Relationship Id="rId44" Type="http://schemas.openxmlformats.org/officeDocument/2006/relationships/image" Target="../media/image1250.png"/><Relationship Id="rId43" Type="http://schemas.openxmlformats.org/officeDocument/2006/relationships/image" Target="../media/image1244.png"/><Relationship Id="rId46" Type="http://schemas.openxmlformats.org/officeDocument/2006/relationships/image" Target="../media/image1248.png"/><Relationship Id="rId45" Type="http://schemas.openxmlformats.org/officeDocument/2006/relationships/image" Target="../media/image124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06.png"/><Relationship Id="rId4" Type="http://schemas.openxmlformats.org/officeDocument/2006/relationships/image" Target="../media/image1209.png"/><Relationship Id="rId9" Type="http://schemas.openxmlformats.org/officeDocument/2006/relationships/image" Target="../media/image1211.png"/><Relationship Id="rId48" Type="http://schemas.openxmlformats.org/officeDocument/2006/relationships/image" Target="../media/image1249.png"/><Relationship Id="rId47" Type="http://schemas.openxmlformats.org/officeDocument/2006/relationships/image" Target="../media/image1251.png"/><Relationship Id="rId49" Type="http://schemas.openxmlformats.org/officeDocument/2006/relationships/image" Target="../media/image1253.png"/><Relationship Id="rId5" Type="http://schemas.openxmlformats.org/officeDocument/2006/relationships/image" Target="../media/image1210.png"/><Relationship Id="rId6" Type="http://schemas.openxmlformats.org/officeDocument/2006/relationships/image" Target="../media/image1213.png"/><Relationship Id="rId7" Type="http://schemas.openxmlformats.org/officeDocument/2006/relationships/image" Target="../media/image1207.png"/><Relationship Id="rId8" Type="http://schemas.openxmlformats.org/officeDocument/2006/relationships/image" Target="../media/image1217.png"/><Relationship Id="rId72" Type="http://schemas.openxmlformats.org/officeDocument/2006/relationships/image" Target="../media/image1273.png"/><Relationship Id="rId31" Type="http://schemas.openxmlformats.org/officeDocument/2006/relationships/image" Target="../media/image1232.png"/><Relationship Id="rId30" Type="http://schemas.openxmlformats.org/officeDocument/2006/relationships/image" Target="../media/image1235.png"/><Relationship Id="rId33" Type="http://schemas.openxmlformats.org/officeDocument/2006/relationships/image" Target="../media/image1229.png"/><Relationship Id="rId32" Type="http://schemas.openxmlformats.org/officeDocument/2006/relationships/image" Target="../media/image1240.png"/><Relationship Id="rId35" Type="http://schemas.openxmlformats.org/officeDocument/2006/relationships/image" Target="../media/image1239.png"/><Relationship Id="rId34" Type="http://schemas.openxmlformats.org/officeDocument/2006/relationships/image" Target="../media/image1233.png"/><Relationship Id="rId71" Type="http://schemas.openxmlformats.org/officeDocument/2006/relationships/image" Target="../media/image1298.png"/><Relationship Id="rId70" Type="http://schemas.openxmlformats.org/officeDocument/2006/relationships/image" Target="../media/image1270.png"/><Relationship Id="rId37" Type="http://schemas.openxmlformats.org/officeDocument/2006/relationships/image" Target="../media/image1238.png"/><Relationship Id="rId36" Type="http://schemas.openxmlformats.org/officeDocument/2006/relationships/image" Target="../media/image1245.png"/><Relationship Id="rId39" Type="http://schemas.openxmlformats.org/officeDocument/2006/relationships/image" Target="../media/image1241.png"/><Relationship Id="rId38" Type="http://schemas.openxmlformats.org/officeDocument/2006/relationships/image" Target="../media/image1237.png"/><Relationship Id="rId62" Type="http://schemas.openxmlformats.org/officeDocument/2006/relationships/image" Target="../media/image1262.png"/><Relationship Id="rId61" Type="http://schemas.openxmlformats.org/officeDocument/2006/relationships/image" Target="../media/image1263.png"/><Relationship Id="rId20" Type="http://schemas.openxmlformats.org/officeDocument/2006/relationships/image" Target="../media/image1222.png"/><Relationship Id="rId64" Type="http://schemas.openxmlformats.org/officeDocument/2006/relationships/image" Target="../media/image1266.png"/><Relationship Id="rId63" Type="http://schemas.openxmlformats.org/officeDocument/2006/relationships/image" Target="../media/image1268.png"/><Relationship Id="rId22" Type="http://schemas.openxmlformats.org/officeDocument/2006/relationships/image" Target="../media/image1230.png"/><Relationship Id="rId66" Type="http://schemas.openxmlformats.org/officeDocument/2006/relationships/image" Target="../media/image1278.png"/><Relationship Id="rId21" Type="http://schemas.openxmlformats.org/officeDocument/2006/relationships/image" Target="../media/image1224.png"/><Relationship Id="rId65" Type="http://schemas.openxmlformats.org/officeDocument/2006/relationships/image" Target="../media/image1267.png"/><Relationship Id="rId24" Type="http://schemas.openxmlformats.org/officeDocument/2006/relationships/image" Target="../media/image1225.png"/><Relationship Id="rId68" Type="http://schemas.openxmlformats.org/officeDocument/2006/relationships/image" Target="../media/image1271.png"/><Relationship Id="rId23" Type="http://schemas.openxmlformats.org/officeDocument/2006/relationships/image" Target="../media/image1227.png"/><Relationship Id="rId67" Type="http://schemas.openxmlformats.org/officeDocument/2006/relationships/image" Target="../media/image1272.png"/><Relationship Id="rId60" Type="http://schemas.openxmlformats.org/officeDocument/2006/relationships/image" Target="../media/image1265.png"/><Relationship Id="rId26" Type="http://schemas.openxmlformats.org/officeDocument/2006/relationships/image" Target="../media/image1226.png"/><Relationship Id="rId25" Type="http://schemas.openxmlformats.org/officeDocument/2006/relationships/image" Target="../media/image1228.png"/><Relationship Id="rId69" Type="http://schemas.openxmlformats.org/officeDocument/2006/relationships/image" Target="../media/image1269.png"/><Relationship Id="rId28" Type="http://schemas.openxmlformats.org/officeDocument/2006/relationships/image" Target="../media/image1236.png"/><Relationship Id="rId27" Type="http://schemas.openxmlformats.org/officeDocument/2006/relationships/image" Target="../media/image1234.png"/><Relationship Id="rId29" Type="http://schemas.openxmlformats.org/officeDocument/2006/relationships/image" Target="../media/image1231.png"/><Relationship Id="rId51" Type="http://schemas.openxmlformats.org/officeDocument/2006/relationships/image" Target="../media/image1255.png"/><Relationship Id="rId50" Type="http://schemas.openxmlformats.org/officeDocument/2006/relationships/image" Target="../media/image1254.png"/><Relationship Id="rId53" Type="http://schemas.openxmlformats.org/officeDocument/2006/relationships/image" Target="../media/image1256.png"/><Relationship Id="rId52" Type="http://schemas.openxmlformats.org/officeDocument/2006/relationships/image" Target="../media/image1252.png"/><Relationship Id="rId11" Type="http://schemas.openxmlformats.org/officeDocument/2006/relationships/image" Target="../media/image1218.png"/><Relationship Id="rId55" Type="http://schemas.openxmlformats.org/officeDocument/2006/relationships/image" Target="../media/image1258.png"/><Relationship Id="rId10" Type="http://schemas.openxmlformats.org/officeDocument/2006/relationships/image" Target="../media/image1208.png"/><Relationship Id="rId54" Type="http://schemas.openxmlformats.org/officeDocument/2006/relationships/image" Target="../media/image1260.png"/><Relationship Id="rId13" Type="http://schemas.openxmlformats.org/officeDocument/2006/relationships/image" Target="../media/image1216.png"/><Relationship Id="rId57" Type="http://schemas.openxmlformats.org/officeDocument/2006/relationships/image" Target="../media/image1264.png"/><Relationship Id="rId12" Type="http://schemas.openxmlformats.org/officeDocument/2006/relationships/image" Target="../media/image1212.png"/><Relationship Id="rId56" Type="http://schemas.openxmlformats.org/officeDocument/2006/relationships/image" Target="../media/image1257.png"/><Relationship Id="rId15" Type="http://schemas.openxmlformats.org/officeDocument/2006/relationships/image" Target="../media/image1220.png"/><Relationship Id="rId59" Type="http://schemas.openxmlformats.org/officeDocument/2006/relationships/image" Target="../media/image1261.png"/><Relationship Id="rId14" Type="http://schemas.openxmlformats.org/officeDocument/2006/relationships/image" Target="../media/image1214.png"/><Relationship Id="rId58" Type="http://schemas.openxmlformats.org/officeDocument/2006/relationships/image" Target="../media/image1259.png"/><Relationship Id="rId17" Type="http://schemas.openxmlformats.org/officeDocument/2006/relationships/image" Target="../media/image1221.png"/><Relationship Id="rId16" Type="http://schemas.openxmlformats.org/officeDocument/2006/relationships/image" Target="../media/image1215.png"/><Relationship Id="rId19" Type="http://schemas.openxmlformats.org/officeDocument/2006/relationships/image" Target="../media/image1219.png"/><Relationship Id="rId18" Type="http://schemas.openxmlformats.org/officeDocument/2006/relationships/image" Target="../media/image1223.png"/></Relationships>
</file>

<file path=ppt/slides/_rels/slide36.xml.rels><?xml version="1.0" encoding="UTF-8" standalone="yes"?><Relationships xmlns="http://schemas.openxmlformats.org/package/2006/relationships"><Relationship Id="rId40" Type="http://schemas.openxmlformats.org/officeDocument/2006/relationships/image" Target="../media/image1311.png"/><Relationship Id="rId42" Type="http://schemas.openxmlformats.org/officeDocument/2006/relationships/image" Target="../media/image1310.png"/><Relationship Id="rId41" Type="http://schemas.openxmlformats.org/officeDocument/2006/relationships/image" Target="../media/image1319.png"/><Relationship Id="rId44" Type="http://schemas.openxmlformats.org/officeDocument/2006/relationships/image" Target="../media/image1318.png"/><Relationship Id="rId43" Type="http://schemas.openxmlformats.org/officeDocument/2006/relationships/image" Target="../media/image1316.png"/><Relationship Id="rId46" Type="http://schemas.openxmlformats.org/officeDocument/2006/relationships/image" Target="../media/image1314.png"/><Relationship Id="rId45" Type="http://schemas.openxmlformats.org/officeDocument/2006/relationships/image" Target="../media/image13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76.png"/><Relationship Id="rId4" Type="http://schemas.openxmlformats.org/officeDocument/2006/relationships/image" Target="../media/image1279.png"/><Relationship Id="rId9" Type="http://schemas.openxmlformats.org/officeDocument/2006/relationships/image" Target="../media/image1284.png"/><Relationship Id="rId48" Type="http://schemas.openxmlformats.org/officeDocument/2006/relationships/image" Target="../media/image1326.png"/><Relationship Id="rId47" Type="http://schemas.openxmlformats.org/officeDocument/2006/relationships/image" Target="../media/image1317.png"/><Relationship Id="rId49" Type="http://schemas.openxmlformats.org/officeDocument/2006/relationships/image" Target="../media/image1323.png"/><Relationship Id="rId5" Type="http://schemas.openxmlformats.org/officeDocument/2006/relationships/image" Target="../media/image1277.png"/><Relationship Id="rId6" Type="http://schemas.openxmlformats.org/officeDocument/2006/relationships/image" Target="../media/image1274.png"/><Relationship Id="rId7" Type="http://schemas.openxmlformats.org/officeDocument/2006/relationships/image" Target="../media/image1275.png"/><Relationship Id="rId8" Type="http://schemas.openxmlformats.org/officeDocument/2006/relationships/image" Target="../media/image1280.png"/><Relationship Id="rId31" Type="http://schemas.openxmlformats.org/officeDocument/2006/relationships/image" Target="../media/image1304.png"/><Relationship Id="rId30" Type="http://schemas.openxmlformats.org/officeDocument/2006/relationships/image" Target="../media/image1301.png"/><Relationship Id="rId33" Type="http://schemas.openxmlformats.org/officeDocument/2006/relationships/image" Target="../media/image1307.png"/><Relationship Id="rId32" Type="http://schemas.openxmlformats.org/officeDocument/2006/relationships/image" Target="../media/image1305.png"/><Relationship Id="rId35" Type="http://schemas.openxmlformats.org/officeDocument/2006/relationships/image" Target="../media/image1308.png"/><Relationship Id="rId34" Type="http://schemas.openxmlformats.org/officeDocument/2006/relationships/image" Target="../media/image1309.png"/><Relationship Id="rId37" Type="http://schemas.openxmlformats.org/officeDocument/2006/relationships/image" Target="../media/image1312.png"/><Relationship Id="rId36" Type="http://schemas.openxmlformats.org/officeDocument/2006/relationships/image" Target="../media/image1306.png"/><Relationship Id="rId39" Type="http://schemas.openxmlformats.org/officeDocument/2006/relationships/image" Target="../media/image1313.png"/><Relationship Id="rId38" Type="http://schemas.openxmlformats.org/officeDocument/2006/relationships/image" Target="../media/image1315.png"/><Relationship Id="rId20" Type="http://schemas.openxmlformats.org/officeDocument/2006/relationships/image" Target="../media/image1294.png"/><Relationship Id="rId22" Type="http://schemas.openxmlformats.org/officeDocument/2006/relationships/image" Target="../media/image1296.png"/><Relationship Id="rId21" Type="http://schemas.openxmlformats.org/officeDocument/2006/relationships/image" Target="../media/image1289.png"/><Relationship Id="rId24" Type="http://schemas.openxmlformats.org/officeDocument/2006/relationships/image" Target="../media/image1295.png"/><Relationship Id="rId23" Type="http://schemas.openxmlformats.org/officeDocument/2006/relationships/image" Target="../media/image1292.png"/><Relationship Id="rId26" Type="http://schemas.openxmlformats.org/officeDocument/2006/relationships/image" Target="../media/image1297.png"/><Relationship Id="rId25" Type="http://schemas.openxmlformats.org/officeDocument/2006/relationships/image" Target="../media/image1299.png"/><Relationship Id="rId28" Type="http://schemas.openxmlformats.org/officeDocument/2006/relationships/image" Target="../media/image1302.png"/><Relationship Id="rId27" Type="http://schemas.openxmlformats.org/officeDocument/2006/relationships/image" Target="../media/image1300.png"/><Relationship Id="rId29" Type="http://schemas.openxmlformats.org/officeDocument/2006/relationships/image" Target="../media/image1303.png"/><Relationship Id="rId51" Type="http://schemas.openxmlformats.org/officeDocument/2006/relationships/image" Target="../media/image1322.png"/><Relationship Id="rId50" Type="http://schemas.openxmlformats.org/officeDocument/2006/relationships/image" Target="../media/image1321.png"/><Relationship Id="rId53" Type="http://schemas.openxmlformats.org/officeDocument/2006/relationships/image" Target="../media/image1325.png"/><Relationship Id="rId52" Type="http://schemas.openxmlformats.org/officeDocument/2006/relationships/image" Target="../media/image1324.png"/><Relationship Id="rId11" Type="http://schemas.openxmlformats.org/officeDocument/2006/relationships/image" Target="../media/image1282.png"/><Relationship Id="rId10" Type="http://schemas.openxmlformats.org/officeDocument/2006/relationships/image" Target="../media/image1281.png"/><Relationship Id="rId13" Type="http://schemas.openxmlformats.org/officeDocument/2006/relationships/image" Target="../media/image1285.png"/><Relationship Id="rId12" Type="http://schemas.openxmlformats.org/officeDocument/2006/relationships/image" Target="../media/image1283.png"/><Relationship Id="rId15" Type="http://schemas.openxmlformats.org/officeDocument/2006/relationships/image" Target="../media/image1287.png"/><Relationship Id="rId14" Type="http://schemas.openxmlformats.org/officeDocument/2006/relationships/image" Target="../media/image1288.png"/><Relationship Id="rId17" Type="http://schemas.openxmlformats.org/officeDocument/2006/relationships/image" Target="../media/image1290.png"/><Relationship Id="rId16" Type="http://schemas.openxmlformats.org/officeDocument/2006/relationships/image" Target="../media/image1293.png"/><Relationship Id="rId19" Type="http://schemas.openxmlformats.org/officeDocument/2006/relationships/image" Target="../media/image1291.png"/><Relationship Id="rId18" Type="http://schemas.openxmlformats.org/officeDocument/2006/relationships/image" Target="../media/image1286.png"/></Relationships>
</file>

<file path=ppt/slides/_rels/slide37.xml.rels><?xml version="1.0" encoding="UTF-8" standalone="yes"?><Relationships xmlns="http://schemas.openxmlformats.org/package/2006/relationships"><Relationship Id="rId40" Type="http://schemas.openxmlformats.org/officeDocument/2006/relationships/image" Target="../media/image1361.png"/><Relationship Id="rId42" Type="http://schemas.openxmlformats.org/officeDocument/2006/relationships/image" Target="../media/image1366.png"/><Relationship Id="rId41" Type="http://schemas.openxmlformats.org/officeDocument/2006/relationships/image" Target="../media/image1362.png"/><Relationship Id="rId44" Type="http://schemas.openxmlformats.org/officeDocument/2006/relationships/image" Target="../media/image1368.png"/><Relationship Id="rId43" Type="http://schemas.openxmlformats.org/officeDocument/2006/relationships/image" Target="../media/image1365.png"/><Relationship Id="rId46" Type="http://schemas.openxmlformats.org/officeDocument/2006/relationships/image" Target="../media/image1367.png"/><Relationship Id="rId45" Type="http://schemas.openxmlformats.org/officeDocument/2006/relationships/image" Target="../media/image136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29.png"/><Relationship Id="rId4" Type="http://schemas.openxmlformats.org/officeDocument/2006/relationships/image" Target="../media/image1327.png"/><Relationship Id="rId9" Type="http://schemas.openxmlformats.org/officeDocument/2006/relationships/image" Target="../media/image1331.png"/><Relationship Id="rId48" Type="http://schemas.openxmlformats.org/officeDocument/2006/relationships/image" Target="../media/image1372.png"/><Relationship Id="rId47" Type="http://schemas.openxmlformats.org/officeDocument/2006/relationships/image" Target="../media/image1370.png"/><Relationship Id="rId49" Type="http://schemas.openxmlformats.org/officeDocument/2006/relationships/image" Target="../media/image1371.png"/><Relationship Id="rId5" Type="http://schemas.openxmlformats.org/officeDocument/2006/relationships/image" Target="../media/image1328.png"/><Relationship Id="rId6" Type="http://schemas.openxmlformats.org/officeDocument/2006/relationships/image" Target="../media/image1344.png"/><Relationship Id="rId7" Type="http://schemas.openxmlformats.org/officeDocument/2006/relationships/image" Target="../media/image1333.png"/><Relationship Id="rId8" Type="http://schemas.openxmlformats.org/officeDocument/2006/relationships/image" Target="../media/image1330.png"/><Relationship Id="rId31" Type="http://schemas.openxmlformats.org/officeDocument/2006/relationships/image" Target="../media/image1355.png"/><Relationship Id="rId30" Type="http://schemas.openxmlformats.org/officeDocument/2006/relationships/image" Target="../media/image1353.png"/><Relationship Id="rId33" Type="http://schemas.openxmlformats.org/officeDocument/2006/relationships/image" Target="../media/image1352.png"/><Relationship Id="rId32" Type="http://schemas.openxmlformats.org/officeDocument/2006/relationships/image" Target="../media/image1350.png"/><Relationship Id="rId35" Type="http://schemas.openxmlformats.org/officeDocument/2006/relationships/image" Target="../media/image1360.png"/><Relationship Id="rId34" Type="http://schemas.openxmlformats.org/officeDocument/2006/relationships/image" Target="../media/image1357.png"/><Relationship Id="rId70" Type="http://schemas.openxmlformats.org/officeDocument/2006/relationships/image" Target="../media/image1390.png"/><Relationship Id="rId37" Type="http://schemas.openxmlformats.org/officeDocument/2006/relationships/image" Target="../media/image1358.png"/><Relationship Id="rId36" Type="http://schemas.openxmlformats.org/officeDocument/2006/relationships/image" Target="../media/image1359.png"/><Relationship Id="rId39" Type="http://schemas.openxmlformats.org/officeDocument/2006/relationships/image" Target="../media/image1373.png"/><Relationship Id="rId38" Type="http://schemas.openxmlformats.org/officeDocument/2006/relationships/image" Target="../media/image1363.png"/><Relationship Id="rId62" Type="http://schemas.openxmlformats.org/officeDocument/2006/relationships/image" Target="../media/image1396.png"/><Relationship Id="rId61" Type="http://schemas.openxmlformats.org/officeDocument/2006/relationships/image" Target="../media/image1386.png"/><Relationship Id="rId20" Type="http://schemas.openxmlformats.org/officeDocument/2006/relationships/image" Target="../media/image1342.png"/><Relationship Id="rId64" Type="http://schemas.openxmlformats.org/officeDocument/2006/relationships/image" Target="../media/image1385.png"/><Relationship Id="rId63" Type="http://schemas.openxmlformats.org/officeDocument/2006/relationships/image" Target="../media/image1392.png"/><Relationship Id="rId22" Type="http://schemas.openxmlformats.org/officeDocument/2006/relationships/image" Target="../media/image1349.png"/><Relationship Id="rId66" Type="http://schemas.openxmlformats.org/officeDocument/2006/relationships/image" Target="../media/image1391.png"/><Relationship Id="rId21" Type="http://schemas.openxmlformats.org/officeDocument/2006/relationships/image" Target="../media/image1345.png"/><Relationship Id="rId65" Type="http://schemas.openxmlformats.org/officeDocument/2006/relationships/image" Target="../media/image1398.png"/><Relationship Id="rId24" Type="http://schemas.openxmlformats.org/officeDocument/2006/relationships/image" Target="../media/image1347.png"/><Relationship Id="rId68" Type="http://schemas.openxmlformats.org/officeDocument/2006/relationships/image" Target="../media/image1393.png"/><Relationship Id="rId23" Type="http://schemas.openxmlformats.org/officeDocument/2006/relationships/image" Target="../media/image1343.png"/><Relationship Id="rId67" Type="http://schemas.openxmlformats.org/officeDocument/2006/relationships/image" Target="../media/image1389.png"/><Relationship Id="rId60" Type="http://schemas.openxmlformats.org/officeDocument/2006/relationships/image" Target="../media/image1384.png"/><Relationship Id="rId26" Type="http://schemas.openxmlformats.org/officeDocument/2006/relationships/image" Target="../media/image1351.png"/><Relationship Id="rId25" Type="http://schemas.openxmlformats.org/officeDocument/2006/relationships/image" Target="../media/image1346.png"/><Relationship Id="rId69" Type="http://schemas.openxmlformats.org/officeDocument/2006/relationships/image" Target="../media/image1395.png"/><Relationship Id="rId28" Type="http://schemas.openxmlformats.org/officeDocument/2006/relationships/image" Target="../media/image1354.png"/><Relationship Id="rId27" Type="http://schemas.openxmlformats.org/officeDocument/2006/relationships/image" Target="../media/image1348.png"/><Relationship Id="rId29" Type="http://schemas.openxmlformats.org/officeDocument/2006/relationships/image" Target="../media/image1356.png"/><Relationship Id="rId51" Type="http://schemas.openxmlformats.org/officeDocument/2006/relationships/image" Target="../media/image1369.png"/><Relationship Id="rId50" Type="http://schemas.openxmlformats.org/officeDocument/2006/relationships/image" Target="../media/image1375.png"/><Relationship Id="rId53" Type="http://schemas.openxmlformats.org/officeDocument/2006/relationships/image" Target="../media/image1376.png"/><Relationship Id="rId52" Type="http://schemas.openxmlformats.org/officeDocument/2006/relationships/image" Target="../media/image1374.png"/><Relationship Id="rId11" Type="http://schemas.openxmlformats.org/officeDocument/2006/relationships/image" Target="../media/image1332.png"/><Relationship Id="rId55" Type="http://schemas.openxmlformats.org/officeDocument/2006/relationships/image" Target="../media/image1379.png"/><Relationship Id="rId10" Type="http://schemas.openxmlformats.org/officeDocument/2006/relationships/image" Target="../media/image1338.png"/><Relationship Id="rId54" Type="http://schemas.openxmlformats.org/officeDocument/2006/relationships/image" Target="../media/image1380.png"/><Relationship Id="rId13" Type="http://schemas.openxmlformats.org/officeDocument/2006/relationships/image" Target="../media/image1336.png"/><Relationship Id="rId57" Type="http://schemas.openxmlformats.org/officeDocument/2006/relationships/image" Target="../media/image1378.png"/><Relationship Id="rId12" Type="http://schemas.openxmlformats.org/officeDocument/2006/relationships/image" Target="../media/image1341.png"/><Relationship Id="rId56" Type="http://schemas.openxmlformats.org/officeDocument/2006/relationships/image" Target="../media/image1377.png"/><Relationship Id="rId15" Type="http://schemas.openxmlformats.org/officeDocument/2006/relationships/image" Target="../media/image1334.png"/><Relationship Id="rId59" Type="http://schemas.openxmlformats.org/officeDocument/2006/relationships/image" Target="../media/image1382.png"/><Relationship Id="rId14" Type="http://schemas.openxmlformats.org/officeDocument/2006/relationships/image" Target="../media/image1335.png"/><Relationship Id="rId58" Type="http://schemas.openxmlformats.org/officeDocument/2006/relationships/image" Target="../media/image1381.png"/><Relationship Id="rId17" Type="http://schemas.openxmlformats.org/officeDocument/2006/relationships/image" Target="../media/image1397.png"/><Relationship Id="rId16" Type="http://schemas.openxmlformats.org/officeDocument/2006/relationships/image" Target="../media/image1337.png"/><Relationship Id="rId19" Type="http://schemas.openxmlformats.org/officeDocument/2006/relationships/image" Target="../media/image1340.png"/><Relationship Id="rId18" Type="http://schemas.openxmlformats.org/officeDocument/2006/relationships/image" Target="../media/image13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8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5.png"/><Relationship Id="rId4" Type="http://schemas.openxmlformats.org/officeDocument/2006/relationships/image" Target="../media/image158.png"/><Relationship Id="rId9" Type="http://schemas.openxmlformats.org/officeDocument/2006/relationships/image" Target="../media/image161.png"/><Relationship Id="rId5" Type="http://schemas.openxmlformats.org/officeDocument/2006/relationships/image" Target="../media/image151.png"/><Relationship Id="rId6" Type="http://schemas.openxmlformats.org/officeDocument/2006/relationships/image" Target="../media/image159.png"/><Relationship Id="rId7" Type="http://schemas.openxmlformats.org/officeDocument/2006/relationships/image" Target="../media/image162.png"/><Relationship Id="rId8" Type="http://schemas.openxmlformats.org/officeDocument/2006/relationships/image" Target="../media/image156.png"/><Relationship Id="rId31" Type="http://schemas.openxmlformats.org/officeDocument/2006/relationships/image" Target="../media/image182.png"/><Relationship Id="rId30" Type="http://schemas.openxmlformats.org/officeDocument/2006/relationships/image" Target="../media/image183.png"/><Relationship Id="rId33" Type="http://schemas.openxmlformats.org/officeDocument/2006/relationships/image" Target="../media/image186.png"/><Relationship Id="rId32" Type="http://schemas.openxmlformats.org/officeDocument/2006/relationships/image" Target="../media/image184.png"/><Relationship Id="rId20" Type="http://schemas.openxmlformats.org/officeDocument/2006/relationships/image" Target="../media/image171.png"/><Relationship Id="rId22" Type="http://schemas.openxmlformats.org/officeDocument/2006/relationships/image" Target="../media/image177.png"/><Relationship Id="rId21" Type="http://schemas.openxmlformats.org/officeDocument/2006/relationships/image" Target="../media/image173.png"/><Relationship Id="rId24" Type="http://schemas.openxmlformats.org/officeDocument/2006/relationships/image" Target="../media/image176.png"/><Relationship Id="rId23" Type="http://schemas.openxmlformats.org/officeDocument/2006/relationships/image" Target="../media/image174.png"/><Relationship Id="rId26" Type="http://schemas.openxmlformats.org/officeDocument/2006/relationships/image" Target="../media/image175.png"/><Relationship Id="rId25" Type="http://schemas.openxmlformats.org/officeDocument/2006/relationships/image" Target="../media/image181.png"/><Relationship Id="rId28" Type="http://schemas.openxmlformats.org/officeDocument/2006/relationships/image" Target="../media/image180.png"/><Relationship Id="rId27" Type="http://schemas.openxmlformats.org/officeDocument/2006/relationships/image" Target="../media/image178.png"/><Relationship Id="rId29" Type="http://schemas.openxmlformats.org/officeDocument/2006/relationships/image" Target="../media/image179.png"/><Relationship Id="rId11" Type="http://schemas.openxmlformats.org/officeDocument/2006/relationships/image" Target="../media/image160.png"/><Relationship Id="rId10" Type="http://schemas.openxmlformats.org/officeDocument/2006/relationships/image" Target="../media/image163.png"/><Relationship Id="rId13" Type="http://schemas.openxmlformats.org/officeDocument/2006/relationships/image" Target="../media/image164.png"/><Relationship Id="rId12" Type="http://schemas.openxmlformats.org/officeDocument/2006/relationships/image" Target="../media/image165.png"/><Relationship Id="rId15" Type="http://schemas.openxmlformats.org/officeDocument/2006/relationships/image" Target="../media/image168.png"/><Relationship Id="rId14" Type="http://schemas.openxmlformats.org/officeDocument/2006/relationships/image" Target="../media/image167.png"/><Relationship Id="rId17" Type="http://schemas.openxmlformats.org/officeDocument/2006/relationships/image" Target="../media/image169.png"/><Relationship Id="rId16" Type="http://schemas.openxmlformats.org/officeDocument/2006/relationships/image" Target="../media/image166.png"/><Relationship Id="rId19" Type="http://schemas.openxmlformats.org/officeDocument/2006/relationships/image" Target="../media/image170.png"/><Relationship Id="rId18" Type="http://schemas.openxmlformats.org/officeDocument/2006/relationships/image" Target="../media/image17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88.png"/><Relationship Id="rId4" Type="http://schemas.openxmlformats.org/officeDocument/2006/relationships/image" Target="../media/image138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04.png"/><Relationship Id="rId4" Type="http://schemas.openxmlformats.org/officeDocument/2006/relationships/image" Target="../media/image1402.png"/><Relationship Id="rId9" Type="http://schemas.openxmlformats.org/officeDocument/2006/relationships/image" Target="../media/image1394.png"/><Relationship Id="rId5" Type="http://schemas.openxmlformats.org/officeDocument/2006/relationships/image" Target="../media/image1403.png"/><Relationship Id="rId6" Type="http://schemas.openxmlformats.org/officeDocument/2006/relationships/image" Target="../media/image1400.png"/><Relationship Id="rId7" Type="http://schemas.openxmlformats.org/officeDocument/2006/relationships/image" Target="../media/image1401.png"/><Relationship Id="rId8" Type="http://schemas.openxmlformats.org/officeDocument/2006/relationships/image" Target="../media/image1399.png"/></Relationships>
</file>

<file path=ppt/slides/_rels/slide5.xml.rels><?xml version="1.0" encoding="UTF-8" standalone="yes"?><Relationships xmlns="http://schemas.openxmlformats.org/package/2006/relationships"><Relationship Id="rId40" Type="http://schemas.openxmlformats.org/officeDocument/2006/relationships/image" Target="../media/image219.png"/><Relationship Id="rId42" Type="http://schemas.openxmlformats.org/officeDocument/2006/relationships/image" Target="../media/image227.png"/><Relationship Id="rId41" Type="http://schemas.openxmlformats.org/officeDocument/2006/relationships/image" Target="../media/image221.png"/><Relationship Id="rId44" Type="http://schemas.openxmlformats.org/officeDocument/2006/relationships/image" Target="../media/image223.png"/><Relationship Id="rId43" Type="http://schemas.openxmlformats.org/officeDocument/2006/relationships/image" Target="../media/image231.png"/><Relationship Id="rId45" Type="http://schemas.openxmlformats.org/officeDocument/2006/relationships/image" Target="../media/image2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5.png"/><Relationship Id="rId4" Type="http://schemas.openxmlformats.org/officeDocument/2006/relationships/image" Target="../media/image189.png"/><Relationship Id="rId9" Type="http://schemas.openxmlformats.org/officeDocument/2006/relationships/image" Target="../media/image190.png"/><Relationship Id="rId5" Type="http://schemas.openxmlformats.org/officeDocument/2006/relationships/image" Target="../media/image217.png"/><Relationship Id="rId6" Type="http://schemas.openxmlformats.org/officeDocument/2006/relationships/image" Target="../media/image188.png"/><Relationship Id="rId7" Type="http://schemas.openxmlformats.org/officeDocument/2006/relationships/image" Target="../media/image187.png"/><Relationship Id="rId8" Type="http://schemas.openxmlformats.org/officeDocument/2006/relationships/image" Target="../media/image191.png"/><Relationship Id="rId31" Type="http://schemas.openxmlformats.org/officeDocument/2006/relationships/image" Target="../media/image212.png"/><Relationship Id="rId30" Type="http://schemas.openxmlformats.org/officeDocument/2006/relationships/image" Target="../media/image213.png"/><Relationship Id="rId33" Type="http://schemas.openxmlformats.org/officeDocument/2006/relationships/image" Target="../media/image211.png"/><Relationship Id="rId32" Type="http://schemas.openxmlformats.org/officeDocument/2006/relationships/image" Target="../media/image215.png"/><Relationship Id="rId35" Type="http://schemas.openxmlformats.org/officeDocument/2006/relationships/image" Target="../media/image216.png"/><Relationship Id="rId34" Type="http://schemas.openxmlformats.org/officeDocument/2006/relationships/image" Target="../media/image214.png"/><Relationship Id="rId37" Type="http://schemas.openxmlformats.org/officeDocument/2006/relationships/image" Target="../media/image222.png"/><Relationship Id="rId36" Type="http://schemas.openxmlformats.org/officeDocument/2006/relationships/image" Target="../media/image218.png"/><Relationship Id="rId39" Type="http://schemas.openxmlformats.org/officeDocument/2006/relationships/image" Target="../media/image224.png"/><Relationship Id="rId38" Type="http://schemas.openxmlformats.org/officeDocument/2006/relationships/image" Target="../media/image220.png"/><Relationship Id="rId20" Type="http://schemas.openxmlformats.org/officeDocument/2006/relationships/image" Target="../media/image203.png"/><Relationship Id="rId22" Type="http://schemas.openxmlformats.org/officeDocument/2006/relationships/image" Target="../media/image204.png"/><Relationship Id="rId21" Type="http://schemas.openxmlformats.org/officeDocument/2006/relationships/image" Target="../media/image199.png"/><Relationship Id="rId24" Type="http://schemas.openxmlformats.org/officeDocument/2006/relationships/image" Target="../media/image207.png"/><Relationship Id="rId23" Type="http://schemas.openxmlformats.org/officeDocument/2006/relationships/image" Target="../media/image205.png"/><Relationship Id="rId26" Type="http://schemas.openxmlformats.org/officeDocument/2006/relationships/image" Target="../media/image209.png"/><Relationship Id="rId25" Type="http://schemas.openxmlformats.org/officeDocument/2006/relationships/image" Target="../media/image206.png"/><Relationship Id="rId28" Type="http://schemas.openxmlformats.org/officeDocument/2006/relationships/image" Target="../media/image210.png"/><Relationship Id="rId27" Type="http://schemas.openxmlformats.org/officeDocument/2006/relationships/image" Target="../media/image208.png"/><Relationship Id="rId29" Type="http://schemas.openxmlformats.org/officeDocument/2006/relationships/image" Target="../media/image230.png"/><Relationship Id="rId11" Type="http://schemas.openxmlformats.org/officeDocument/2006/relationships/image" Target="../media/image194.png"/><Relationship Id="rId10" Type="http://schemas.openxmlformats.org/officeDocument/2006/relationships/image" Target="../media/image192.png"/><Relationship Id="rId13" Type="http://schemas.openxmlformats.org/officeDocument/2006/relationships/image" Target="../media/image195.png"/><Relationship Id="rId12" Type="http://schemas.openxmlformats.org/officeDocument/2006/relationships/image" Target="../media/image193.png"/><Relationship Id="rId15" Type="http://schemas.openxmlformats.org/officeDocument/2006/relationships/image" Target="../media/image202.png"/><Relationship Id="rId14" Type="http://schemas.openxmlformats.org/officeDocument/2006/relationships/image" Target="../media/image198.png"/><Relationship Id="rId17" Type="http://schemas.openxmlformats.org/officeDocument/2006/relationships/image" Target="../media/image200.png"/><Relationship Id="rId16" Type="http://schemas.openxmlformats.org/officeDocument/2006/relationships/image" Target="../media/image196.png"/><Relationship Id="rId19" Type="http://schemas.openxmlformats.org/officeDocument/2006/relationships/image" Target="../media/image197.png"/><Relationship Id="rId18" Type="http://schemas.openxmlformats.org/officeDocument/2006/relationships/image" Target="../media/image201.png"/></Relationships>
</file>

<file path=ppt/slides/_rels/slide6.xml.rels><?xml version="1.0" encoding="UTF-8" standalone="yes"?><Relationships xmlns="http://schemas.openxmlformats.org/package/2006/relationships"><Relationship Id="rId40" Type="http://schemas.openxmlformats.org/officeDocument/2006/relationships/image" Target="../media/image266.png"/><Relationship Id="rId42" Type="http://schemas.openxmlformats.org/officeDocument/2006/relationships/image" Target="../media/image271.png"/><Relationship Id="rId41" Type="http://schemas.openxmlformats.org/officeDocument/2006/relationships/image" Target="../media/image272.png"/><Relationship Id="rId44" Type="http://schemas.openxmlformats.org/officeDocument/2006/relationships/image" Target="../media/image274.png"/><Relationship Id="rId43" Type="http://schemas.openxmlformats.org/officeDocument/2006/relationships/image" Target="../media/image273.png"/><Relationship Id="rId46" Type="http://schemas.openxmlformats.org/officeDocument/2006/relationships/image" Target="../media/image269.png"/><Relationship Id="rId45" Type="http://schemas.openxmlformats.org/officeDocument/2006/relationships/image" Target="../media/image26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6.png"/><Relationship Id="rId4" Type="http://schemas.openxmlformats.org/officeDocument/2006/relationships/image" Target="../media/image233.png"/><Relationship Id="rId9" Type="http://schemas.openxmlformats.org/officeDocument/2006/relationships/image" Target="../media/image232.png"/><Relationship Id="rId47" Type="http://schemas.openxmlformats.org/officeDocument/2006/relationships/image" Target="../media/image275.png"/><Relationship Id="rId5" Type="http://schemas.openxmlformats.org/officeDocument/2006/relationships/image" Target="../media/image229.png"/><Relationship Id="rId6" Type="http://schemas.openxmlformats.org/officeDocument/2006/relationships/image" Target="../media/image238.png"/><Relationship Id="rId7" Type="http://schemas.openxmlformats.org/officeDocument/2006/relationships/image" Target="../media/image228.png"/><Relationship Id="rId8" Type="http://schemas.openxmlformats.org/officeDocument/2006/relationships/image" Target="../media/image237.png"/><Relationship Id="rId31" Type="http://schemas.openxmlformats.org/officeDocument/2006/relationships/image" Target="../media/image259.png"/><Relationship Id="rId30" Type="http://schemas.openxmlformats.org/officeDocument/2006/relationships/image" Target="../media/image256.png"/><Relationship Id="rId33" Type="http://schemas.openxmlformats.org/officeDocument/2006/relationships/image" Target="../media/image255.png"/><Relationship Id="rId32" Type="http://schemas.openxmlformats.org/officeDocument/2006/relationships/image" Target="../media/image262.png"/><Relationship Id="rId35" Type="http://schemas.openxmlformats.org/officeDocument/2006/relationships/image" Target="../media/image265.png"/><Relationship Id="rId34" Type="http://schemas.openxmlformats.org/officeDocument/2006/relationships/image" Target="../media/image258.png"/><Relationship Id="rId37" Type="http://schemas.openxmlformats.org/officeDocument/2006/relationships/image" Target="../media/image264.png"/><Relationship Id="rId36" Type="http://schemas.openxmlformats.org/officeDocument/2006/relationships/image" Target="../media/image260.png"/><Relationship Id="rId39" Type="http://schemas.openxmlformats.org/officeDocument/2006/relationships/image" Target="../media/image263.png"/><Relationship Id="rId38" Type="http://schemas.openxmlformats.org/officeDocument/2006/relationships/image" Target="../media/image261.png"/><Relationship Id="rId20" Type="http://schemas.openxmlformats.org/officeDocument/2006/relationships/image" Target="../media/image250.png"/><Relationship Id="rId22" Type="http://schemas.openxmlformats.org/officeDocument/2006/relationships/image" Target="../media/image248.png"/><Relationship Id="rId21" Type="http://schemas.openxmlformats.org/officeDocument/2006/relationships/image" Target="../media/image249.png"/><Relationship Id="rId24" Type="http://schemas.openxmlformats.org/officeDocument/2006/relationships/image" Target="../media/image246.png"/><Relationship Id="rId23" Type="http://schemas.openxmlformats.org/officeDocument/2006/relationships/image" Target="../media/image251.png"/><Relationship Id="rId26" Type="http://schemas.openxmlformats.org/officeDocument/2006/relationships/image" Target="../media/image247.png"/><Relationship Id="rId25" Type="http://schemas.openxmlformats.org/officeDocument/2006/relationships/image" Target="../media/image257.png"/><Relationship Id="rId28" Type="http://schemas.openxmlformats.org/officeDocument/2006/relationships/image" Target="../media/image253.png"/><Relationship Id="rId27" Type="http://schemas.openxmlformats.org/officeDocument/2006/relationships/image" Target="../media/image252.png"/><Relationship Id="rId29" Type="http://schemas.openxmlformats.org/officeDocument/2006/relationships/image" Target="../media/image254.png"/><Relationship Id="rId11" Type="http://schemas.openxmlformats.org/officeDocument/2006/relationships/image" Target="../media/image239.png"/><Relationship Id="rId10" Type="http://schemas.openxmlformats.org/officeDocument/2006/relationships/image" Target="../media/image234.png"/><Relationship Id="rId13" Type="http://schemas.openxmlformats.org/officeDocument/2006/relationships/image" Target="../media/image242.png"/><Relationship Id="rId12" Type="http://schemas.openxmlformats.org/officeDocument/2006/relationships/image" Target="../media/image235.png"/><Relationship Id="rId15" Type="http://schemas.openxmlformats.org/officeDocument/2006/relationships/image" Target="../media/image240.png"/><Relationship Id="rId14" Type="http://schemas.openxmlformats.org/officeDocument/2006/relationships/image" Target="../media/image236.png"/><Relationship Id="rId17" Type="http://schemas.openxmlformats.org/officeDocument/2006/relationships/image" Target="../media/image241.png"/><Relationship Id="rId16" Type="http://schemas.openxmlformats.org/officeDocument/2006/relationships/image" Target="../media/image243.png"/><Relationship Id="rId19" Type="http://schemas.openxmlformats.org/officeDocument/2006/relationships/image" Target="../media/image244.png"/><Relationship Id="rId18" Type="http://schemas.openxmlformats.org/officeDocument/2006/relationships/image" Target="../media/image24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0.png"/><Relationship Id="rId4" Type="http://schemas.openxmlformats.org/officeDocument/2006/relationships/image" Target="../media/image281.png"/><Relationship Id="rId9" Type="http://schemas.openxmlformats.org/officeDocument/2006/relationships/image" Target="../media/image280.png"/><Relationship Id="rId5" Type="http://schemas.openxmlformats.org/officeDocument/2006/relationships/image" Target="../media/image268.png"/><Relationship Id="rId6" Type="http://schemas.openxmlformats.org/officeDocument/2006/relationships/image" Target="../media/image276.png"/><Relationship Id="rId7" Type="http://schemas.openxmlformats.org/officeDocument/2006/relationships/image" Target="../media/image282.png"/><Relationship Id="rId8" Type="http://schemas.openxmlformats.org/officeDocument/2006/relationships/image" Target="../media/image279.png"/><Relationship Id="rId30" Type="http://schemas.openxmlformats.org/officeDocument/2006/relationships/image" Target="../media/image299.png"/><Relationship Id="rId20" Type="http://schemas.openxmlformats.org/officeDocument/2006/relationships/image" Target="../media/image289.png"/><Relationship Id="rId22" Type="http://schemas.openxmlformats.org/officeDocument/2006/relationships/image" Target="../media/image294.png"/><Relationship Id="rId21" Type="http://schemas.openxmlformats.org/officeDocument/2006/relationships/image" Target="../media/image296.png"/><Relationship Id="rId24" Type="http://schemas.openxmlformats.org/officeDocument/2006/relationships/image" Target="../media/image293.png"/><Relationship Id="rId23" Type="http://schemas.openxmlformats.org/officeDocument/2006/relationships/image" Target="../media/image295.png"/><Relationship Id="rId26" Type="http://schemas.openxmlformats.org/officeDocument/2006/relationships/image" Target="../media/image301.png"/><Relationship Id="rId25" Type="http://schemas.openxmlformats.org/officeDocument/2006/relationships/image" Target="../media/image292.png"/><Relationship Id="rId28" Type="http://schemas.openxmlformats.org/officeDocument/2006/relationships/image" Target="../media/image305.png"/><Relationship Id="rId27" Type="http://schemas.openxmlformats.org/officeDocument/2006/relationships/image" Target="../media/image297.png"/><Relationship Id="rId29" Type="http://schemas.openxmlformats.org/officeDocument/2006/relationships/image" Target="../media/image298.png"/><Relationship Id="rId11" Type="http://schemas.openxmlformats.org/officeDocument/2006/relationships/image" Target="../media/image284.png"/><Relationship Id="rId10" Type="http://schemas.openxmlformats.org/officeDocument/2006/relationships/image" Target="../media/image278.png"/><Relationship Id="rId13" Type="http://schemas.openxmlformats.org/officeDocument/2006/relationships/image" Target="../media/image277.png"/><Relationship Id="rId12" Type="http://schemas.openxmlformats.org/officeDocument/2006/relationships/image" Target="../media/image285.png"/><Relationship Id="rId15" Type="http://schemas.openxmlformats.org/officeDocument/2006/relationships/image" Target="../media/image283.png"/><Relationship Id="rId14" Type="http://schemas.openxmlformats.org/officeDocument/2006/relationships/image" Target="../media/image286.png"/><Relationship Id="rId17" Type="http://schemas.openxmlformats.org/officeDocument/2006/relationships/image" Target="../media/image288.png"/><Relationship Id="rId16" Type="http://schemas.openxmlformats.org/officeDocument/2006/relationships/image" Target="../media/image287.png"/><Relationship Id="rId19" Type="http://schemas.openxmlformats.org/officeDocument/2006/relationships/image" Target="../media/image290.png"/><Relationship Id="rId18" Type="http://schemas.openxmlformats.org/officeDocument/2006/relationships/image" Target="../media/image291.png"/></Relationships>
</file>

<file path=ppt/slides/_rels/slide8.xml.rels><?xml version="1.0" encoding="UTF-8" standalone="yes"?><Relationships xmlns="http://schemas.openxmlformats.org/package/2006/relationships"><Relationship Id="rId40" Type="http://schemas.openxmlformats.org/officeDocument/2006/relationships/image" Target="../media/image337.png"/><Relationship Id="rId42" Type="http://schemas.openxmlformats.org/officeDocument/2006/relationships/image" Target="../media/image342.png"/><Relationship Id="rId41" Type="http://schemas.openxmlformats.org/officeDocument/2006/relationships/image" Target="../media/image348.png"/><Relationship Id="rId44" Type="http://schemas.openxmlformats.org/officeDocument/2006/relationships/image" Target="../media/image345.png"/><Relationship Id="rId43" Type="http://schemas.openxmlformats.org/officeDocument/2006/relationships/image" Target="../media/image343.png"/><Relationship Id="rId46" Type="http://schemas.openxmlformats.org/officeDocument/2006/relationships/image" Target="../media/image346.png"/><Relationship Id="rId45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4.png"/><Relationship Id="rId4" Type="http://schemas.openxmlformats.org/officeDocument/2006/relationships/image" Target="../media/image303.png"/><Relationship Id="rId9" Type="http://schemas.openxmlformats.org/officeDocument/2006/relationships/image" Target="../media/image312.png"/><Relationship Id="rId48" Type="http://schemas.openxmlformats.org/officeDocument/2006/relationships/image" Target="../media/image355.png"/><Relationship Id="rId47" Type="http://schemas.openxmlformats.org/officeDocument/2006/relationships/image" Target="../media/image344.png"/><Relationship Id="rId49" Type="http://schemas.openxmlformats.org/officeDocument/2006/relationships/image" Target="../media/image341.png"/><Relationship Id="rId5" Type="http://schemas.openxmlformats.org/officeDocument/2006/relationships/image" Target="../media/image300.png"/><Relationship Id="rId6" Type="http://schemas.openxmlformats.org/officeDocument/2006/relationships/image" Target="../media/image302.png"/><Relationship Id="rId7" Type="http://schemas.openxmlformats.org/officeDocument/2006/relationships/image" Target="../media/image306.png"/><Relationship Id="rId8" Type="http://schemas.openxmlformats.org/officeDocument/2006/relationships/image" Target="../media/image307.png"/><Relationship Id="rId31" Type="http://schemas.openxmlformats.org/officeDocument/2006/relationships/image" Target="../media/image335.png"/><Relationship Id="rId30" Type="http://schemas.openxmlformats.org/officeDocument/2006/relationships/image" Target="../media/image329.png"/><Relationship Id="rId33" Type="http://schemas.openxmlformats.org/officeDocument/2006/relationships/image" Target="../media/image339.png"/><Relationship Id="rId32" Type="http://schemas.openxmlformats.org/officeDocument/2006/relationships/image" Target="../media/image330.png"/><Relationship Id="rId35" Type="http://schemas.openxmlformats.org/officeDocument/2006/relationships/image" Target="../media/image331.png"/><Relationship Id="rId34" Type="http://schemas.openxmlformats.org/officeDocument/2006/relationships/image" Target="../media/image333.png"/><Relationship Id="rId37" Type="http://schemas.openxmlformats.org/officeDocument/2006/relationships/image" Target="../media/image332.png"/><Relationship Id="rId36" Type="http://schemas.openxmlformats.org/officeDocument/2006/relationships/image" Target="../media/image336.png"/><Relationship Id="rId39" Type="http://schemas.openxmlformats.org/officeDocument/2006/relationships/image" Target="../media/image338.png"/><Relationship Id="rId38" Type="http://schemas.openxmlformats.org/officeDocument/2006/relationships/image" Target="../media/image334.png"/><Relationship Id="rId62" Type="http://schemas.openxmlformats.org/officeDocument/2006/relationships/image" Target="../media/image361.png"/><Relationship Id="rId61" Type="http://schemas.openxmlformats.org/officeDocument/2006/relationships/image" Target="../media/image358.png"/><Relationship Id="rId20" Type="http://schemas.openxmlformats.org/officeDocument/2006/relationships/image" Target="../media/image322.png"/><Relationship Id="rId64" Type="http://schemas.openxmlformats.org/officeDocument/2006/relationships/image" Target="../media/image363.png"/><Relationship Id="rId63" Type="http://schemas.openxmlformats.org/officeDocument/2006/relationships/image" Target="../media/image365.png"/><Relationship Id="rId22" Type="http://schemas.openxmlformats.org/officeDocument/2006/relationships/image" Target="../media/image321.png"/><Relationship Id="rId66" Type="http://schemas.openxmlformats.org/officeDocument/2006/relationships/image" Target="../media/image369.png"/><Relationship Id="rId21" Type="http://schemas.openxmlformats.org/officeDocument/2006/relationships/image" Target="../media/image319.png"/><Relationship Id="rId65" Type="http://schemas.openxmlformats.org/officeDocument/2006/relationships/image" Target="../media/image362.png"/><Relationship Id="rId24" Type="http://schemas.openxmlformats.org/officeDocument/2006/relationships/image" Target="../media/image323.png"/><Relationship Id="rId68" Type="http://schemas.openxmlformats.org/officeDocument/2006/relationships/image" Target="../media/image367.png"/><Relationship Id="rId23" Type="http://schemas.openxmlformats.org/officeDocument/2006/relationships/image" Target="../media/image317.png"/><Relationship Id="rId67" Type="http://schemas.openxmlformats.org/officeDocument/2006/relationships/image" Target="../media/image364.png"/><Relationship Id="rId60" Type="http://schemas.openxmlformats.org/officeDocument/2006/relationships/image" Target="../media/image359.png"/><Relationship Id="rId26" Type="http://schemas.openxmlformats.org/officeDocument/2006/relationships/image" Target="../media/image327.png"/><Relationship Id="rId25" Type="http://schemas.openxmlformats.org/officeDocument/2006/relationships/image" Target="../media/image318.png"/><Relationship Id="rId28" Type="http://schemas.openxmlformats.org/officeDocument/2006/relationships/image" Target="../media/image328.png"/><Relationship Id="rId27" Type="http://schemas.openxmlformats.org/officeDocument/2006/relationships/image" Target="../media/image325.png"/><Relationship Id="rId29" Type="http://schemas.openxmlformats.org/officeDocument/2006/relationships/image" Target="../media/image326.png"/><Relationship Id="rId51" Type="http://schemas.openxmlformats.org/officeDocument/2006/relationships/image" Target="../media/image347.png"/><Relationship Id="rId50" Type="http://schemas.openxmlformats.org/officeDocument/2006/relationships/image" Target="../media/image350.png"/><Relationship Id="rId53" Type="http://schemas.openxmlformats.org/officeDocument/2006/relationships/image" Target="../media/image351.png"/><Relationship Id="rId52" Type="http://schemas.openxmlformats.org/officeDocument/2006/relationships/image" Target="../media/image349.png"/><Relationship Id="rId11" Type="http://schemas.openxmlformats.org/officeDocument/2006/relationships/image" Target="../media/image309.png"/><Relationship Id="rId55" Type="http://schemas.openxmlformats.org/officeDocument/2006/relationships/image" Target="../media/image356.png"/><Relationship Id="rId10" Type="http://schemas.openxmlformats.org/officeDocument/2006/relationships/image" Target="../media/image308.png"/><Relationship Id="rId54" Type="http://schemas.openxmlformats.org/officeDocument/2006/relationships/image" Target="../media/image352.png"/><Relationship Id="rId13" Type="http://schemas.openxmlformats.org/officeDocument/2006/relationships/image" Target="../media/image314.png"/><Relationship Id="rId57" Type="http://schemas.openxmlformats.org/officeDocument/2006/relationships/image" Target="../media/image354.png"/><Relationship Id="rId12" Type="http://schemas.openxmlformats.org/officeDocument/2006/relationships/image" Target="../media/image310.png"/><Relationship Id="rId56" Type="http://schemas.openxmlformats.org/officeDocument/2006/relationships/image" Target="../media/image353.png"/><Relationship Id="rId15" Type="http://schemas.openxmlformats.org/officeDocument/2006/relationships/image" Target="../media/image324.png"/><Relationship Id="rId59" Type="http://schemas.openxmlformats.org/officeDocument/2006/relationships/image" Target="../media/image357.png"/><Relationship Id="rId14" Type="http://schemas.openxmlformats.org/officeDocument/2006/relationships/image" Target="../media/image316.png"/><Relationship Id="rId58" Type="http://schemas.openxmlformats.org/officeDocument/2006/relationships/image" Target="../media/image360.png"/><Relationship Id="rId17" Type="http://schemas.openxmlformats.org/officeDocument/2006/relationships/image" Target="../media/image311.png"/><Relationship Id="rId16" Type="http://schemas.openxmlformats.org/officeDocument/2006/relationships/image" Target="../media/image313.png"/><Relationship Id="rId19" Type="http://schemas.openxmlformats.org/officeDocument/2006/relationships/image" Target="../media/image320.png"/><Relationship Id="rId18" Type="http://schemas.openxmlformats.org/officeDocument/2006/relationships/image" Target="../media/image3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6.png"/><Relationship Id="rId4" Type="http://schemas.openxmlformats.org/officeDocument/2006/relationships/image" Target="../media/image370.png"/><Relationship Id="rId5" Type="http://schemas.openxmlformats.org/officeDocument/2006/relationships/image" Target="../media/image389.png"/><Relationship Id="rId6" Type="http://schemas.openxmlformats.org/officeDocument/2006/relationships/image" Target="../media/image374.png"/><Relationship Id="rId7" Type="http://schemas.openxmlformats.org/officeDocument/2006/relationships/image" Target="../media/image368.png"/><Relationship Id="rId8" Type="http://schemas.openxmlformats.org/officeDocument/2006/relationships/image" Target="../media/image37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2189873" y="748513"/>
            <a:ext cx="6380069" cy="1552172"/>
            <a:chOff x="3970756" y="2031466"/>
            <a:chExt cx="3781070" cy="968552"/>
          </a:xfrm>
        </p:grpSpPr>
        <p:grpSp>
          <p:nvGrpSpPr>
            <p:cNvPr id="56" name="Google Shape;56;p8"/>
            <p:cNvGrpSpPr/>
            <p:nvPr/>
          </p:nvGrpSpPr>
          <p:grpSpPr>
            <a:xfrm>
              <a:off x="4751806" y="2031466"/>
              <a:ext cx="454202" cy="466775"/>
              <a:chOff x="4751806" y="2031466"/>
              <a:chExt cx="454202" cy="466775"/>
            </a:xfrm>
          </p:grpSpPr>
          <p:pic>
            <p:nvPicPr>
              <p:cNvPr id="57" name="Google Shape;57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828006" y="2204440"/>
                <a:ext cx="221792" cy="2256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" name="Google Shape;58;p8"/>
              <p:cNvSpPr/>
              <p:nvPr/>
            </p:nvSpPr>
            <p:spPr>
              <a:xfrm>
                <a:off x="5082539" y="2175509"/>
                <a:ext cx="60960" cy="239395"/>
              </a:xfrm>
              <a:custGeom>
                <a:rect b="b" l="l" r="r" t="t"/>
                <a:pathLst>
                  <a:path extrusionOk="0" h="239394" w="60960">
                    <a:moveTo>
                      <a:pt x="0" y="0"/>
                    </a:moveTo>
                    <a:lnTo>
                      <a:pt x="38100" y="32003"/>
                    </a:lnTo>
                    <a:lnTo>
                      <a:pt x="58388" y="82676"/>
                    </a:lnTo>
                    <a:lnTo>
                      <a:pt x="60924" y="110656"/>
                    </a:lnTo>
                    <a:lnTo>
                      <a:pt x="58674" y="137922"/>
                    </a:lnTo>
                    <a:lnTo>
                      <a:pt x="51446" y="165651"/>
                    </a:lnTo>
                    <a:lnTo>
                      <a:pt x="40290" y="192309"/>
                    </a:lnTo>
                    <a:lnTo>
                      <a:pt x="25562" y="217110"/>
                    </a:lnTo>
                    <a:lnTo>
                      <a:pt x="7620" y="23926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9" name="Google Shape;59;p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751806" y="2251684"/>
                <a:ext cx="176072" cy="246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120614" y="2031466"/>
                <a:ext cx="85394" cy="914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1" name="Google Shape;61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991330" y="2366746"/>
              <a:ext cx="137972" cy="1593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970756" y="2213584"/>
              <a:ext cx="96824" cy="1052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67352" y="2474188"/>
              <a:ext cx="192836" cy="1090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4" name="Google Shape;64;p8"/>
            <p:cNvGrpSpPr/>
            <p:nvPr/>
          </p:nvGrpSpPr>
          <p:grpSpPr>
            <a:xfrm>
              <a:off x="4466843" y="2346959"/>
              <a:ext cx="58420" cy="67691"/>
              <a:chOff x="4466843" y="2346959"/>
              <a:chExt cx="58420" cy="67691"/>
            </a:xfrm>
          </p:grpSpPr>
          <p:sp>
            <p:nvSpPr>
              <p:cNvPr id="65" name="Google Shape;65;p8"/>
              <p:cNvSpPr/>
              <p:nvPr/>
            </p:nvSpPr>
            <p:spPr>
              <a:xfrm>
                <a:off x="4466843" y="2346959"/>
                <a:ext cx="48895" cy="13970"/>
              </a:xfrm>
              <a:custGeom>
                <a:rect b="b" l="l" r="r" t="t"/>
                <a:pathLst>
                  <a:path extrusionOk="0" h="13969" w="48895">
                    <a:moveTo>
                      <a:pt x="0" y="13715"/>
                    </a:moveTo>
                    <a:lnTo>
                      <a:pt x="9846" y="9763"/>
                    </a:lnTo>
                    <a:lnTo>
                      <a:pt x="19907" y="6095"/>
                    </a:lnTo>
                    <a:lnTo>
                      <a:pt x="30110" y="3000"/>
                    </a:lnTo>
                    <a:lnTo>
                      <a:pt x="40386" y="761"/>
                    </a:lnTo>
                    <a:lnTo>
                      <a:pt x="44958" y="761"/>
                    </a:lnTo>
                    <a:lnTo>
                      <a:pt x="45720" y="0"/>
                    </a:lnTo>
                    <a:lnTo>
                      <a:pt x="48768" y="76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4482083" y="2410205"/>
                <a:ext cx="43180" cy="4445"/>
              </a:xfrm>
              <a:custGeom>
                <a:rect b="b" l="l" r="r" t="t"/>
                <a:pathLst>
                  <a:path extrusionOk="0" h="4444" w="43179">
                    <a:moveTo>
                      <a:pt x="0" y="3048"/>
                    </a:moveTo>
                    <a:lnTo>
                      <a:pt x="11596" y="3964"/>
                    </a:lnTo>
                    <a:lnTo>
                      <a:pt x="21907" y="4095"/>
                    </a:lnTo>
                    <a:lnTo>
                      <a:pt x="31932" y="2940"/>
                    </a:lnTo>
                    <a:lnTo>
                      <a:pt x="4267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" name="Google Shape;67;p8"/>
            <p:cNvSpPr/>
            <p:nvPr/>
          </p:nvSpPr>
          <p:spPr>
            <a:xfrm>
              <a:off x="4840985" y="2479548"/>
              <a:ext cx="487045" cy="123825"/>
            </a:xfrm>
            <a:custGeom>
              <a:rect b="b" l="l" r="r" t="t"/>
              <a:pathLst>
                <a:path extrusionOk="0" h="123825" w="487045">
                  <a:moveTo>
                    <a:pt x="0" y="106680"/>
                  </a:moveTo>
                  <a:lnTo>
                    <a:pt x="10179" y="110013"/>
                  </a:lnTo>
                  <a:lnTo>
                    <a:pt x="20288" y="113919"/>
                  </a:lnTo>
                  <a:lnTo>
                    <a:pt x="30539" y="117824"/>
                  </a:lnTo>
                  <a:lnTo>
                    <a:pt x="41148" y="121158"/>
                  </a:lnTo>
                  <a:lnTo>
                    <a:pt x="53982" y="123277"/>
                  </a:lnTo>
                  <a:lnTo>
                    <a:pt x="67817" y="123825"/>
                  </a:lnTo>
                  <a:lnTo>
                    <a:pt x="81653" y="122658"/>
                  </a:lnTo>
                  <a:lnTo>
                    <a:pt x="125158" y="105727"/>
                  </a:lnTo>
                  <a:lnTo>
                    <a:pt x="154686" y="88392"/>
                  </a:lnTo>
                  <a:lnTo>
                    <a:pt x="164544" y="83308"/>
                  </a:lnTo>
                  <a:lnTo>
                    <a:pt x="207275" y="70270"/>
                  </a:lnTo>
                  <a:lnTo>
                    <a:pt x="219360" y="69913"/>
                  </a:lnTo>
                  <a:lnTo>
                    <a:pt x="231302" y="70985"/>
                  </a:lnTo>
                  <a:lnTo>
                    <a:pt x="265033" y="89344"/>
                  </a:lnTo>
                  <a:lnTo>
                    <a:pt x="272796" y="99060"/>
                  </a:lnTo>
                  <a:lnTo>
                    <a:pt x="275082" y="102108"/>
                  </a:lnTo>
                  <a:lnTo>
                    <a:pt x="276606" y="104394"/>
                  </a:lnTo>
                  <a:lnTo>
                    <a:pt x="276606" y="96012"/>
                  </a:lnTo>
                  <a:lnTo>
                    <a:pt x="277368" y="88392"/>
                  </a:lnTo>
                  <a:lnTo>
                    <a:pt x="304038" y="58674"/>
                  </a:lnTo>
                  <a:lnTo>
                    <a:pt x="352627" y="49410"/>
                  </a:lnTo>
                  <a:lnTo>
                    <a:pt x="389382" y="48768"/>
                  </a:lnTo>
                  <a:lnTo>
                    <a:pt x="400812" y="48196"/>
                  </a:lnTo>
                  <a:lnTo>
                    <a:pt x="412242" y="47625"/>
                  </a:lnTo>
                  <a:lnTo>
                    <a:pt x="423672" y="47053"/>
                  </a:lnTo>
                  <a:lnTo>
                    <a:pt x="435102" y="46482"/>
                  </a:lnTo>
                  <a:lnTo>
                    <a:pt x="475488" y="32766"/>
                  </a:lnTo>
                  <a:lnTo>
                    <a:pt x="478536" y="27432"/>
                  </a:lnTo>
                  <a:lnTo>
                    <a:pt x="482345" y="22098"/>
                  </a:lnTo>
                  <a:lnTo>
                    <a:pt x="485394" y="15240"/>
                  </a:lnTo>
                  <a:lnTo>
                    <a:pt x="486156" y="9144"/>
                  </a:lnTo>
                  <a:lnTo>
                    <a:pt x="486918" y="6096"/>
                  </a:lnTo>
                  <a:lnTo>
                    <a:pt x="486156" y="3048"/>
                  </a:lnTo>
                  <a:lnTo>
                    <a:pt x="486156" y="0"/>
                  </a:lnTo>
                  <a:lnTo>
                    <a:pt x="479298" y="0"/>
                  </a:lnTo>
                  <a:lnTo>
                    <a:pt x="472440" y="0"/>
                  </a:lnTo>
                  <a:lnTo>
                    <a:pt x="466344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" name="Google Shape;68;p8"/>
            <p:cNvGrpSpPr/>
            <p:nvPr/>
          </p:nvGrpSpPr>
          <p:grpSpPr>
            <a:xfrm>
              <a:off x="5251678" y="2222728"/>
              <a:ext cx="666646" cy="294944"/>
              <a:chOff x="5251678" y="2222728"/>
              <a:chExt cx="666646" cy="294944"/>
            </a:xfrm>
          </p:grpSpPr>
          <p:pic>
            <p:nvPicPr>
              <p:cNvPr id="69" name="Google Shape;69;p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251678" y="2222728"/>
                <a:ext cx="211136" cy="1882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" name="Google Shape;70;p8"/>
              <p:cNvSpPr/>
              <p:nvPr/>
            </p:nvSpPr>
            <p:spPr>
              <a:xfrm>
                <a:off x="5488686" y="2425446"/>
                <a:ext cx="379730" cy="81915"/>
              </a:xfrm>
              <a:custGeom>
                <a:rect b="b" l="l" r="r" t="t"/>
                <a:pathLst>
                  <a:path extrusionOk="0" h="81914" w="379729">
                    <a:moveTo>
                      <a:pt x="0" y="0"/>
                    </a:moveTo>
                    <a:lnTo>
                      <a:pt x="17526" y="38099"/>
                    </a:lnTo>
                    <a:lnTo>
                      <a:pt x="52030" y="69818"/>
                    </a:lnTo>
                    <a:lnTo>
                      <a:pt x="88844" y="80986"/>
                    </a:lnTo>
                    <a:lnTo>
                      <a:pt x="112395" y="81343"/>
                    </a:lnTo>
                    <a:lnTo>
                      <a:pt x="135945" y="78557"/>
                    </a:lnTo>
                    <a:lnTo>
                      <a:pt x="158496" y="73913"/>
                    </a:lnTo>
                    <a:lnTo>
                      <a:pt x="189797" y="65484"/>
                    </a:lnTo>
                    <a:lnTo>
                      <a:pt x="220884" y="55625"/>
                    </a:lnTo>
                    <a:lnTo>
                      <a:pt x="251829" y="45196"/>
                    </a:lnTo>
                    <a:lnTo>
                      <a:pt x="282702" y="35051"/>
                    </a:lnTo>
                    <a:lnTo>
                      <a:pt x="304871" y="27872"/>
                    </a:lnTo>
                    <a:lnTo>
                      <a:pt x="326898" y="21050"/>
                    </a:lnTo>
                    <a:lnTo>
                      <a:pt x="348924" y="14370"/>
                    </a:lnTo>
                    <a:lnTo>
                      <a:pt x="371094" y="7619"/>
                    </a:lnTo>
                    <a:lnTo>
                      <a:pt x="379476" y="4571"/>
                    </a:lnTo>
                    <a:lnTo>
                      <a:pt x="363474" y="609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1" name="Google Shape;71;p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836894" y="2394940"/>
                <a:ext cx="81430" cy="1227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" name="Google Shape;72;p8"/>
            <p:cNvGrpSpPr/>
            <p:nvPr/>
          </p:nvGrpSpPr>
          <p:grpSpPr>
            <a:xfrm>
              <a:off x="6065519" y="2347721"/>
              <a:ext cx="590549" cy="173101"/>
              <a:chOff x="6065519" y="2347721"/>
              <a:chExt cx="590549" cy="173101"/>
            </a:xfrm>
          </p:grpSpPr>
          <p:sp>
            <p:nvSpPr>
              <p:cNvPr id="73" name="Google Shape;73;p8"/>
              <p:cNvSpPr/>
              <p:nvPr/>
            </p:nvSpPr>
            <p:spPr>
              <a:xfrm>
                <a:off x="6075425" y="2391917"/>
                <a:ext cx="14604" cy="128905"/>
              </a:xfrm>
              <a:custGeom>
                <a:rect b="b" l="l" r="r" t="t"/>
                <a:pathLst>
                  <a:path extrusionOk="0" h="128905" w="14604">
                    <a:moveTo>
                      <a:pt x="0" y="0"/>
                    </a:moveTo>
                    <a:lnTo>
                      <a:pt x="7608" y="41148"/>
                    </a:lnTo>
                    <a:lnTo>
                      <a:pt x="12668" y="86868"/>
                    </a:lnTo>
                    <a:lnTo>
                      <a:pt x="13716" y="118872"/>
                    </a:lnTo>
                    <a:lnTo>
                      <a:pt x="14478" y="121920"/>
                    </a:lnTo>
                    <a:lnTo>
                      <a:pt x="14478" y="124968"/>
                    </a:lnTo>
                    <a:lnTo>
                      <a:pt x="14478" y="12877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8"/>
              <p:cNvSpPr/>
              <p:nvPr/>
            </p:nvSpPr>
            <p:spPr>
              <a:xfrm>
                <a:off x="6065519" y="2380487"/>
                <a:ext cx="113030" cy="132715"/>
              </a:xfrm>
              <a:custGeom>
                <a:rect b="b" l="l" r="r" t="t"/>
                <a:pathLst>
                  <a:path extrusionOk="0" h="132714" w="113029">
                    <a:moveTo>
                      <a:pt x="0" y="13715"/>
                    </a:moveTo>
                    <a:lnTo>
                      <a:pt x="7310" y="5048"/>
                    </a:lnTo>
                    <a:lnTo>
                      <a:pt x="14477" y="952"/>
                    </a:lnTo>
                    <a:lnTo>
                      <a:pt x="23360" y="0"/>
                    </a:lnTo>
                    <a:lnTo>
                      <a:pt x="35814" y="761"/>
                    </a:lnTo>
                    <a:lnTo>
                      <a:pt x="79248" y="14477"/>
                    </a:lnTo>
                    <a:lnTo>
                      <a:pt x="86963" y="27336"/>
                    </a:lnTo>
                    <a:lnTo>
                      <a:pt x="85570" y="34516"/>
                    </a:lnTo>
                    <a:lnTo>
                      <a:pt x="52494" y="68591"/>
                    </a:lnTo>
                    <a:lnTo>
                      <a:pt x="41910" y="76199"/>
                    </a:lnTo>
                    <a:lnTo>
                      <a:pt x="37195" y="79843"/>
                    </a:lnTo>
                    <a:lnTo>
                      <a:pt x="31623" y="84772"/>
                    </a:lnTo>
                    <a:lnTo>
                      <a:pt x="27765" y="90558"/>
                    </a:lnTo>
                    <a:lnTo>
                      <a:pt x="28194" y="96773"/>
                    </a:lnTo>
                    <a:lnTo>
                      <a:pt x="65270" y="121527"/>
                    </a:lnTo>
                    <a:lnTo>
                      <a:pt x="109728" y="132587"/>
                    </a:lnTo>
                    <a:lnTo>
                      <a:pt x="110490" y="132587"/>
                    </a:lnTo>
                    <a:lnTo>
                      <a:pt x="112014" y="132587"/>
                    </a:lnTo>
                    <a:lnTo>
                      <a:pt x="112776" y="13258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8"/>
              <p:cNvSpPr/>
              <p:nvPr/>
            </p:nvSpPr>
            <p:spPr>
              <a:xfrm>
                <a:off x="6184391" y="2418587"/>
                <a:ext cx="78105" cy="86995"/>
              </a:xfrm>
              <a:custGeom>
                <a:rect b="b" l="l" r="r" t="t"/>
                <a:pathLst>
                  <a:path extrusionOk="0" h="86994" w="78104">
                    <a:moveTo>
                      <a:pt x="48005" y="23622"/>
                    </a:moveTo>
                    <a:lnTo>
                      <a:pt x="45624" y="17573"/>
                    </a:lnTo>
                    <a:lnTo>
                      <a:pt x="42671" y="10096"/>
                    </a:lnTo>
                    <a:lnTo>
                      <a:pt x="38576" y="3476"/>
                    </a:lnTo>
                    <a:lnTo>
                      <a:pt x="32765" y="0"/>
                    </a:lnTo>
                    <a:lnTo>
                      <a:pt x="26146" y="1476"/>
                    </a:lnTo>
                    <a:lnTo>
                      <a:pt x="4000" y="46005"/>
                    </a:lnTo>
                    <a:lnTo>
                      <a:pt x="0" y="74676"/>
                    </a:lnTo>
                    <a:lnTo>
                      <a:pt x="0" y="84582"/>
                    </a:lnTo>
                    <a:lnTo>
                      <a:pt x="5333" y="86868"/>
                    </a:lnTo>
                    <a:lnTo>
                      <a:pt x="15239" y="86868"/>
                    </a:lnTo>
                    <a:lnTo>
                      <a:pt x="40862" y="47148"/>
                    </a:lnTo>
                    <a:lnTo>
                      <a:pt x="44195" y="26670"/>
                    </a:lnTo>
                    <a:lnTo>
                      <a:pt x="44195" y="25908"/>
                    </a:lnTo>
                    <a:lnTo>
                      <a:pt x="44195" y="25146"/>
                    </a:lnTo>
                    <a:lnTo>
                      <a:pt x="45160" y="33242"/>
                    </a:lnTo>
                    <a:lnTo>
                      <a:pt x="46196" y="41338"/>
                    </a:lnTo>
                    <a:lnTo>
                      <a:pt x="47946" y="49149"/>
                    </a:lnTo>
                    <a:lnTo>
                      <a:pt x="51053" y="56388"/>
                    </a:lnTo>
                    <a:lnTo>
                      <a:pt x="55625" y="64770"/>
                    </a:lnTo>
                    <a:lnTo>
                      <a:pt x="63245" y="67056"/>
                    </a:lnTo>
                    <a:lnTo>
                      <a:pt x="71627" y="67056"/>
                    </a:lnTo>
                    <a:lnTo>
                      <a:pt x="73913" y="67056"/>
                    </a:lnTo>
                    <a:lnTo>
                      <a:pt x="76199" y="67056"/>
                    </a:lnTo>
                    <a:lnTo>
                      <a:pt x="77723" y="6705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8"/>
              <p:cNvSpPr/>
              <p:nvPr/>
            </p:nvSpPr>
            <p:spPr>
              <a:xfrm>
                <a:off x="6271450" y="2422219"/>
                <a:ext cx="76835" cy="68580"/>
              </a:xfrm>
              <a:custGeom>
                <a:rect b="b" l="l" r="r" t="t"/>
                <a:pathLst>
                  <a:path extrusionOk="0" h="68580" w="76835">
                    <a:moveTo>
                      <a:pt x="5905" y="14656"/>
                    </a:moveTo>
                    <a:lnTo>
                      <a:pt x="5310" y="25026"/>
                    </a:lnTo>
                    <a:lnTo>
                      <a:pt x="5143" y="34754"/>
                    </a:lnTo>
                    <a:lnTo>
                      <a:pt x="6119" y="44338"/>
                    </a:lnTo>
                    <a:lnTo>
                      <a:pt x="8953" y="54280"/>
                    </a:lnTo>
                    <a:lnTo>
                      <a:pt x="11239" y="59614"/>
                    </a:lnTo>
                    <a:lnTo>
                      <a:pt x="14287" y="63424"/>
                    </a:lnTo>
                    <a:lnTo>
                      <a:pt x="16573" y="67996"/>
                    </a:lnTo>
                    <a:lnTo>
                      <a:pt x="15811" y="67996"/>
                    </a:lnTo>
                    <a:lnTo>
                      <a:pt x="11418" y="61924"/>
                    </a:lnTo>
                    <a:lnTo>
                      <a:pt x="0" y="25515"/>
                    </a:lnTo>
                    <a:lnTo>
                      <a:pt x="1666" y="16918"/>
                    </a:lnTo>
                    <a:lnTo>
                      <a:pt x="5905" y="9322"/>
                    </a:lnTo>
                    <a:lnTo>
                      <a:pt x="11703" y="3929"/>
                    </a:lnTo>
                    <a:lnTo>
                      <a:pt x="18573" y="1035"/>
                    </a:lnTo>
                    <a:lnTo>
                      <a:pt x="26158" y="0"/>
                    </a:lnTo>
                    <a:lnTo>
                      <a:pt x="34099" y="178"/>
                    </a:lnTo>
                    <a:lnTo>
                      <a:pt x="69913" y="21228"/>
                    </a:lnTo>
                    <a:lnTo>
                      <a:pt x="76771" y="51232"/>
                    </a:lnTo>
                    <a:lnTo>
                      <a:pt x="76771" y="52756"/>
                    </a:lnTo>
                    <a:lnTo>
                      <a:pt x="76771" y="5732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8"/>
              <p:cNvSpPr/>
              <p:nvPr/>
            </p:nvSpPr>
            <p:spPr>
              <a:xfrm>
                <a:off x="6367664" y="2347721"/>
                <a:ext cx="91440" cy="114935"/>
              </a:xfrm>
              <a:custGeom>
                <a:rect b="b" l="l" r="r" t="t"/>
                <a:pathLst>
                  <a:path extrusionOk="0" h="114935" w="91439">
                    <a:moveTo>
                      <a:pt x="39231" y="0"/>
                    </a:moveTo>
                    <a:lnTo>
                      <a:pt x="43945" y="38790"/>
                    </a:lnTo>
                    <a:lnTo>
                      <a:pt x="52197" y="82034"/>
                    </a:lnTo>
                    <a:lnTo>
                      <a:pt x="23800" y="54292"/>
                    </a:lnTo>
                    <a:lnTo>
                      <a:pt x="1226" y="85248"/>
                    </a:lnTo>
                    <a:lnTo>
                      <a:pt x="0" y="96714"/>
                    </a:lnTo>
                    <a:lnTo>
                      <a:pt x="3417" y="106680"/>
                    </a:lnTo>
                    <a:lnTo>
                      <a:pt x="11084" y="112478"/>
                    </a:lnTo>
                    <a:lnTo>
                      <a:pt x="21324" y="114776"/>
                    </a:lnTo>
                    <a:lnTo>
                      <a:pt x="32134" y="114931"/>
                    </a:lnTo>
                    <a:lnTo>
                      <a:pt x="41517" y="114300"/>
                    </a:lnTo>
                    <a:lnTo>
                      <a:pt x="55042" y="112395"/>
                    </a:lnTo>
                    <a:lnTo>
                      <a:pt x="67425" y="108204"/>
                    </a:lnTo>
                    <a:lnTo>
                      <a:pt x="79236" y="102298"/>
                    </a:lnTo>
                    <a:lnTo>
                      <a:pt x="91047" y="9524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>
                <a:off x="6461640" y="2384297"/>
                <a:ext cx="44450" cy="59690"/>
              </a:xfrm>
              <a:custGeom>
                <a:rect b="b" l="l" r="r" t="t"/>
                <a:pathLst>
                  <a:path extrusionOk="0" h="59689" w="44450">
                    <a:moveTo>
                      <a:pt x="13073" y="12191"/>
                    </a:moveTo>
                    <a:lnTo>
                      <a:pt x="5476" y="19073"/>
                    </a:lnTo>
                    <a:lnTo>
                      <a:pt x="1452" y="24383"/>
                    </a:lnTo>
                    <a:lnTo>
                      <a:pt x="0" y="30837"/>
                    </a:lnTo>
                    <a:lnTo>
                      <a:pt x="119" y="41147"/>
                    </a:lnTo>
                    <a:lnTo>
                      <a:pt x="881" y="50291"/>
                    </a:lnTo>
                    <a:lnTo>
                      <a:pt x="6215" y="57149"/>
                    </a:lnTo>
                    <a:lnTo>
                      <a:pt x="15359" y="58673"/>
                    </a:lnTo>
                    <a:lnTo>
                      <a:pt x="22490" y="59185"/>
                    </a:lnTo>
                    <a:lnTo>
                      <a:pt x="28979" y="58197"/>
                    </a:lnTo>
                    <a:lnTo>
                      <a:pt x="44243" y="26396"/>
                    </a:lnTo>
                    <a:lnTo>
                      <a:pt x="42791" y="19049"/>
                    </a:lnTo>
                    <a:lnTo>
                      <a:pt x="39588" y="13180"/>
                    </a:lnTo>
                    <a:lnTo>
                      <a:pt x="34885" y="7524"/>
                    </a:lnTo>
                    <a:lnTo>
                      <a:pt x="29182" y="2869"/>
                    </a:lnTo>
                    <a:lnTo>
                      <a:pt x="22979" y="0"/>
                    </a:lnTo>
                    <a:lnTo>
                      <a:pt x="20693" y="0"/>
                    </a:lnTo>
                    <a:lnTo>
                      <a:pt x="19931" y="0"/>
                    </a:lnTo>
                    <a:lnTo>
                      <a:pt x="18407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8"/>
              <p:cNvSpPr/>
              <p:nvPr/>
            </p:nvSpPr>
            <p:spPr>
              <a:xfrm>
                <a:off x="6545579" y="2351531"/>
                <a:ext cx="110489" cy="81915"/>
              </a:xfrm>
              <a:custGeom>
                <a:rect b="b" l="l" r="r" t="t"/>
                <a:pathLst>
                  <a:path extrusionOk="0" h="81914" w="110490">
                    <a:moveTo>
                      <a:pt x="0" y="32765"/>
                    </a:moveTo>
                    <a:lnTo>
                      <a:pt x="892" y="39600"/>
                    </a:lnTo>
                    <a:lnTo>
                      <a:pt x="1428" y="45719"/>
                    </a:lnTo>
                    <a:lnTo>
                      <a:pt x="1821" y="51839"/>
                    </a:lnTo>
                    <a:lnTo>
                      <a:pt x="2286" y="58673"/>
                    </a:lnTo>
                    <a:lnTo>
                      <a:pt x="2286" y="62483"/>
                    </a:lnTo>
                    <a:lnTo>
                      <a:pt x="3048" y="66293"/>
                    </a:lnTo>
                    <a:lnTo>
                      <a:pt x="3048" y="70103"/>
                    </a:lnTo>
                    <a:lnTo>
                      <a:pt x="3048" y="70865"/>
                    </a:lnTo>
                    <a:lnTo>
                      <a:pt x="3048" y="70103"/>
                    </a:lnTo>
                    <a:lnTo>
                      <a:pt x="3048" y="62483"/>
                    </a:lnTo>
                    <a:lnTo>
                      <a:pt x="3048" y="55625"/>
                    </a:lnTo>
                    <a:lnTo>
                      <a:pt x="2286" y="48005"/>
                    </a:lnTo>
                    <a:lnTo>
                      <a:pt x="2762" y="41100"/>
                    </a:lnTo>
                    <a:lnTo>
                      <a:pt x="26670" y="18287"/>
                    </a:lnTo>
                    <a:lnTo>
                      <a:pt x="32766" y="20573"/>
                    </a:lnTo>
                    <a:lnTo>
                      <a:pt x="55626" y="56387"/>
                    </a:lnTo>
                    <a:lnTo>
                      <a:pt x="55626" y="64769"/>
                    </a:lnTo>
                    <a:lnTo>
                      <a:pt x="56388" y="69341"/>
                    </a:lnTo>
                    <a:lnTo>
                      <a:pt x="54864" y="68579"/>
                    </a:lnTo>
                    <a:lnTo>
                      <a:pt x="54864" y="69341"/>
                    </a:lnTo>
                    <a:lnTo>
                      <a:pt x="53542" y="62353"/>
                    </a:lnTo>
                    <a:lnTo>
                      <a:pt x="52863" y="55149"/>
                    </a:lnTo>
                    <a:lnTo>
                      <a:pt x="52613" y="47803"/>
                    </a:lnTo>
                    <a:lnTo>
                      <a:pt x="52577" y="40385"/>
                    </a:lnTo>
                    <a:lnTo>
                      <a:pt x="53625" y="31611"/>
                    </a:lnTo>
                    <a:lnTo>
                      <a:pt x="75437" y="0"/>
                    </a:lnTo>
                    <a:lnTo>
                      <a:pt x="81533" y="761"/>
                    </a:lnTo>
                    <a:lnTo>
                      <a:pt x="106620" y="29610"/>
                    </a:lnTo>
                    <a:lnTo>
                      <a:pt x="110025" y="52161"/>
                    </a:lnTo>
                    <a:lnTo>
                      <a:pt x="109728" y="64007"/>
                    </a:lnTo>
                    <a:lnTo>
                      <a:pt x="108966" y="73151"/>
                    </a:lnTo>
                    <a:lnTo>
                      <a:pt x="108966" y="76199"/>
                    </a:lnTo>
                    <a:lnTo>
                      <a:pt x="105918" y="8153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0" name="Google Shape;80;p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867118" y="2258542"/>
              <a:ext cx="344474" cy="2134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1" name="Google Shape;81;p8"/>
            <p:cNvGrpSpPr/>
            <p:nvPr/>
          </p:nvGrpSpPr>
          <p:grpSpPr>
            <a:xfrm>
              <a:off x="5257799" y="2764535"/>
              <a:ext cx="419887" cy="235483"/>
              <a:chOff x="5257799" y="2764535"/>
              <a:chExt cx="419887" cy="235483"/>
            </a:xfrm>
          </p:grpSpPr>
          <p:sp>
            <p:nvSpPr>
              <p:cNvPr id="82" name="Google Shape;82;p8"/>
              <p:cNvSpPr/>
              <p:nvPr/>
            </p:nvSpPr>
            <p:spPr>
              <a:xfrm>
                <a:off x="5257799" y="2764535"/>
                <a:ext cx="351790" cy="210820"/>
              </a:xfrm>
              <a:custGeom>
                <a:rect b="b" l="l" r="r" t="t"/>
                <a:pathLst>
                  <a:path extrusionOk="0" h="210819" w="351789">
                    <a:moveTo>
                      <a:pt x="0" y="0"/>
                    </a:moveTo>
                    <a:lnTo>
                      <a:pt x="7524" y="50018"/>
                    </a:lnTo>
                    <a:lnTo>
                      <a:pt x="9715" y="67341"/>
                    </a:lnTo>
                    <a:lnTo>
                      <a:pt x="12192" y="84522"/>
                    </a:lnTo>
                    <a:lnTo>
                      <a:pt x="25812" y="137064"/>
                    </a:lnTo>
                    <a:lnTo>
                      <a:pt x="57459" y="186844"/>
                    </a:lnTo>
                    <a:lnTo>
                      <a:pt x="95607" y="206680"/>
                    </a:lnTo>
                    <a:lnTo>
                      <a:pt x="140958" y="210502"/>
                    </a:lnTo>
                    <a:lnTo>
                      <a:pt x="163734" y="208978"/>
                    </a:lnTo>
                    <a:lnTo>
                      <a:pt x="208788" y="201929"/>
                    </a:lnTo>
                    <a:lnTo>
                      <a:pt x="259365" y="191833"/>
                    </a:lnTo>
                    <a:lnTo>
                      <a:pt x="309372" y="180593"/>
                    </a:lnTo>
                    <a:lnTo>
                      <a:pt x="318527" y="178510"/>
                    </a:lnTo>
                    <a:lnTo>
                      <a:pt x="328326" y="176498"/>
                    </a:lnTo>
                    <a:lnTo>
                      <a:pt x="337982" y="174057"/>
                    </a:lnTo>
                    <a:lnTo>
                      <a:pt x="346710" y="170687"/>
                    </a:lnTo>
                    <a:lnTo>
                      <a:pt x="351282" y="169163"/>
                    </a:lnTo>
                    <a:lnTo>
                      <a:pt x="349758" y="164591"/>
                    </a:lnTo>
                    <a:lnTo>
                      <a:pt x="349758" y="16078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3" name="Google Shape;83;p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78576" y="2852902"/>
                <a:ext cx="99110" cy="1471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4" name="Google Shape;84;p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898616" y="2845282"/>
              <a:ext cx="473252" cy="1521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5" name="Google Shape;85;p8"/>
            <p:cNvGrpSpPr/>
            <p:nvPr/>
          </p:nvGrpSpPr>
          <p:grpSpPr>
            <a:xfrm>
              <a:off x="6503669" y="2682240"/>
              <a:ext cx="1248157" cy="254508"/>
              <a:chOff x="6503669" y="2682240"/>
              <a:chExt cx="1248157" cy="254508"/>
            </a:xfrm>
          </p:grpSpPr>
          <p:sp>
            <p:nvSpPr>
              <p:cNvPr id="86" name="Google Shape;86;p8"/>
              <p:cNvSpPr/>
              <p:nvPr/>
            </p:nvSpPr>
            <p:spPr>
              <a:xfrm>
                <a:off x="6511289" y="2811018"/>
                <a:ext cx="22225" cy="125730"/>
              </a:xfrm>
              <a:custGeom>
                <a:rect b="b" l="l" r="r" t="t"/>
                <a:pathLst>
                  <a:path extrusionOk="0" h="125730" w="22225">
                    <a:moveTo>
                      <a:pt x="0" y="0"/>
                    </a:moveTo>
                    <a:lnTo>
                      <a:pt x="14144" y="47363"/>
                    </a:lnTo>
                    <a:lnTo>
                      <a:pt x="20002" y="94868"/>
                    </a:lnTo>
                    <a:lnTo>
                      <a:pt x="21050" y="110299"/>
                    </a:lnTo>
                    <a:lnTo>
                      <a:pt x="22098" y="12573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8"/>
              <p:cNvSpPr/>
              <p:nvPr/>
            </p:nvSpPr>
            <p:spPr>
              <a:xfrm>
                <a:off x="6503669" y="2870454"/>
                <a:ext cx="51435" cy="18415"/>
              </a:xfrm>
              <a:custGeom>
                <a:rect b="b" l="l" r="r" t="t"/>
                <a:pathLst>
                  <a:path extrusionOk="0" h="18414" w="51434">
                    <a:moveTo>
                      <a:pt x="0" y="18287"/>
                    </a:moveTo>
                    <a:lnTo>
                      <a:pt x="42671" y="1523"/>
                    </a:lnTo>
                    <a:lnTo>
                      <a:pt x="45719" y="761"/>
                    </a:lnTo>
                    <a:lnTo>
                      <a:pt x="48006" y="0"/>
                    </a:lnTo>
                    <a:lnTo>
                      <a:pt x="51053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>
                <a:off x="6579869" y="2848356"/>
                <a:ext cx="66040" cy="80010"/>
              </a:xfrm>
              <a:custGeom>
                <a:rect b="b" l="l" r="r" t="t"/>
                <a:pathLst>
                  <a:path extrusionOk="0" h="80010" w="66040">
                    <a:moveTo>
                      <a:pt x="0" y="20574"/>
                    </a:moveTo>
                    <a:lnTo>
                      <a:pt x="42588" y="33051"/>
                    </a:lnTo>
                    <a:lnTo>
                      <a:pt x="50292" y="72390"/>
                    </a:lnTo>
                    <a:lnTo>
                      <a:pt x="44958" y="80010"/>
                    </a:lnTo>
                    <a:lnTo>
                      <a:pt x="36576" y="78486"/>
                    </a:lnTo>
                    <a:lnTo>
                      <a:pt x="29801" y="39921"/>
                    </a:lnTo>
                    <a:lnTo>
                      <a:pt x="57150" y="3810"/>
                    </a:lnTo>
                    <a:lnTo>
                      <a:pt x="59436" y="2286"/>
                    </a:lnTo>
                    <a:lnTo>
                      <a:pt x="6553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6665630" y="2830830"/>
                <a:ext cx="73025" cy="98425"/>
              </a:xfrm>
              <a:custGeom>
                <a:rect b="b" l="l" r="r" t="t"/>
                <a:pathLst>
                  <a:path extrusionOk="0" h="98425" w="73025">
                    <a:moveTo>
                      <a:pt x="46065" y="50291"/>
                    </a:moveTo>
                    <a:lnTo>
                      <a:pt x="33111" y="11429"/>
                    </a:lnTo>
                    <a:lnTo>
                      <a:pt x="29301" y="0"/>
                    </a:lnTo>
                    <a:lnTo>
                      <a:pt x="8310" y="34159"/>
                    </a:lnTo>
                    <a:lnTo>
                      <a:pt x="5679" y="44195"/>
                    </a:lnTo>
                    <a:lnTo>
                      <a:pt x="2928" y="54506"/>
                    </a:lnTo>
                    <a:lnTo>
                      <a:pt x="821" y="65531"/>
                    </a:lnTo>
                    <a:lnTo>
                      <a:pt x="0" y="76557"/>
                    </a:lnTo>
                    <a:lnTo>
                      <a:pt x="1107" y="86867"/>
                    </a:lnTo>
                    <a:lnTo>
                      <a:pt x="2631" y="94487"/>
                    </a:lnTo>
                    <a:lnTo>
                      <a:pt x="14061" y="98297"/>
                    </a:lnTo>
                    <a:lnTo>
                      <a:pt x="20919" y="94487"/>
                    </a:lnTo>
                    <a:lnTo>
                      <a:pt x="41862" y="54602"/>
                    </a:lnTo>
                    <a:lnTo>
                      <a:pt x="44541" y="31241"/>
                    </a:lnTo>
                    <a:lnTo>
                      <a:pt x="46827" y="38861"/>
                    </a:lnTo>
                    <a:lnTo>
                      <a:pt x="49113" y="45719"/>
                    </a:lnTo>
                    <a:lnTo>
                      <a:pt x="52923" y="52577"/>
                    </a:lnTo>
                    <a:lnTo>
                      <a:pt x="56733" y="59435"/>
                    </a:lnTo>
                    <a:lnTo>
                      <a:pt x="62067" y="67055"/>
                    </a:lnTo>
                    <a:lnTo>
                      <a:pt x="68925" y="71627"/>
                    </a:lnTo>
                    <a:lnTo>
                      <a:pt x="70449" y="71627"/>
                    </a:lnTo>
                    <a:lnTo>
                      <a:pt x="71211" y="72389"/>
                    </a:lnTo>
                    <a:lnTo>
                      <a:pt x="72735" y="7238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8"/>
              <p:cNvSpPr/>
              <p:nvPr/>
            </p:nvSpPr>
            <p:spPr>
              <a:xfrm>
                <a:off x="6751319" y="2827710"/>
                <a:ext cx="69850" cy="73660"/>
              </a:xfrm>
              <a:custGeom>
                <a:rect b="b" l="l" r="r" t="t"/>
                <a:pathLst>
                  <a:path extrusionOk="0" h="73660" w="69850">
                    <a:moveTo>
                      <a:pt x="0" y="24455"/>
                    </a:moveTo>
                    <a:lnTo>
                      <a:pt x="738" y="34028"/>
                    </a:lnTo>
                    <a:lnTo>
                      <a:pt x="1905" y="42743"/>
                    </a:lnTo>
                    <a:lnTo>
                      <a:pt x="3643" y="51458"/>
                    </a:lnTo>
                    <a:lnTo>
                      <a:pt x="6096" y="61031"/>
                    </a:lnTo>
                    <a:lnTo>
                      <a:pt x="6858" y="64841"/>
                    </a:lnTo>
                    <a:lnTo>
                      <a:pt x="8382" y="69413"/>
                    </a:lnTo>
                    <a:lnTo>
                      <a:pt x="9906" y="73223"/>
                    </a:lnTo>
                    <a:lnTo>
                      <a:pt x="9655" y="66496"/>
                    </a:lnTo>
                    <a:lnTo>
                      <a:pt x="9048" y="59983"/>
                    </a:lnTo>
                    <a:lnTo>
                      <a:pt x="8298" y="53613"/>
                    </a:lnTo>
                    <a:lnTo>
                      <a:pt x="7620" y="47315"/>
                    </a:lnTo>
                    <a:lnTo>
                      <a:pt x="13715" y="9215"/>
                    </a:lnTo>
                    <a:lnTo>
                      <a:pt x="31182" y="0"/>
                    </a:lnTo>
                    <a:lnTo>
                      <a:pt x="38099" y="833"/>
                    </a:lnTo>
                    <a:lnTo>
                      <a:pt x="66448" y="32480"/>
                    </a:lnTo>
                    <a:lnTo>
                      <a:pt x="69342" y="57983"/>
                    </a:lnTo>
                    <a:lnTo>
                      <a:pt x="69342" y="60269"/>
                    </a:lnTo>
                    <a:lnTo>
                      <a:pt x="69342" y="61793"/>
                    </a:lnTo>
                    <a:lnTo>
                      <a:pt x="69342" y="6407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6820661" y="2798826"/>
                <a:ext cx="63500" cy="92710"/>
              </a:xfrm>
              <a:custGeom>
                <a:rect b="b" l="l" r="r" t="t"/>
                <a:pathLst>
                  <a:path extrusionOk="0" h="92710" w="63500">
                    <a:moveTo>
                      <a:pt x="31242" y="23622"/>
                    </a:moveTo>
                    <a:lnTo>
                      <a:pt x="31242" y="19812"/>
                    </a:lnTo>
                    <a:lnTo>
                      <a:pt x="34290" y="6096"/>
                    </a:lnTo>
                    <a:lnTo>
                      <a:pt x="33528" y="762"/>
                    </a:lnTo>
                    <a:lnTo>
                      <a:pt x="33528" y="0"/>
                    </a:lnTo>
                    <a:lnTo>
                      <a:pt x="32766" y="0"/>
                    </a:lnTo>
                    <a:lnTo>
                      <a:pt x="27229" y="4405"/>
                    </a:lnTo>
                    <a:lnTo>
                      <a:pt x="8905" y="43517"/>
                    </a:lnTo>
                    <a:lnTo>
                      <a:pt x="9906" y="50292"/>
                    </a:lnTo>
                    <a:lnTo>
                      <a:pt x="12954" y="58674"/>
                    </a:lnTo>
                    <a:lnTo>
                      <a:pt x="25146" y="59436"/>
                    </a:lnTo>
                    <a:lnTo>
                      <a:pt x="32004" y="60960"/>
                    </a:lnTo>
                    <a:lnTo>
                      <a:pt x="39207" y="61912"/>
                    </a:lnTo>
                    <a:lnTo>
                      <a:pt x="46767" y="62865"/>
                    </a:lnTo>
                    <a:lnTo>
                      <a:pt x="54185" y="64389"/>
                    </a:lnTo>
                    <a:lnTo>
                      <a:pt x="60960" y="67056"/>
                    </a:lnTo>
                    <a:lnTo>
                      <a:pt x="61722" y="67056"/>
                    </a:lnTo>
                    <a:lnTo>
                      <a:pt x="62484" y="67818"/>
                    </a:lnTo>
                    <a:lnTo>
                      <a:pt x="63246" y="68580"/>
                    </a:lnTo>
                    <a:lnTo>
                      <a:pt x="60198" y="75438"/>
                    </a:lnTo>
                    <a:lnTo>
                      <a:pt x="57150" y="75438"/>
                    </a:lnTo>
                    <a:lnTo>
                      <a:pt x="48768" y="79248"/>
                    </a:lnTo>
                    <a:lnTo>
                      <a:pt x="38897" y="83950"/>
                    </a:lnTo>
                    <a:lnTo>
                      <a:pt x="28670" y="87725"/>
                    </a:lnTo>
                    <a:lnTo>
                      <a:pt x="18014" y="90499"/>
                    </a:lnTo>
                    <a:lnTo>
                      <a:pt x="6858" y="92202"/>
                    </a:lnTo>
                    <a:lnTo>
                      <a:pt x="4572" y="92202"/>
                    </a:lnTo>
                    <a:lnTo>
                      <a:pt x="2286" y="92202"/>
                    </a:lnTo>
                    <a:lnTo>
                      <a:pt x="0" y="9220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>
                <a:off x="6918197" y="2748438"/>
                <a:ext cx="41910" cy="135890"/>
              </a:xfrm>
              <a:custGeom>
                <a:rect b="b" l="l" r="r" t="t"/>
                <a:pathLst>
                  <a:path extrusionOk="0" h="135889" w="41909">
                    <a:moveTo>
                      <a:pt x="22098" y="135731"/>
                    </a:moveTo>
                    <a:lnTo>
                      <a:pt x="19812" y="125313"/>
                    </a:lnTo>
                    <a:lnTo>
                      <a:pt x="17526" y="114680"/>
                    </a:lnTo>
                    <a:lnTo>
                      <a:pt x="15240" y="103905"/>
                    </a:lnTo>
                    <a:lnTo>
                      <a:pt x="12954" y="93059"/>
                    </a:lnTo>
                    <a:lnTo>
                      <a:pt x="9882" y="79902"/>
                    </a:lnTo>
                    <a:lnTo>
                      <a:pt x="1524" y="39719"/>
                    </a:lnTo>
                    <a:lnTo>
                      <a:pt x="0" y="21526"/>
                    </a:lnTo>
                    <a:lnTo>
                      <a:pt x="452" y="11537"/>
                    </a:lnTo>
                    <a:lnTo>
                      <a:pt x="3048" y="3905"/>
                    </a:lnTo>
                    <a:lnTo>
                      <a:pt x="7929" y="773"/>
                    </a:lnTo>
                    <a:lnTo>
                      <a:pt x="14668" y="0"/>
                    </a:lnTo>
                    <a:lnTo>
                      <a:pt x="21693" y="797"/>
                    </a:lnTo>
                    <a:lnTo>
                      <a:pt x="27432" y="2381"/>
                    </a:lnTo>
                    <a:lnTo>
                      <a:pt x="35052" y="6191"/>
                    </a:lnTo>
                    <a:lnTo>
                      <a:pt x="38100" y="12287"/>
                    </a:lnTo>
                    <a:lnTo>
                      <a:pt x="41910" y="1914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>
                <a:off x="6918197" y="2818638"/>
                <a:ext cx="76200" cy="33655"/>
              </a:xfrm>
              <a:custGeom>
                <a:rect b="b" l="l" r="r" t="t"/>
                <a:pathLst>
                  <a:path extrusionOk="0" h="33655" w="76200">
                    <a:moveTo>
                      <a:pt x="0" y="33527"/>
                    </a:moveTo>
                    <a:lnTo>
                      <a:pt x="33647" y="15311"/>
                    </a:lnTo>
                    <a:lnTo>
                      <a:pt x="68318" y="1869"/>
                    </a:lnTo>
                    <a:lnTo>
                      <a:pt x="76199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>
                <a:off x="6990968" y="2798064"/>
                <a:ext cx="41275" cy="81280"/>
              </a:xfrm>
              <a:custGeom>
                <a:rect b="b" l="l" r="r" t="t"/>
                <a:pathLst>
                  <a:path extrusionOk="0" h="81280" w="41275">
                    <a:moveTo>
                      <a:pt x="33147" y="15239"/>
                    </a:moveTo>
                    <a:lnTo>
                      <a:pt x="30229" y="12406"/>
                    </a:lnTo>
                    <a:lnTo>
                      <a:pt x="24098" y="7429"/>
                    </a:lnTo>
                    <a:lnTo>
                      <a:pt x="16966" y="3881"/>
                    </a:lnTo>
                    <a:lnTo>
                      <a:pt x="11049" y="5333"/>
                    </a:lnTo>
                    <a:lnTo>
                      <a:pt x="6393" y="12965"/>
                    </a:lnTo>
                    <a:lnTo>
                      <a:pt x="3524" y="22383"/>
                    </a:lnTo>
                    <a:lnTo>
                      <a:pt x="1940" y="32230"/>
                    </a:lnTo>
                    <a:lnTo>
                      <a:pt x="1143" y="41147"/>
                    </a:lnTo>
                    <a:lnTo>
                      <a:pt x="71" y="50827"/>
                    </a:lnTo>
                    <a:lnTo>
                      <a:pt x="0" y="60864"/>
                    </a:lnTo>
                    <a:lnTo>
                      <a:pt x="2214" y="70187"/>
                    </a:lnTo>
                    <a:lnTo>
                      <a:pt x="8001" y="77723"/>
                    </a:lnTo>
                    <a:lnTo>
                      <a:pt x="18002" y="81117"/>
                    </a:lnTo>
                    <a:lnTo>
                      <a:pt x="26860" y="78009"/>
                    </a:lnTo>
                    <a:lnTo>
                      <a:pt x="33718" y="70758"/>
                    </a:lnTo>
                    <a:lnTo>
                      <a:pt x="37719" y="61721"/>
                    </a:lnTo>
                    <a:lnTo>
                      <a:pt x="40159" y="50970"/>
                    </a:lnTo>
                    <a:lnTo>
                      <a:pt x="40671" y="39719"/>
                    </a:lnTo>
                    <a:lnTo>
                      <a:pt x="39326" y="28610"/>
                    </a:lnTo>
                    <a:lnTo>
                      <a:pt x="36195" y="18287"/>
                    </a:lnTo>
                    <a:lnTo>
                      <a:pt x="33909" y="11429"/>
                    </a:lnTo>
                    <a:lnTo>
                      <a:pt x="28575" y="2285"/>
                    </a:lnTo>
                    <a:lnTo>
                      <a:pt x="20955" y="0"/>
                    </a:lnTo>
                    <a:lnTo>
                      <a:pt x="20193" y="0"/>
                    </a:lnTo>
                    <a:lnTo>
                      <a:pt x="19431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8"/>
              <p:cNvSpPr/>
              <p:nvPr/>
            </p:nvSpPr>
            <p:spPr>
              <a:xfrm>
                <a:off x="7079741" y="2782824"/>
                <a:ext cx="22860" cy="86360"/>
              </a:xfrm>
              <a:custGeom>
                <a:rect b="b" l="l" r="r" t="t"/>
                <a:pathLst>
                  <a:path extrusionOk="0" h="86360" w="22859">
                    <a:moveTo>
                      <a:pt x="0" y="18287"/>
                    </a:moveTo>
                    <a:lnTo>
                      <a:pt x="17942" y="58721"/>
                    </a:lnTo>
                    <a:lnTo>
                      <a:pt x="18764" y="67055"/>
                    </a:lnTo>
                    <a:lnTo>
                      <a:pt x="18585" y="75390"/>
                    </a:lnTo>
                    <a:lnTo>
                      <a:pt x="16764" y="82295"/>
                    </a:lnTo>
                    <a:lnTo>
                      <a:pt x="13716" y="84581"/>
                    </a:lnTo>
                    <a:lnTo>
                      <a:pt x="12954" y="86105"/>
                    </a:lnTo>
                    <a:lnTo>
                      <a:pt x="3048" y="54863"/>
                    </a:lnTo>
                    <a:lnTo>
                      <a:pt x="3309" y="42576"/>
                    </a:lnTo>
                    <a:lnTo>
                      <a:pt x="4572" y="30860"/>
                    </a:lnTo>
                    <a:lnTo>
                      <a:pt x="7548" y="19716"/>
                    </a:lnTo>
                    <a:lnTo>
                      <a:pt x="12953" y="9143"/>
                    </a:lnTo>
                    <a:lnTo>
                      <a:pt x="17525" y="3047"/>
                    </a:lnTo>
                    <a:lnTo>
                      <a:pt x="18287" y="1523"/>
                    </a:lnTo>
                    <a:lnTo>
                      <a:pt x="22859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7146797" y="2768346"/>
                <a:ext cx="125730" cy="88900"/>
              </a:xfrm>
              <a:custGeom>
                <a:rect b="b" l="l" r="r" t="t"/>
                <a:pathLst>
                  <a:path extrusionOk="0" h="88900" w="125729">
                    <a:moveTo>
                      <a:pt x="0" y="36575"/>
                    </a:moveTo>
                    <a:lnTo>
                      <a:pt x="7620" y="77723"/>
                    </a:lnTo>
                    <a:lnTo>
                      <a:pt x="8382" y="83057"/>
                    </a:lnTo>
                    <a:lnTo>
                      <a:pt x="9144" y="88391"/>
                    </a:lnTo>
                    <a:lnTo>
                      <a:pt x="9417" y="88677"/>
                    </a:lnTo>
                    <a:lnTo>
                      <a:pt x="8477" y="83248"/>
                    </a:lnTo>
                    <a:lnTo>
                      <a:pt x="7108" y="76390"/>
                    </a:lnTo>
                    <a:lnTo>
                      <a:pt x="6096" y="72389"/>
                    </a:lnTo>
                    <a:lnTo>
                      <a:pt x="5762" y="62007"/>
                    </a:lnTo>
                    <a:lnTo>
                      <a:pt x="21621" y="21526"/>
                    </a:lnTo>
                    <a:lnTo>
                      <a:pt x="54959" y="42160"/>
                    </a:lnTo>
                    <a:lnTo>
                      <a:pt x="52577" y="66293"/>
                    </a:lnTo>
                    <a:lnTo>
                      <a:pt x="51816" y="66293"/>
                    </a:lnTo>
                    <a:lnTo>
                      <a:pt x="60864" y="23526"/>
                    </a:lnTo>
                    <a:lnTo>
                      <a:pt x="86867" y="0"/>
                    </a:lnTo>
                    <a:lnTo>
                      <a:pt x="90677" y="4571"/>
                    </a:lnTo>
                    <a:lnTo>
                      <a:pt x="94488" y="11429"/>
                    </a:lnTo>
                    <a:lnTo>
                      <a:pt x="101512" y="23848"/>
                    </a:lnTo>
                    <a:lnTo>
                      <a:pt x="108394" y="35909"/>
                    </a:lnTo>
                    <a:lnTo>
                      <a:pt x="116133" y="47541"/>
                    </a:lnTo>
                    <a:lnTo>
                      <a:pt x="125730" y="5867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7298435" y="2753106"/>
                <a:ext cx="57150" cy="71755"/>
              </a:xfrm>
              <a:custGeom>
                <a:rect b="b" l="l" r="r" t="t"/>
                <a:pathLst>
                  <a:path extrusionOk="0" h="71755" w="57150">
                    <a:moveTo>
                      <a:pt x="44196" y="32765"/>
                    </a:moveTo>
                    <a:lnTo>
                      <a:pt x="16002" y="0"/>
                    </a:lnTo>
                    <a:lnTo>
                      <a:pt x="10668" y="0"/>
                    </a:lnTo>
                    <a:lnTo>
                      <a:pt x="0" y="46481"/>
                    </a:lnTo>
                    <a:lnTo>
                      <a:pt x="59" y="53720"/>
                    </a:lnTo>
                    <a:lnTo>
                      <a:pt x="1047" y="60959"/>
                    </a:lnTo>
                    <a:lnTo>
                      <a:pt x="4179" y="67055"/>
                    </a:lnTo>
                    <a:lnTo>
                      <a:pt x="10668" y="70865"/>
                    </a:lnTo>
                    <a:lnTo>
                      <a:pt x="17323" y="71211"/>
                    </a:lnTo>
                    <a:lnTo>
                      <a:pt x="23336" y="69056"/>
                    </a:lnTo>
                    <a:lnTo>
                      <a:pt x="36826" y="33063"/>
                    </a:lnTo>
                    <a:lnTo>
                      <a:pt x="37338" y="18287"/>
                    </a:lnTo>
                    <a:lnTo>
                      <a:pt x="37338" y="16763"/>
                    </a:lnTo>
                    <a:lnTo>
                      <a:pt x="37338" y="12953"/>
                    </a:lnTo>
                    <a:lnTo>
                      <a:pt x="37338" y="8381"/>
                    </a:lnTo>
                    <a:lnTo>
                      <a:pt x="37338" y="16001"/>
                    </a:lnTo>
                    <a:lnTo>
                      <a:pt x="38100" y="20573"/>
                    </a:lnTo>
                    <a:lnTo>
                      <a:pt x="53340" y="59435"/>
                    </a:lnTo>
                    <a:lnTo>
                      <a:pt x="53340" y="60959"/>
                    </a:lnTo>
                    <a:lnTo>
                      <a:pt x="57150" y="6172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>
                <a:off x="7362634" y="2699766"/>
                <a:ext cx="33020" cy="104775"/>
              </a:xfrm>
              <a:custGeom>
                <a:rect b="b" l="l" r="r" t="t"/>
                <a:pathLst>
                  <a:path extrusionOk="0" h="104775" w="33020">
                    <a:moveTo>
                      <a:pt x="3619" y="0"/>
                    </a:moveTo>
                    <a:lnTo>
                      <a:pt x="1238" y="13370"/>
                    </a:lnTo>
                    <a:lnTo>
                      <a:pt x="0" y="26384"/>
                    </a:lnTo>
                    <a:lnTo>
                      <a:pt x="190" y="39540"/>
                    </a:lnTo>
                    <a:lnTo>
                      <a:pt x="10286" y="79629"/>
                    </a:lnTo>
                    <a:lnTo>
                      <a:pt x="29527" y="103632"/>
                    </a:lnTo>
                    <a:lnTo>
                      <a:pt x="30289" y="104394"/>
                    </a:lnTo>
                    <a:lnTo>
                      <a:pt x="32575" y="10439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7370825" y="2743200"/>
                <a:ext cx="66675" cy="55244"/>
              </a:xfrm>
              <a:custGeom>
                <a:rect b="b" l="l" r="r" t="t"/>
                <a:pathLst>
                  <a:path extrusionOk="0" h="55244" w="66675">
                    <a:moveTo>
                      <a:pt x="0" y="32003"/>
                    </a:moveTo>
                    <a:lnTo>
                      <a:pt x="1678" y="21812"/>
                    </a:lnTo>
                    <a:lnTo>
                      <a:pt x="6000" y="16763"/>
                    </a:lnTo>
                    <a:lnTo>
                      <a:pt x="13608" y="14001"/>
                    </a:lnTo>
                    <a:lnTo>
                      <a:pt x="25145" y="10667"/>
                    </a:lnTo>
                    <a:lnTo>
                      <a:pt x="33027" y="8155"/>
                    </a:lnTo>
                    <a:lnTo>
                      <a:pt x="40766" y="5429"/>
                    </a:lnTo>
                    <a:lnTo>
                      <a:pt x="48506" y="2845"/>
                    </a:lnTo>
                    <a:lnTo>
                      <a:pt x="56387" y="761"/>
                    </a:lnTo>
                    <a:lnTo>
                      <a:pt x="59435" y="0"/>
                    </a:lnTo>
                    <a:lnTo>
                      <a:pt x="61721" y="0"/>
                    </a:lnTo>
                    <a:lnTo>
                      <a:pt x="61722" y="6095"/>
                    </a:lnTo>
                    <a:lnTo>
                      <a:pt x="63246" y="12953"/>
                    </a:lnTo>
                    <a:lnTo>
                      <a:pt x="60960" y="47243"/>
                    </a:lnTo>
                    <a:lnTo>
                      <a:pt x="60960" y="54101"/>
                    </a:lnTo>
                    <a:lnTo>
                      <a:pt x="60960" y="53339"/>
                    </a:lnTo>
                    <a:lnTo>
                      <a:pt x="66294" y="5486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417308" y="2682240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>
                <a:off x="7474076" y="2738628"/>
                <a:ext cx="43180" cy="56515"/>
              </a:xfrm>
              <a:custGeom>
                <a:rect b="b" l="l" r="r" t="t"/>
                <a:pathLst>
                  <a:path extrusionOk="0" h="56514" w="43179">
                    <a:moveTo>
                      <a:pt x="380" y="16763"/>
                    </a:moveTo>
                    <a:lnTo>
                      <a:pt x="190" y="23300"/>
                    </a:lnTo>
                    <a:lnTo>
                      <a:pt x="0" y="30765"/>
                    </a:lnTo>
                    <a:lnTo>
                      <a:pt x="380" y="38088"/>
                    </a:lnTo>
                    <a:lnTo>
                      <a:pt x="1904" y="44195"/>
                    </a:lnTo>
                    <a:lnTo>
                      <a:pt x="5714" y="52577"/>
                    </a:lnTo>
                    <a:lnTo>
                      <a:pt x="14096" y="56387"/>
                    </a:lnTo>
                    <a:lnTo>
                      <a:pt x="22478" y="55625"/>
                    </a:lnTo>
                    <a:lnTo>
                      <a:pt x="32384" y="54863"/>
                    </a:lnTo>
                    <a:lnTo>
                      <a:pt x="38480" y="46481"/>
                    </a:lnTo>
                    <a:lnTo>
                      <a:pt x="40766" y="38099"/>
                    </a:lnTo>
                    <a:lnTo>
                      <a:pt x="42552" y="30468"/>
                    </a:lnTo>
                    <a:lnTo>
                      <a:pt x="43052" y="22764"/>
                    </a:lnTo>
                    <a:lnTo>
                      <a:pt x="41838" y="15490"/>
                    </a:lnTo>
                    <a:lnTo>
                      <a:pt x="38480" y="9143"/>
                    </a:lnTo>
                    <a:lnTo>
                      <a:pt x="33146" y="1523"/>
                    </a:lnTo>
                    <a:lnTo>
                      <a:pt x="25526" y="0"/>
                    </a:lnTo>
                    <a:lnTo>
                      <a:pt x="17144" y="0"/>
                    </a:lnTo>
                    <a:lnTo>
                      <a:pt x="14858" y="0"/>
                    </a:lnTo>
                    <a:lnTo>
                      <a:pt x="14096" y="0"/>
                    </a:lnTo>
                    <a:lnTo>
                      <a:pt x="1333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7547609" y="2715006"/>
                <a:ext cx="48895" cy="74295"/>
              </a:xfrm>
              <a:custGeom>
                <a:rect b="b" l="l" r="r" t="t"/>
                <a:pathLst>
                  <a:path extrusionOk="0" h="74294" w="48895">
                    <a:moveTo>
                      <a:pt x="0" y="28194"/>
                    </a:moveTo>
                    <a:lnTo>
                      <a:pt x="0" y="37338"/>
                    </a:lnTo>
                    <a:lnTo>
                      <a:pt x="0" y="46482"/>
                    </a:lnTo>
                    <a:lnTo>
                      <a:pt x="0" y="55626"/>
                    </a:lnTo>
                    <a:lnTo>
                      <a:pt x="0" y="64770"/>
                    </a:lnTo>
                    <a:lnTo>
                      <a:pt x="0" y="59436"/>
                    </a:lnTo>
                    <a:lnTo>
                      <a:pt x="0" y="56388"/>
                    </a:lnTo>
                    <a:lnTo>
                      <a:pt x="7619" y="15240"/>
                    </a:lnTo>
                    <a:lnTo>
                      <a:pt x="26669" y="762"/>
                    </a:lnTo>
                    <a:lnTo>
                      <a:pt x="35813" y="0"/>
                    </a:lnTo>
                    <a:lnTo>
                      <a:pt x="38861" y="10668"/>
                    </a:lnTo>
                    <a:lnTo>
                      <a:pt x="42672" y="17526"/>
                    </a:lnTo>
                    <a:lnTo>
                      <a:pt x="45767" y="25765"/>
                    </a:lnTo>
                    <a:lnTo>
                      <a:pt x="47434" y="33718"/>
                    </a:lnTo>
                    <a:lnTo>
                      <a:pt x="48244" y="41957"/>
                    </a:lnTo>
                    <a:lnTo>
                      <a:pt x="48768" y="51054"/>
                    </a:lnTo>
                    <a:lnTo>
                      <a:pt x="48768" y="59436"/>
                    </a:lnTo>
                    <a:lnTo>
                      <a:pt x="48006" y="66294"/>
                    </a:lnTo>
                    <a:lnTo>
                      <a:pt x="44196" y="7391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7616189" y="2687574"/>
                <a:ext cx="71755" cy="99060"/>
              </a:xfrm>
              <a:custGeom>
                <a:rect b="b" l="l" r="r" t="t"/>
                <a:pathLst>
                  <a:path extrusionOk="0" h="99060" w="71754">
                    <a:moveTo>
                      <a:pt x="41909" y="12191"/>
                    </a:moveTo>
                    <a:lnTo>
                      <a:pt x="41909" y="3809"/>
                    </a:lnTo>
                    <a:lnTo>
                      <a:pt x="44957" y="0"/>
                    </a:lnTo>
                    <a:lnTo>
                      <a:pt x="39623" y="761"/>
                    </a:lnTo>
                    <a:lnTo>
                      <a:pt x="28193" y="35016"/>
                    </a:lnTo>
                    <a:lnTo>
                      <a:pt x="28574" y="43910"/>
                    </a:lnTo>
                    <a:lnTo>
                      <a:pt x="58090" y="73592"/>
                    </a:lnTo>
                    <a:lnTo>
                      <a:pt x="66293" y="76961"/>
                    </a:lnTo>
                    <a:lnTo>
                      <a:pt x="69341" y="79247"/>
                    </a:lnTo>
                    <a:lnTo>
                      <a:pt x="70103" y="79247"/>
                    </a:lnTo>
                    <a:lnTo>
                      <a:pt x="71627" y="81533"/>
                    </a:lnTo>
                    <a:lnTo>
                      <a:pt x="68579" y="88391"/>
                    </a:lnTo>
                    <a:lnTo>
                      <a:pt x="66293" y="88391"/>
                    </a:lnTo>
                    <a:lnTo>
                      <a:pt x="57149" y="90677"/>
                    </a:lnTo>
                    <a:lnTo>
                      <a:pt x="12191" y="98297"/>
                    </a:lnTo>
                    <a:lnTo>
                      <a:pt x="2285" y="98297"/>
                    </a:lnTo>
                    <a:lnTo>
                      <a:pt x="0" y="99059"/>
                    </a:lnTo>
                    <a:lnTo>
                      <a:pt x="4571" y="9067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7728966" y="2731008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" name="Google Shape;105;p8"/>
          <p:cNvGrpSpPr/>
          <p:nvPr/>
        </p:nvGrpSpPr>
        <p:grpSpPr>
          <a:xfrm>
            <a:off x="755346" y="3114712"/>
            <a:ext cx="4193666" cy="1832928"/>
            <a:chOff x="3719296" y="3406902"/>
            <a:chExt cx="3141370" cy="1370838"/>
          </a:xfrm>
        </p:grpSpPr>
        <p:grpSp>
          <p:nvGrpSpPr>
            <p:cNvPr id="106" name="Google Shape;106;p8"/>
            <p:cNvGrpSpPr/>
            <p:nvPr/>
          </p:nvGrpSpPr>
          <p:grpSpPr>
            <a:xfrm>
              <a:off x="3719296" y="3830276"/>
              <a:ext cx="300412" cy="408940"/>
              <a:chOff x="3719296" y="3830276"/>
              <a:chExt cx="300412" cy="408940"/>
            </a:xfrm>
          </p:grpSpPr>
          <p:pic>
            <p:nvPicPr>
              <p:cNvPr id="107" name="Google Shape;107;p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719296" y="3918178"/>
                <a:ext cx="147116" cy="2391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" name="Google Shape;108;p8"/>
              <p:cNvSpPr/>
              <p:nvPr/>
            </p:nvSpPr>
            <p:spPr>
              <a:xfrm>
                <a:off x="3910488" y="3830276"/>
                <a:ext cx="109220" cy="408940"/>
              </a:xfrm>
              <a:custGeom>
                <a:rect b="b" l="l" r="r" t="t"/>
                <a:pathLst>
                  <a:path extrusionOk="0" h="408939" w="109220">
                    <a:moveTo>
                      <a:pt x="77057" y="8679"/>
                    </a:moveTo>
                    <a:lnTo>
                      <a:pt x="66353" y="4167"/>
                    </a:lnTo>
                    <a:lnTo>
                      <a:pt x="57149" y="1154"/>
                    </a:lnTo>
                    <a:lnTo>
                      <a:pt x="47803" y="0"/>
                    </a:lnTo>
                    <a:lnTo>
                      <a:pt x="36671" y="1059"/>
                    </a:lnTo>
                    <a:lnTo>
                      <a:pt x="2666" y="21109"/>
                    </a:lnTo>
                    <a:lnTo>
                      <a:pt x="0" y="40255"/>
                    </a:lnTo>
                    <a:lnTo>
                      <a:pt x="95" y="49827"/>
                    </a:lnTo>
                    <a:lnTo>
                      <a:pt x="1047" y="70604"/>
                    </a:lnTo>
                    <a:lnTo>
                      <a:pt x="4286" y="90880"/>
                    </a:lnTo>
                    <a:lnTo>
                      <a:pt x="8667" y="111013"/>
                    </a:lnTo>
                    <a:lnTo>
                      <a:pt x="13049" y="131361"/>
                    </a:lnTo>
                    <a:lnTo>
                      <a:pt x="22288" y="186797"/>
                    </a:lnTo>
                    <a:lnTo>
                      <a:pt x="27527" y="243375"/>
                    </a:lnTo>
                    <a:lnTo>
                      <a:pt x="29146" y="296048"/>
                    </a:lnTo>
                    <a:lnTo>
                      <a:pt x="29134" y="322564"/>
                    </a:lnTo>
                    <a:lnTo>
                      <a:pt x="29051" y="349293"/>
                    </a:lnTo>
                    <a:lnTo>
                      <a:pt x="29396" y="362557"/>
                    </a:lnTo>
                    <a:lnTo>
                      <a:pt x="29527" y="375963"/>
                    </a:lnTo>
                    <a:lnTo>
                      <a:pt x="29801" y="389370"/>
                    </a:lnTo>
                    <a:lnTo>
                      <a:pt x="30575" y="402633"/>
                    </a:lnTo>
                    <a:lnTo>
                      <a:pt x="30575" y="408729"/>
                    </a:lnTo>
                    <a:lnTo>
                      <a:pt x="32099" y="407205"/>
                    </a:lnTo>
                    <a:lnTo>
                      <a:pt x="37433" y="407967"/>
                    </a:lnTo>
                    <a:lnTo>
                      <a:pt x="45184" y="407324"/>
                    </a:lnTo>
                    <a:lnTo>
                      <a:pt x="88392" y="393108"/>
                    </a:lnTo>
                    <a:lnTo>
                      <a:pt x="98762" y="388250"/>
                    </a:lnTo>
                    <a:lnTo>
                      <a:pt x="109061" y="38282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8"/>
            <p:cNvGrpSpPr/>
            <p:nvPr/>
          </p:nvGrpSpPr>
          <p:grpSpPr>
            <a:xfrm>
              <a:off x="4110964" y="3727513"/>
              <a:ext cx="470941" cy="429259"/>
              <a:chOff x="4110964" y="3727513"/>
              <a:chExt cx="470941" cy="429259"/>
            </a:xfrm>
          </p:grpSpPr>
          <p:pic>
            <p:nvPicPr>
              <p:cNvPr id="110" name="Google Shape;110;p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110964" y="3782542"/>
                <a:ext cx="132638" cy="292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" name="Google Shape;111;p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4267174" y="4010380"/>
                <a:ext cx="169214" cy="1036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2" name="Google Shape;112;p8"/>
              <p:cNvSpPr/>
              <p:nvPr/>
            </p:nvSpPr>
            <p:spPr>
              <a:xfrm>
                <a:off x="4421885" y="3727513"/>
                <a:ext cx="160020" cy="429259"/>
              </a:xfrm>
              <a:custGeom>
                <a:rect b="b" l="l" r="r" t="t"/>
                <a:pathLst>
                  <a:path extrusionOk="0" h="429260" w="160020">
                    <a:moveTo>
                      <a:pt x="0" y="25336"/>
                    </a:moveTo>
                    <a:lnTo>
                      <a:pt x="11096" y="17204"/>
                    </a:lnTo>
                    <a:lnTo>
                      <a:pt x="20764" y="11715"/>
                    </a:lnTo>
                    <a:lnTo>
                      <a:pt x="31289" y="8084"/>
                    </a:lnTo>
                    <a:lnTo>
                      <a:pt x="44957" y="5524"/>
                    </a:lnTo>
                    <a:lnTo>
                      <a:pt x="60233" y="2547"/>
                    </a:lnTo>
                    <a:lnTo>
                      <a:pt x="78581" y="0"/>
                    </a:lnTo>
                    <a:lnTo>
                      <a:pt x="96500" y="595"/>
                    </a:lnTo>
                    <a:lnTo>
                      <a:pt x="110489" y="7048"/>
                    </a:lnTo>
                    <a:lnTo>
                      <a:pt x="118110" y="18514"/>
                    </a:lnTo>
                    <a:lnTo>
                      <a:pt x="122301" y="33051"/>
                    </a:lnTo>
                    <a:lnTo>
                      <a:pt x="124206" y="48303"/>
                    </a:lnTo>
                    <a:lnTo>
                      <a:pt x="124968" y="61912"/>
                    </a:lnTo>
                    <a:lnTo>
                      <a:pt x="126468" y="85915"/>
                    </a:lnTo>
                    <a:lnTo>
                      <a:pt x="129468" y="133921"/>
                    </a:lnTo>
                    <a:lnTo>
                      <a:pt x="134826" y="183189"/>
                    </a:lnTo>
                    <a:lnTo>
                      <a:pt x="141684" y="234005"/>
                    </a:lnTo>
                    <a:lnTo>
                      <a:pt x="145542" y="259270"/>
                    </a:lnTo>
                    <a:lnTo>
                      <a:pt x="148506" y="280285"/>
                    </a:lnTo>
                    <a:lnTo>
                      <a:pt x="151542" y="301085"/>
                    </a:lnTo>
                    <a:lnTo>
                      <a:pt x="154435" y="321742"/>
                    </a:lnTo>
                    <a:lnTo>
                      <a:pt x="156972" y="342328"/>
                    </a:lnTo>
                    <a:lnTo>
                      <a:pt x="158365" y="353234"/>
                    </a:lnTo>
                    <a:lnTo>
                      <a:pt x="159543" y="365569"/>
                    </a:lnTo>
                    <a:lnTo>
                      <a:pt x="159436" y="377904"/>
                    </a:lnTo>
                    <a:lnTo>
                      <a:pt x="156972" y="388810"/>
                    </a:lnTo>
                    <a:lnTo>
                      <a:pt x="123444" y="417004"/>
                    </a:lnTo>
                    <a:lnTo>
                      <a:pt x="82617" y="428684"/>
                    </a:lnTo>
                    <a:lnTo>
                      <a:pt x="70866" y="424624"/>
                    </a:lnTo>
                    <a:lnTo>
                      <a:pt x="66936" y="417671"/>
                    </a:lnTo>
                    <a:lnTo>
                      <a:pt x="65722" y="408432"/>
                    </a:lnTo>
                    <a:lnTo>
                      <a:pt x="65936" y="398907"/>
                    </a:lnTo>
                    <a:lnTo>
                      <a:pt x="66294" y="39109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8"/>
            <p:cNvGrpSpPr/>
            <p:nvPr/>
          </p:nvGrpSpPr>
          <p:grpSpPr>
            <a:xfrm>
              <a:off x="4700016" y="3897629"/>
              <a:ext cx="63627" cy="74676"/>
              <a:chOff x="4700016" y="3897629"/>
              <a:chExt cx="63627" cy="74676"/>
            </a:xfrm>
          </p:grpSpPr>
          <p:sp>
            <p:nvSpPr>
              <p:cNvPr id="114" name="Google Shape;114;p8"/>
              <p:cNvSpPr/>
              <p:nvPr/>
            </p:nvSpPr>
            <p:spPr>
              <a:xfrm>
                <a:off x="4700016" y="3897629"/>
                <a:ext cx="53340" cy="13335"/>
              </a:xfrm>
              <a:custGeom>
                <a:rect b="b" l="l" r="r" t="t"/>
                <a:pathLst>
                  <a:path extrusionOk="0" h="13335" w="53339">
                    <a:moveTo>
                      <a:pt x="0" y="0"/>
                    </a:moveTo>
                    <a:lnTo>
                      <a:pt x="41148" y="4571"/>
                    </a:lnTo>
                    <a:lnTo>
                      <a:pt x="50292" y="7619"/>
                    </a:lnTo>
                    <a:lnTo>
                      <a:pt x="53340" y="1295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>
                <a:off x="4704588" y="3968495"/>
                <a:ext cx="59055" cy="3810"/>
              </a:xfrm>
              <a:custGeom>
                <a:rect b="b" l="l" r="r" t="t"/>
                <a:pathLst>
                  <a:path extrusionOk="0" h="3810" w="59054">
                    <a:moveTo>
                      <a:pt x="0" y="1524"/>
                    </a:moveTo>
                    <a:lnTo>
                      <a:pt x="9013" y="2524"/>
                    </a:lnTo>
                    <a:lnTo>
                      <a:pt x="17811" y="3238"/>
                    </a:lnTo>
                    <a:lnTo>
                      <a:pt x="26467" y="3667"/>
                    </a:lnTo>
                    <a:lnTo>
                      <a:pt x="35052" y="3810"/>
                    </a:lnTo>
                    <a:lnTo>
                      <a:pt x="43434" y="3048"/>
                    </a:lnTo>
                    <a:lnTo>
                      <a:pt x="51053" y="2286"/>
                    </a:lnTo>
                    <a:lnTo>
                      <a:pt x="58674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16" name="Google Shape;116;p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309590" y="3742156"/>
              <a:ext cx="141020" cy="2408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8"/>
            <p:cNvSpPr/>
            <p:nvPr/>
          </p:nvSpPr>
          <p:spPr>
            <a:xfrm>
              <a:off x="5577066" y="3574256"/>
              <a:ext cx="124460" cy="504825"/>
            </a:xfrm>
            <a:custGeom>
              <a:rect b="b" l="l" r="r" t="t"/>
              <a:pathLst>
                <a:path extrusionOk="0" h="504825" w="124460">
                  <a:moveTo>
                    <a:pt x="124217" y="3333"/>
                  </a:moveTo>
                  <a:lnTo>
                    <a:pt x="78497" y="285"/>
                  </a:lnTo>
                  <a:lnTo>
                    <a:pt x="51923" y="0"/>
                  </a:lnTo>
                  <a:lnTo>
                    <a:pt x="38742" y="607"/>
                  </a:lnTo>
                  <a:lnTo>
                    <a:pt x="4167" y="18109"/>
                  </a:lnTo>
                  <a:lnTo>
                    <a:pt x="0" y="47255"/>
                  </a:lnTo>
                  <a:lnTo>
                    <a:pt x="678" y="66865"/>
                  </a:lnTo>
                  <a:lnTo>
                    <a:pt x="2928" y="86332"/>
                  </a:lnTo>
                  <a:lnTo>
                    <a:pt x="6107" y="105441"/>
                  </a:lnTo>
                  <a:lnTo>
                    <a:pt x="12287" y="143041"/>
                  </a:lnTo>
                  <a:lnTo>
                    <a:pt x="25503" y="217955"/>
                  </a:lnTo>
                  <a:lnTo>
                    <a:pt x="34837" y="287547"/>
                  </a:lnTo>
                  <a:lnTo>
                    <a:pt x="39719" y="351246"/>
                  </a:lnTo>
                  <a:lnTo>
                    <a:pt x="41159" y="382809"/>
                  </a:lnTo>
                  <a:lnTo>
                    <a:pt x="42279" y="406241"/>
                  </a:lnTo>
                  <a:lnTo>
                    <a:pt x="43255" y="429672"/>
                  </a:lnTo>
                  <a:lnTo>
                    <a:pt x="43945" y="453104"/>
                  </a:lnTo>
                  <a:lnTo>
                    <a:pt x="44207" y="476535"/>
                  </a:lnTo>
                  <a:lnTo>
                    <a:pt x="44541" y="483512"/>
                  </a:lnTo>
                  <a:lnTo>
                    <a:pt x="44588" y="490632"/>
                  </a:lnTo>
                  <a:lnTo>
                    <a:pt x="44636" y="497752"/>
                  </a:lnTo>
                  <a:lnTo>
                    <a:pt x="44969" y="504729"/>
                  </a:lnTo>
                  <a:lnTo>
                    <a:pt x="50303" y="503967"/>
                  </a:lnTo>
                  <a:lnTo>
                    <a:pt x="50303" y="502443"/>
                  </a:lnTo>
                  <a:lnTo>
                    <a:pt x="54875" y="497871"/>
                  </a:lnTo>
                  <a:lnTo>
                    <a:pt x="90737" y="480774"/>
                  </a:lnTo>
                  <a:lnTo>
                    <a:pt x="100976" y="480345"/>
                  </a:lnTo>
                  <a:lnTo>
                    <a:pt x="111216" y="480488"/>
                  </a:lnTo>
                  <a:lnTo>
                    <a:pt x="121169" y="480345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" name="Google Shape;118;p8"/>
            <p:cNvGrpSpPr/>
            <p:nvPr/>
          </p:nvGrpSpPr>
          <p:grpSpPr>
            <a:xfrm>
              <a:off x="5729202" y="3479292"/>
              <a:ext cx="485289" cy="476012"/>
              <a:chOff x="5729202" y="3479292"/>
              <a:chExt cx="485289" cy="476012"/>
            </a:xfrm>
          </p:grpSpPr>
          <p:pic>
            <p:nvPicPr>
              <p:cNvPr id="119" name="Google Shape;119;p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826988" y="3736060"/>
                <a:ext cx="102920" cy="1402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8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957290" y="3627856"/>
                <a:ext cx="103682" cy="2065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" name="Google Shape;121;p8"/>
              <p:cNvSpPr/>
              <p:nvPr/>
            </p:nvSpPr>
            <p:spPr>
              <a:xfrm>
                <a:off x="6101334" y="3595116"/>
                <a:ext cx="62230" cy="248920"/>
              </a:xfrm>
              <a:custGeom>
                <a:rect b="b" l="l" r="r" t="t"/>
                <a:pathLst>
                  <a:path extrusionOk="0" h="248920" w="62229">
                    <a:moveTo>
                      <a:pt x="1524" y="0"/>
                    </a:moveTo>
                    <a:lnTo>
                      <a:pt x="34742" y="34182"/>
                    </a:lnTo>
                    <a:lnTo>
                      <a:pt x="57721" y="86963"/>
                    </a:lnTo>
                    <a:lnTo>
                      <a:pt x="61722" y="128778"/>
                    </a:lnTo>
                    <a:lnTo>
                      <a:pt x="60745" y="150625"/>
                    </a:lnTo>
                    <a:lnTo>
                      <a:pt x="49934" y="190607"/>
                    </a:lnTo>
                    <a:lnTo>
                      <a:pt x="23336" y="233076"/>
                    </a:lnTo>
                    <a:lnTo>
                      <a:pt x="12846" y="241280"/>
                    </a:lnTo>
                    <a:lnTo>
                      <a:pt x="0" y="24841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2" name="Google Shape;122;p8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5729202" y="3715486"/>
                <a:ext cx="179370" cy="2398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" name="Google Shape;123;p8"/>
              <p:cNvSpPr/>
              <p:nvPr/>
            </p:nvSpPr>
            <p:spPr>
              <a:xfrm>
                <a:off x="6134862" y="3538728"/>
                <a:ext cx="48260" cy="17145"/>
              </a:xfrm>
              <a:custGeom>
                <a:rect b="b" l="l" r="r" t="t"/>
                <a:pathLst>
                  <a:path extrusionOk="0" h="17145" w="48260">
                    <a:moveTo>
                      <a:pt x="0" y="16763"/>
                    </a:moveTo>
                    <a:lnTo>
                      <a:pt x="41910" y="4571"/>
                    </a:lnTo>
                    <a:lnTo>
                      <a:pt x="46482" y="2285"/>
                    </a:lnTo>
                    <a:lnTo>
                      <a:pt x="48006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>
                <a:off x="6212586" y="3479292"/>
                <a:ext cx="1905" cy="86360"/>
              </a:xfrm>
              <a:custGeom>
                <a:rect b="b" l="l" r="r" t="t"/>
                <a:pathLst>
                  <a:path extrusionOk="0" h="86360" w="1904">
                    <a:moveTo>
                      <a:pt x="0" y="0"/>
                    </a:moveTo>
                    <a:lnTo>
                      <a:pt x="1393" y="46934"/>
                    </a:lnTo>
                    <a:lnTo>
                      <a:pt x="1524" y="78486"/>
                    </a:lnTo>
                    <a:lnTo>
                      <a:pt x="1524" y="8610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5" name="Google Shape;125;p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291808" y="3630904"/>
              <a:ext cx="113588" cy="15702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6" name="Google Shape;126;p8"/>
            <p:cNvGrpSpPr/>
            <p:nvPr/>
          </p:nvGrpSpPr>
          <p:grpSpPr>
            <a:xfrm>
              <a:off x="6462496" y="3406902"/>
              <a:ext cx="256185" cy="501650"/>
              <a:chOff x="6462496" y="3406902"/>
              <a:chExt cx="256185" cy="501650"/>
            </a:xfrm>
          </p:grpSpPr>
          <p:pic>
            <p:nvPicPr>
              <p:cNvPr id="127" name="Google Shape;127;p8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6462496" y="3614902"/>
                <a:ext cx="93324" cy="22266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" name="Google Shape;128;p8"/>
              <p:cNvSpPr/>
              <p:nvPr/>
            </p:nvSpPr>
            <p:spPr>
              <a:xfrm>
                <a:off x="6544056" y="3406902"/>
                <a:ext cx="174625" cy="501650"/>
              </a:xfrm>
              <a:custGeom>
                <a:rect b="b" l="l" r="r" t="t"/>
                <a:pathLst>
                  <a:path extrusionOk="0" h="501650" w="174625">
                    <a:moveTo>
                      <a:pt x="5333" y="35051"/>
                    </a:moveTo>
                    <a:lnTo>
                      <a:pt x="52697" y="14692"/>
                    </a:lnTo>
                    <a:lnTo>
                      <a:pt x="97250" y="2285"/>
                    </a:lnTo>
                    <a:lnTo>
                      <a:pt x="125729" y="0"/>
                    </a:lnTo>
                    <a:lnTo>
                      <a:pt x="135243" y="821"/>
                    </a:lnTo>
                    <a:lnTo>
                      <a:pt x="155257" y="35016"/>
                    </a:lnTo>
                    <a:lnTo>
                      <a:pt x="156781" y="70473"/>
                    </a:lnTo>
                    <a:lnTo>
                      <a:pt x="156971" y="87629"/>
                    </a:lnTo>
                    <a:lnTo>
                      <a:pt x="156781" y="131194"/>
                    </a:lnTo>
                    <a:lnTo>
                      <a:pt x="156590" y="174974"/>
                    </a:lnTo>
                    <a:lnTo>
                      <a:pt x="156971" y="218896"/>
                    </a:lnTo>
                    <a:lnTo>
                      <a:pt x="158495" y="262889"/>
                    </a:lnTo>
                    <a:lnTo>
                      <a:pt x="160460" y="293179"/>
                    </a:lnTo>
                    <a:lnTo>
                      <a:pt x="162782" y="323468"/>
                    </a:lnTo>
                    <a:lnTo>
                      <a:pt x="165246" y="353758"/>
                    </a:lnTo>
                    <a:lnTo>
                      <a:pt x="167639" y="384047"/>
                    </a:lnTo>
                    <a:lnTo>
                      <a:pt x="169330" y="406455"/>
                    </a:lnTo>
                    <a:lnTo>
                      <a:pt x="170878" y="429005"/>
                    </a:lnTo>
                    <a:lnTo>
                      <a:pt x="172140" y="451556"/>
                    </a:lnTo>
                    <a:lnTo>
                      <a:pt x="172973" y="473963"/>
                    </a:lnTo>
                    <a:lnTo>
                      <a:pt x="172973" y="476249"/>
                    </a:lnTo>
                    <a:lnTo>
                      <a:pt x="174497" y="491489"/>
                    </a:lnTo>
                    <a:lnTo>
                      <a:pt x="172211" y="493775"/>
                    </a:lnTo>
                    <a:lnTo>
                      <a:pt x="166877" y="496823"/>
                    </a:lnTo>
                    <a:lnTo>
                      <a:pt x="159257" y="495299"/>
                    </a:lnTo>
                    <a:lnTo>
                      <a:pt x="153923" y="495299"/>
                    </a:lnTo>
                    <a:lnTo>
                      <a:pt x="108275" y="496264"/>
                    </a:lnTo>
                    <a:lnTo>
                      <a:pt x="69651" y="498502"/>
                    </a:lnTo>
                    <a:lnTo>
                      <a:pt x="46481" y="499967"/>
                    </a:lnTo>
                    <a:lnTo>
                      <a:pt x="23312" y="501003"/>
                    </a:lnTo>
                    <a:lnTo>
                      <a:pt x="0" y="50139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" name="Google Shape;129;p8"/>
            <p:cNvSpPr/>
            <p:nvPr/>
          </p:nvSpPr>
          <p:spPr>
            <a:xfrm>
              <a:off x="4901184" y="4548378"/>
              <a:ext cx="44450" cy="5080"/>
            </a:xfrm>
            <a:custGeom>
              <a:rect b="b" l="l" r="r" t="t"/>
              <a:pathLst>
                <a:path extrusionOk="0" h="5079" w="44450">
                  <a:moveTo>
                    <a:pt x="0" y="0"/>
                  </a:moveTo>
                  <a:lnTo>
                    <a:pt x="8572" y="881"/>
                  </a:lnTo>
                  <a:lnTo>
                    <a:pt x="17145" y="1333"/>
                  </a:lnTo>
                  <a:lnTo>
                    <a:pt x="25717" y="1500"/>
                  </a:lnTo>
                  <a:lnTo>
                    <a:pt x="34290" y="1524"/>
                  </a:lnTo>
                  <a:lnTo>
                    <a:pt x="40386" y="1524"/>
                  </a:lnTo>
                  <a:lnTo>
                    <a:pt x="41148" y="3048"/>
                  </a:lnTo>
                  <a:lnTo>
                    <a:pt x="44196" y="4572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4917947" y="4633721"/>
              <a:ext cx="72390" cy="3175"/>
            </a:xfrm>
            <a:custGeom>
              <a:rect b="b" l="l" r="r" t="t"/>
              <a:pathLst>
                <a:path extrusionOk="0" h="3175" w="72389">
                  <a:moveTo>
                    <a:pt x="0" y="0"/>
                  </a:moveTo>
                  <a:lnTo>
                    <a:pt x="11775" y="1762"/>
                  </a:lnTo>
                  <a:lnTo>
                    <a:pt x="23336" y="2666"/>
                  </a:lnTo>
                  <a:lnTo>
                    <a:pt x="35040" y="3000"/>
                  </a:lnTo>
                  <a:lnTo>
                    <a:pt x="47244" y="3047"/>
                  </a:lnTo>
                  <a:lnTo>
                    <a:pt x="55626" y="3047"/>
                  </a:lnTo>
                  <a:lnTo>
                    <a:pt x="64008" y="3047"/>
                  </a:lnTo>
                  <a:lnTo>
                    <a:pt x="72390" y="2285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5417058" y="4610100"/>
              <a:ext cx="174625" cy="167640"/>
            </a:xfrm>
            <a:custGeom>
              <a:rect b="b" l="l" r="r" t="t"/>
              <a:pathLst>
                <a:path extrusionOk="0" h="167639" w="174625">
                  <a:moveTo>
                    <a:pt x="0" y="0"/>
                  </a:moveTo>
                  <a:lnTo>
                    <a:pt x="4119" y="16978"/>
                  </a:lnTo>
                  <a:lnTo>
                    <a:pt x="9525" y="32956"/>
                  </a:lnTo>
                  <a:lnTo>
                    <a:pt x="16073" y="48648"/>
                  </a:lnTo>
                  <a:lnTo>
                    <a:pt x="23622" y="64769"/>
                  </a:lnTo>
                  <a:lnTo>
                    <a:pt x="32277" y="83831"/>
                  </a:lnTo>
                  <a:lnTo>
                    <a:pt x="51589" y="121669"/>
                  </a:lnTo>
                  <a:lnTo>
                    <a:pt x="86487" y="160400"/>
                  </a:lnTo>
                  <a:lnTo>
                    <a:pt x="116586" y="167639"/>
                  </a:lnTo>
                  <a:lnTo>
                    <a:pt x="132814" y="165675"/>
                  </a:lnTo>
                  <a:lnTo>
                    <a:pt x="146970" y="160496"/>
                  </a:lnTo>
                  <a:lnTo>
                    <a:pt x="160412" y="153173"/>
                  </a:lnTo>
                  <a:lnTo>
                    <a:pt x="174498" y="144779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Google Shape;132;p8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772124" y="4331944"/>
              <a:ext cx="104444" cy="922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8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5969482" y="4470628"/>
              <a:ext cx="102920" cy="1509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4" name="Google Shape;134;p8"/>
            <p:cNvGrpSpPr/>
            <p:nvPr/>
          </p:nvGrpSpPr>
          <p:grpSpPr>
            <a:xfrm>
              <a:off x="5554979" y="4445508"/>
              <a:ext cx="298958" cy="249174"/>
              <a:chOff x="5554979" y="4445508"/>
              <a:chExt cx="298958" cy="249174"/>
            </a:xfrm>
          </p:grpSpPr>
          <p:sp>
            <p:nvSpPr>
              <p:cNvPr id="135" name="Google Shape;135;p8"/>
              <p:cNvSpPr/>
              <p:nvPr/>
            </p:nvSpPr>
            <p:spPr>
              <a:xfrm>
                <a:off x="5554979" y="4567428"/>
                <a:ext cx="100965" cy="106045"/>
              </a:xfrm>
              <a:custGeom>
                <a:rect b="b" l="l" r="r" t="t"/>
                <a:pathLst>
                  <a:path extrusionOk="0" h="106045" w="100964">
                    <a:moveTo>
                      <a:pt x="0" y="0"/>
                    </a:moveTo>
                    <a:lnTo>
                      <a:pt x="11441" y="13573"/>
                    </a:lnTo>
                    <a:lnTo>
                      <a:pt x="22955" y="26860"/>
                    </a:lnTo>
                    <a:lnTo>
                      <a:pt x="34611" y="39862"/>
                    </a:lnTo>
                    <a:lnTo>
                      <a:pt x="46482" y="52578"/>
                    </a:lnTo>
                    <a:lnTo>
                      <a:pt x="55316" y="62162"/>
                    </a:lnTo>
                    <a:lnTo>
                      <a:pt x="64579" y="71532"/>
                    </a:lnTo>
                    <a:lnTo>
                      <a:pt x="74128" y="80760"/>
                    </a:lnTo>
                    <a:lnTo>
                      <a:pt x="83820" y="89916"/>
                    </a:lnTo>
                    <a:lnTo>
                      <a:pt x="89154" y="95250"/>
                    </a:lnTo>
                    <a:lnTo>
                      <a:pt x="95250" y="99822"/>
                    </a:lnTo>
                    <a:lnTo>
                      <a:pt x="99822" y="105156"/>
                    </a:lnTo>
                    <a:lnTo>
                      <a:pt x="100584" y="105156"/>
                    </a:lnTo>
                    <a:lnTo>
                      <a:pt x="100584" y="10591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5564885" y="4576572"/>
                <a:ext cx="64135" cy="118110"/>
              </a:xfrm>
              <a:custGeom>
                <a:rect b="b" l="l" r="r" t="t"/>
                <a:pathLst>
                  <a:path extrusionOk="0" h="118110" w="64135">
                    <a:moveTo>
                      <a:pt x="64008" y="0"/>
                    </a:moveTo>
                    <a:lnTo>
                      <a:pt x="53851" y="11025"/>
                    </a:lnTo>
                    <a:lnTo>
                      <a:pt x="45624" y="21907"/>
                    </a:lnTo>
                    <a:lnTo>
                      <a:pt x="38397" y="33647"/>
                    </a:lnTo>
                    <a:lnTo>
                      <a:pt x="31242" y="47244"/>
                    </a:lnTo>
                    <a:lnTo>
                      <a:pt x="22848" y="62412"/>
                    </a:lnTo>
                    <a:lnTo>
                      <a:pt x="13811" y="78867"/>
                    </a:lnTo>
                    <a:lnTo>
                      <a:pt x="6060" y="95892"/>
                    </a:lnTo>
                    <a:lnTo>
                      <a:pt x="1524" y="112776"/>
                    </a:lnTo>
                    <a:lnTo>
                      <a:pt x="0" y="118110"/>
                    </a:lnTo>
                    <a:lnTo>
                      <a:pt x="4572" y="111252"/>
                    </a:lnTo>
                    <a:lnTo>
                      <a:pt x="6096" y="11048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5689091" y="4571238"/>
                <a:ext cx="71755" cy="74295"/>
              </a:xfrm>
              <a:custGeom>
                <a:rect b="b" l="l" r="r" t="t"/>
                <a:pathLst>
                  <a:path extrusionOk="0" h="74295" w="71754">
                    <a:moveTo>
                      <a:pt x="0" y="0"/>
                    </a:moveTo>
                    <a:lnTo>
                      <a:pt x="10310" y="10036"/>
                    </a:lnTo>
                    <a:lnTo>
                      <a:pt x="20764" y="19716"/>
                    </a:lnTo>
                    <a:lnTo>
                      <a:pt x="31503" y="29253"/>
                    </a:lnTo>
                    <a:lnTo>
                      <a:pt x="42672" y="38861"/>
                    </a:lnTo>
                    <a:lnTo>
                      <a:pt x="49613" y="45065"/>
                    </a:lnTo>
                    <a:lnTo>
                      <a:pt x="56483" y="51339"/>
                    </a:lnTo>
                    <a:lnTo>
                      <a:pt x="62924" y="58042"/>
                    </a:lnTo>
                    <a:lnTo>
                      <a:pt x="68580" y="65531"/>
                    </a:lnTo>
                    <a:lnTo>
                      <a:pt x="71628" y="70103"/>
                    </a:lnTo>
                    <a:lnTo>
                      <a:pt x="70104" y="69341"/>
                    </a:lnTo>
                    <a:lnTo>
                      <a:pt x="70866" y="7391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5695949" y="4570476"/>
                <a:ext cx="43180" cy="93345"/>
              </a:xfrm>
              <a:custGeom>
                <a:rect b="b" l="l" r="r" t="t"/>
                <a:pathLst>
                  <a:path extrusionOk="0" h="93345" w="43179">
                    <a:moveTo>
                      <a:pt x="42672" y="0"/>
                    </a:moveTo>
                    <a:lnTo>
                      <a:pt x="34242" y="11322"/>
                    </a:lnTo>
                    <a:lnTo>
                      <a:pt x="27813" y="22002"/>
                    </a:lnTo>
                    <a:lnTo>
                      <a:pt x="22526" y="33111"/>
                    </a:lnTo>
                    <a:lnTo>
                      <a:pt x="17526" y="45720"/>
                    </a:lnTo>
                    <a:lnTo>
                      <a:pt x="13775" y="55102"/>
                    </a:lnTo>
                    <a:lnTo>
                      <a:pt x="10382" y="64770"/>
                    </a:lnTo>
                    <a:lnTo>
                      <a:pt x="7131" y="74437"/>
                    </a:lnTo>
                    <a:lnTo>
                      <a:pt x="3810" y="83820"/>
                    </a:lnTo>
                    <a:lnTo>
                      <a:pt x="0" y="92964"/>
                    </a:lnTo>
                    <a:lnTo>
                      <a:pt x="2286" y="86106"/>
                    </a:lnTo>
                    <a:lnTo>
                      <a:pt x="1524" y="8610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5718047" y="4480560"/>
                <a:ext cx="43180" cy="56515"/>
              </a:xfrm>
              <a:custGeom>
                <a:rect b="b" l="l" r="r" t="t"/>
                <a:pathLst>
                  <a:path extrusionOk="0" h="56514" w="43179">
                    <a:moveTo>
                      <a:pt x="0" y="6096"/>
                    </a:moveTo>
                    <a:lnTo>
                      <a:pt x="8322" y="6607"/>
                    </a:lnTo>
                    <a:lnTo>
                      <a:pt x="16287" y="6762"/>
                    </a:lnTo>
                    <a:lnTo>
                      <a:pt x="24110" y="6203"/>
                    </a:lnTo>
                    <a:lnTo>
                      <a:pt x="32004" y="4572"/>
                    </a:lnTo>
                    <a:lnTo>
                      <a:pt x="36576" y="3810"/>
                    </a:lnTo>
                    <a:lnTo>
                      <a:pt x="38862" y="2286"/>
                    </a:lnTo>
                    <a:lnTo>
                      <a:pt x="42672" y="762"/>
                    </a:lnTo>
                    <a:lnTo>
                      <a:pt x="39624" y="762"/>
                    </a:lnTo>
                    <a:lnTo>
                      <a:pt x="36576" y="0"/>
                    </a:lnTo>
                    <a:lnTo>
                      <a:pt x="33528" y="3048"/>
                    </a:lnTo>
                    <a:lnTo>
                      <a:pt x="30480" y="6858"/>
                    </a:lnTo>
                    <a:lnTo>
                      <a:pt x="32004" y="14478"/>
                    </a:lnTo>
                    <a:lnTo>
                      <a:pt x="32004" y="19050"/>
                    </a:lnTo>
                    <a:lnTo>
                      <a:pt x="32004" y="25908"/>
                    </a:lnTo>
                    <a:lnTo>
                      <a:pt x="32766" y="32004"/>
                    </a:lnTo>
                    <a:lnTo>
                      <a:pt x="33528" y="39624"/>
                    </a:lnTo>
                    <a:lnTo>
                      <a:pt x="35052" y="45720"/>
                    </a:lnTo>
                    <a:lnTo>
                      <a:pt x="36576" y="50292"/>
                    </a:lnTo>
                    <a:lnTo>
                      <a:pt x="38100" y="5638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5794247" y="4445508"/>
                <a:ext cx="59690" cy="241935"/>
              </a:xfrm>
              <a:custGeom>
                <a:rect b="b" l="l" r="r" t="t"/>
                <a:pathLst>
                  <a:path extrusionOk="0" h="241935" w="59689">
                    <a:moveTo>
                      <a:pt x="0" y="0"/>
                    </a:moveTo>
                    <a:lnTo>
                      <a:pt x="37338" y="32765"/>
                    </a:lnTo>
                    <a:lnTo>
                      <a:pt x="53530" y="68770"/>
                    </a:lnTo>
                    <a:lnTo>
                      <a:pt x="59436" y="108204"/>
                    </a:lnTo>
                    <a:lnTo>
                      <a:pt x="59578" y="130659"/>
                    </a:lnTo>
                    <a:lnTo>
                      <a:pt x="57721" y="151828"/>
                    </a:lnTo>
                    <a:lnTo>
                      <a:pt x="48006" y="194310"/>
                    </a:lnTo>
                    <a:lnTo>
                      <a:pt x="30218" y="230850"/>
                    </a:lnTo>
                    <a:lnTo>
                      <a:pt x="20574" y="24155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" name="Google Shape;141;p8"/>
            <p:cNvGrpSpPr/>
            <p:nvPr/>
          </p:nvGrpSpPr>
          <p:grpSpPr>
            <a:xfrm>
              <a:off x="6215608" y="4283106"/>
              <a:ext cx="505612" cy="357489"/>
              <a:chOff x="6215608" y="4283106"/>
              <a:chExt cx="505612" cy="357489"/>
            </a:xfrm>
          </p:grpSpPr>
          <p:pic>
            <p:nvPicPr>
              <p:cNvPr id="142" name="Google Shape;142;p8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6215608" y="4403572"/>
                <a:ext cx="135686" cy="1958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" name="Google Shape;143;p8"/>
              <p:cNvSpPr/>
              <p:nvPr/>
            </p:nvSpPr>
            <p:spPr>
              <a:xfrm>
                <a:off x="6386798" y="4321825"/>
                <a:ext cx="104139" cy="318770"/>
              </a:xfrm>
              <a:custGeom>
                <a:rect b="b" l="l" r="r" t="t"/>
                <a:pathLst>
                  <a:path extrusionOk="0" h="318770" w="104139">
                    <a:moveTo>
                      <a:pt x="61245" y="5572"/>
                    </a:moveTo>
                    <a:lnTo>
                      <a:pt x="53232" y="3238"/>
                    </a:lnTo>
                    <a:lnTo>
                      <a:pt x="45148" y="1190"/>
                    </a:lnTo>
                    <a:lnTo>
                      <a:pt x="36921" y="0"/>
                    </a:lnTo>
                    <a:lnTo>
                      <a:pt x="28479" y="238"/>
                    </a:lnTo>
                    <a:lnTo>
                      <a:pt x="1154" y="35159"/>
                    </a:lnTo>
                    <a:lnTo>
                      <a:pt x="0" y="48720"/>
                    </a:lnTo>
                    <a:lnTo>
                      <a:pt x="130" y="62424"/>
                    </a:lnTo>
                    <a:lnTo>
                      <a:pt x="1047" y="74914"/>
                    </a:lnTo>
                    <a:lnTo>
                      <a:pt x="4333" y="94785"/>
                    </a:lnTo>
                    <a:lnTo>
                      <a:pt x="9048" y="114442"/>
                    </a:lnTo>
                    <a:lnTo>
                      <a:pt x="14335" y="133957"/>
                    </a:lnTo>
                    <a:lnTo>
                      <a:pt x="19335" y="153400"/>
                    </a:lnTo>
                    <a:lnTo>
                      <a:pt x="31527" y="209883"/>
                    </a:lnTo>
                    <a:lnTo>
                      <a:pt x="41433" y="266938"/>
                    </a:lnTo>
                    <a:lnTo>
                      <a:pt x="43433" y="290845"/>
                    </a:lnTo>
                    <a:lnTo>
                      <a:pt x="44969" y="303049"/>
                    </a:lnTo>
                    <a:lnTo>
                      <a:pt x="48291" y="314182"/>
                    </a:lnTo>
                    <a:lnTo>
                      <a:pt x="49815" y="318754"/>
                    </a:lnTo>
                    <a:lnTo>
                      <a:pt x="55911" y="317992"/>
                    </a:lnTo>
                    <a:lnTo>
                      <a:pt x="59721" y="317992"/>
                    </a:lnTo>
                    <a:lnTo>
                      <a:pt x="94202" y="299418"/>
                    </a:lnTo>
                    <a:lnTo>
                      <a:pt x="98988" y="294477"/>
                    </a:lnTo>
                    <a:lnTo>
                      <a:pt x="103917" y="28903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4" name="Google Shape;144;p8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6484844" y="4421860"/>
                <a:ext cx="103432" cy="1624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" name="Google Shape;145;p8"/>
              <p:cNvSpPr/>
              <p:nvPr/>
            </p:nvSpPr>
            <p:spPr>
              <a:xfrm>
                <a:off x="6570725" y="4283106"/>
                <a:ext cx="150495" cy="317500"/>
              </a:xfrm>
              <a:custGeom>
                <a:rect b="b" l="l" r="r" t="t"/>
                <a:pathLst>
                  <a:path extrusionOk="0" h="317500" w="150495">
                    <a:moveTo>
                      <a:pt x="0" y="23717"/>
                    </a:moveTo>
                    <a:lnTo>
                      <a:pt x="14406" y="18109"/>
                    </a:lnTo>
                    <a:lnTo>
                      <a:pt x="28384" y="13716"/>
                    </a:lnTo>
                    <a:lnTo>
                      <a:pt x="42648" y="10322"/>
                    </a:lnTo>
                    <a:lnTo>
                      <a:pt x="57912" y="7715"/>
                    </a:lnTo>
                    <a:lnTo>
                      <a:pt x="72485" y="5048"/>
                    </a:lnTo>
                    <a:lnTo>
                      <a:pt x="88772" y="1809"/>
                    </a:lnTo>
                    <a:lnTo>
                      <a:pt x="105060" y="0"/>
                    </a:lnTo>
                    <a:lnTo>
                      <a:pt x="119634" y="1619"/>
                    </a:lnTo>
                    <a:lnTo>
                      <a:pt x="123563" y="6346"/>
                    </a:lnTo>
                    <a:lnTo>
                      <a:pt x="124777" y="14859"/>
                    </a:lnTo>
                    <a:lnTo>
                      <a:pt x="124563" y="23800"/>
                    </a:lnTo>
                    <a:lnTo>
                      <a:pt x="124205" y="29813"/>
                    </a:lnTo>
                    <a:lnTo>
                      <a:pt x="124075" y="49946"/>
                    </a:lnTo>
                    <a:lnTo>
                      <a:pt x="123729" y="70294"/>
                    </a:lnTo>
                    <a:lnTo>
                      <a:pt x="123241" y="90785"/>
                    </a:lnTo>
                    <a:lnTo>
                      <a:pt x="122682" y="111347"/>
                    </a:lnTo>
                    <a:lnTo>
                      <a:pt x="122193" y="135921"/>
                    </a:lnTo>
                    <a:lnTo>
                      <a:pt x="123217" y="185070"/>
                    </a:lnTo>
                    <a:lnTo>
                      <a:pt x="129230" y="228945"/>
                    </a:lnTo>
                    <a:lnTo>
                      <a:pt x="138803" y="266973"/>
                    </a:lnTo>
                    <a:lnTo>
                      <a:pt x="144018" y="285845"/>
                    </a:lnTo>
                    <a:lnTo>
                      <a:pt x="145827" y="292596"/>
                    </a:lnTo>
                    <a:lnTo>
                      <a:pt x="147637" y="299275"/>
                    </a:lnTo>
                    <a:lnTo>
                      <a:pt x="149161" y="306097"/>
                    </a:lnTo>
                    <a:lnTo>
                      <a:pt x="150114" y="313277"/>
                    </a:lnTo>
                    <a:lnTo>
                      <a:pt x="141541" y="314717"/>
                    </a:lnTo>
                    <a:lnTo>
                      <a:pt x="132969" y="315658"/>
                    </a:lnTo>
                    <a:lnTo>
                      <a:pt x="124396" y="316170"/>
                    </a:lnTo>
                    <a:lnTo>
                      <a:pt x="115824" y="316325"/>
                    </a:lnTo>
                    <a:lnTo>
                      <a:pt x="104132" y="316813"/>
                    </a:lnTo>
                    <a:lnTo>
                      <a:pt x="90868" y="317373"/>
                    </a:lnTo>
                    <a:lnTo>
                      <a:pt x="77890" y="316646"/>
                    </a:lnTo>
                    <a:lnTo>
                      <a:pt x="67056" y="313277"/>
                    </a:lnTo>
                    <a:lnTo>
                      <a:pt x="61233" y="306347"/>
                    </a:lnTo>
                    <a:lnTo>
                      <a:pt x="62198" y="297275"/>
                    </a:lnTo>
                    <a:lnTo>
                      <a:pt x="66734" y="288202"/>
                    </a:lnTo>
                    <a:lnTo>
                      <a:pt x="71628" y="281273"/>
                    </a:lnTo>
                    <a:lnTo>
                      <a:pt x="76200" y="276701"/>
                    </a:lnTo>
                    <a:lnTo>
                      <a:pt x="80010" y="272129"/>
                    </a:lnTo>
                    <a:lnTo>
                      <a:pt x="83820" y="26755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" name="Google Shape;146;p8"/>
            <p:cNvSpPr/>
            <p:nvPr/>
          </p:nvSpPr>
          <p:spPr>
            <a:xfrm>
              <a:off x="6843521" y="4484370"/>
              <a:ext cx="17145" cy="0"/>
            </a:xfrm>
            <a:custGeom>
              <a:rect b="b" l="l" r="r" t="t"/>
              <a:pathLst>
                <a:path extrusionOk="0" h="120000" w="17145">
                  <a:moveTo>
                    <a:pt x="16764" y="0"/>
                  </a:moveTo>
                  <a:lnTo>
                    <a:pt x="11430" y="0"/>
                  </a:lnTo>
                  <a:lnTo>
                    <a:pt x="5334" y="0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8"/>
          <p:cNvGrpSpPr/>
          <p:nvPr/>
        </p:nvGrpSpPr>
        <p:grpSpPr>
          <a:xfrm>
            <a:off x="7658367" y="2895600"/>
            <a:ext cx="2296003" cy="2249198"/>
            <a:chOff x="8353018" y="3577374"/>
            <a:chExt cx="1606195" cy="1570722"/>
          </a:xfrm>
        </p:grpSpPr>
        <p:pic>
          <p:nvPicPr>
            <p:cNvPr id="148" name="Google Shape;148;p8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8353018" y="3701770"/>
              <a:ext cx="293420" cy="2515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" name="Google Shape;149;p8"/>
            <p:cNvGrpSpPr/>
            <p:nvPr/>
          </p:nvGrpSpPr>
          <p:grpSpPr>
            <a:xfrm>
              <a:off x="8752306" y="3588994"/>
              <a:ext cx="306374" cy="241604"/>
              <a:chOff x="8752306" y="3588994"/>
              <a:chExt cx="306374" cy="241604"/>
            </a:xfrm>
          </p:grpSpPr>
          <p:pic>
            <p:nvPicPr>
              <p:cNvPr id="150" name="Google Shape;150;p8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8752306" y="3588994"/>
                <a:ext cx="136448" cy="2126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8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8910802" y="3648455"/>
                <a:ext cx="147878" cy="1821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2" name="Google Shape;152;p8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9184360" y="3621760"/>
              <a:ext cx="93776" cy="1204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9365812" y="3577374"/>
              <a:ext cx="108159" cy="1324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" name="Google Shape;154;p8"/>
            <p:cNvGrpSpPr/>
            <p:nvPr/>
          </p:nvGrpSpPr>
          <p:grpSpPr>
            <a:xfrm>
              <a:off x="8592286" y="4174235"/>
              <a:ext cx="138709" cy="167141"/>
              <a:chOff x="8592286" y="4174235"/>
              <a:chExt cx="138709" cy="167141"/>
            </a:xfrm>
          </p:grpSpPr>
          <p:pic>
            <p:nvPicPr>
              <p:cNvPr id="155" name="Google Shape;155;p8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8592286" y="4178782"/>
                <a:ext cx="92002" cy="1625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6" name="Google Shape;156;p8"/>
              <p:cNvSpPr/>
              <p:nvPr/>
            </p:nvSpPr>
            <p:spPr>
              <a:xfrm>
                <a:off x="8714993" y="4261103"/>
                <a:ext cx="1905" cy="57150"/>
              </a:xfrm>
              <a:custGeom>
                <a:rect b="b" l="l" r="r" t="t"/>
                <a:pathLst>
                  <a:path extrusionOk="0" h="57150" w="1904">
                    <a:moveTo>
                      <a:pt x="0" y="0"/>
                    </a:moveTo>
                    <a:lnTo>
                      <a:pt x="762" y="41910"/>
                    </a:lnTo>
                    <a:lnTo>
                      <a:pt x="762" y="49530"/>
                    </a:lnTo>
                    <a:lnTo>
                      <a:pt x="1524" y="5715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8708135" y="4174235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4571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4571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8" name="Google Shape;158;p8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8834602" y="4194784"/>
              <a:ext cx="74726" cy="655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8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8960332" y="4091914"/>
              <a:ext cx="162356" cy="15086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0" name="Google Shape;160;p8"/>
            <p:cNvGrpSpPr/>
            <p:nvPr/>
          </p:nvGrpSpPr>
          <p:grpSpPr>
            <a:xfrm>
              <a:off x="9188815" y="3993616"/>
              <a:ext cx="499277" cy="301905"/>
              <a:chOff x="9188815" y="3993616"/>
              <a:chExt cx="499277" cy="301905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9188815" y="3995166"/>
                <a:ext cx="72390" cy="300355"/>
              </a:xfrm>
              <a:custGeom>
                <a:rect b="b" l="l" r="r" t="t"/>
                <a:pathLst>
                  <a:path extrusionOk="0" h="300354" w="72390">
                    <a:moveTo>
                      <a:pt x="31384" y="0"/>
                    </a:moveTo>
                    <a:lnTo>
                      <a:pt x="24872" y="18311"/>
                    </a:lnTo>
                    <a:lnTo>
                      <a:pt x="19859" y="36766"/>
                    </a:lnTo>
                    <a:lnTo>
                      <a:pt x="15847" y="55506"/>
                    </a:lnTo>
                    <a:lnTo>
                      <a:pt x="12334" y="74676"/>
                    </a:lnTo>
                    <a:lnTo>
                      <a:pt x="7643" y="99833"/>
                    </a:lnTo>
                    <a:lnTo>
                      <a:pt x="3952" y="125063"/>
                    </a:lnTo>
                    <a:lnTo>
                      <a:pt x="1404" y="150435"/>
                    </a:lnTo>
                    <a:lnTo>
                      <a:pt x="142" y="176022"/>
                    </a:lnTo>
                    <a:lnTo>
                      <a:pt x="0" y="197715"/>
                    </a:lnTo>
                    <a:lnTo>
                      <a:pt x="1285" y="219265"/>
                    </a:lnTo>
                    <a:lnTo>
                      <a:pt x="11572" y="261365"/>
                    </a:lnTo>
                    <a:lnTo>
                      <a:pt x="45862" y="297942"/>
                    </a:lnTo>
                    <a:lnTo>
                      <a:pt x="58531" y="299846"/>
                    </a:lnTo>
                    <a:lnTo>
                      <a:pt x="65043" y="299656"/>
                    </a:lnTo>
                    <a:lnTo>
                      <a:pt x="71770" y="29946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2" name="Google Shape;162;p8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9281896" y="3993616"/>
                <a:ext cx="299491" cy="2027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8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9619462" y="4120870"/>
                <a:ext cx="68630" cy="914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4" name="Google Shape;164;p8"/>
            <p:cNvGrpSpPr/>
            <p:nvPr/>
          </p:nvGrpSpPr>
          <p:grpSpPr>
            <a:xfrm>
              <a:off x="9748240" y="3873246"/>
              <a:ext cx="210973" cy="284480"/>
              <a:chOff x="9748240" y="3873246"/>
              <a:chExt cx="210973" cy="284480"/>
            </a:xfrm>
          </p:grpSpPr>
          <p:pic>
            <p:nvPicPr>
              <p:cNvPr id="165" name="Google Shape;165;p8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9748240" y="3918047"/>
                <a:ext cx="148640" cy="1935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6" name="Google Shape;166;p8"/>
              <p:cNvSpPr/>
              <p:nvPr/>
            </p:nvSpPr>
            <p:spPr>
              <a:xfrm>
                <a:off x="9855708" y="3873246"/>
                <a:ext cx="103505" cy="284480"/>
              </a:xfrm>
              <a:custGeom>
                <a:rect b="b" l="l" r="r" t="t"/>
                <a:pathLst>
                  <a:path extrusionOk="0" h="284479" w="103504">
                    <a:moveTo>
                      <a:pt x="44957" y="0"/>
                    </a:moveTo>
                    <a:lnTo>
                      <a:pt x="73032" y="28396"/>
                    </a:lnTo>
                    <a:lnTo>
                      <a:pt x="94202" y="73056"/>
                    </a:lnTo>
                    <a:lnTo>
                      <a:pt x="102917" y="126325"/>
                    </a:lnTo>
                    <a:lnTo>
                      <a:pt x="101726" y="146113"/>
                    </a:lnTo>
                    <a:lnTo>
                      <a:pt x="92201" y="184404"/>
                    </a:lnTo>
                    <a:lnTo>
                      <a:pt x="70008" y="225075"/>
                    </a:lnTo>
                    <a:lnTo>
                      <a:pt x="40385" y="260604"/>
                    </a:lnTo>
                    <a:lnTo>
                      <a:pt x="10060" y="280213"/>
                    </a:lnTo>
                    <a:lnTo>
                      <a:pt x="0" y="28422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67" name="Google Shape;167;p8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8601430" y="4506442"/>
              <a:ext cx="373383" cy="2705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8" name="Google Shape;168;p8"/>
            <p:cNvGrpSpPr/>
            <p:nvPr/>
          </p:nvGrpSpPr>
          <p:grpSpPr>
            <a:xfrm>
              <a:off x="9038843" y="4604004"/>
              <a:ext cx="87375" cy="49530"/>
              <a:chOff x="9038843" y="4604004"/>
              <a:chExt cx="87375" cy="49530"/>
            </a:xfrm>
          </p:grpSpPr>
          <p:sp>
            <p:nvSpPr>
              <p:cNvPr id="169" name="Google Shape;169;p8"/>
              <p:cNvSpPr/>
              <p:nvPr/>
            </p:nvSpPr>
            <p:spPr>
              <a:xfrm>
                <a:off x="9038843" y="4604004"/>
                <a:ext cx="44450" cy="5715"/>
              </a:xfrm>
              <a:custGeom>
                <a:rect b="b" l="l" r="r" t="t"/>
                <a:pathLst>
                  <a:path extrusionOk="0" h="5714" w="44450">
                    <a:moveTo>
                      <a:pt x="0" y="5334"/>
                    </a:moveTo>
                    <a:lnTo>
                      <a:pt x="40386" y="762"/>
                    </a:lnTo>
                    <a:lnTo>
                      <a:pt x="41148" y="0"/>
                    </a:lnTo>
                    <a:lnTo>
                      <a:pt x="44196" y="457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>
                <a:off x="9067799" y="4645914"/>
                <a:ext cx="58419" cy="7620"/>
              </a:xfrm>
              <a:custGeom>
                <a:rect b="b" l="l" r="r" t="t"/>
                <a:pathLst>
                  <a:path extrusionOk="0" h="7620" w="58420">
                    <a:moveTo>
                      <a:pt x="0" y="7619"/>
                    </a:moveTo>
                    <a:lnTo>
                      <a:pt x="15049" y="6965"/>
                    </a:lnTo>
                    <a:lnTo>
                      <a:pt x="29527" y="5810"/>
                    </a:lnTo>
                    <a:lnTo>
                      <a:pt x="43719" y="3655"/>
                    </a:lnTo>
                    <a:lnTo>
                      <a:pt x="57912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1" name="Google Shape;171;p8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9269704" y="4444720"/>
              <a:ext cx="316280" cy="2141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8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8729827" y="4985740"/>
              <a:ext cx="94919" cy="1623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3" name="Google Shape;173;p8"/>
            <p:cNvGrpSpPr/>
            <p:nvPr/>
          </p:nvGrpSpPr>
          <p:grpSpPr>
            <a:xfrm>
              <a:off x="8886586" y="4888395"/>
              <a:ext cx="230768" cy="255993"/>
              <a:chOff x="8886586" y="4888395"/>
              <a:chExt cx="230768" cy="255993"/>
            </a:xfrm>
          </p:grpSpPr>
          <p:sp>
            <p:nvSpPr>
              <p:cNvPr id="174" name="Google Shape;174;p8"/>
              <p:cNvSpPr/>
              <p:nvPr/>
            </p:nvSpPr>
            <p:spPr>
              <a:xfrm>
                <a:off x="8886586" y="4908803"/>
                <a:ext cx="52705" cy="235585"/>
              </a:xfrm>
              <a:custGeom>
                <a:rect b="b" l="l" r="r" t="t"/>
                <a:pathLst>
                  <a:path extrusionOk="0" h="235585" w="52704">
                    <a:moveTo>
                      <a:pt x="46339" y="8382"/>
                    </a:moveTo>
                    <a:lnTo>
                      <a:pt x="2905" y="0"/>
                    </a:lnTo>
                    <a:lnTo>
                      <a:pt x="1381" y="3810"/>
                    </a:lnTo>
                    <a:lnTo>
                      <a:pt x="619" y="14478"/>
                    </a:lnTo>
                    <a:lnTo>
                      <a:pt x="0" y="28432"/>
                    </a:lnTo>
                    <a:lnTo>
                      <a:pt x="238" y="42672"/>
                    </a:lnTo>
                    <a:lnTo>
                      <a:pt x="1047" y="56911"/>
                    </a:lnTo>
                    <a:lnTo>
                      <a:pt x="2143" y="70866"/>
                    </a:lnTo>
                    <a:lnTo>
                      <a:pt x="3405" y="89142"/>
                    </a:lnTo>
                    <a:lnTo>
                      <a:pt x="4810" y="107346"/>
                    </a:lnTo>
                    <a:lnTo>
                      <a:pt x="6215" y="125408"/>
                    </a:lnTo>
                    <a:lnTo>
                      <a:pt x="7477" y="143256"/>
                    </a:lnTo>
                    <a:lnTo>
                      <a:pt x="12191" y="185797"/>
                    </a:lnTo>
                    <a:lnTo>
                      <a:pt x="23883" y="223539"/>
                    </a:lnTo>
                    <a:lnTo>
                      <a:pt x="34909" y="235458"/>
                    </a:lnTo>
                    <a:lnTo>
                      <a:pt x="42529" y="235458"/>
                    </a:lnTo>
                    <a:lnTo>
                      <a:pt x="47101" y="229362"/>
                    </a:lnTo>
                    <a:lnTo>
                      <a:pt x="48625" y="226314"/>
                    </a:lnTo>
                    <a:lnTo>
                      <a:pt x="50911" y="223266"/>
                    </a:lnTo>
                    <a:lnTo>
                      <a:pt x="52435" y="22098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5" name="Google Shape;175;p8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8948902" y="4888395"/>
                <a:ext cx="168452" cy="2315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6" name="Google Shape;176;p8"/>
            <p:cNvGrpSpPr/>
            <p:nvPr/>
          </p:nvGrpSpPr>
          <p:grpSpPr>
            <a:xfrm>
              <a:off x="9203436" y="4960619"/>
              <a:ext cx="53848" cy="61595"/>
              <a:chOff x="9203436" y="4960619"/>
              <a:chExt cx="53848" cy="61595"/>
            </a:xfrm>
          </p:grpSpPr>
          <p:sp>
            <p:nvSpPr>
              <p:cNvPr id="177" name="Google Shape;177;p8"/>
              <p:cNvSpPr/>
              <p:nvPr/>
            </p:nvSpPr>
            <p:spPr>
              <a:xfrm>
                <a:off x="9203436" y="4960619"/>
                <a:ext cx="41910" cy="1905"/>
              </a:xfrm>
              <a:custGeom>
                <a:rect b="b" l="l" r="r" t="t"/>
                <a:pathLst>
                  <a:path extrusionOk="0" h="1904" w="41909">
                    <a:moveTo>
                      <a:pt x="0" y="1524"/>
                    </a:moveTo>
                    <a:lnTo>
                      <a:pt x="8001" y="1285"/>
                    </a:lnTo>
                    <a:lnTo>
                      <a:pt x="16002" y="762"/>
                    </a:lnTo>
                    <a:lnTo>
                      <a:pt x="24003" y="238"/>
                    </a:lnTo>
                    <a:lnTo>
                      <a:pt x="32004" y="0"/>
                    </a:lnTo>
                    <a:lnTo>
                      <a:pt x="35814" y="0"/>
                    </a:lnTo>
                    <a:lnTo>
                      <a:pt x="39624" y="762"/>
                    </a:lnTo>
                    <a:lnTo>
                      <a:pt x="41910" y="152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>
                <a:off x="9214104" y="5013959"/>
                <a:ext cx="43180" cy="8255"/>
              </a:xfrm>
              <a:custGeom>
                <a:rect b="b" l="l" r="r" t="t"/>
                <a:pathLst>
                  <a:path extrusionOk="0" h="8254" w="43179">
                    <a:moveTo>
                      <a:pt x="0" y="7620"/>
                    </a:moveTo>
                    <a:lnTo>
                      <a:pt x="38862" y="1524"/>
                    </a:lnTo>
                    <a:lnTo>
                      <a:pt x="40386" y="762"/>
                    </a:lnTo>
                    <a:lnTo>
                      <a:pt x="42672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9" name="Google Shape;179;p8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9389338" y="4800574"/>
              <a:ext cx="138734" cy="2370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8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9576028" y="4842484"/>
              <a:ext cx="139175" cy="1501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" name="Google Shape;181;p8"/>
          <p:cNvGrpSpPr/>
          <p:nvPr/>
        </p:nvGrpSpPr>
        <p:grpSpPr>
          <a:xfrm>
            <a:off x="2281204" y="5261287"/>
            <a:ext cx="3443746" cy="2170937"/>
            <a:chOff x="4917922" y="4841748"/>
            <a:chExt cx="2412137" cy="1443252"/>
          </a:xfrm>
        </p:grpSpPr>
        <p:grpSp>
          <p:nvGrpSpPr>
            <p:cNvPr id="182" name="Google Shape;182;p8"/>
            <p:cNvGrpSpPr/>
            <p:nvPr/>
          </p:nvGrpSpPr>
          <p:grpSpPr>
            <a:xfrm>
              <a:off x="5140452" y="5090160"/>
              <a:ext cx="86995" cy="75057"/>
              <a:chOff x="5140452" y="5090160"/>
              <a:chExt cx="86995" cy="75057"/>
            </a:xfrm>
          </p:grpSpPr>
          <p:sp>
            <p:nvSpPr>
              <p:cNvPr id="183" name="Google Shape;183;p8"/>
              <p:cNvSpPr/>
              <p:nvPr/>
            </p:nvSpPr>
            <p:spPr>
              <a:xfrm>
                <a:off x="5140452" y="5090160"/>
                <a:ext cx="55880" cy="3175"/>
              </a:xfrm>
              <a:custGeom>
                <a:rect b="b" l="l" r="r" t="t"/>
                <a:pathLst>
                  <a:path extrusionOk="0" h="3175" w="55879">
                    <a:moveTo>
                      <a:pt x="0" y="3048"/>
                    </a:moveTo>
                    <a:lnTo>
                      <a:pt x="42672" y="0"/>
                    </a:lnTo>
                    <a:lnTo>
                      <a:pt x="49530" y="0"/>
                    </a:lnTo>
                    <a:lnTo>
                      <a:pt x="51053" y="0"/>
                    </a:lnTo>
                    <a:lnTo>
                      <a:pt x="55626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5170932" y="5151882"/>
                <a:ext cx="56515" cy="13335"/>
              </a:xfrm>
              <a:custGeom>
                <a:rect b="b" l="l" r="r" t="t"/>
                <a:pathLst>
                  <a:path extrusionOk="0" h="13335" w="56514">
                    <a:moveTo>
                      <a:pt x="0" y="12954"/>
                    </a:moveTo>
                    <a:lnTo>
                      <a:pt x="46482" y="3048"/>
                    </a:lnTo>
                    <a:lnTo>
                      <a:pt x="49530" y="1524"/>
                    </a:lnTo>
                    <a:lnTo>
                      <a:pt x="52577" y="762"/>
                    </a:lnTo>
                    <a:lnTo>
                      <a:pt x="56388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" name="Google Shape;185;p8"/>
            <p:cNvGrpSpPr/>
            <p:nvPr/>
          </p:nvGrpSpPr>
          <p:grpSpPr>
            <a:xfrm>
              <a:off x="5449061" y="4863820"/>
              <a:ext cx="451891" cy="459003"/>
              <a:chOff x="5449061" y="4863820"/>
              <a:chExt cx="451891" cy="459003"/>
            </a:xfrm>
          </p:grpSpPr>
          <p:sp>
            <p:nvSpPr>
              <p:cNvPr id="186" name="Google Shape;186;p8"/>
              <p:cNvSpPr/>
              <p:nvPr/>
            </p:nvSpPr>
            <p:spPr>
              <a:xfrm>
                <a:off x="5449061" y="5087873"/>
                <a:ext cx="175260" cy="234950"/>
              </a:xfrm>
              <a:custGeom>
                <a:rect b="b" l="l" r="r" t="t"/>
                <a:pathLst>
                  <a:path extrusionOk="0" h="234950" w="175260">
                    <a:moveTo>
                      <a:pt x="9905" y="0"/>
                    </a:moveTo>
                    <a:lnTo>
                      <a:pt x="4822" y="17478"/>
                    </a:lnTo>
                    <a:lnTo>
                      <a:pt x="1809" y="34099"/>
                    </a:lnTo>
                    <a:lnTo>
                      <a:pt x="369" y="51006"/>
                    </a:lnTo>
                    <a:lnTo>
                      <a:pt x="0" y="69342"/>
                    </a:lnTo>
                    <a:lnTo>
                      <a:pt x="285" y="92630"/>
                    </a:lnTo>
                    <a:lnTo>
                      <a:pt x="5143" y="138350"/>
                    </a:lnTo>
                    <a:lnTo>
                      <a:pt x="19014" y="178986"/>
                    </a:lnTo>
                    <a:lnTo>
                      <a:pt x="42183" y="209966"/>
                    </a:lnTo>
                    <a:lnTo>
                      <a:pt x="88772" y="232981"/>
                    </a:lnTo>
                    <a:lnTo>
                      <a:pt x="105489" y="234600"/>
                    </a:lnTo>
                    <a:lnTo>
                      <a:pt x="121919" y="233934"/>
                    </a:lnTo>
                    <a:lnTo>
                      <a:pt x="136683" y="231005"/>
                    </a:lnTo>
                    <a:lnTo>
                      <a:pt x="149732" y="225932"/>
                    </a:lnTo>
                    <a:lnTo>
                      <a:pt x="162210" y="219146"/>
                    </a:lnTo>
                    <a:lnTo>
                      <a:pt x="175259" y="21107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7" name="Google Shape;187;p8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5511520" y="5103850"/>
                <a:ext cx="105968" cy="1250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8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5643346" y="4999456"/>
                <a:ext cx="112826" cy="2118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9" name="Google Shape;189;p8"/>
              <p:cNvSpPr/>
              <p:nvPr/>
            </p:nvSpPr>
            <p:spPr>
              <a:xfrm>
                <a:off x="5792723" y="4967477"/>
                <a:ext cx="64769" cy="247015"/>
              </a:xfrm>
              <a:custGeom>
                <a:rect b="b" l="l" r="r" t="t"/>
                <a:pathLst>
                  <a:path extrusionOk="0" h="247014" w="64770">
                    <a:moveTo>
                      <a:pt x="0" y="0"/>
                    </a:moveTo>
                    <a:lnTo>
                      <a:pt x="38100" y="31241"/>
                    </a:lnTo>
                    <a:lnTo>
                      <a:pt x="55911" y="65341"/>
                    </a:lnTo>
                    <a:lnTo>
                      <a:pt x="64008" y="102869"/>
                    </a:lnTo>
                    <a:lnTo>
                      <a:pt x="64591" y="125801"/>
                    </a:lnTo>
                    <a:lnTo>
                      <a:pt x="62960" y="148018"/>
                    </a:lnTo>
                    <a:lnTo>
                      <a:pt x="53340" y="192024"/>
                    </a:lnTo>
                    <a:lnTo>
                      <a:pt x="33087" y="234350"/>
                    </a:lnTo>
                    <a:lnTo>
                      <a:pt x="22860" y="24688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0" name="Google Shape;190;p8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5805652" y="4863820"/>
                <a:ext cx="95300" cy="1013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1" name="Google Shape;191;p8"/>
            <p:cNvGrpSpPr/>
            <p:nvPr/>
          </p:nvGrpSpPr>
          <p:grpSpPr>
            <a:xfrm>
              <a:off x="6000724" y="4841748"/>
              <a:ext cx="719734" cy="449961"/>
              <a:chOff x="6000724" y="4841748"/>
              <a:chExt cx="719734" cy="449961"/>
            </a:xfrm>
          </p:grpSpPr>
          <p:pic>
            <p:nvPicPr>
              <p:cNvPr id="192" name="Google Shape;192;p8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6000724" y="5049748"/>
                <a:ext cx="93014" cy="1204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3" name="Google Shape;193;p8"/>
              <p:cNvSpPr/>
              <p:nvPr/>
            </p:nvSpPr>
            <p:spPr>
              <a:xfrm>
                <a:off x="6055328" y="5225034"/>
                <a:ext cx="381000" cy="66675"/>
              </a:xfrm>
              <a:custGeom>
                <a:rect b="b" l="l" r="r" t="t"/>
                <a:pathLst>
                  <a:path extrusionOk="0" h="66675" w="381000">
                    <a:moveTo>
                      <a:pt x="14001" y="57912"/>
                    </a:moveTo>
                    <a:lnTo>
                      <a:pt x="1678" y="64150"/>
                    </a:lnTo>
                    <a:lnTo>
                      <a:pt x="0" y="64960"/>
                    </a:lnTo>
                    <a:lnTo>
                      <a:pt x="1893" y="64341"/>
                    </a:lnTo>
                    <a:lnTo>
                      <a:pt x="285" y="66294"/>
                    </a:lnTo>
                    <a:lnTo>
                      <a:pt x="10334" y="66270"/>
                    </a:lnTo>
                    <a:lnTo>
                      <a:pt x="20097" y="66103"/>
                    </a:lnTo>
                    <a:lnTo>
                      <a:pt x="69508" y="60126"/>
                    </a:lnTo>
                    <a:lnTo>
                      <a:pt x="128420" y="48267"/>
                    </a:lnTo>
                    <a:lnTo>
                      <a:pt x="158019" y="41910"/>
                    </a:lnTo>
                    <a:lnTo>
                      <a:pt x="195750" y="33813"/>
                    </a:lnTo>
                    <a:lnTo>
                      <a:pt x="233553" y="25717"/>
                    </a:lnTo>
                    <a:lnTo>
                      <a:pt x="271498" y="17906"/>
                    </a:lnTo>
                    <a:lnTo>
                      <a:pt x="309657" y="10667"/>
                    </a:lnTo>
                    <a:lnTo>
                      <a:pt x="355949" y="3381"/>
                    </a:lnTo>
                    <a:lnTo>
                      <a:pt x="371379" y="1523"/>
                    </a:lnTo>
                    <a:lnTo>
                      <a:pt x="374427" y="761"/>
                    </a:lnTo>
                    <a:lnTo>
                      <a:pt x="377475" y="761"/>
                    </a:lnTo>
                    <a:lnTo>
                      <a:pt x="380523" y="0"/>
                    </a:lnTo>
                    <a:lnTo>
                      <a:pt x="373665" y="0"/>
                    </a:lnTo>
                    <a:lnTo>
                      <a:pt x="366807" y="0"/>
                    </a:lnTo>
                    <a:lnTo>
                      <a:pt x="359949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6191059" y="4971288"/>
                <a:ext cx="93345" cy="299720"/>
              </a:xfrm>
              <a:custGeom>
                <a:rect b="b" l="l" r="r" t="t"/>
                <a:pathLst>
                  <a:path extrusionOk="0" h="299720" w="93345">
                    <a:moveTo>
                      <a:pt x="36766" y="0"/>
                    </a:moveTo>
                    <a:lnTo>
                      <a:pt x="17049" y="38385"/>
                    </a:lnTo>
                    <a:lnTo>
                      <a:pt x="7048" y="80771"/>
                    </a:lnTo>
                    <a:lnTo>
                      <a:pt x="0" y="151542"/>
                    </a:lnTo>
                    <a:lnTo>
                      <a:pt x="1476" y="187392"/>
                    </a:lnTo>
                    <a:lnTo>
                      <a:pt x="13656" y="239589"/>
                    </a:lnTo>
                    <a:lnTo>
                      <a:pt x="32777" y="273284"/>
                    </a:lnTo>
                    <a:lnTo>
                      <a:pt x="68103" y="298513"/>
                    </a:lnTo>
                    <a:lnTo>
                      <a:pt x="80093" y="299704"/>
                    </a:lnTo>
                    <a:lnTo>
                      <a:pt x="93154" y="29946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5" name="Google Shape;195;p8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6311620" y="4886680"/>
                <a:ext cx="129590" cy="2598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8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6480022" y="4947640"/>
                <a:ext cx="120780" cy="1372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7" name="Google Shape;197;p8"/>
              <p:cNvSpPr/>
              <p:nvPr/>
            </p:nvSpPr>
            <p:spPr>
              <a:xfrm>
                <a:off x="6634733" y="4841748"/>
                <a:ext cx="85725" cy="310515"/>
              </a:xfrm>
              <a:custGeom>
                <a:rect b="b" l="l" r="r" t="t"/>
                <a:pathLst>
                  <a:path extrusionOk="0" h="310514" w="85725">
                    <a:moveTo>
                      <a:pt x="0" y="0"/>
                    </a:moveTo>
                    <a:lnTo>
                      <a:pt x="35790" y="29789"/>
                    </a:lnTo>
                    <a:lnTo>
                      <a:pt x="65341" y="70199"/>
                    </a:lnTo>
                    <a:lnTo>
                      <a:pt x="82331" y="119086"/>
                    </a:lnTo>
                    <a:lnTo>
                      <a:pt x="85451" y="155995"/>
                    </a:lnTo>
                    <a:lnTo>
                      <a:pt x="84582" y="173736"/>
                    </a:lnTo>
                    <a:lnTo>
                      <a:pt x="74771" y="212979"/>
                    </a:lnTo>
                    <a:lnTo>
                      <a:pt x="58674" y="249936"/>
                    </a:lnTo>
                    <a:lnTo>
                      <a:pt x="36599" y="290119"/>
                    </a:lnTo>
                    <a:lnTo>
                      <a:pt x="19812" y="309372"/>
                    </a:lnTo>
                    <a:lnTo>
                      <a:pt x="12192" y="31013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98" name="Google Shape;198;p8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5182336" y="5610580"/>
              <a:ext cx="127304" cy="6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8"/>
            <p:cNvPicPr preferRelativeResize="0"/>
            <p:nvPr/>
          </p:nvPicPr>
          <p:blipFill rotWithShape="1">
            <a:blip r:embed="rId51">
              <a:alphaModFix/>
            </a:blip>
            <a:srcRect b="0" l="0" r="0" t="0"/>
            <a:stretch/>
          </p:blipFill>
          <p:spPr>
            <a:xfrm>
              <a:off x="5510758" y="5575528"/>
              <a:ext cx="150462" cy="162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8"/>
            <p:cNvSpPr/>
            <p:nvPr/>
          </p:nvSpPr>
          <p:spPr>
            <a:xfrm>
              <a:off x="5577078" y="5324855"/>
              <a:ext cx="238125" cy="48895"/>
            </a:xfrm>
            <a:custGeom>
              <a:rect b="b" l="l" r="r" t="t"/>
              <a:pathLst>
                <a:path extrusionOk="0" h="48895" w="238125">
                  <a:moveTo>
                    <a:pt x="0" y="48767"/>
                  </a:moveTo>
                  <a:lnTo>
                    <a:pt x="762" y="48767"/>
                  </a:lnTo>
                  <a:lnTo>
                    <a:pt x="18288" y="44195"/>
                  </a:lnTo>
                  <a:lnTo>
                    <a:pt x="21336" y="43433"/>
                  </a:lnTo>
                  <a:lnTo>
                    <a:pt x="67317" y="31444"/>
                  </a:lnTo>
                  <a:lnTo>
                    <a:pt x="113728" y="20669"/>
                  </a:lnTo>
                  <a:lnTo>
                    <a:pt x="160424" y="11179"/>
                  </a:lnTo>
                  <a:lnTo>
                    <a:pt x="207264" y="3047"/>
                  </a:lnTo>
                  <a:lnTo>
                    <a:pt x="236220" y="0"/>
                  </a:lnTo>
                  <a:lnTo>
                    <a:pt x="236982" y="0"/>
                  </a:lnTo>
                  <a:lnTo>
                    <a:pt x="237744" y="0"/>
                  </a:lnTo>
                  <a:lnTo>
                    <a:pt x="233172" y="0"/>
                  </a:lnTo>
                  <a:lnTo>
                    <a:pt x="230124" y="761"/>
                  </a:lnTo>
                  <a:lnTo>
                    <a:pt x="225552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" name="Google Shape;201;p8"/>
            <p:cNvPicPr preferRelativeResize="0"/>
            <p:nvPr/>
          </p:nvPicPr>
          <p:blipFill rotWithShape="1">
            <a:blip r:embed="rId52">
              <a:alphaModFix/>
            </a:blip>
            <a:srcRect b="0" l="0" r="0" t="0"/>
            <a:stretch/>
          </p:blipFill>
          <p:spPr>
            <a:xfrm>
              <a:off x="4917922" y="6102070"/>
              <a:ext cx="205814" cy="1539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2" name="Google Shape;202;p8"/>
            <p:cNvGrpSpPr/>
            <p:nvPr/>
          </p:nvGrpSpPr>
          <p:grpSpPr>
            <a:xfrm>
              <a:off x="5545048" y="5982436"/>
              <a:ext cx="342189" cy="302564"/>
              <a:chOff x="5545048" y="5982436"/>
              <a:chExt cx="342189" cy="302564"/>
            </a:xfrm>
          </p:grpSpPr>
          <p:pic>
            <p:nvPicPr>
              <p:cNvPr id="203" name="Google Shape;203;p8"/>
              <p:cNvPicPr preferRelativeResize="0"/>
              <p:nvPr/>
            </p:nvPicPr>
            <p:blipFill rotWithShape="1">
              <a:blip r:embed="rId53">
                <a:alphaModFix/>
              </a:blip>
              <a:srcRect b="0" l="0" r="0" t="0"/>
              <a:stretch/>
            </p:blipFill>
            <p:spPr>
              <a:xfrm>
                <a:off x="5545048" y="5982436"/>
                <a:ext cx="126542" cy="2306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" name="Google Shape;204;p8"/>
              <p:cNvPicPr preferRelativeResize="0"/>
              <p:nvPr/>
            </p:nvPicPr>
            <p:blipFill rotWithShape="1">
              <a:blip r:embed="rId54">
                <a:alphaModFix/>
              </a:blip>
              <a:srcRect b="0" l="0" r="0" t="0"/>
              <a:stretch/>
            </p:blipFill>
            <p:spPr>
              <a:xfrm>
                <a:off x="5703247" y="6176746"/>
                <a:ext cx="183990" cy="1082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5" name="Google Shape;205;p8"/>
            <p:cNvGrpSpPr/>
            <p:nvPr/>
          </p:nvGrpSpPr>
          <p:grpSpPr>
            <a:xfrm>
              <a:off x="6034278" y="5977128"/>
              <a:ext cx="136525" cy="143383"/>
              <a:chOff x="6034278" y="5977128"/>
              <a:chExt cx="136525" cy="143383"/>
            </a:xfrm>
          </p:grpSpPr>
          <p:sp>
            <p:nvSpPr>
              <p:cNvPr id="206" name="Google Shape;206;p8"/>
              <p:cNvSpPr/>
              <p:nvPr/>
            </p:nvSpPr>
            <p:spPr>
              <a:xfrm>
                <a:off x="6066282" y="6044946"/>
                <a:ext cx="7620" cy="75565"/>
              </a:xfrm>
              <a:custGeom>
                <a:rect b="b" l="l" r="r" t="t"/>
                <a:pathLst>
                  <a:path extrusionOk="0" h="75564" w="7620">
                    <a:moveTo>
                      <a:pt x="0" y="0"/>
                    </a:moveTo>
                    <a:lnTo>
                      <a:pt x="142" y="10977"/>
                    </a:lnTo>
                    <a:lnTo>
                      <a:pt x="571" y="22097"/>
                    </a:lnTo>
                    <a:lnTo>
                      <a:pt x="1285" y="33218"/>
                    </a:lnTo>
                    <a:lnTo>
                      <a:pt x="2286" y="44196"/>
                    </a:lnTo>
                    <a:lnTo>
                      <a:pt x="2559" y="51863"/>
                    </a:lnTo>
                    <a:lnTo>
                      <a:pt x="2762" y="60388"/>
                    </a:lnTo>
                    <a:lnTo>
                      <a:pt x="3679" y="68627"/>
                    </a:lnTo>
                    <a:lnTo>
                      <a:pt x="6096" y="75438"/>
                    </a:lnTo>
                    <a:lnTo>
                      <a:pt x="6858" y="75438"/>
                    </a:lnTo>
                    <a:lnTo>
                      <a:pt x="7620" y="7543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034278" y="5977128"/>
                <a:ext cx="16510" cy="1270"/>
              </a:xfrm>
              <a:custGeom>
                <a:rect b="b" l="l" r="r" t="t"/>
                <a:pathLst>
                  <a:path extrusionOk="0" h="1270" w="16510">
                    <a:moveTo>
                      <a:pt x="0" y="0"/>
                    </a:moveTo>
                    <a:lnTo>
                      <a:pt x="5334" y="0"/>
                    </a:lnTo>
                    <a:lnTo>
                      <a:pt x="10668" y="761"/>
                    </a:lnTo>
                    <a:lnTo>
                      <a:pt x="16002" y="76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6102858" y="6013644"/>
                <a:ext cx="67945" cy="97155"/>
              </a:xfrm>
              <a:custGeom>
                <a:rect b="b" l="l" r="r" t="t"/>
                <a:pathLst>
                  <a:path extrusionOk="0" h="97154" w="67945">
                    <a:moveTo>
                      <a:pt x="59436" y="9965"/>
                    </a:moveTo>
                    <a:lnTo>
                      <a:pt x="54352" y="5881"/>
                    </a:lnTo>
                    <a:lnTo>
                      <a:pt x="48482" y="1869"/>
                    </a:lnTo>
                    <a:lnTo>
                      <a:pt x="42183" y="0"/>
                    </a:lnTo>
                    <a:lnTo>
                      <a:pt x="35814" y="2345"/>
                    </a:lnTo>
                    <a:lnTo>
                      <a:pt x="18776" y="42052"/>
                    </a:lnTo>
                    <a:lnTo>
                      <a:pt x="19526" y="49303"/>
                    </a:lnTo>
                    <a:lnTo>
                      <a:pt x="49422" y="69592"/>
                    </a:lnTo>
                    <a:lnTo>
                      <a:pt x="56388" y="71687"/>
                    </a:lnTo>
                    <a:lnTo>
                      <a:pt x="61722" y="73973"/>
                    </a:lnTo>
                    <a:lnTo>
                      <a:pt x="64008" y="75497"/>
                    </a:lnTo>
                    <a:lnTo>
                      <a:pt x="67818" y="78545"/>
                    </a:lnTo>
                    <a:lnTo>
                      <a:pt x="65532" y="84641"/>
                    </a:lnTo>
                    <a:lnTo>
                      <a:pt x="63246" y="85403"/>
                    </a:lnTo>
                    <a:lnTo>
                      <a:pt x="56388" y="88451"/>
                    </a:lnTo>
                    <a:lnTo>
                      <a:pt x="45279" y="92118"/>
                    </a:lnTo>
                    <a:lnTo>
                      <a:pt x="33813" y="94928"/>
                    </a:lnTo>
                    <a:lnTo>
                      <a:pt x="22205" y="96595"/>
                    </a:lnTo>
                    <a:lnTo>
                      <a:pt x="10668" y="96833"/>
                    </a:lnTo>
                    <a:lnTo>
                      <a:pt x="6858" y="96833"/>
                    </a:lnTo>
                    <a:lnTo>
                      <a:pt x="3048" y="96071"/>
                    </a:lnTo>
                    <a:lnTo>
                      <a:pt x="0" y="9607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6501384" y="5882614"/>
              <a:ext cx="828675" cy="216053"/>
              <a:chOff x="6501384" y="5882614"/>
              <a:chExt cx="828675" cy="216053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6501384" y="6001512"/>
                <a:ext cx="102235" cy="82550"/>
              </a:xfrm>
              <a:custGeom>
                <a:rect b="b" l="l" r="r" t="t"/>
                <a:pathLst>
                  <a:path extrusionOk="0" h="82550" w="102234">
                    <a:moveTo>
                      <a:pt x="0" y="0"/>
                    </a:moveTo>
                    <a:lnTo>
                      <a:pt x="6750" y="48006"/>
                    </a:lnTo>
                    <a:lnTo>
                      <a:pt x="22860" y="82296"/>
                    </a:lnTo>
                    <a:lnTo>
                      <a:pt x="30741" y="81129"/>
                    </a:lnTo>
                    <a:lnTo>
                      <a:pt x="56864" y="39052"/>
                    </a:lnTo>
                    <a:lnTo>
                      <a:pt x="62484" y="14477"/>
                    </a:lnTo>
                    <a:lnTo>
                      <a:pt x="62484" y="12953"/>
                    </a:lnTo>
                    <a:lnTo>
                      <a:pt x="63246" y="11429"/>
                    </a:lnTo>
                    <a:lnTo>
                      <a:pt x="63246" y="9905"/>
                    </a:lnTo>
                    <a:lnTo>
                      <a:pt x="64008" y="11429"/>
                    </a:lnTo>
                    <a:lnTo>
                      <a:pt x="67818" y="18287"/>
                    </a:lnTo>
                    <a:lnTo>
                      <a:pt x="78486" y="54863"/>
                    </a:lnTo>
                    <a:lnTo>
                      <a:pt x="87630" y="68580"/>
                    </a:lnTo>
                    <a:lnTo>
                      <a:pt x="96774" y="68579"/>
                    </a:lnTo>
                    <a:lnTo>
                      <a:pt x="99060" y="68579"/>
                    </a:lnTo>
                    <a:lnTo>
                      <a:pt x="100584" y="68579"/>
                    </a:lnTo>
                    <a:lnTo>
                      <a:pt x="102108" y="6857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6618732" y="5990082"/>
                <a:ext cx="80010" cy="87630"/>
              </a:xfrm>
              <a:custGeom>
                <a:rect b="b" l="l" r="r" t="t"/>
                <a:pathLst>
                  <a:path extrusionOk="0" h="87629" w="80009">
                    <a:moveTo>
                      <a:pt x="761" y="10667"/>
                    </a:moveTo>
                    <a:lnTo>
                      <a:pt x="452" y="25884"/>
                    </a:lnTo>
                    <a:lnTo>
                      <a:pt x="0" y="41528"/>
                    </a:lnTo>
                    <a:lnTo>
                      <a:pt x="119" y="57173"/>
                    </a:lnTo>
                    <a:lnTo>
                      <a:pt x="1523" y="72389"/>
                    </a:lnTo>
                    <a:lnTo>
                      <a:pt x="2285" y="77723"/>
                    </a:lnTo>
                    <a:lnTo>
                      <a:pt x="4571" y="83057"/>
                    </a:lnTo>
                    <a:lnTo>
                      <a:pt x="6857" y="87629"/>
                    </a:lnTo>
                    <a:lnTo>
                      <a:pt x="6857" y="85343"/>
                    </a:lnTo>
                    <a:lnTo>
                      <a:pt x="6857" y="77723"/>
                    </a:lnTo>
                    <a:lnTo>
                      <a:pt x="6857" y="73913"/>
                    </a:lnTo>
                    <a:lnTo>
                      <a:pt x="12191" y="28193"/>
                    </a:lnTo>
                    <a:lnTo>
                      <a:pt x="37337" y="0"/>
                    </a:lnTo>
                    <a:lnTo>
                      <a:pt x="46565" y="380"/>
                    </a:lnTo>
                    <a:lnTo>
                      <a:pt x="73913" y="36861"/>
                    </a:lnTo>
                    <a:lnTo>
                      <a:pt x="77723" y="57911"/>
                    </a:lnTo>
                    <a:lnTo>
                      <a:pt x="77723" y="60197"/>
                    </a:lnTo>
                    <a:lnTo>
                      <a:pt x="80009" y="79247"/>
                    </a:lnTo>
                    <a:lnTo>
                      <a:pt x="76199" y="80009"/>
                    </a:lnTo>
                    <a:lnTo>
                      <a:pt x="74675" y="80009"/>
                    </a:lnTo>
                    <a:lnTo>
                      <a:pt x="73913" y="79247"/>
                    </a:lnTo>
                    <a:lnTo>
                      <a:pt x="74675" y="7848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6704838" y="5923026"/>
                <a:ext cx="104139" cy="156210"/>
              </a:xfrm>
              <a:custGeom>
                <a:rect b="b" l="l" r="r" t="t"/>
                <a:pathLst>
                  <a:path extrusionOk="0" h="156210" w="104140">
                    <a:moveTo>
                      <a:pt x="0" y="0"/>
                    </a:moveTo>
                    <a:lnTo>
                      <a:pt x="16716" y="40826"/>
                    </a:lnTo>
                    <a:lnTo>
                      <a:pt x="24384" y="88772"/>
                    </a:lnTo>
                    <a:lnTo>
                      <a:pt x="26670" y="121157"/>
                    </a:lnTo>
                    <a:lnTo>
                      <a:pt x="26670" y="128575"/>
                    </a:lnTo>
                    <a:lnTo>
                      <a:pt x="26670" y="135921"/>
                    </a:lnTo>
                    <a:lnTo>
                      <a:pt x="26670" y="143125"/>
                    </a:lnTo>
                    <a:lnTo>
                      <a:pt x="26670" y="150114"/>
                    </a:lnTo>
                    <a:lnTo>
                      <a:pt x="26670" y="156210"/>
                    </a:lnTo>
                    <a:lnTo>
                      <a:pt x="25908" y="147066"/>
                    </a:lnTo>
                    <a:lnTo>
                      <a:pt x="26670" y="140970"/>
                    </a:lnTo>
                    <a:lnTo>
                      <a:pt x="29968" y="126515"/>
                    </a:lnTo>
                    <a:lnTo>
                      <a:pt x="52578" y="86867"/>
                    </a:lnTo>
                    <a:lnTo>
                      <a:pt x="76473" y="79795"/>
                    </a:lnTo>
                    <a:lnTo>
                      <a:pt x="84582" y="82296"/>
                    </a:lnTo>
                    <a:lnTo>
                      <a:pt x="93773" y="89594"/>
                    </a:lnTo>
                    <a:lnTo>
                      <a:pt x="100393" y="100107"/>
                    </a:lnTo>
                    <a:lnTo>
                      <a:pt x="103870" y="112192"/>
                    </a:lnTo>
                    <a:lnTo>
                      <a:pt x="103632" y="124205"/>
                    </a:lnTo>
                    <a:lnTo>
                      <a:pt x="68246" y="149042"/>
                    </a:lnTo>
                    <a:lnTo>
                      <a:pt x="54102" y="14325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6814566" y="5980938"/>
                <a:ext cx="12065" cy="70485"/>
              </a:xfrm>
              <a:custGeom>
                <a:rect b="b" l="l" r="r" t="t"/>
                <a:pathLst>
                  <a:path extrusionOk="0" h="70485" w="12065">
                    <a:moveTo>
                      <a:pt x="0" y="0"/>
                    </a:moveTo>
                    <a:lnTo>
                      <a:pt x="3059" y="8465"/>
                    </a:lnTo>
                    <a:lnTo>
                      <a:pt x="6191" y="16859"/>
                    </a:lnTo>
                    <a:lnTo>
                      <a:pt x="8893" y="25396"/>
                    </a:lnTo>
                    <a:lnTo>
                      <a:pt x="10668" y="34290"/>
                    </a:lnTo>
                    <a:lnTo>
                      <a:pt x="11203" y="41969"/>
                    </a:lnTo>
                    <a:lnTo>
                      <a:pt x="11525" y="50006"/>
                    </a:lnTo>
                    <a:lnTo>
                      <a:pt x="11418" y="58185"/>
                    </a:lnTo>
                    <a:lnTo>
                      <a:pt x="10668" y="66294"/>
                    </a:lnTo>
                    <a:lnTo>
                      <a:pt x="9906" y="68580"/>
                    </a:lnTo>
                    <a:lnTo>
                      <a:pt x="10668" y="70104"/>
                    </a:lnTo>
                    <a:lnTo>
                      <a:pt x="9144" y="7010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6793992" y="5901690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4571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4571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6866477" y="5968174"/>
                <a:ext cx="85090" cy="98425"/>
              </a:xfrm>
              <a:custGeom>
                <a:rect b="b" l="l" r="r" t="t"/>
                <a:pathLst>
                  <a:path extrusionOk="0" h="98425" w="85090">
                    <a:moveTo>
                      <a:pt x="70770" y="77533"/>
                    </a:moveTo>
                    <a:lnTo>
                      <a:pt x="52768" y="43457"/>
                    </a:lnTo>
                    <a:lnTo>
                      <a:pt x="44231" y="24062"/>
                    </a:lnTo>
                    <a:lnTo>
                      <a:pt x="40957" y="16097"/>
                    </a:lnTo>
                    <a:lnTo>
                      <a:pt x="36968" y="8560"/>
                    </a:lnTo>
                    <a:lnTo>
                      <a:pt x="31908" y="2095"/>
                    </a:lnTo>
                    <a:lnTo>
                      <a:pt x="26741" y="0"/>
                    </a:lnTo>
                    <a:lnTo>
                      <a:pt x="22574" y="2476"/>
                    </a:lnTo>
                    <a:lnTo>
                      <a:pt x="4774" y="50363"/>
                    </a:lnTo>
                    <a:lnTo>
                      <a:pt x="0" y="79819"/>
                    </a:lnTo>
                    <a:lnTo>
                      <a:pt x="154" y="89106"/>
                    </a:lnTo>
                    <a:lnTo>
                      <a:pt x="2952" y="95821"/>
                    </a:lnTo>
                    <a:lnTo>
                      <a:pt x="8000" y="98214"/>
                    </a:lnTo>
                    <a:lnTo>
                      <a:pt x="14192" y="97250"/>
                    </a:lnTo>
                    <a:lnTo>
                      <a:pt x="40469" y="64138"/>
                    </a:lnTo>
                    <a:lnTo>
                      <a:pt x="47339" y="40671"/>
                    </a:lnTo>
                    <a:lnTo>
                      <a:pt x="49029" y="33563"/>
                    </a:lnTo>
                    <a:lnTo>
                      <a:pt x="51720" y="27241"/>
                    </a:lnTo>
                    <a:lnTo>
                      <a:pt x="52482" y="27241"/>
                    </a:lnTo>
                    <a:lnTo>
                      <a:pt x="53244" y="33337"/>
                    </a:lnTo>
                    <a:lnTo>
                      <a:pt x="54768" y="42481"/>
                    </a:lnTo>
                    <a:lnTo>
                      <a:pt x="56292" y="49339"/>
                    </a:lnTo>
                    <a:lnTo>
                      <a:pt x="58209" y="60126"/>
                    </a:lnTo>
                    <a:lnTo>
                      <a:pt x="61340" y="71627"/>
                    </a:lnTo>
                    <a:lnTo>
                      <a:pt x="66901" y="81700"/>
                    </a:lnTo>
                    <a:lnTo>
                      <a:pt x="76104" y="88201"/>
                    </a:lnTo>
                    <a:lnTo>
                      <a:pt x="78390" y="88201"/>
                    </a:lnTo>
                    <a:lnTo>
                      <a:pt x="81438" y="88201"/>
                    </a:lnTo>
                    <a:lnTo>
                      <a:pt x="84486" y="8820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6950964" y="5943242"/>
                <a:ext cx="68580" cy="112395"/>
              </a:xfrm>
              <a:custGeom>
                <a:rect b="b" l="l" r="r" t="t"/>
                <a:pathLst>
                  <a:path extrusionOk="0" h="112395" w="68579">
                    <a:moveTo>
                      <a:pt x="31242" y="1119"/>
                    </a:moveTo>
                    <a:lnTo>
                      <a:pt x="22264" y="0"/>
                    </a:lnTo>
                    <a:lnTo>
                      <a:pt x="16573" y="166"/>
                    </a:lnTo>
                    <a:lnTo>
                      <a:pt x="13454" y="3476"/>
                    </a:lnTo>
                    <a:lnTo>
                      <a:pt x="12192" y="11787"/>
                    </a:lnTo>
                    <a:lnTo>
                      <a:pt x="12120" y="22705"/>
                    </a:lnTo>
                    <a:lnTo>
                      <a:pt x="13335" y="32837"/>
                    </a:lnTo>
                    <a:lnTo>
                      <a:pt x="36004" y="69794"/>
                    </a:lnTo>
                    <a:lnTo>
                      <a:pt x="64008" y="88749"/>
                    </a:lnTo>
                    <a:lnTo>
                      <a:pt x="68580" y="91797"/>
                    </a:lnTo>
                    <a:lnTo>
                      <a:pt x="67056" y="97893"/>
                    </a:lnTo>
                    <a:lnTo>
                      <a:pt x="63246" y="97893"/>
                    </a:lnTo>
                    <a:lnTo>
                      <a:pt x="54864" y="100179"/>
                    </a:lnTo>
                    <a:lnTo>
                      <a:pt x="9144" y="110847"/>
                    </a:lnTo>
                    <a:lnTo>
                      <a:pt x="1524" y="111609"/>
                    </a:lnTo>
                    <a:lnTo>
                      <a:pt x="1524" y="112371"/>
                    </a:lnTo>
                    <a:lnTo>
                      <a:pt x="0" y="10703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7040939" y="5964936"/>
                <a:ext cx="60960" cy="83185"/>
              </a:xfrm>
              <a:custGeom>
                <a:rect b="b" l="l" r="r" t="t"/>
                <a:pathLst>
                  <a:path extrusionOk="0" h="83185" w="60959">
                    <a:moveTo>
                      <a:pt x="9084" y="0"/>
                    </a:moveTo>
                    <a:lnTo>
                      <a:pt x="8251" y="9465"/>
                    </a:lnTo>
                    <a:lnTo>
                      <a:pt x="6988" y="18573"/>
                    </a:lnTo>
                    <a:lnTo>
                      <a:pt x="5441" y="27539"/>
                    </a:lnTo>
                    <a:lnTo>
                      <a:pt x="3750" y="36575"/>
                    </a:lnTo>
                    <a:lnTo>
                      <a:pt x="2119" y="45779"/>
                    </a:lnTo>
                    <a:lnTo>
                      <a:pt x="416" y="57054"/>
                    </a:lnTo>
                    <a:lnTo>
                      <a:pt x="0" y="68187"/>
                    </a:lnTo>
                    <a:lnTo>
                      <a:pt x="2226" y="76961"/>
                    </a:lnTo>
                    <a:lnTo>
                      <a:pt x="7143" y="80902"/>
                    </a:lnTo>
                    <a:lnTo>
                      <a:pt x="14704" y="82772"/>
                    </a:lnTo>
                    <a:lnTo>
                      <a:pt x="22693" y="83069"/>
                    </a:lnTo>
                    <a:lnTo>
                      <a:pt x="28896" y="82295"/>
                    </a:lnTo>
                    <a:lnTo>
                      <a:pt x="38826" y="77926"/>
                    </a:lnTo>
                    <a:lnTo>
                      <a:pt x="47184" y="71913"/>
                    </a:lnTo>
                    <a:lnTo>
                      <a:pt x="54399" y="64615"/>
                    </a:lnTo>
                    <a:lnTo>
                      <a:pt x="60900" y="5638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7056882" y="5955030"/>
                <a:ext cx="48260" cy="48895"/>
              </a:xfrm>
              <a:custGeom>
                <a:rect b="b" l="l" r="r" t="t"/>
                <a:pathLst>
                  <a:path extrusionOk="0" h="48895" w="48259">
                    <a:moveTo>
                      <a:pt x="0" y="48768"/>
                    </a:moveTo>
                    <a:lnTo>
                      <a:pt x="10834" y="46029"/>
                    </a:lnTo>
                    <a:lnTo>
                      <a:pt x="19240" y="42862"/>
                    </a:lnTo>
                    <a:lnTo>
                      <a:pt x="26789" y="38266"/>
                    </a:lnTo>
                    <a:lnTo>
                      <a:pt x="35051" y="31242"/>
                    </a:lnTo>
                    <a:lnTo>
                      <a:pt x="39623" y="27432"/>
                    </a:lnTo>
                    <a:lnTo>
                      <a:pt x="48006" y="19812"/>
                    </a:lnTo>
                    <a:lnTo>
                      <a:pt x="44957" y="12192"/>
                    </a:lnTo>
                    <a:lnTo>
                      <a:pt x="40600" y="8096"/>
                    </a:lnTo>
                    <a:lnTo>
                      <a:pt x="33527" y="5715"/>
                    </a:lnTo>
                    <a:lnTo>
                      <a:pt x="25884" y="4476"/>
                    </a:lnTo>
                    <a:lnTo>
                      <a:pt x="19811" y="3810"/>
                    </a:lnTo>
                    <a:lnTo>
                      <a:pt x="12953" y="3048"/>
                    </a:lnTo>
                    <a:lnTo>
                      <a:pt x="8381" y="2286"/>
                    </a:lnTo>
                    <a:lnTo>
                      <a:pt x="1523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9" name="Google Shape;219;p8"/>
              <p:cNvPicPr preferRelativeResize="0"/>
              <p:nvPr/>
            </p:nvPicPr>
            <p:blipFill rotWithShape="1">
              <a:blip r:embed="rId55">
                <a:alphaModFix/>
              </a:blip>
              <a:srcRect b="0" l="0" r="0" t="0"/>
              <a:stretch/>
            </p:blipFill>
            <p:spPr>
              <a:xfrm>
                <a:off x="7138593" y="5882614"/>
                <a:ext cx="110338" cy="1598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" name="Google Shape;220;p8"/>
              <p:cNvSpPr/>
              <p:nvPr/>
            </p:nvSpPr>
            <p:spPr>
              <a:xfrm>
                <a:off x="7299960" y="5891022"/>
                <a:ext cx="5080" cy="100330"/>
              </a:xfrm>
              <a:custGeom>
                <a:rect b="b" l="l" r="r" t="t"/>
                <a:pathLst>
                  <a:path extrusionOk="0" h="100329" w="5079">
                    <a:moveTo>
                      <a:pt x="4572" y="0"/>
                    </a:moveTo>
                    <a:lnTo>
                      <a:pt x="4655" y="17597"/>
                    </a:lnTo>
                    <a:lnTo>
                      <a:pt x="4667" y="35052"/>
                    </a:lnTo>
                    <a:lnTo>
                      <a:pt x="4250" y="52506"/>
                    </a:lnTo>
                    <a:lnTo>
                      <a:pt x="3048" y="70104"/>
                    </a:lnTo>
                    <a:lnTo>
                      <a:pt x="2035" y="79462"/>
                    </a:lnTo>
                    <a:lnTo>
                      <a:pt x="1238" y="86677"/>
                    </a:lnTo>
                    <a:lnTo>
                      <a:pt x="583" y="93035"/>
                    </a:lnTo>
                    <a:lnTo>
                      <a:pt x="0" y="9982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7312914" y="6085332"/>
                <a:ext cx="17145" cy="13335"/>
              </a:xfrm>
              <a:custGeom>
                <a:rect b="b" l="l" r="r" t="t"/>
                <a:pathLst>
                  <a:path extrusionOk="0" h="13335" w="17145">
                    <a:moveTo>
                      <a:pt x="16764" y="12954"/>
                    </a:moveTo>
                    <a:lnTo>
                      <a:pt x="11430" y="8382"/>
                    </a:lnTo>
                    <a:lnTo>
                      <a:pt x="6096" y="457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oogle Shape;1104;p17"/>
          <p:cNvGrpSpPr/>
          <p:nvPr/>
        </p:nvGrpSpPr>
        <p:grpSpPr>
          <a:xfrm>
            <a:off x="1329400" y="5330532"/>
            <a:ext cx="8600982" cy="1756068"/>
            <a:chOff x="1329400" y="5330532"/>
            <a:chExt cx="8600982" cy="1756068"/>
          </a:xfrm>
        </p:grpSpPr>
        <p:grpSp>
          <p:nvGrpSpPr>
            <p:cNvPr id="1105" name="Google Shape;1105;p17"/>
            <p:cNvGrpSpPr/>
            <p:nvPr/>
          </p:nvGrpSpPr>
          <p:grpSpPr>
            <a:xfrm>
              <a:off x="1329400" y="5330532"/>
              <a:ext cx="1607916" cy="551139"/>
              <a:chOff x="4090416" y="4549426"/>
              <a:chExt cx="1049020" cy="336517"/>
            </a:xfrm>
          </p:grpSpPr>
          <p:sp>
            <p:nvSpPr>
              <p:cNvPr id="1106" name="Google Shape;1106;p17"/>
              <p:cNvSpPr/>
              <p:nvPr/>
            </p:nvSpPr>
            <p:spPr>
              <a:xfrm>
                <a:off x="4090416" y="4626864"/>
                <a:ext cx="1049020" cy="259079"/>
              </a:xfrm>
              <a:custGeom>
                <a:rect b="b" l="l" r="r" t="t"/>
                <a:pathLst>
                  <a:path extrusionOk="0" h="259079" w="1049020">
                    <a:moveTo>
                      <a:pt x="131063" y="249936"/>
                    </a:moveTo>
                    <a:lnTo>
                      <a:pt x="155733" y="256460"/>
                    </a:lnTo>
                    <a:lnTo>
                      <a:pt x="179831" y="258699"/>
                    </a:lnTo>
                    <a:lnTo>
                      <a:pt x="203930" y="258079"/>
                    </a:lnTo>
                    <a:lnTo>
                      <a:pt x="228600" y="256031"/>
                    </a:lnTo>
                    <a:lnTo>
                      <a:pt x="283463" y="247741"/>
                    </a:lnTo>
                    <a:lnTo>
                      <a:pt x="338327" y="237987"/>
                    </a:lnTo>
                    <a:lnTo>
                      <a:pt x="393191" y="227502"/>
                    </a:lnTo>
                    <a:lnTo>
                      <a:pt x="448055" y="217017"/>
                    </a:lnTo>
                    <a:lnTo>
                      <a:pt x="502920" y="207263"/>
                    </a:lnTo>
                    <a:lnTo>
                      <a:pt x="554126" y="198827"/>
                    </a:lnTo>
                    <a:lnTo>
                      <a:pt x="605332" y="191707"/>
                    </a:lnTo>
                    <a:lnTo>
                      <a:pt x="656539" y="185757"/>
                    </a:lnTo>
                    <a:lnTo>
                      <a:pt x="707745" y="180831"/>
                    </a:lnTo>
                    <a:lnTo>
                      <a:pt x="758951" y="176784"/>
                    </a:lnTo>
                    <a:lnTo>
                      <a:pt x="806958" y="173164"/>
                    </a:lnTo>
                    <a:lnTo>
                      <a:pt x="854964" y="170688"/>
                    </a:lnTo>
                    <a:lnTo>
                      <a:pt x="902970" y="168211"/>
                    </a:lnTo>
                    <a:lnTo>
                      <a:pt x="950976" y="164592"/>
                    </a:lnTo>
                    <a:lnTo>
                      <a:pt x="973359" y="162734"/>
                    </a:lnTo>
                    <a:lnTo>
                      <a:pt x="995172" y="161162"/>
                    </a:lnTo>
                    <a:lnTo>
                      <a:pt x="1016984" y="159019"/>
                    </a:lnTo>
                    <a:lnTo>
                      <a:pt x="1039368" y="155448"/>
                    </a:lnTo>
                    <a:lnTo>
                      <a:pt x="1042416" y="155448"/>
                    </a:lnTo>
                    <a:lnTo>
                      <a:pt x="1045463" y="152400"/>
                    </a:lnTo>
                    <a:lnTo>
                      <a:pt x="1048512" y="152400"/>
                    </a:lnTo>
                    <a:lnTo>
                      <a:pt x="1039891" y="152876"/>
                    </a:lnTo>
                    <a:lnTo>
                      <a:pt x="1032129" y="153924"/>
                    </a:lnTo>
                    <a:lnTo>
                      <a:pt x="1024937" y="154971"/>
                    </a:lnTo>
                    <a:lnTo>
                      <a:pt x="1018032" y="155448"/>
                    </a:lnTo>
                  </a:path>
                  <a:path extrusionOk="0" h="259079" w="1049020">
                    <a:moveTo>
                      <a:pt x="6096" y="12192"/>
                    </a:moveTo>
                    <a:lnTo>
                      <a:pt x="1333" y="26812"/>
                    </a:lnTo>
                    <a:lnTo>
                      <a:pt x="0" y="40005"/>
                    </a:lnTo>
                    <a:lnTo>
                      <a:pt x="952" y="53768"/>
                    </a:lnTo>
                    <a:lnTo>
                      <a:pt x="3048" y="70104"/>
                    </a:lnTo>
                    <a:lnTo>
                      <a:pt x="4905" y="87868"/>
                    </a:lnTo>
                    <a:lnTo>
                      <a:pt x="6477" y="104775"/>
                    </a:lnTo>
                    <a:lnTo>
                      <a:pt x="8620" y="121110"/>
                    </a:lnTo>
                    <a:lnTo>
                      <a:pt x="12192" y="137160"/>
                    </a:lnTo>
                    <a:lnTo>
                      <a:pt x="12715" y="144970"/>
                    </a:lnTo>
                    <a:lnTo>
                      <a:pt x="14097" y="153924"/>
                    </a:lnTo>
                    <a:lnTo>
                      <a:pt x="16049" y="162877"/>
                    </a:lnTo>
                    <a:lnTo>
                      <a:pt x="18287" y="170687"/>
                    </a:lnTo>
                    <a:lnTo>
                      <a:pt x="21336" y="176784"/>
                    </a:lnTo>
                    <a:lnTo>
                      <a:pt x="27432" y="176784"/>
                    </a:lnTo>
                    <a:lnTo>
                      <a:pt x="33528" y="176784"/>
                    </a:lnTo>
                    <a:lnTo>
                      <a:pt x="42148" y="177974"/>
                    </a:lnTo>
                    <a:lnTo>
                      <a:pt x="49911" y="177165"/>
                    </a:lnTo>
                    <a:lnTo>
                      <a:pt x="57102" y="174640"/>
                    </a:lnTo>
                    <a:lnTo>
                      <a:pt x="64008" y="170687"/>
                    </a:lnTo>
                    <a:lnTo>
                      <a:pt x="71294" y="168830"/>
                    </a:lnTo>
                    <a:lnTo>
                      <a:pt x="78866" y="167259"/>
                    </a:lnTo>
                    <a:lnTo>
                      <a:pt x="85867" y="165115"/>
                    </a:lnTo>
                    <a:lnTo>
                      <a:pt x="91439" y="161544"/>
                    </a:lnTo>
                    <a:lnTo>
                      <a:pt x="94487" y="161544"/>
                    </a:lnTo>
                  </a:path>
                  <a:path extrusionOk="0" h="259079" w="1049020">
                    <a:moveTo>
                      <a:pt x="118872" y="30480"/>
                    </a:moveTo>
                    <a:lnTo>
                      <a:pt x="119395" y="41433"/>
                    </a:lnTo>
                    <a:lnTo>
                      <a:pt x="120776" y="51815"/>
                    </a:lnTo>
                    <a:lnTo>
                      <a:pt x="122729" y="62198"/>
                    </a:lnTo>
                    <a:lnTo>
                      <a:pt x="124968" y="73152"/>
                    </a:lnTo>
                    <a:lnTo>
                      <a:pt x="127254" y="84582"/>
                    </a:lnTo>
                    <a:lnTo>
                      <a:pt x="129540" y="96012"/>
                    </a:lnTo>
                    <a:lnTo>
                      <a:pt x="131826" y="107442"/>
                    </a:lnTo>
                    <a:lnTo>
                      <a:pt x="134112" y="118872"/>
                    </a:lnTo>
                    <a:lnTo>
                      <a:pt x="134112" y="127539"/>
                    </a:lnTo>
                    <a:lnTo>
                      <a:pt x="134112" y="135636"/>
                    </a:lnTo>
                    <a:lnTo>
                      <a:pt x="134112" y="143732"/>
                    </a:lnTo>
                    <a:lnTo>
                      <a:pt x="134112" y="152400"/>
                    </a:lnTo>
                  </a:path>
                  <a:path extrusionOk="0" h="259079" w="1049020">
                    <a:moveTo>
                      <a:pt x="173736" y="27431"/>
                    </a:moveTo>
                    <a:lnTo>
                      <a:pt x="175974" y="38862"/>
                    </a:lnTo>
                    <a:lnTo>
                      <a:pt x="177926" y="50292"/>
                    </a:lnTo>
                    <a:lnTo>
                      <a:pt x="179308" y="61722"/>
                    </a:lnTo>
                    <a:lnTo>
                      <a:pt x="179832" y="73152"/>
                    </a:lnTo>
                    <a:lnTo>
                      <a:pt x="181594" y="86344"/>
                    </a:lnTo>
                    <a:lnTo>
                      <a:pt x="182499" y="98679"/>
                    </a:lnTo>
                    <a:lnTo>
                      <a:pt x="182832" y="110442"/>
                    </a:lnTo>
                    <a:lnTo>
                      <a:pt x="182880" y="121919"/>
                    </a:lnTo>
                    <a:lnTo>
                      <a:pt x="182880" y="131063"/>
                    </a:lnTo>
                    <a:lnTo>
                      <a:pt x="182880" y="137160"/>
                    </a:lnTo>
                    <a:lnTo>
                      <a:pt x="185928" y="143256"/>
                    </a:lnTo>
                  </a:path>
                  <a:path extrusionOk="0" h="259079" w="1049020">
                    <a:moveTo>
                      <a:pt x="231648" y="33528"/>
                    </a:moveTo>
                    <a:lnTo>
                      <a:pt x="196738" y="56626"/>
                    </a:lnTo>
                    <a:lnTo>
                      <a:pt x="191309" y="75771"/>
                    </a:lnTo>
                    <a:lnTo>
                      <a:pt x="192024" y="85343"/>
                    </a:lnTo>
                    <a:lnTo>
                      <a:pt x="224028" y="112013"/>
                    </a:lnTo>
                    <a:lnTo>
                      <a:pt x="237744" y="112775"/>
                    </a:lnTo>
                    <a:lnTo>
                      <a:pt x="246887" y="112775"/>
                    </a:lnTo>
                    <a:lnTo>
                      <a:pt x="252984" y="109728"/>
                    </a:lnTo>
                    <a:lnTo>
                      <a:pt x="262128" y="106680"/>
                    </a:lnTo>
                  </a:path>
                  <a:path extrusionOk="0" h="259079" w="1049020">
                    <a:moveTo>
                      <a:pt x="283463" y="24384"/>
                    </a:moveTo>
                    <a:lnTo>
                      <a:pt x="285750" y="35337"/>
                    </a:lnTo>
                    <a:lnTo>
                      <a:pt x="288036" y="45719"/>
                    </a:lnTo>
                    <a:lnTo>
                      <a:pt x="290322" y="56102"/>
                    </a:lnTo>
                    <a:lnTo>
                      <a:pt x="301751" y="97536"/>
                    </a:lnTo>
                    <a:lnTo>
                      <a:pt x="307848" y="103631"/>
                    </a:lnTo>
                    <a:lnTo>
                      <a:pt x="307848" y="106680"/>
                    </a:lnTo>
                    <a:lnTo>
                      <a:pt x="316992" y="109728"/>
                    </a:lnTo>
                    <a:lnTo>
                      <a:pt x="320039" y="109728"/>
                    </a:lnTo>
                    <a:lnTo>
                      <a:pt x="329184" y="109728"/>
                    </a:lnTo>
                    <a:lnTo>
                      <a:pt x="332232" y="109728"/>
                    </a:lnTo>
                    <a:lnTo>
                      <a:pt x="338328" y="109728"/>
                    </a:lnTo>
                    <a:lnTo>
                      <a:pt x="344424" y="103631"/>
                    </a:lnTo>
                    <a:lnTo>
                      <a:pt x="347472" y="97536"/>
                    </a:lnTo>
                  </a:path>
                  <a:path extrusionOk="0" h="259079" w="1049020">
                    <a:moveTo>
                      <a:pt x="307848" y="60960"/>
                    </a:moveTo>
                    <a:lnTo>
                      <a:pt x="316992" y="60960"/>
                    </a:lnTo>
                    <a:lnTo>
                      <a:pt x="323088" y="57912"/>
                    </a:lnTo>
                    <a:lnTo>
                      <a:pt x="332232" y="54863"/>
                    </a:lnTo>
                  </a:path>
                  <a:path extrusionOk="0" h="259079" w="1049020">
                    <a:moveTo>
                      <a:pt x="289560" y="27431"/>
                    </a:moveTo>
                    <a:lnTo>
                      <a:pt x="297799" y="21145"/>
                    </a:lnTo>
                    <a:lnTo>
                      <a:pt x="305181" y="16001"/>
                    </a:lnTo>
                    <a:lnTo>
                      <a:pt x="313134" y="12001"/>
                    </a:lnTo>
                    <a:lnTo>
                      <a:pt x="323088" y="9143"/>
                    </a:lnTo>
                  </a:path>
                  <a:path extrusionOk="0" h="259079" w="1049020">
                    <a:moveTo>
                      <a:pt x="384048" y="15240"/>
                    </a:moveTo>
                    <a:lnTo>
                      <a:pt x="392096" y="28051"/>
                    </a:lnTo>
                    <a:lnTo>
                      <a:pt x="398144" y="40005"/>
                    </a:lnTo>
                    <a:lnTo>
                      <a:pt x="402478" y="52530"/>
                    </a:lnTo>
                    <a:lnTo>
                      <a:pt x="405384" y="67056"/>
                    </a:lnTo>
                    <a:lnTo>
                      <a:pt x="407717" y="76723"/>
                    </a:lnTo>
                    <a:lnTo>
                      <a:pt x="410337" y="87249"/>
                    </a:lnTo>
                    <a:lnTo>
                      <a:pt x="413527" y="98345"/>
                    </a:lnTo>
                    <a:lnTo>
                      <a:pt x="417575" y="109728"/>
                    </a:lnTo>
                    <a:lnTo>
                      <a:pt x="417575" y="112775"/>
                    </a:lnTo>
                    <a:lnTo>
                      <a:pt x="420624" y="115824"/>
                    </a:lnTo>
                    <a:lnTo>
                      <a:pt x="426720" y="115824"/>
                    </a:lnTo>
                    <a:lnTo>
                      <a:pt x="433577" y="115776"/>
                    </a:lnTo>
                    <a:lnTo>
                      <a:pt x="440436" y="115443"/>
                    </a:lnTo>
                    <a:lnTo>
                      <a:pt x="447294" y="114538"/>
                    </a:lnTo>
                    <a:lnTo>
                      <a:pt x="454151" y="112775"/>
                    </a:lnTo>
                    <a:lnTo>
                      <a:pt x="463296" y="111728"/>
                    </a:lnTo>
                    <a:lnTo>
                      <a:pt x="472440" y="108965"/>
                    </a:lnTo>
                    <a:lnTo>
                      <a:pt x="481584" y="105060"/>
                    </a:lnTo>
                    <a:lnTo>
                      <a:pt x="490728" y="100584"/>
                    </a:lnTo>
                  </a:path>
                  <a:path extrusionOk="0" h="259079" w="1049020">
                    <a:moveTo>
                      <a:pt x="533400" y="0"/>
                    </a:moveTo>
                    <a:lnTo>
                      <a:pt x="533400" y="6096"/>
                    </a:lnTo>
                    <a:lnTo>
                      <a:pt x="533400" y="12192"/>
                    </a:lnTo>
                    <a:lnTo>
                      <a:pt x="536448" y="18287"/>
                    </a:lnTo>
                    <a:lnTo>
                      <a:pt x="538734" y="29718"/>
                    </a:lnTo>
                    <a:lnTo>
                      <a:pt x="541020" y="41148"/>
                    </a:lnTo>
                    <a:lnTo>
                      <a:pt x="543306" y="52578"/>
                    </a:lnTo>
                    <a:lnTo>
                      <a:pt x="545592" y="64008"/>
                    </a:lnTo>
                    <a:lnTo>
                      <a:pt x="545592" y="73152"/>
                    </a:lnTo>
                    <a:lnTo>
                      <a:pt x="545592" y="82296"/>
                    </a:lnTo>
                    <a:lnTo>
                      <a:pt x="545592" y="91440"/>
                    </a:lnTo>
                    <a:lnTo>
                      <a:pt x="545592" y="100584"/>
                    </a:lnTo>
                    <a:lnTo>
                      <a:pt x="545592" y="103631"/>
                    </a:lnTo>
                    <a:lnTo>
                      <a:pt x="548639" y="103631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07" name="Google Shape;1107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678680" y="4549426"/>
                <a:ext cx="347470" cy="1932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08" name="Google Shape;110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88925" y="6131270"/>
              <a:ext cx="172858" cy="31448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09" name="Google Shape;1109;p17"/>
            <p:cNvGrpSpPr/>
            <p:nvPr/>
          </p:nvGrpSpPr>
          <p:grpSpPr>
            <a:xfrm>
              <a:off x="2978584" y="6066373"/>
              <a:ext cx="275639" cy="509594"/>
              <a:chOff x="5166360" y="4998719"/>
              <a:chExt cx="179830" cy="311150"/>
            </a:xfrm>
          </p:grpSpPr>
          <p:sp>
            <p:nvSpPr>
              <p:cNvPr id="1110" name="Google Shape;1110;p17"/>
              <p:cNvSpPr/>
              <p:nvPr/>
            </p:nvSpPr>
            <p:spPr>
              <a:xfrm>
                <a:off x="5166360" y="4998719"/>
                <a:ext cx="9525" cy="311150"/>
              </a:xfrm>
              <a:custGeom>
                <a:rect b="b" l="l" r="r" t="t"/>
                <a:pathLst>
                  <a:path extrusionOk="0" h="311150" w="9525">
                    <a:moveTo>
                      <a:pt x="9143" y="0"/>
                    </a:moveTo>
                    <a:lnTo>
                      <a:pt x="7381" y="17811"/>
                    </a:lnTo>
                    <a:lnTo>
                      <a:pt x="6476" y="35051"/>
                    </a:lnTo>
                    <a:lnTo>
                      <a:pt x="6143" y="52292"/>
                    </a:lnTo>
                    <a:lnTo>
                      <a:pt x="6095" y="70104"/>
                    </a:lnTo>
                    <a:lnTo>
                      <a:pt x="6524" y="103917"/>
                    </a:lnTo>
                    <a:lnTo>
                      <a:pt x="7238" y="137160"/>
                    </a:lnTo>
                    <a:lnTo>
                      <a:pt x="7381" y="170402"/>
                    </a:lnTo>
                    <a:lnTo>
                      <a:pt x="6095" y="204216"/>
                    </a:lnTo>
                    <a:lnTo>
                      <a:pt x="6048" y="226552"/>
                    </a:lnTo>
                    <a:lnTo>
                      <a:pt x="5714" y="248031"/>
                    </a:lnTo>
                    <a:lnTo>
                      <a:pt x="4810" y="268938"/>
                    </a:lnTo>
                    <a:lnTo>
                      <a:pt x="3048" y="289560"/>
                    </a:lnTo>
                    <a:lnTo>
                      <a:pt x="3048" y="298704"/>
                    </a:lnTo>
                    <a:lnTo>
                      <a:pt x="0" y="304800"/>
                    </a:lnTo>
                    <a:lnTo>
                      <a:pt x="0" y="310896"/>
                    </a:lnTo>
                    <a:lnTo>
                      <a:pt x="3048" y="301752"/>
                    </a:lnTo>
                    <a:lnTo>
                      <a:pt x="6095" y="295656"/>
                    </a:lnTo>
                    <a:lnTo>
                      <a:pt x="6095" y="289560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11" name="Google Shape;1111;p1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227320" y="5117592"/>
                <a:ext cx="118870" cy="1402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2" name="Google Shape;1112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85348" y="6036424"/>
              <a:ext cx="187457" cy="154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3" name="Google Shape;1113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193280" y="5876681"/>
              <a:ext cx="252280" cy="3843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4" name="Google Shape;1114;p17"/>
            <p:cNvSpPr/>
            <p:nvPr/>
          </p:nvSpPr>
          <p:spPr>
            <a:xfrm>
              <a:off x="4569367" y="5691980"/>
              <a:ext cx="147944" cy="619833"/>
            </a:xfrm>
            <a:custGeom>
              <a:rect b="b" l="l" r="r" t="t"/>
              <a:pathLst>
                <a:path extrusionOk="0" h="378460" w="96520">
                  <a:moveTo>
                    <a:pt x="65532" y="0"/>
                  </a:moveTo>
                  <a:lnTo>
                    <a:pt x="35956" y="25717"/>
                  </a:lnTo>
                  <a:lnTo>
                    <a:pt x="20431" y="62531"/>
                  </a:lnTo>
                  <a:lnTo>
                    <a:pt x="7953" y="109489"/>
                  </a:lnTo>
                  <a:lnTo>
                    <a:pt x="1143" y="162544"/>
                  </a:lnTo>
                  <a:lnTo>
                    <a:pt x="0" y="192405"/>
                  </a:lnTo>
                  <a:lnTo>
                    <a:pt x="1143" y="222837"/>
                  </a:lnTo>
                  <a:lnTo>
                    <a:pt x="8620" y="280320"/>
                  </a:lnTo>
                  <a:lnTo>
                    <a:pt x="28146" y="332708"/>
                  </a:lnTo>
                  <a:lnTo>
                    <a:pt x="51673" y="364664"/>
                  </a:lnTo>
                  <a:lnTo>
                    <a:pt x="83820" y="377952"/>
                  </a:lnTo>
                  <a:lnTo>
                    <a:pt x="89916" y="377952"/>
                  </a:lnTo>
                  <a:lnTo>
                    <a:pt x="92963" y="377952"/>
                  </a:lnTo>
                  <a:lnTo>
                    <a:pt x="96012" y="371856"/>
                  </a:lnTo>
                </a:path>
              </a:pathLst>
            </a:custGeom>
            <a:noFill/>
            <a:ln cap="flat" cmpd="sng" w="24375">
              <a:solidFill>
                <a:srgbClr val="7F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5" name="Google Shape;1115;p17"/>
            <p:cNvGrpSpPr/>
            <p:nvPr/>
          </p:nvGrpSpPr>
          <p:grpSpPr>
            <a:xfrm>
              <a:off x="4812746" y="5652044"/>
              <a:ext cx="646618" cy="489207"/>
              <a:chOff x="6362986" y="4745736"/>
              <a:chExt cx="421860" cy="298702"/>
            </a:xfrm>
          </p:grpSpPr>
          <p:pic>
            <p:nvPicPr>
              <p:cNvPr id="1116" name="Google Shape;1116;p1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362986" y="4745736"/>
                <a:ext cx="312132" cy="2773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7" name="Google Shape;1117;p1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711696" y="4953000"/>
                <a:ext cx="73150" cy="914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18" name="Google Shape;1118;p17"/>
            <p:cNvGrpSpPr/>
            <p:nvPr/>
          </p:nvGrpSpPr>
          <p:grpSpPr>
            <a:xfrm>
              <a:off x="7407554" y="6241093"/>
              <a:ext cx="1153959" cy="449273"/>
              <a:chOff x="8055864" y="5105400"/>
              <a:chExt cx="752854" cy="274319"/>
            </a:xfrm>
          </p:grpSpPr>
          <p:pic>
            <p:nvPicPr>
              <p:cNvPr id="1119" name="Google Shape;1119;p1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8055864" y="5172456"/>
                <a:ext cx="146302" cy="1496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0" name="Google Shape;1120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8226552" y="5105400"/>
                <a:ext cx="432815" cy="2743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1" name="Google Shape;1121;p1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8683752" y="5129784"/>
                <a:ext cx="124966" cy="1432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22" name="Google Shape;1122;p17"/>
            <p:cNvSpPr/>
            <p:nvPr/>
          </p:nvSpPr>
          <p:spPr>
            <a:xfrm>
              <a:off x="8739047" y="6305987"/>
              <a:ext cx="37959" cy="40560"/>
            </a:xfrm>
            <a:custGeom>
              <a:rect b="b" l="l" r="r" t="t"/>
              <a:pathLst>
                <a:path extrusionOk="0" h="24764" w="24765">
                  <a:moveTo>
                    <a:pt x="0" y="6095"/>
                  </a:moveTo>
                  <a:lnTo>
                    <a:pt x="0" y="18287"/>
                  </a:lnTo>
                  <a:lnTo>
                    <a:pt x="6096" y="24383"/>
                  </a:lnTo>
                  <a:lnTo>
                    <a:pt x="18288" y="24383"/>
                  </a:lnTo>
                  <a:lnTo>
                    <a:pt x="24384" y="18287"/>
                  </a:lnTo>
                  <a:lnTo>
                    <a:pt x="24384" y="12192"/>
                  </a:lnTo>
                  <a:lnTo>
                    <a:pt x="24384" y="6095"/>
                  </a:lnTo>
                  <a:lnTo>
                    <a:pt x="18288" y="0"/>
                  </a:lnTo>
                  <a:lnTo>
                    <a:pt x="6096" y="0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3" name="Google Shape;1123;p1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958045" y="6131270"/>
              <a:ext cx="397693" cy="25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4" name="Google Shape;1124;p1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526630" y="6041416"/>
              <a:ext cx="403752" cy="1946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5" name="Google Shape;1125;p17"/>
            <p:cNvSpPr/>
            <p:nvPr/>
          </p:nvSpPr>
          <p:spPr>
            <a:xfrm>
              <a:off x="5664930" y="5741899"/>
              <a:ext cx="14600" cy="170556"/>
            </a:xfrm>
            <a:custGeom>
              <a:rect b="b" l="l" r="r" t="t"/>
              <a:pathLst>
                <a:path extrusionOk="0" h="104139" w="9525">
                  <a:moveTo>
                    <a:pt x="0" y="0"/>
                  </a:moveTo>
                  <a:lnTo>
                    <a:pt x="1762" y="13716"/>
                  </a:lnTo>
                  <a:lnTo>
                    <a:pt x="2667" y="27431"/>
                  </a:lnTo>
                  <a:lnTo>
                    <a:pt x="3000" y="41147"/>
                  </a:lnTo>
                  <a:lnTo>
                    <a:pt x="3048" y="54864"/>
                  </a:lnTo>
                  <a:lnTo>
                    <a:pt x="3048" y="64484"/>
                  </a:lnTo>
                  <a:lnTo>
                    <a:pt x="3048" y="74676"/>
                  </a:lnTo>
                  <a:lnTo>
                    <a:pt x="3048" y="84867"/>
                  </a:lnTo>
                  <a:lnTo>
                    <a:pt x="3048" y="94488"/>
                  </a:lnTo>
                  <a:lnTo>
                    <a:pt x="3048" y="97536"/>
                  </a:lnTo>
                  <a:lnTo>
                    <a:pt x="3048" y="100584"/>
                  </a:lnTo>
                  <a:lnTo>
                    <a:pt x="6096" y="103632"/>
                  </a:lnTo>
                  <a:lnTo>
                    <a:pt x="6096" y="100584"/>
                  </a:lnTo>
                  <a:lnTo>
                    <a:pt x="9144" y="94488"/>
                  </a:lnTo>
                </a:path>
              </a:pathLst>
            </a:custGeom>
            <a:noFill/>
            <a:ln cap="flat" cmpd="sng" w="24375">
              <a:solidFill>
                <a:srgbClr val="7F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6" name="Google Shape;1126;p17"/>
            <p:cNvGrpSpPr/>
            <p:nvPr/>
          </p:nvGrpSpPr>
          <p:grpSpPr>
            <a:xfrm>
              <a:off x="5683619" y="5447373"/>
              <a:ext cx="962997" cy="1188290"/>
              <a:chOff x="6931152" y="4620767"/>
              <a:chExt cx="628269" cy="725551"/>
            </a:xfrm>
          </p:grpSpPr>
          <p:sp>
            <p:nvSpPr>
              <p:cNvPr id="1127" name="Google Shape;1127;p17"/>
              <p:cNvSpPr/>
              <p:nvPr/>
            </p:nvSpPr>
            <p:spPr>
              <a:xfrm>
                <a:off x="7019544" y="4620767"/>
                <a:ext cx="106680" cy="381000"/>
              </a:xfrm>
              <a:custGeom>
                <a:rect b="b" l="l" r="r" t="t"/>
                <a:pathLst>
                  <a:path extrusionOk="0" h="381000" w="106679">
                    <a:moveTo>
                      <a:pt x="0" y="0"/>
                    </a:moveTo>
                    <a:lnTo>
                      <a:pt x="11382" y="6381"/>
                    </a:lnTo>
                    <a:lnTo>
                      <a:pt x="22479" y="12192"/>
                    </a:lnTo>
                    <a:lnTo>
                      <a:pt x="33004" y="18002"/>
                    </a:lnTo>
                    <a:lnTo>
                      <a:pt x="76962" y="56387"/>
                    </a:lnTo>
                    <a:lnTo>
                      <a:pt x="97536" y="97535"/>
                    </a:lnTo>
                    <a:lnTo>
                      <a:pt x="105537" y="140588"/>
                    </a:lnTo>
                    <a:lnTo>
                      <a:pt x="106680" y="185927"/>
                    </a:lnTo>
                    <a:lnTo>
                      <a:pt x="105632" y="210550"/>
                    </a:lnTo>
                    <a:lnTo>
                      <a:pt x="98964" y="257508"/>
                    </a:lnTo>
                    <a:lnTo>
                      <a:pt x="89392" y="299180"/>
                    </a:lnTo>
                    <a:lnTo>
                      <a:pt x="76914" y="337851"/>
                    </a:lnTo>
                    <a:lnTo>
                      <a:pt x="67056" y="362712"/>
                    </a:lnTo>
                    <a:lnTo>
                      <a:pt x="64008" y="371856"/>
                    </a:lnTo>
                    <a:lnTo>
                      <a:pt x="60960" y="377951"/>
                    </a:lnTo>
                    <a:lnTo>
                      <a:pt x="57912" y="381000"/>
                    </a:lnTo>
                    <a:lnTo>
                      <a:pt x="57912" y="374904"/>
                    </a:lnTo>
                    <a:lnTo>
                      <a:pt x="54864" y="371856"/>
                    </a:lnTo>
                    <a:lnTo>
                      <a:pt x="54864" y="365759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17"/>
              <p:cNvSpPr/>
              <p:nvPr/>
            </p:nvSpPr>
            <p:spPr>
              <a:xfrm>
                <a:off x="6955536" y="5038343"/>
                <a:ext cx="603885" cy="307975"/>
              </a:xfrm>
              <a:custGeom>
                <a:rect b="b" l="l" r="r" t="t"/>
                <a:pathLst>
                  <a:path extrusionOk="0" h="307975" w="603884">
                    <a:moveTo>
                      <a:pt x="0" y="0"/>
                    </a:moveTo>
                    <a:lnTo>
                      <a:pt x="11144" y="45434"/>
                    </a:lnTo>
                    <a:lnTo>
                      <a:pt x="33099" y="90582"/>
                    </a:lnTo>
                    <a:lnTo>
                      <a:pt x="68437" y="147542"/>
                    </a:lnTo>
                    <a:lnTo>
                      <a:pt x="117538" y="208978"/>
                    </a:lnTo>
                    <a:lnTo>
                      <a:pt x="150114" y="240792"/>
                    </a:lnTo>
                    <a:lnTo>
                      <a:pt x="186118" y="268033"/>
                    </a:lnTo>
                    <a:lnTo>
                      <a:pt x="225552" y="289559"/>
                    </a:lnTo>
                    <a:lnTo>
                      <a:pt x="292608" y="305562"/>
                    </a:lnTo>
                    <a:lnTo>
                      <a:pt x="359664" y="307847"/>
                    </a:lnTo>
                    <a:lnTo>
                      <a:pt x="407146" y="301751"/>
                    </a:lnTo>
                    <a:lnTo>
                      <a:pt x="453771" y="293369"/>
                    </a:lnTo>
                    <a:lnTo>
                      <a:pt x="499824" y="283844"/>
                    </a:lnTo>
                    <a:lnTo>
                      <a:pt x="545592" y="274319"/>
                    </a:lnTo>
                    <a:lnTo>
                      <a:pt x="565785" y="273272"/>
                    </a:lnTo>
                    <a:lnTo>
                      <a:pt x="588264" y="272795"/>
                    </a:lnTo>
                    <a:lnTo>
                      <a:pt x="603885" y="270033"/>
                    </a:lnTo>
                    <a:lnTo>
                      <a:pt x="603504" y="262127"/>
                    </a:lnTo>
                    <a:lnTo>
                      <a:pt x="600456" y="259079"/>
                    </a:lnTo>
                    <a:lnTo>
                      <a:pt x="594360" y="259079"/>
                    </a:lnTo>
                  </a:path>
                </a:pathLst>
              </a:custGeom>
              <a:noFill/>
              <a:ln cap="flat" cmpd="sng" w="243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29" name="Google Shape;1129;p1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6931152" y="5007864"/>
                <a:ext cx="118870" cy="1005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30" name="Google Shape;1130;p1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739471" y="6395843"/>
              <a:ext cx="378422" cy="2795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1" name="Google Shape;1131;p1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7232869" y="6685376"/>
              <a:ext cx="305497" cy="401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2" name="Google Shape;1132;p1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650493" y="6845118"/>
              <a:ext cx="256952" cy="20279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33" name="Google Shape;1133;p17"/>
            <p:cNvGrpSpPr/>
            <p:nvPr/>
          </p:nvGrpSpPr>
          <p:grpSpPr>
            <a:xfrm>
              <a:off x="8033006" y="6735295"/>
              <a:ext cx="453954" cy="241560"/>
              <a:chOff x="8463915" y="5407152"/>
              <a:chExt cx="296164" cy="147493"/>
            </a:xfrm>
          </p:grpSpPr>
          <p:pic>
            <p:nvPicPr>
              <p:cNvPr id="1134" name="Google Shape;1134;p17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8463915" y="5407152"/>
                <a:ext cx="256411" cy="1474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5" name="Google Shape;1135;p17"/>
              <p:cNvSpPr/>
              <p:nvPr/>
            </p:nvSpPr>
            <p:spPr>
              <a:xfrm>
                <a:off x="8756904" y="5422391"/>
                <a:ext cx="3175" cy="88900"/>
              </a:xfrm>
              <a:custGeom>
                <a:rect b="b" l="l" r="r" t="t"/>
                <a:pathLst>
                  <a:path extrusionOk="0" h="88900" w="3175">
                    <a:moveTo>
                      <a:pt x="3047" y="0"/>
                    </a:moveTo>
                    <a:lnTo>
                      <a:pt x="2571" y="10953"/>
                    </a:lnTo>
                    <a:lnTo>
                      <a:pt x="1523" y="21335"/>
                    </a:lnTo>
                    <a:lnTo>
                      <a:pt x="476" y="31718"/>
                    </a:lnTo>
                    <a:lnTo>
                      <a:pt x="0" y="42671"/>
                    </a:lnTo>
                    <a:lnTo>
                      <a:pt x="0" y="54101"/>
                    </a:lnTo>
                    <a:lnTo>
                      <a:pt x="0" y="65531"/>
                    </a:lnTo>
                    <a:lnTo>
                      <a:pt x="0" y="76961"/>
                    </a:lnTo>
                    <a:lnTo>
                      <a:pt x="0" y="88391"/>
                    </a:lnTo>
                  </a:path>
                </a:pathLst>
              </a:custGeom>
              <a:noFill/>
              <a:ln cap="flat" cmpd="sng" w="243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36" name="Google Shape;1136;p17"/>
          <p:cNvGrpSpPr/>
          <p:nvPr/>
        </p:nvGrpSpPr>
        <p:grpSpPr>
          <a:xfrm>
            <a:off x="2761708" y="991442"/>
            <a:ext cx="4888785" cy="3249752"/>
            <a:chOff x="785487" y="1219200"/>
            <a:chExt cx="4888785" cy="3249752"/>
          </a:xfrm>
        </p:grpSpPr>
        <p:sp>
          <p:nvSpPr>
            <p:cNvPr id="1137" name="Google Shape;1137;p17"/>
            <p:cNvSpPr/>
            <p:nvPr/>
          </p:nvSpPr>
          <p:spPr>
            <a:xfrm>
              <a:off x="2684252" y="1783288"/>
              <a:ext cx="2589017" cy="167438"/>
            </a:xfrm>
            <a:custGeom>
              <a:rect b="b" l="l" r="r" t="t"/>
              <a:pathLst>
                <a:path extrusionOk="0" h="102235" w="1689100">
                  <a:moveTo>
                    <a:pt x="0" y="94487"/>
                  </a:moveTo>
                  <a:lnTo>
                    <a:pt x="32003" y="96726"/>
                  </a:lnTo>
                  <a:lnTo>
                    <a:pt x="64007" y="98678"/>
                  </a:lnTo>
                  <a:lnTo>
                    <a:pt x="96011" y="100060"/>
                  </a:lnTo>
                  <a:lnTo>
                    <a:pt x="128015" y="100584"/>
                  </a:lnTo>
                  <a:lnTo>
                    <a:pt x="168687" y="101869"/>
                  </a:lnTo>
                  <a:lnTo>
                    <a:pt x="208787" y="101726"/>
                  </a:lnTo>
                  <a:lnTo>
                    <a:pt x="248888" y="101012"/>
                  </a:lnTo>
                  <a:lnTo>
                    <a:pt x="289560" y="100584"/>
                  </a:lnTo>
                  <a:lnTo>
                    <a:pt x="341661" y="98726"/>
                  </a:lnTo>
                  <a:lnTo>
                    <a:pt x="393191" y="97154"/>
                  </a:lnTo>
                  <a:lnTo>
                    <a:pt x="444722" y="95011"/>
                  </a:lnTo>
                  <a:lnTo>
                    <a:pt x="496824" y="91439"/>
                  </a:lnTo>
                  <a:lnTo>
                    <a:pt x="542568" y="89586"/>
                  </a:lnTo>
                  <a:lnTo>
                    <a:pt x="588459" y="87587"/>
                  </a:lnTo>
                  <a:lnTo>
                    <a:pt x="634642" y="85295"/>
                  </a:lnTo>
                  <a:lnTo>
                    <a:pt x="681264" y="82564"/>
                  </a:lnTo>
                  <a:lnTo>
                    <a:pt x="728472" y="79248"/>
                  </a:lnTo>
                  <a:lnTo>
                    <a:pt x="779702" y="75590"/>
                  </a:lnTo>
                  <a:lnTo>
                    <a:pt x="831079" y="71932"/>
                  </a:lnTo>
                  <a:lnTo>
                    <a:pt x="882749" y="68275"/>
                  </a:lnTo>
                  <a:lnTo>
                    <a:pt x="934858" y="64617"/>
                  </a:lnTo>
                  <a:lnTo>
                    <a:pt x="987551" y="60960"/>
                  </a:lnTo>
                  <a:lnTo>
                    <a:pt x="1042415" y="58789"/>
                  </a:lnTo>
                  <a:lnTo>
                    <a:pt x="1097279" y="56034"/>
                  </a:lnTo>
                  <a:lnTo>
                    <a:pt x="1152143" y="52840"/>
                  </a:lnTo>
                  <a:lnTo>
                    <a:pt x="1207007" y="49353"/>
                  </a:lnTo>
                  <a:lnTo>
                    <a:pt x="1261872" y="45719"/>
                  </a:lnTo>
                  <a:lnTo>
                    <a:pt x="1310932" y="42062"/>
                  </a:lnTo>
                  <a:lnTo>
                    <a:pt x="1359554" y="38404"/>
                  </a:lnTo>
                  <a:lnTo>
                    <a:pt x="1408029" y="34747"/>
                  </a:lnTo>
                  <a:lnTo>
                    <a:pt x="1456651" y="31089"/>
                  </a:lnTo>
                  <a:lnTo>
                    <a:pt x="1505712" y="27431"/>
                  </a:lnTo>
                  <a:lnTo>
                    <a:pt x="1578864" y="20574"/>
                  </a:lnTo>
                  <a:lnTo>
                    <a:pt x="1652015" y="9143"/>
                  </a:lnTo>
                  <a:lnTo>
                    <a:pt x="1658588" y="9048"/>
                  </a:lnTo>
                  <a:lnTo>
                    <a:pt x="1670303" y="8381"/>
                  </a:lnTo>
                  <a:lnTo>
                    <a:pt x="1682019" y="6572"/>
                  </a:lnTo>
                  <a:lnTo>
                    <a:pt x="1688591" y="3048"/>
                  </a:lnTo>
                  <a:lnTo>
                    <a:pt x="1688591" y="0"/>
                  </a:lnTo>
                </a:path>
              </a:pathLst>
            </a:custGeom>
            <a:noFill/>
            <a:ln cap="flat" cmpd="sng" w="24375">
              <a:solidFill>
                <a:srgbClr val="007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7"/>
            <p:cNvSpPr/>
            <p:nvPr/>
          </p:nvSpPr>
          <p:spPr>
            <a:xfrm>
              <a:off x="2516064" y="1353981"/>
              <a:ext cx="1238056" cy="365036"/>
            </a:xfrm>
            <a:custGeom>
              <a:rect b="b" l="l" r="r" t="t"/>
              <a:pathLst>
                <a:path extrusionOk="0" h="222885" w="807720">
                  <a:moveTo>
                    <a:pt x="18287" y="39624"/>
                  </a:moveTo>
                  <a:lnTo>
                    <a:pt x="20097" y="53816"/>
                  </a:lnTo>
                  <a:lnTo>
                    <a:pt x="21336" y="68579"/>
                  </a:lnTo>
                  <a:lnTo>
                    <a:pt x="22574" y="83343"/>
                  </a:lnTo>
                  <a:lnTo>
                    <a:pt x="24383" y="97536"/>
                  </a:lnTo>
                  <a:lnTo>
                    <a:pt x="24860" y="115347"/>
                  </a:lnTo>
                  <a:lnTo>
                    <a:pt x="25907" y="132587"/>
                  </a:lnTo>
                  <a:lnTo>
                    <a:pt x="26955" y="149828"/>
                  </a:lnTo>
                  <a:lnTo>
                    <a:pt x="27431" y="167639"/>
                  </a:lnTo>
                  <a:lnTo>
                    <a:pt x="27431" y="177260"/>
                  </a:lnTo>
                  <a:lnTo>
                    <a:pt x="27431" y="187451"/>
                  </a:lnTo>
                  <a:lnTo>
                    <a:pt x="27431" y="197643"/>
                  </a:lnTo>
                  <a:lnTo>
                    <a:pt x="27431" y="207263"/>
                  </a:lnTo>
                  <a:lnTo>
                    <a:pt x="27431" y="219455"/>
                  </a:lnTo>
                  <a:lnTo>
                    <a:pt x="27431" y="210312"/>
                  </a:lnTo>
                </a:path>
                <a:path extrusionOk="0" h="222885" w="807720">
                  <a:moveTo>
                    <a:pt x="0" y="24383"/>
                  </a:moveTo>
                  <a:lnTo>
                    <a:pt x="14049" y="18621"/>
                  </a:lnTo>
                  <a:lnTo>
                    <a:pt x="25526" y="14859"/>
                  </a:lnTo>
                  <a:lnTo>
                    <a:pt x="36433" y="12811"/>
                  </a:lnTo>
                  <a:lnTo>
                    <a:pt x="48767" y="12191"/>
                  </a:lnTo>
                  <a:lnTo>
                    <a:pt x="59674" y="12811"/>
                  </a:lnTo>
                  <a:lnTo>
                    <a:pt x="94106" y="30908"/>
                  </a:lnTo>
                  <a:lnTo>
                    <a:pt x="98678" y="49672"/>
                  </a:lnTo>
                  <a:lnTo>
                    <a:pt x="97536" y="57912"/>
                  </a:lnTo>
                  <a:lnTo>
                    <a:pt x="73532" y="93916"/>
                  </a:lnTo>
                  <a:lnTo>
                    <a:pt x="57150" y="108680"/>
                  </a:lnTo>
                  <a:lnTo>
                    <a:pt x="50291" y="114299"/>
                  </a:lnTo>
                  <a:lnTo>
                    <a:pt x="43433" y="119919"/>
                  </a:lnTo>
                  <a:lnTo>
                    <a:pt x="36575" y="124967"/>
                  </a:lnTo>
                  <a:lnTo>
                    <a:pt x="36575" y="128015"/>
                  </a:lnTo>
                  <a:lnTo>
                    <a:pt x="33527" y="128015"/>
                  </a:lnTo>
                  <a:lnTo>
                    <a:pt x="42671" y="128015"/>
                  </a:lnTo>
                  <a:lnTo>
                    <a:pt x="48767" y="124967"/>
                  </a:lnTo>
                  <a:lnTo>
                    <a:pt x="57912" y="124967"/>
                  </a:lnTo>
                  <a:lnTo>
                    <a:pt x="65293" y="123301"/>
                  </a:lnTo>
                  <a:lnTo>
                    <a:pt x="73532" y="123062"/>
                  </a:lnTo>
                  <a:lnTo>
                    <a:pt x="111156" y="150733"/>
                  </a:lnTo>
                  <a:lnTo>
                    <a:pt x="112775" y="161543"/>
                  </a:lnTo>
                  <a:lnTo>
                    <a:pt x="111680" y="171926"/>
                  </a:lnTo>
                  <a:lnTo>
                    <a:pt x="80390" y="206121"/>
                  </a:lnTo>
                  <a:lnTo>
                    <a:pt x="60959" y="210312"/>
                  </a:lnTo>
                  <a:lnTo>
                    <a:pt x="54149" y="211978"/>
                  </a:lnTo>
                  <a:lnTo>
                    <a:pt x="47624" y="212216"/>
                  </a:lnTo>
                  <a:lnTo>
                    <a:pt x="41671" y="210740"/>
                  </a:lnTo>
                  <a:lnTo>
                    <a:pt x="36575" y="207263"/>
                  </a:lnTo>
                  <a:lnTo>
                    <a:pt x="30479" y="204215"/>
                  </a:lnTo>
                  <a:lnTo>
                    <a:pt x="33527" y="195071"/>
                  </a:lnTo>
                  <a:lnTo>
                    <a:pt x="33527" y="188975"/>
                  </a:lnTo>
                </a:path>
                <a:path extrusionOk="0" h="222885" w="807720">
                  <a:moveTo>
                    <a:pt x="188975" y="54863"/>
                  </a:moveTo>
                  <a:lnTo>
                    <a:pt x="185356" y="66817"/>
                  </a:lnTo>
                  <a:lnTo>
                    <a:pt x="182879" y="79628"/>
                  </a:lnTo>
                  <a:lnTo>
                    <a:pt x="180403" y="93011"/>
                  </a:lnTo>
                  <a:lnTo>
                    <a:pt x="176783" y="106679"/>
                  </a:lnTo>
                  <a:lnTo>
                    <a:pt x="173497" y="123158"/>
                  </a:lnTo>
                  <a:lnTo>
                    <a:pt x="168783" y="140208"/>
                  </a:lnTo>
                  <a:lnTo>
                    <a:pt x="163496" y="157257"/>
                  </a:lnTo>
                  <a:lnTo>
                    <a:pt x="158495" y="173736"/>
                  </a:lnTo>
                  <a:lnTo>
                    <a:pt x="158495" y="179831"/>
                  </a:lnTo>
                  <a:lnTo>
                    <a:pt x="155447" y="179831"/>
                  </a:lnTo>
                </a:path>
                <a:path extrusionOk="0" h="222885" w="807720">
                  <a:moveTo>
                    <a:pt x="176783" y="39624"/>
                  </a:moveTo>
                  <a:lnTo>
                    <a:pt x="203787" y="67055"/>
                  </a:lnTo>
                  <a:lnTo>
                    <a:pt x="220598" y="104012"/>
                  </a:lnTo>
                  <a:lnTo>
                    <a:pt x="228600" y="131063"/>
                  </a:lnTo>
                  <a:lnTo>
                    <a:pt x="231314" y="140207"/>
                  </a:lnTo>
                  <a:lnTo>
                    <a:pt x="234314" y="149351"/>
                  </a:lnTo>
                  <a:lnTo>
                    <a:pt x="236743" y="158495"/>
                  </a:lnTo>
                  <a:lnTo>
                    <a:pt x="237743" y="167639"/>
                  </a:lnTo>
                  <a:lnTo>
                    <a:pt x="237743" y="173736"/>
                  </a:lnTo>
                  <a:lnTo>
                    <a:pt x="237743" y="176783"/>
                  </a:lnTo>
                </a:path>
                <a:path extrusionOk="0" h="222885" w="807720">
                  <a:moveTo>
                    <a:pt x="182879" y="140207"/>
                  </a:moveTo>
                  <a:lnTo>
                    <a:pt x="193405" y="134350"/>
                  </a:lnTo>
                  <a:lnTo>
                    <a:pt x="203073" y="129920"/>
                  </a:lnTo>
                  <a:lnTo>
                    <a:pt x="213312" y="126063"/>
                  </a:lnTo>
                  <a:lnTo>
                    <a:pt x="225551" y="121919"/>
                  </a:lnTo>
                  <a:lnTo>
                    <a:pt x="231647" y="118871"/>
                  </a:lnTo>
                  <a:lnTo>
                    <a:pt x="234695" y="118871"/>
                  </a:lnTo>
                  <a:lnTo>
                    <a:pt x="240791" y="115824"/>
                  </a:lnTo>
                </a:path>
                <a:path extrusionOk="0" h="222885" w="807720">
                  <a:moveTo>
                    <a:pt x="259079" y="73151"/>
                  </a:moveTo>
                  <a:lnTo>
                    <a:pt x="289559" y="106679"/>
                  </a:lnTo>
                  <a:lnTo>
                    <a:pt x="291893" y="113966"/>
                  </a:lnTo>
                  <a:lnTo>
                    <a:pt x="294513" y="121538"/>
                  </a:lnTo>
                  <a:lnTo>
                    <a:pt x="297703" y="128539"/>
                  </a:lnTo>
                  <a:lnTo>
                    <a:pt x="301751" y="134112"/>
                  </a:lnTo>
                  <a:lnTo>
                    <a:pt x="304800" y="134112"/>
                  </a:lnTo>
                </a:path>
                <a:path extrusionOk="0" h="222885" w="807720">
                  <a:moveTo>
                    <a:pt x="316991" y="48767"/>
                  </a:moveTo>
                  <a:lnTo>
                    <a:pt x="314229" y="64293"/>
                  </a:lnTo>
                  <a:lnTo>
                    <a:pt x="310895" y="79248"/>
                  </a:lnTo>
                  <a:lnTo>
                    <a:pt x="307562" y="94202"/>
                  </a:lnTo>
                  <a:lnTo>
                    <a:pt x="304800" y="109727"/>
                  </a:lnTo>
                  <a:lnTo>
                    <a:pt x="302037" y="128015"/>
                  </a:lnTo>
                  <a:lnTo>
                    <a:pt x="298703" y="146303"/>
                  </a:lnTo>
                  <a:lnTo>
                    <a:pt x="295370" y="164591"/>
                  </a:lnTo>
                  <a:lnTo>
                    <a:pt x="292607" y="182879"/>
                  </a:lnTo>
                  <a:lnTo>
                    <a:pt x="292131" y="192500"/>
                  </a:lnTo>
                  <a:lnTo>
                    <a:pt x="291083" y="202691"/>
                  </a:lnTo>
                  <a:lnTo>
                    <a:pt x="290036" y="212883"/>
                  </a:lnTo>
                  <a:lnTo>
                    <a:pt x="289559" y="222503"/>
                  </a:lnTo>
                  <a:lnTo>
                    <a:pt x="292607" y="222503"/>
                  </a:lnTo>
                </a:path>
                <a:path extrusionOk="0" h="222885" w="807720">
                  <a:moveTo>
                    <a:pt x="353567" y="60959"/>
                  </a:moveTo>
                  <a:lnTo>
                    <a:pt x="351853" y="74199"/>
                  </a:lnTo>
                  <a:lnTo>
                    <a:pt x="351281" y="86867"/>
                  </a:lnTo>
                  <a:lnTo>
                    <a:pt x="351853" y="99536"/>
                  </a:lnTo>
                  <a:lnTo>
                    <a:pt x="353567" y="112775"/>
                  </a:lnTo>
                  <a:lnTo>
                    <a:pt x="355377" y="124205"/>
                  </a:lnTo>
                  <a:lnTo>
                    <a:pt x="356615" y="135635"/>
                  </a:lnTo>
                  <a:lnTo>
                    <a:pt x="357854" y="147065"/>
                  </a:lnTo>
                  <a:lnTo>
                    <a:pt x="359663" y="158495"/>
                  </a:lnTo>
                  <a:lnTo>
                    <a:pt x="359663" y="164591"/>
                  </a:lnTo>
                  <a:lnTo>
                    <a:pt x="362712" y="173736"/>
                  </a:lnTo>
                  <a:lnTo>
                    <a:pt x="368807" y="176783"/>
                  </a:lnTo>
                  <a:lnTo>
                    <a:pt x="371855" y="179831"/>
                  </a:lnTo>
                  <a:lnTo>
                    <a:pt x="381000" y="179831"/>
                  </a:lnTo>
                  <a:lnTo>
                    <a:pt x="387095" y="179831"/>
                  </a:lnTo>
                  <a:lnTo>
                    <a:pt x="393191" y="176783"/>
                  </a:lnTo>
                  <a:lnTo>
                    <a:pt x="399288" y="173736"/>
                  </a:lnTo>
                  <a:lnTo>
                    <a:pt x="405383" y="170687"/>
                  </a:lnTo>
                  <a:lnTo>
                    <a:pt x="408431" y="167639"/>
                  </a:lnTo>
                  <a:lnTo>
                    <a:pt x="411479" y="164591"/>
                  </a:lnTo>
                  <a:lnTo>
                    <a:pt x="414527" y="161543"/>
                  </a:lnTo>
                </a:path>
                <a:path extrusionOk="0" h="222885" w="807720">
                  <a:moveTo>
                    <a:pt x="371855" y="112775"/>
                  </a:moveTo>
                  <a:lnTo>
                    <a:pt x="380999" y="106918"/>
                  </a:lnTo>
                  <a:lnTo>
                    <a:pt x="390143" y="102488"/>
                  </a:lnTo>
                  <a:lnTo>
                    <a:pt x="399288" y="98631"/>
                  </a:lnTo>
                  <a:lnTo>
                    <a:pt x="408431" y="94487"/>
                  </a:lnTo>
                  <a:lnTo>
                    <a:pt x="411479" y="91439"/>
                  </a:lnTo>
                  <a:lnTo>
                    <a:pt x="414527" y="88391"/>
                  </a:lnTo>
                </a:path>
                <a:path extrusionOk="0" h="222885" w="807720">
                  <a:moveTo>
                    <a:pt x="374903" y="67055"/>
                  </a:moveTo>
                  <a:lnTo>
                    <a:pt x="374903" y="64007"/>
                  </a:lnTo>
                  <a:lnTo>
                    <a:pt x="371855" y="60959"/>
                  </a:lnTo>
                  <a:lnTo>
                    <a:pt x="371855" y="57912"/>
                  </a:lnTo>
                  <a:lnTo>
                    <a:pt x="378761" y="53911"/>
                  </a:lnTo>
                  <a:lnTo>
                    <a:pt x="385952" y="51053"/>
                  </a:lnTo>
                  <a:lnTo>
                    <a:pt x="393715" y="49339"/>
                  </a:lnTo>
                  <a:lnTo>
                    <a:pt x="402336" y="48767"/>
                  </a:lnTo>
                </a:path>
                <a:path extrusionOk="0" h="222885" w="807720">
                  <a:moveTo>
                    <a:pt x="518159" y="45719"/>
                  </a:moveTo>
                  <a:lnTo>
                    <a:pt x="511301" y="40719"/>
                  </a:lnTo>
                  <a:lnTo>
                    <a:pt x="504443" y="35433"/>
                  </a:lnTo>
                  <a:lnTo>
                    <a:pt x="497585" y="30718"/>
                  </a:lnTo>
                  <a:lnTo>
                    <a:pt x="490727" y="27431"/>
                  </a:lnTo>
                  <a:lnTo>
                    <a:pt x="481583" y="24383"/>
                  </a:lnTo>
                  <a:lnTo>
                    <a:pt x="478536" y="27431"/>
                  </a:lnTo>
                  <a:lnTo>
                    <a:pt x="475488" y="33527"/>
                  </a:lnTo>
                  <a:lnTo>
                    <a:pt x="469820" y="46910"/>
                  </a:lnTo>
                  <a:lnTo>
                    <a:pt x="466724" y="62864"/>
                  </a:lnTo>
                  <a:lnTo>
                    <a:pt x="466486" y="79390"/>
                  </a:lnTo>
                  <a:lnTo>
                    <a:pt x="469391" y="94487"/>
                  </a:lnTo>
                  <a:lnTo>
                    <a:pt x="496824" y="121919"/>
                  </a:lnTo>
                  <a:lnTo>
                    <a:pt x="512063" y="128015"/>
                  </a:lnTo>
                  <a:lnTo>
                    <a:pt x="518159" y="134112"/>
                  </a:lnTo>
                  <a:lnTo>
                    <a:pt x="524255" y="140207"/>
                  </a:lnTo>
                  <a:lnTo>
                    <a:pt x="518159" y="143255"/>
                  </a:lnTo>
                  <a:lnTo>
                    <a:pt x="515112" y="146303"/>
                  </a:lnTo>
                  <a:lnTo>
                    <a:pt x="505967" y="150352"/>
                  </a:lnTo>
                  <a:lnTo>
                    <a:pt x="496823" y="153542"/>
                  </a:lnTo>
                  <a:lnTo>
                    <a:pt x="487679" y="156162"/>
                  </a:lnTo>
                  <a:lnTo>
                    <a:pt x="478536" y="158495"/>
                  </a:lnTo>
                  <a:lnTo>
                    <a:pt x="472439" y="158495"/>
                  </a:lnTo>
                  <a:lnTo>
                    <a:pt x="460247" y="161543"/>
                  </a:lnTo>
                  <a:lnTo>
                    <a:pt x="457200" y="152400"/>
                  </a:lnTo>
                  <a:lnTo>
                    <a:pt x="457200" y="149351"/>
                  </a:lnTo>
                </a:path>
                <a:path extrusionOk="0" h="222885" w="807720">
                  <a:moveTo>
                    <a:pt x="563879" y="57912"/>
                  </a:moveTo>
                  <a:lnTo>
                    <a:pt x="563879" y="57912"/>
                  </a:lnTo>
                  <a:lnTo>
                    <a:pt x="563879" y="137159"/>
                  </a:lnTo>
                </a:path>
                <a:path extrusionOk="0" h="222885" w="807720">
                  <a:moveTo>
                    <a:pt x="655319" y="42671"/>
                  </a:moveTo>
                  <a:lnTo>
                    <a:pt x="624839" y="82295"/>
                  </a:lnTo>
                  <a:lnTo>
                    <a:pt x="619839" y="93725"/>
                  </a:lnTo>
                  <a:lnTo>
                    <a:pt x="614552" y="105156"/>
                  </a:lnTo>
                  <a:lnTo>
                    <a:pt x="609838" y="116586"/>
                  </a:lnTo>
                  <a:lnTo>
                    <a:pt x="606551" y="128015"/>
                  </a:lnTo>
                  <a:lnTo>
                    <a:pt x="606551" y="137159"/>
                  </a:lnTo>
                  <a:lnTo>
                    <a:pt x="603503" y="140207"/>
                  </a:lnTo>
                  <a:lnTo>
                    <a:pt x="609600" y="143255"/>
                  </a:lnTo>
                </a:path>
                <a:path extrusionOk="0" h="222885" w="807720">
                  <a:moveTo>
                    <a:pt x="661415" y="45719"/>
                  </a:moveTo>
                  <a:lnTo>
                    <a:pt x="661939" y="53101"/>
                  </a:lnTo>
                  <a:lnTo>
                    <a:pt x="663320" y="61340"/>
                  </a:lnTo>
                  <a:lnTo>
                    <a:pt x="665273" y="70151"/>
                  </a:lnTo>
                  <a:lnTo>
                    <a:pt x="667512" y="79247"/>
                  </a:lnTo>
                  <a:lnTo>
                    <a:pt x="669797" y="90154"/>
                  </a:lnTo>
                  <a:lnTo>
                    <a:pt x="672083" y="100202"/>
                  </a:lnTo>
                  <a:lnTo>
                    <a:pt x="674369" y="109680"/>
                  </a:lnTo>
                  <a:lnTo>
                    <a:pt x="676655" y="118871"/>
                  </a:lnTo>
                  <a:lnTo>
                    <a:pt x="676655" y="124967"/>
                  </a:lnTo>
                  <a:lnTo>
                    <a:pt x="679703" y="134112"/>
                  </a:lnTo>
                  <a:lnTo>
                    <a:pt x="682751" y="140207"/>
                  </a:lnTo>
                </a:path>
                <a:path extrusionOk="0" h="222885" w="807720">
                  <a:moveTo>
                    <a:pt x="627888" y="115824"/>
                  </a:moveTo>
                  <a:lnTo>
                    <a:pt x="667512" y="94487"/>
                  </a:lnTo>
                  <a:lnTo>
                    <a:pt x="676608" y="91725"/>
                  </a:lnTo>
                  <a:lnTo>
                    <a:pt x="685418" y="88391"/>
                  </a:lnTo>
                  <a:lnTo>
                    <a:pt x="693658" y="85058"/>
                  </a:lnTo>
                  <a:lnTo>
                    <a:pt x="701039" y="82295"/>
                  </a:lnTo>
                </a:path>
                <a:path extrusionOk="0" h="222885" w="807720">
                  <a:moveTo>
                    <a:pt x="725424" y="60959"/>
                  </a:moveTo>
                  <a:lnTo>
                    <a:pt x="727186" y="72342"/>
                  </a:lnTo>
                  <a:lnTo>
                    <a:pt x="728090" y="83438"/>
                  </a:lnTo>
                  <a:lnTo>
                    <a:pt x="728424" y="93964"/>
                  </a:lnTo>
                  <a:lnTo>
                    <a:pt x="728471" y="103631"/>
                  </a:lnTo>
                  <a:lnTo>
                    <a:pt x="728471" y="112775"/>
                  </a:lnTo>
                  <a:lnTo>
                    <a:pt x="728471" y="118871"/>
                  </a:lnTo>
                  <a:lnTo>
                    <a:pt x="728471" y="128015"/>
                  </a:lnTo>
                </a:path>
                <a:path extrusionOk="0" h="222885" w="807720">
                  <a:moveTo>
                    <a:pt x="731519" y="67055"/>
                  </a:moveTo>
                  <a:lnTo>
                    <a:pt x="740187" y="71627"/>
                  </a:lnTo>
                  <a:lnTo>
                    <a:pt x="748283" y="76200"/>
                  </a:lnTo>
                  <a:lnTo>
                    <a:pt x="756380" y="80772"/>
                  </a:lnTo>
                  <a:lnTo>
                    <a:pt x="765047" y="85343"/>
                  </a:lnTo>
                  <a:lnTo>
                    <a:pt x="771429" y="91678"/>
                  </a:lnTo>
                  <a:lnTo>
                    <a:pt x="777239" y="97154"/>
                  </a:lnTo>
                  <a:lnTo>
                    <a:pt x="783050" y="102060"/>
                  </a:lnTo>
                  <a:lnTo>
                    <a:pt x="789431" y="106679"/>
                  </a:lnTo>
                  <a:lnTo>
                    <a:pt x="795527" y="109727"/>
                  </a:lnTo>
                  <a:lnTo>
                    <a:pt x="801624" y="109727"/>
                  </a:lnTo>
                  <a:lnTo>
                    <a:pt x="807719" y="64007"/>
                  </a:lnTo>
                  <a:lnTo>
                    <a:pt x="807624" y="52577"/>
                  </a:lnTo>
                  <a:lnTo>
                    <a:pt x="798576" y="9143"/>
                  </a:lnTo>
                  <a:lnTo>
                    <a:pt x="795527" y="6095"/>
                  </a:lnTo>
                  <a:lnTo>
                    <a:pt x="792479" y="0"/>
                  </a:lnTo>
                </a:path>
              </a:pathLst>
            </a:custGeom>
            <a:noFill/>
            <a:ln cap="flat" cmpd="sng" w="24375">
              <a:solidFill>
                <a:srgbClr val="007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9" name="Google Shape;1139;p17"/>
            <p:cNvGrpSpPr/>
            <p:nvPr/>
          </p:nvGrpSpPr>
          <p:grpSpPr>
            <a:xfrm>
              <a:off x="4034435" y="1219200"/>
              <a:ext cx="1238053" cy="364409"/>
              <a:chOff x="5855208" y="2039112"/>
              <a:chExt cx="807718" cy="222502"/>
            </a:xfrm>
          </p:grpSpPr>
          <p:pic>
            <p:nvPicPr>
              <p:cNvPr id="1140" name="Google Shape;1140;p17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5855208" y="2093976"/>
                <a:ext cx="399286" cy="1676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1" name="Google Shape;1141;p17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6284214" y="2078736"/>
                <a:ext cx="216406" cy="1432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2" name="Google Shape;1142;p17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6537960" y="2039112"/>
                <a:ext cx="124966" cy="1432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43" name="Google Shape;1143;p1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85487" y="2567024"/>
              <a:ext cx="585957" cy="2945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4" name="Google Shape;1144;p17"/>
            <p:cNvSpPr/>
            <p:nvPr/>
          </p:nvSpPr>
          <p:spPr>
            <a:xfrm>
              <a:off x="1142523" y="4314202"/>
              <a:ext cx="56452" cy="65519"/>
            </a:xfrm>
            <a:custGeom>
              <a:rect b="b" l="l" r="r" t="t"/>
              <a:pathLst>
                <a:path extrusionOk="0" h="40004" w="36829">
                  <a:moveTo>
                    <a:pt x="3048" y="15239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5239" y="9143"/>
                  </a:lnTo>
                  <a:lnTo>
                    <a:pt x="18287" y="15239"/>
                  </a:lnTo>
                  <a:lnTo>
                    <a:pt x="21336" y="24383"/>
                  </a:lnTo>
                  <a:lnTo>
                    <a:pt x="18287" y="30479"/>
                  </a:lnTo>
                  <a:lnTo>
                    <a:pt x="18287" y="36575"/>
                  </a:lnTo>
                  <a:lnTo>
                    <a:pt x="12191" y="39624"/>
                  </a:lnTo>
                  <a:lnTo>
                    <a:pt x="6095" y="39624"/>
                  </a:lnTo>
                  <a:lnTo>
                    <a:pt x="0" y="39624"/>
                  </a:lnTo>
                  <a:lnTo>
                    <a:pt x="0" y="27431"/>
                  </a:lnTo>
                  <a:lnTo>
                    <a:pt x="0" y="21336"/>
                  </a:lnTo>
                  <a:lnTo>
                    <a:pt x="0" y="12191"/>
                  </a:lnTo>
                  <a:lnTo>
                    <a:pt x="0" y="6095"/>
                  </a:lnTo>
                  <a:lnTo>
                    <a:pt x="12191" y="3048"/>
                  </a:lnTo>
                  <a:lnTo>
                    <a:pt x="15239" y="0"/>
                  </a:lnTo>
                  <a:lnTo>
                    <a:pt x="24383" y="0"/>
                  </a:lnTo>
                  <a:lnTo>
                    <a:pt x="30479" y="3048"/>
                  </a:lnTo>
                  <a:lnTo>
                    <a:pt x="33527" y="6095"/>
                  </a:lnTo>
                  <a:lnTo>
                    <a:pt x="36575" y="12191"/>
                  </a:lnTo>
                  <a:lnTo>
                    <a:pt x="36575" y="15239"/>
                  </a:lnTo>
                  <a:lnTo>
                    <a:pt x="36575" y="21336"/>
                  </a:lnTo>
                  <a:lnTo>
                    <a:pt x="30479" y="21336"/>
                  </a:lnTo>
                  <a:lnTo>
                    <a:pt x="24383" y="21336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45" name="Google Shape;1145;p17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1165882" y="3280872"/>
              <a:ext cx="98107" cy="10482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46" name="Google Shape;1146;p17"/>
            <p:cNvGrpSpPr/>
            <p:nvPr/>
          </p:nvGrpSpPr>
          <p:grpSpPr>
            <a:xfrm>
              <a:off x="1777903" y="3096170"/>
              <a:ext cx="784878" cy="340385"/>
              <a:chOff x="4383024" y="3185160"/>
              <a:chExt cx="512062" cy="207834"/>
            </a:xfrm>
          </p:grpSpPr>
          <p:pic>
            <p:nvPicPr>
              <p:cNvPr id="1147" name="Google Shape;1147;p17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4383024" y="3185160"/>
                <a:ext cx="108202" cy="2042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8" name="Google Shape;1148;p17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4511040" y="3220450"/>
                <a:ext cx="158494" cy="1506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9" name="Google Shape;1149;p17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4690872" y="3243072"/>
                <a:ext cx="67054" cy="1219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0" name="Google Shape;1150;p17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4789170" y="3222498"/>
                <a:ext cx="105916" cy="1704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51" name="Google Shape;1151;p17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3152612" y="3151081"/>
              <a:ext cx="285787" cy="1946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2" name="Google Shape;1152;p17"/>
            <p:cNvSpPr/>
            <p:nvPr/>
          </p:nvSpPr>
          <p:spPr>
            <a:xfrm>
              <a:off x="4029762" y="2886508"/>
              <a:ext cx="1214697" cy="445115"/>
            </a:xfrm>
            <a:custGeom>
              <a:rect b="b" l="l" r="r" t="t"/>
              <a:pathLst>
                <a:path extrusionOk="0" h="271779" w="792479">
                  <a:moveTo>
                    <a:pt x="0" y="57911"/>
                  </a:moveTo>
                  <a:lnTo>
                    <a:pt x="2809" y="77962"/>
                  </a:lnTo>
                  <a:lnTo>
                    <a:pt x="6476" y="97154"/>
                  </a:lnTo>
                  <a:lnTo>
                    <a:pt x="10715" y="115776"/>
                  </a:lnTo>
                  <a:lnTo>
                    <a:pt x="15239" y="134111"/>
                  </a:lnTo>
                  <a:lnTo>
                    <a:pt x="18859" y="165639"/>
                  </a:lnTo>
                  <a:lnTo>
                    <a:pt x="21336" y="196595"/>
                  </a:lnTo>
                  <a:lnTo>
                    <a:pt x="23812" y="227552"/>
                  </a:lnTo>
                  <a:lnTo>
                    <a:pt x="27431" y="259079"/>
                  </a:lnTo>
                  <a:lnTo>
                    <a:pt x="27431" y="268223"/>
                  </a:lnTo>
                  <a:lnTo>
                    <a:pt x="27431" y="271271"/>
                  </a:lnTo>
                </a:path>
                <a:path extrusionOk="0" h="271779" w="792479">
                  <a:moveTo>
                    <a:pt x="3048" y="118871"/>
                  </a:moveTo>
                  <a:lnTo>
                    <a:pt x="15811" y="114538"/>
                  </a:lnTo>
                  <a:lnTo>
                    <a:pt x="27432" y="111632"/>
                  </a:lnTo>
                  <a:lnTo>
                    <a:pt x="39052" y="111585"/>
                  </a:lnTo>
                  <a:lnTo>
                    <a:pt x="51815" y="115823"/>
                  </a:lnTo>
                  <a:lnTo>
                    <a:pt x="60293" y="119252"/>
                  </a:lnTo>
                  <a:lnTo>
                    <a:pt x="67056" y="124967"/>
                  </a:lnTo>
                  <a:lnTo>
                    <a:pt x="71532" y="132968"/>
                  </a:lnTo>
                  <a:lnTo>
                    <a:pt x="73151" y="143255"/>
                  </a:lnTo>
                  <a:lnTo>
                    <a:pt x="71056" y="154590"/>
                  </a:lnTo>
                  <a:lnTo>
                    <a:pt x="43576" y="186975"/>
                  </a:lnTo>
                  <a:lnTo>
                    <a:pt x="18287" y="198119"/>
                  </a:lnTo>
                  <a:lnTo>
                    <a:pt x="15239" y="198119"/>
                  </a:lnTo>
                  <a:lnTo>
                    <a:pt x="12191" y="195071"/>
                  </a:lnTo>
                  <a:lnTo>
                    <a:pt x="15239" y="192023"/>
                  </a:lnTo>
                </a:path>
                <a:path extrusionOk="0" h="271779" w="792479">
                  <a:moveTo>
                    <a:pt x="109727" y="103631"/>
                  </a:moveTo>
                  <a:lnTo>
                    <a:pt x="120919" y="102107"/>
                  </a:lnTo>
                  <a:lnTo>
                    <a:pt x="128397" y="102869"/>
                  </a:lnTo>
                  <a:lnTo>
                    <a:pt x="134159" y="107060"/>
                  </a:lnTo>
                  <a:lnTo>
                    <a:pt x="153066" y="150113"/>
                  </a:lnTo>
                  <a:lnTo>
                    <a:pt x="155448" y="161543"/>
                  </a:lnTo>
                  <a:lnTo>
                    <a:pt x="155448" y="167639"/>
                  </a:lnTo>
                  <a:lnTo>
                    <a:pt x="155448" y="173735"/>
                  </a:lnTo>
                  <a:lnTo>
                    <a:pt x="155448" y="179831"/>
                  </a:lnTo>
                  <a:lnTo>
                    <a:pt x="146303" y="173735"/>
                  </a:lnTo>
                  <a:lnTo>
                    <a:pt x="146303" y="170687"/>
                  </a:lnTo>
                  <a:lnTo>
                    <a:pt x="143255" y="161543"/>
                  </a:lnTo>
                  <a:lnTo>
                    <a:pt x="139207" y="151876"/>
                  </a:lnTo>
                  <a:lnTo>
                    <a:pt x="136017" y="141350"/>
                  </a:lnTo>
                  <a:lnTo>
                    <a:pt x="133397" y="130254"/>
                  </a:lnTo>
                  <a:lnTo>
                    <a:pt x="131063" y="118871"/>
                  </a:lnTo>
                  <a:lnTo>
                    <a:pt x="131063" y="112775"/>
                  </a:lnTo>
                  <a:lnTo>
                    <a:pt x="128015" y="103631"/>
                  </a:lnTo>
                  <a:lnTo>
                    <a:pt x="131063" y="94487"/>
                  </a:lnTo>
                  <a:lnTo>
                    <a:pt x="131063" y="91439"/>
                  </a:lnTo>
                  <a:lnTo>
                    <a:pt x="134112" y="88391"/>
                  </a:lnTo>
                  <a:lnTo>
                    <a:pt x="134112" y="85343"/>
                  </a:lnTo>
                  <a:lnTo>
                    <a:pt x="131063" y="88391"/>
                  </a:lnTo>
                  <a:lnTo>
                    <a:pt x="128015" y="91439"/>
                  </a:lnTo>
                  <a:lnTo>
                    <a:pt x="124967" y="94487"/>
                  </a:lnTo>
                  <a:lnTo>
                    <a:pt x="118872" y="97535"/>
                  </a:lnTo>
                  <a:lnTo>
                    <a:pt x="112775" y="97535"/>
                  </a:lnTo>
                  <a:lnTo>
                    <a:pt x="106679" y="100583"/>
                  </a:lnTo>
                  <a:lnTo>
                    <a:pt x="99917" y="103489"/>
                  </a:lnTo>
                  <a:lnTo>
                    <a:pt x="81533" y="141731"/>
                  </a:lnTo>
                  <a:lnTo>
                    <a:pt x="81057" y="152780"/>
                  </a:lnTo>
                  <a:lnTo>
                    <a:pt x="82295" y="161543"/>
                  </a:lnTo>
                  <a:lnTo>
                    <a:pt x="106679" y="192023"/>
                  </a:lnTo>
                  <a:lnTo>
                    <a:pt x="117538" y="192643"/>
                  </a:lnTo>
                  <a:lnTo>
                    <a:pt x="127253" y="190118"/>
                  </a:lnTo>
                  <a:lnTo>
                    <a:pt x="152780" y="156590"/>
                  </a:lnTo>
                  <a:lnTo>
                    <a:pt x="155448" y="134111"/>
                  </a:lnTo>
                  <a:lnTo>
                    <a:pt x="156638" y="125015"/>
                  </a:lnTo>
                  <a:lnTo>
                    <a:pt x="155828" y="116204"/>
                  </a:lnTo>
                  <a:lnTo>
                    <a:pt x="153304" y="107965"/>
                  </a:lnTo>
                  <a:lnTo>
                    <a:pt x="149351" y="100583"/>
                  </a:lnTo>
                  <a:lnTo>
                    <a:pt x="149351" y="97535"/>
                  </a:lnTo>
                  <a:lnTo>
                    <a:pt x="146303" y="97535"/>
                  </a:lnTo>
                  <a:lnTo>
                    <a:pt x="140207" y="100583"/>
                  </a:lnTo>
                  <a:lnTo>
                    <a:pt x="143255" y="103631"/>
                  </a:lnTo>
                  <a:lnTo>
                    <a:pt x="143255" y="112775"/>
                  </a:lnTo>
                  <a:lnTo>
                    <a:pt x="149351" y="158495"/>
                  </a:lnTo>
                  <a:lnTo>
                    <a:pt x="158495" y="173735"/>
                  </a:lnTo>
                  <a:lnTo>
                    <a:pt x="167639" y="173735"/>
                  </a:lnTo>
                  <a:lnTo>
                    <a:pt x="176784" y="173735"/>
                  </a:lnTo>
                  <a:lnTo>
                    <a:pt x="179831" y="170687"/>
                  </a:lnTo>
                  <a:lnTo>
                    <a:pt x="185927" y="164591"/>
                  </a:lnTo>
                </a:path>
                <a:path extrusionOk="0" h="271779" w="792479">
                  <a:moveTo>
                    <a:pt x="185927" y="85343"/>
                  </a:moveTo>
                  <a:lnTo>
                    <a:pt x="213360" y="124967"/>
                  </a:lnTo>
                  <a:lnTo>
                    <a:pt x="219455" y="164591"/>
                  </a:lnTo>
                  <a:lnTo>
                    <a:pt x="222503" y="170687"/>
                  </a:lnTo>
                  <a:lnTo>
                    <a:pt x="219455" y="167639"/>
                  </a:lnTo>
                  <a:lnTo>
                    <a:pt x="219455" y="170687"/>
                  </a:lnTo>
                  <a:lnTo>
                    <a:pt x="213693" y="156972"/>
                  </a:lnTo>
                  <a:lnTo>
                    <a:pt x="209931" y="143255"/>
                  </a:lnTo>
                  <a:lnTo>
                    <a:pt x="207883" y="129539"/>
                  </a:lnTo>
                  <a:lnTo>
                    <a:pt x="207263" y="115823"/>
                  </a:lnTo>
                  <a:lnTo>
                    <a:pt x="206930" y="108537"/>
                  </a:lnTo>
                  <a:lnTo>
                    <a:pt x="232219" y="81105"/>
                  </a:lnTo>
                  <a:lnTo>
                    <a:pt x="237743" y="79247"/>
                  </a:lnTo>
                </a:path>
                <a:path extrusionOk="0" h="271779" w="792479">
                  <a:moveTo>
                    <a:pt x="326136" y="115823"/>
                  </a:moveTo>
                  <a:lnTo>
                    <a:pt x="324278" y="108489"/>
                  </a:lnTo>
                  <a:lnTo>
                    <a:pt x="322706" y="100583"/>
                  </a:lnTo>
                  <a:lnTo>
                    <a:pt x="320563" y="92678"/>
                  </a:lnTo>
                  <a:lnTo>
                    <a:pt x="316991" y="85343"/>
                  </a:lnTo>
                  <a:lnTo>
                    <a:pt x="313943" y="79247"/>
                  </a:lnTo>
                  <a:lnTo>
                    <a:pt x="310895" y="76200"/>
                  </a:lnTo>
                  <a:lnTo>
                    <a:pt x="304800" y="76200"/>
                  </a:lnTo>
                  <a:lnTo>
                    <a:pt x="297227" y="77438"/>
                  </a:lnTo>
                  <a:lnTo>
                    <a:pt x="292226" y="83819"/>
                  </a:lnTo>
                  <a:lnTo>
                    <a:pt x="288940" y="92487"/>
                  </a:lnTo>
                  <a:lnTo>
                    <a:pt x="286512" y="100583"/>
                  </a:lnTo>
                  <a:lnTo>
                    <a:pt x="282559" y="112490"/>
                  </a:lnTo>
                  <a:lnTo>
                    <a:pt x="280034" y="124967"/>
                  </a:lnTo>
                  <a:lnTo>
                    <a:pt x="279225" y="137445"/>
                  </a:lnTo>
                  <a:lnTo>
                    <a:pt x="280415" y="149351"/>
                  </a:lnTo>
                  <a:lnTo>
                    <a:pt x="282463" y="157305"/>
                  </a:lnTo>
                  <a:lnTo>
                    <a:pt x="287654" y="162686"/>
                  </a:lnTo>
                  <a:lnTo>
                    <a:pt x="294560" y="165211"/>
                  </a:lnTo>
                  <a:lnTo>
                    <a:pt x="301751" y="164591"/>
                  </a:lnTo>
                  <a:lnTo>
                    <a:pt x="332231" y="140207"/>
                  </a:lnTo>
                  <a:lnTo>
                    <a:pt x="337184" y="118490"/>
                  </a:lnTo>
                  <a:lnTo>
                    <a:pt x="336946" y="106346"/>
                  </a:lnTo>
                  <a:lnTo>
                    <a:pt x="335279" y="94487"/>
                  </a:lnTo>
                  <a:lnTo>
                    <a:pt x="335279" y="91439"/>
                  </a:lnTo>
                  <a:lnTo>
                    <a:pt x="332231" y="88391"/>
                  </a:lnTo>
                  <a:lnTo>
                    <a:pt x="332231" y="97535"/>
                  </a:lnTo>
                  <a:lnTo>
                    <a:pt x="332231" y="100583"/>
                  </a:lnTo>
                  <a:lnTo>
                    <a:pt x="338327" y="109727"/>
                  </a:lnTo>
                  <a:lnTo>
                    <a:pt x="342995" y="117824"/>
                  </a:lnTo>
                  <a:lnTo>
                    <a:pt x="348234" y="124205"/>
                  </a:lnTo>
                  <a:lnTo>
                    <a:pt x="354615" y="129444"/>
                  </a:lnTo>
                  <a:lnTo>
                    <a:pt x="362712" y="134111"/>
                  </a:lnTo>
                </a:path>
                <a:path extrusionOk="0" h="271779" w="792479">
                  <a:moveTo>
                    <a:pt x="387095" y="76200"/>
                  </a:moveTo>
                  <a:lnTo>
                    <a:pt x="384857" y="88963"/>
                  </a:lnTo>
                  <a:lnTo>
                    <a:pt x="382904" y="100583"/>
                  </a:lnTo>
                  <a:lnTo>
                    <a:pt x="381523" y="112204"/>
                  </a:lnTo>
                  <a:lnTo>
                    <a:pt x="381000" y="124967"/>
                  </a:lnTo>
                  <a:lnTo>
                    <a:pt x="381000" y="131063"/>
                  </a:lnTo>
                  <a:lnTo>
                    <a:pt x="381000" y="143255"/>
                  </a:lnTo>
                  <a:lnTo>
                    <a:pt x="387095" y="149351"/>
                  </a:lnTo>
                  <a:lnTo>
                    <a:pt x="390143" y="152400"/>
                  </a:lnTo>
                  <a:lnTo>
                    <a:pt x="393191" y="152400"/>
                  </a:lnTo>
                  <a:lnTo>
                    <a:pt x="394477" y="145541"/>
                  </a:lnTo>
                  <a:lnTo>
                    <a:pt x="394334" y="138683"/>
                  </a:lnTo>
                  <a:lnTo>
                    <a:pt x="393620" y="131825"/>
                  </a:lnTo>
                  <a:lnTo>
                    <a:pt x="393191" y="124967"/>
                  </a:lnTo>
                  <a:lnTo>
                    <a:pt x="392715" y="115347"/>
                  </a:lnTo>
                  <a:lnTo>
                    <a:pt x="391667" y="105155"/>
                  </a:lnTo>
                  <a:lnTo>
                    <a:pt x="390620" y="94964"/>
                  </a:lnTo>
                  <a:lnTo>
                    <a:pt x="390143" y="85343"/>
                  </a:lnTo>
                  <a:lnTo>
                    <a:pt x="390143" y="79247"/>
                  </a:lnTo>
                  <a:lnTo>
                    <a:pt x="393191" y="70103"/>
                  </a:lnTo>
                  <a:lnTo>
                    <a:pt x="399288" y="73151"/>
                  </a:lnTo>
                  <a:lnTo>
                    <a:pt x="405574" y="78724"/>
                  </a:lnTo>
                  <a:lnTo>
                    <a:pt x="410717" y="85724"/>
                  </a:lnTo>
                  <a:lnTo>
                    <a:pt x="414718" y="93297"/>
                  </a:lnTo>
                  <a:lnTo>
                    <a:pt x="417575" y="100583"/>
                  </a:lnTo>
                  <a:lnTo>
                    <a:pt x="421624" y="107918"/>
                  </a:lnTo>
                  <a:lnTo>
                    <a:pt x="424814" y="115823"/>
                  </a:lnTo>
                  <a:lnTo>
                    <a:pt x="427434" y="123729"/>
                  </a:lnTo>
                  <a:lnTo>
                    <a:pt x="429767" y="131063"/>
                  </a:lnTo>
                  <a:lnTo>
                    <a:pt x="432815" y="134111"/>
                  </a:lnTo>
                  <a:lnTo>
                    <a:pt x="432815" y="137159"/>
                  </a:lnTo>
                  <a:lnTo>
                    <a:pt x="432815" y="131063"/>
                  </a:lnTo>
                  <a:lnTo>
                    <a:pt x="432815" y="121919"/>
                  </a:lnTo>
                  <a:lnTo>
                    <a:pt x="432815" y="115823"/>
                  </a:lnTo>
                  <a:lnTo>
                    <a:pt x="432911" y="104441"/>
                  </a:lnTo>
                  <a:lnTo>
                    <a:pt x="441769" y="66484"/>
                  </a:lnTo>
                  <a:lnTo>
                    <a:pt x="450913" y="57721"/>
                  </a:lnTo>
                  <a:lnTo>
                    <a:pt x="457200" y="57911"/>
                  </a:lnTo>
                  <a:lnTo>
                    <a:pt x="488632" y="91963"/>
                  </a:lnTo>
                  <a:lnTo>
                    <a:pt x="493775" y="124967"/>
                  </a:lnTo>
                  <a:lnTo>
                    <a:pt x="495061" y="131825"/>
                  </a:lnTo>
                  <a:lnTo>
                    <a:pt x="494918" y="138683"/>
                  </a:lnTo>
                  <a:lnTo>
                    <a:pt x="494204" y="145541"/>
                  </a:lnTo>
                  <a:lnTo>
                    <a:pt x="493775" y="152400"/>
                  </a:lnTo>
                </a:path>
                <a:path extrusionOk="0" h="271779" w="792479">
                  <a:moveTo>
                    <a:pt x="518160" y="42671"/>
                  </a:moveTo>
                  <a:lnTo>
                    <a:pt x="516445" y="54101"/>
                  </a:lnTo>
                  <a:lnTo>
                    <a:pt x="515874" y="65531"/>
                  </a:lnTo>
                  <a:lnTo>
                    <a:pt x="516445" y="76962"/>
                  </a:lnTo>
                  <a:lnTo>
                    <a:pt x="518160" y="88391"/>
                  </a:lnTo>
                  <a:lnTo>
                    <a:pt x="519160" y="99821"/>
                  </a:lnTo>
                  <a:lnTo>
                    <a:pt x="521588" y="111251"/>
                  </a:lnTo>
                  <a:lnTo>
                    <a:pt x="524589" y="122681"/>
                  </a:lnTo>
                  <a:lnTo>
                    <a:pt x="527303" y="134111"/>
                  </a:lnTo>
                  <a:lnTo>
                    <a:pt x="529732" y="140827"/>
                  </a:lnTo>
                  <a:lnTo>
                    <a:pt x="533019" y="146684"/>
                  </a:lnTo>
                  <a:lnTo>
                    <a:pt x="538019" y="150828"/>
                  </a:lnTo>
                  <a:lnTo>
                    <a:pt x="545591" y="152400"/>
                  </a:lnTo>
                  <a:lnTo>
                    <a:pt x="551688" y="149351"/>
                  </a:lnTo>
                  <a:lnTo>
                    <a:pt x="554736" y="149351"/>
                  </a:lnTo>
                  <a:lnTo>
                    <a:pt x="554736" y="143255"/>
                  </a:lnTo>
                </a:path>
                <a:path extrusionOk="0" h="271779" w="792479">
                  <a:moveTo>
                    <a:pt x="533400" y="94487"/>
                  </a:moveTo>
                  <a:lnTo>
                    <a:pt x="545115" y="95964"/>
                  </a:lnTo>
                  <a:lnTo>
                    <a:pt x="553974" y="94868"/>
                  </a:lnTo>
                  <a:lnTo>
                    <a:pt x="561689" y="89773"/>
                  </a:lnTo>
                  <a:lnTo>
                    <a:pt x="569976" y="79247"/>
                  </a:lnTo>
                  <a:lnTo>
                    <a:pt x="573357" y="72485"/>
                  </a:lnTo>
                  <a:lnTo>
                    <a:pt x="574167" y="66293"/>
                  </a:lnTo>
                  <a:lnTo>
                    <a:pt x="572119" y="61245"/>
                  </a:lnTo>
                  <a:lnTo>
                    <a:pt x="566927" y="57911"/>
                  </a:lnTo>
                  <a:lnTo>
                    <a:pt x="559546" y="52625"/>
                  </a:lnTo>
                  <a:lnTo>
                    <a:pt x="551306" y="49910"/>
                  </a:lnTo>
                  <a:lnTo>
                    <a:pt x="542496" y="48910"/>
                  </a:lnTo>
                  <a:lnTo>
                    <a:pt x="533400" y="48767"/>
                  </a:lnTo>
                  <a:lnTo>
                    <a:pt x="527303" y="45719"/>
                  </a:lnTo>
                  <a:lnTo>
                    <a:pt x="524255" y="45719"/>
                  </a:lnTo>
                  <a:lnTo>
                    <a:pt x="521207" y="42671"/>
                  </a:lnTo>
                </a:path>
                <a:path extrusionOk="0" h="271779" w="792479">
                  <a:moveTo>
                    <a:pt x="627888" y="0"/>
                  </a:moveTo>
                  <a:lnTo>
                    <a:pt x="627888" y="16478"/>
                  </a:lnTo>
                  <a:lnTo>
                    <a:pt x="627888" y="33527"/>
                  </a:lnTo>
                  <a:lnTo>
                    <a:pt x="627888" y="50577"/>
                  </a:lnTo>
                  <a:lnTo>
                    <a:pt x="627888" y="67055"/>
                  </a:lnTo>
                  <a:lnTo>
                    <a:pt x="627983" y="80771"/>
                  </a:lnTo>
                  <a:lnTo>
                    <a:pt x="628650" y="94487"/>
                  </a:lnTo>
                  <a:lnTo>
                    <a:pt x="630459" y="108203"/>
                  </a:lnTo>
                  <a:lnTo>
                    <a:pt x="633984" y="121919"/>
                  </a:lnTo>
                  <a:lnTo>
                    <a:pt x="637031" y="131063"/>
                  </a:lnTo>
                  <a:lnTo>
                    <a:pt x="643127" y="134111"/>
                  </a:lnTo>
                </a:path>
                <a:path extrusionOk="0" h="271779" w="792479">
                  <a:moveTo>
                    <a:pt x="612648" y="67055"/>
                  </a:moveTo>
                  <a:lnTo>
                    <a:pt x="648652" y="51625"/>
                  </a:lnTo>
                  <a:lnTo>
                    <a:pt x="674751" y="48005"/>
                  </a:lnTo>
                  <a:lnTo>
                    <a:pt x="681561" y="48767"/>
                  </a:lnTo>
                  <a:lnTo>
                    <a:pt x="685800" y="51815"/>
                  </a:lnTo>
                  <a:lnTo>
                    <a:pt x="688848" y="54863"/>
                  </a:lnTo>
                  <a:lnTo>
                    <a:pt x="685800" y="70103"/>
                  </a:lnTo>
                  <a:lnTo>
                    <a:pt x="685800" y="76200"/>
                  </a:lnTo>
                  <a:lnTo>
                    <a:pt x="691895" y="121919"/>
                  </a:lnTo>
                  <a:lnTo>
                    <a:pt x="701039" y="124967"/>
                  </a:lnTo>
                  <a:lnTo>
                    <a:pt x="707136" y="124967"/>
                  </a:lnTo>
                  <a:lnTo>
                    <a:pt x="714708" y="121634"/>
                  </a:lnTo>
                  <a:lnTo>
                    <a:pt x="719709" y="116586"/>
                  </a:lnTo>
                  <a:lnTo>
                    <a:pt x="722995" y="110394"/>
                  </a:lnTo>
                  <a:lnTo>
                    <a:pt x="725424" y="103631"/>
                  </a:lnTo>
                </a:path>
                <a:path extrusionOk="0" h="271779" w="792479">
                  <a:moveTo>
                    <a:pt x="688848" y="76200"/>
                  </a:moveTo>
                  <a:lnTo>
                    <a:pt x="725424" y="51815"/>
                  </a:lnTo>
                  <a:lnTo>
                    <a:pt x="719327" y="48767"/>
                  </a:lnTo>
                  <a:lnTo>
                    <a:pt x="711517" y="45719"/>
                  </a:lnTo>
                  <a:lnTo>
                    <a:pt x="702563" y="44957"/>
                  </a:lnTo>
                  <a:lnTo>
                    <a:pt x="693610" y="45338"/>
                  </a:lnTo>
                  <a:lnTo>
                    <a:pt x="685800" y="45719"/>
                  </a:lnTo>
                  <a:lnTo>
                    <a:pt x="676655" y="45719"/>
                  </a:lnTo>
                  <a:lnTo>
                    <a:pt x="682751" y="45719"/>
                  </a:lnTo>
                  <a:lnTo>
                    <a:pt x="679703" y="45719"/>
                  </a:lnTo>
                </a:path>
                <a:path extrusionOk="0" h="271779" w="792479">
                  <a:moveTo>
                    <a:pt x="749807" y="48767"/>
                  </a:moveTo>
                  <a:lnTo>
                    <a:pt x="760237" y="44529"/>
                  </a:lnTo>
                  <a:lnTo>
                    <a:pt x="769238" y="42290"/>
                  </a:lnTo>
                  <a:lnTo>
                    <a:pt x="777668" y="44053"/>
                  </a:lnTo>
                  <a:lnTo>
                    <a:pt x="792384" y="79248"/>
                  </a:lnTo>
                  <a:lnTo>
                    <a:pt x="792479" y="88391"/>
                  </a:lnTo>
                  <a:lnTo>
                    <a:pt x="792479" y="94487"/>
                  </a:lnTo>
                  <a:lnTo>
                    <a:pt x="792479" y="100583"/>
                  </a:lnTo>
                  <a:lnTo>
                    <a:pt x="792479" y="106679"/>
                  </a:lnTo>
                  <a:lnTo>
                    <a:pt x="786384" y="103631"/>
                  </a:lnTo>
                  <a:lnTo>
                    <a:pt x="789431" y="100583"/>
                  </a:lnTo>
                  <a:lnTo>
                    <a:pt x="789431" y="91439"/>
                  </a:lnTo>
                  <a:lnTo>
                    <a:pt x="789003" y="77724"/>
                  </a:lnTo>
                  <a:lnTo>
                    <a:pt x="788288" y="64008"/>
                  </a:lnTo>
                  <a:lnTo>
                    <a:pt x="788146" y="50292"/>
                  </a:lnTo>
                  <a:lnTo>
                    <a:pt x="789431" y="36575"/>
                  </a:lnTo>
                  <a:lnTo>
                    <a:pt x="789908" y="29717"/>
                  </a:lnTo>
                  <a:lnTo>
                    <a:pt x="790955" y="22859"/>
                  </a:lnTo>
                  <a:lnTo>
                    <a:pt x="792003" y="16001"/>
                  </a:lnTo>
                  <a:lnTo>
                    <a:pt x="792479" y="9143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7"/>
            <p:cNvSpPr/>
            <p:nvPr/>
          </p:nvSpPr>
          <p:spPr>
            <a:xfrm>
              <a:off x="2235750" y="4254300"/>
              <a:ext cx="19466" cy="95677"/>
            </a:xfrm>
            <a:custGeom>
              <a:rect b="b" l="l" r="r" t="t"/>
              <a:pathLst>
                <a:path extrusionOk="0" h="58420" w="12700">
                  <a:moveTo>
                    <a:pt x="0" y="0"/>
                  </a:moveTo>
                  <a:lnTo>
                    <a:pt x="9144" y="42671"/>
                  </a:lnTo>
                  <a:lnTo>
                    <a:pt x="9144" y="51815"/>
                  </a:lnTo>
                  <a:lnTo>
                    <a:pt x="12192" y="57912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7"/>
            <p:cNvSpPr/>
            <p:nvPr/>
          </p:nvSpPr>
          <p:spPr>
            <a:xfrm>
              <a:off x="2198374" y="4124508"/>
              <a:ext cx="37959" cy="35360"/>
            </a:xfrm>
            <a:custGeom>
              <a:rect b="b" l="l" r="r" t="t"/>
              <a:pathLst>
                <a:path extrusionOk="0" h="21589" w="24764">
                  <a:moveTo>
                    <a:pt x="0" y="3048"/>
                  </a:moveTo>
                  <a:lnTo>
                    <a:pt x="0" y="18287"/>
                  </a:lnTo>
                  <a:lnTo>
                    <a:pt x="6095" y="21336"/>
                  </a:lnTo>
                  <a:lnTo>
                    <a:pt x="18287" y="21336"/>
                  </a:lnTo>
                  <a:lnTo>
                    <a:pt x="24383" y="18287"/>
                  </a:lnTo>
                  <a:lnTo>
                    <a:pt x="24383" y="9143"/>
                  </a:lnTo>
                  <a:lnTo>
                    <a:pt x="24383" y="3048"/>
                  </a:lnTo>
                  <a:lnTo>
                    <a:pt x="18287" y="0"/>
                  </a:lnTo>
                  <a:lnTo>
                    <a:pt x="6095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5" name="Google Shape;1155;p17"/>
            <p:cNvGrpSpPr/>
            <p:nvPr/>
          </p:nvGrpSpPr>
          <p:grpSpPr>
            <a:xfrm>
              <a:off x="2291811" y="4184413"/>
              <a:ext cx="387766" cy="284539"/>
              <a:chOff x="4718303" y="3849624"/>
              <a:chExt cx="252983" cy="173735"/>
            </a:xfrm>
          </p:grpSpPr>
          <p:sp>
            <p:nvSpPr>
              <p:cNvPr id="1156" name="Google Shape;1156;p17"/>
              <p:cNvSpPr/>
              <p:nvPr/>
            </p:nvSpPr>
            <p:spPr>
              <a:xfrm>
                <a:off x="4718303" y="3922776"/>
                <a:ext cx="24765" cy="24765"/>
              </a:xfrm>
              <a:custGeom>
                <a:rect b="b" l="l" r="r" t="t"/>
                <a:pathLst>
                  <a:path extrusionOk="0" h="24764" w="24764">
                    <a:moveTo>
                      <a:pt x="0" y="6096"/>
                    </a:moveTo>
                    <a:lnTo>
                      <a:pt x="0" y="18287"/>
                    </a:lnTo>
                    <a:lnTo>
                      <a:pt x="6096" y="24384"/>
                    </a:lnTo>
                    <a:lnTo>
                      <a:pt x="18287" y="24384"/>
                    </a:lnTo>
                    <a:lnTo>
                      <a:pt x="24384" y="18287"/>
                    </a:lnTo>
                    <a:lnTo>
                      <a:pt x="24384" y="12191"/>
                    </a:lnTo>
                    <a:lnTo>
                      <a:pt x="24384" y="6096"/>
                    </a:lnTo>
                    <a:lnTo>
                      <a:pt x="18287" y="0"/>
                    </a:lnTo>
                    <a:lnTo>
                      <a:pt x="6096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57" name="Google Shape;1157;p17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4764024" y="3849624"/>
                <a:ext cx="70102" cy="106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8" name="Google Shape;1158;p17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4864607" y="3913632"/>
                <a:ext cx="106679" cy="10972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59" name="Google Shape;1159;p17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3184147" y="3967108"/>
              <a:ext cx="172858" cy="28219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0" name="Google Shape;1160;p17"/>
            <p:cNvGrpSpPr/>
            <p:nvPr/>
          </p:nvGrpSpPr>
          <p:grpSpPr>
            <a:xfrm>
              <a:off x="3445775" y="3775072"/>
              <a:ext cx="507486" cy="589881"/>
              <a:chOff x="5471160" y="3599687"/>
              <a:chExt cx="331089" cy="360172"/>
            </a:xfrm>
          </p:grpSpPr>
          <p:sp>
            <p:nvSpPr>
              <p:cNvPr id="1161" name="Google Shape;1161;p17"/>
              <p:cNvSpPr/>
              <p:nvPr/>
            </p:nvSpPr>
            <p:spPr>
              <a:xfrm>
                <a:off x="5471160" y="3678935"/>
                <a:ext cx="70485" cy="257175"/>
              </a:xfrm>
              <a:custGeom>
                <a:rect b="b" l="l" r="r" t="t"/>
                <a:pathLst>
                  <a:path extrusionOk="0" h="257175" w="70485">
                    <a:moveTo>
                      <a:pt x="27431" y="3048"/>
                    </a:moveTo>
                    <a:lnTo>
                      <a:pt x="24384" y="0"/>
                    </a:lnTo>
                    <a:lnTo>
                      <a:pt x="21336" y="0"/>
                    </a:lnTo>
                    <a:lnTo>
                      <a:pt x="15239" y="0"/>
                    </a:lnTo>
                    <a:lnTo>
                      <a:pt x="12953" y="18287"/>
                    </a:lnTo>
                    <a:lnTo>
                      <a:pt x="10667" y="36575"/>
                    </a:lnTo>
                    <a:lnTo>
                      <a:pt x="8381" y="54863"/>
                    </a:lnTo>
                    <a:lnTo>
                      <a:pt x="6095" y="73151"/>
                    </a:lnTo>
                    <a:lnTo>
                      <a:pt x="3857" y="98774"/>
                    </a:lnTo>
                    <a:lnTo>
                      <a:pt x="1904" y="124967"/>
                    </a:lnTo>
                    <a:lnTo>
                      <a:pt x="523" y="151161"/>
                    </a:lnTo>
                    <a:lnTo>
                      <a:pt x="0" y="176784"/>
                    </a:lnTo>
                    <a:lnTo>
                      <a:pt x="238" y="195024"/>
                    </a:lnTo>
                    <a:lnTo>
                      <a:pt x="15239" y="246887"/>
                    </a:lnTo>
                    <a:lnTo>
                      <a:pt x="40957" y="257174"/>
                    </a:lnTo>
                    <a:lnTo>
                      <a:pt x="48767" y="256031"/>
                    </a:lnTo>
                    <a:lnTo>
                      <a:pt x="56387" y="250602"/>
                    </a:lnTo>
                    <a:lnTo>
                      <a:pt x="61722" y="246887"/>
                    </a:lnTo>
                    <a:lnTo>
                      <a:pt x="65912" y="243173"/>
                    </a:lnTo>
                    <a:lnTo>
                      <a:pt x="70103" y="237743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62" name="Google Shape;1162;p17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5537073" y="3678936"/>
                <a:ext cx="159637" cy="1756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3" name="Google Shape;1163;p17"/>
              <p:cNvSpPr/>
              <p:nvPr/>
            </p:nvSpPr>
            <p:spPr>
              <a:xfrm>
                <a:off x="5693664" y="3599687"/>
                <a:ext cx="108585" cy="304800"/>
              </a:xfrm>
              <a:custGeom>
                <a:rect b="b" l="l" r="r" t="t"/>
                <a:pathLst>
                  <a:path extrusionOk="0" h="304800" w="108585">
                    <a:moveTo>
                      <a:pt x="0" y="0"/>
                    </a:moveTo>
                    <a:lnTo>
                      <a:pt x="38481" y="18287"/>
                    </a:lnTo>
                    <a:lnTo>
                      <a:pt x="70103" y="45720"/>
                    </a:lnTo>
                    <a:lnTo>
                      <a:pt x="98393" y="92011"/>
                    </a:lnTo>
                    <a:lnTo>
                      <a:pt x="108584" y="144779"/>
                    </a:lnTo>
                    <a:lnTo>
                      <a:pt x="108346" y="162877"/>
                    </a:lnTo>
                    <a:lnTo>
                      <a:pt x="93345" y="215646"/>
                    </a:lnTo>
                    <a:lnTo>
                      <a:pt x="73151" y="246887"/>
                    </a:lnTo>
                    <a:lnTo>
                      <a:pt x="65246" y="260985"/>
                    </a:lnTo>
                    <a:lnTo>
                      <a:pt x="55625" y="275082"/>
                    </a:lnTo>
                    <a:lnTo>
                      <a:pt x="44862" y="288036"/>
                    </a:lnTo>
                    <a:lnTo>
                      <a:pt x="33527" y="298703"/>
                    </a:lnTo>
                    <a:lnTo>
                      <a:pt x="24384" y="304800"/>
                    </a:lnTo>
                    <a:lnTo>
                      <a:pt x="21336" y="304800"/>
                    </a:lnTo>
                    <a:lnTo>
                      <a:pt x="15239" y="304800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17"/>
              <p:cNvSpPr/>
              <p:nvPr/>
            </p:nvSpPr>
            <p:spPr>
              <a:xfrm>
                <a:off x="5568696" y="3947159"/>
                <a:ext cx="125095" cy="12700"/>
              </a:xfrm>
              <a:custGeom>
                <a:rect b="b" l="l" r="r" t="t"/>
                <a:pathLst>
                  <a:path extrusionOk="0" h="12700" w="125095">
                    <a:moveTo>
                      <a:pt x="3048" y="9143"/>
                    </a:moveTo>
                    <a:lnTo>
                      <a:pt x="9143" y="9143"/>
                    </a:lnTo>
                    <a:lnTo>
                      <a:pt x="15239" y="6095"/>
                    </a:lnTo>
                    <a:lnTo>
                      <a:pt x="21336" y="6095"/>
                    </a:lnTo>
                    <a:lnTo>
                      <a:pt x="32765" y="6048"/>
                    </a:lnTo>
                    <a:lnTo>
                      <a:pt x="44195" y="5714"/>
                    </a:lnTo>
                    <a:lnTo>
                      <a:pt x="55625" y="4810"/>
                    </a:lnTo>
                    <a:lnTo>
                      <a:pt x="67055" y="3048"/>
                    </a:lnTo>
                    <a:lnTo>
                      <a:pt x="78438" y="3000"/>
                    </a:lnTo>
                    <a:lnTo>
                      <a:pt x="89535" y="2666"/>
                    </a:lnTo>
                    <a:lnTo>
                      <a:pt x="100060" y="1762"/>
                    </a:lnTo>
                    <a:lnTo>
                      <a:pt x="109727" y="0"/>
                    </a:lnTo>
                    <a:lnTo>
                      <a:pt x="115824" y="0"/>
                    </a:lnTo>
                    <a:lnTo>
                      <a:pt x="118871" y="0"/>
                    </a:lnTo>
                    <a:lnTo>
                      <a:pt x="124967" y="0"/>
                    </a:lnTo>
                    <a:lnTo>
                      <a:pt x="111775" y="0"/>
                    </a:lnTo>
                    <a:lnTo>
                      <a:pt x="99440" y="0"/>
                    </a:lnTo>
                    <a:lnTo>
                      <a:pt x="87677" y="0"/>
                    </a:lnTo>
                    <a:lnTo>
                      <a:pt x="76200" y="0"/>
                    </a:lnTo>
                    <a:lnTo>
                      <a:pt x="60245" y="2286"/>
                    </a:lnTo>
                    <a:lnTo>
                      <a:pt x="44576" y="4572"/>
                    </a:lnTo>
                    <a:lnTo>
                      <a:pt x="29479" y="6858"/>
                    </a:lnTo>
                    <a:lnTo>
                      <a:pt x="15239" y="9143"/>
                    </a:lnTo>
                    <a:lnTo>
                      <a:pt x="9143" y="9143"/>
                    </a:lnTo>
                    <a:lnTo>
                      <a:pt x="3048" y="9143"/>
                    </a:lnTo>
                    <a:lnTo>
                      <a:pt x="0" y="9143"/>
                    </a:lnTo>
                    <a:lnTo>
                      <a:pt x="3048" y="9143"/>
                    </a:lnTo>
                    <a:lnTo>
                      <a:pt x="6095" y="12191"/>
                    </a:lnTo>
                    <a:lnTo>
                      <a:pt x="9143" y="9143"/>
                    </a:lnTo>
                    <a:lnTo>
                      <a:pt x="20097" y="8667"/>
                    </a:lnTo>
                    <a:lnTo>
                      <a:pt x="30479" y="7619"/>
                    </a:lnTo>
                    <a:lnTo>
                      <a:pt x="40862" y="6572"/>
                    </a:lnTo>
                    <a:lnTo>
                      <a:pt x="51815" y="6095"/>
                    </a:lnTo>
                    <a:lnTo>
                      <a:pt x="60912" y="6095"/>
                    </a:lnTo>
                    <a:lnTo>
                      <a:pt x="74294" y="6095"/>
                    </a:lnTo>
                    <a:lnTo>
                      <a:pt x="84820" y="6095"/>
                    </a:lnTo>
                    <a:lnTo>
                      <a:pt x="85343" y="6095"/>
                    </a:lnTo>
                  </a:path>
                </a:pathLst>
              </a:custGeom>
              <a:noFill/>
              <a:ln cap="flat" cmpd="sng" w="24375">
                <a:solidFill>
                  <a:srgbClr val="007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165" name="Google Shape;1165;p17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4866035" y="3909856"/>
              <a:ext cx="192641" cy="2096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6" name="Google Shape;1166;p17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5142626" y="3570404"/>
              <a:ext cx="531646" cy="5551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oogle Shape;1171;p18"/>
          <p:cNvGrpSpPr/>
          <p:nvPr/>
        </p:nvGrpSpPr>
        <p:grpSpPr>
          <a:xfrm>
            <a:off x="1406632" y="972722"/>
            <a:ext cx="7234976" cy="2228226"/>
            <a:chOff x="4404359" y="2075402"/>
            <a:chExt cx="5409566" cy="1454561"/>
          </a:xfrm>
        </p:grpSpPr>
        <p:sp>
          <p:nvSpPr>
            <p:cNvPr id="1172" name="Google Shape;1172;p18"/>
            <p:cNvSpPr/>
            <p:nvPr/>
          </p:nvSpPr>
          <p:spPr>
            <a:xfrm>
              <a:off x="4404359" y="2075402"/>
              <a:ext cx="515620" cy="175895"/>
            </a:xfrm>
            <a:custGeom>
              <a:rect b="b" l="l" r="r" t="t"/>
              <a:pathLst>
                <a:path extrusionOk="0" h="175894" w="515620">
                  <a:moveTo>
                    <a:pt x="24384" y="15525"/>
                  </a:moveTo>
                  <a:lnTo>
                    <a:pt x="24860" y="31480"/>
                  </a:lnTo>
                  <a:lnTo>
                    <a:pt x="25907" y="47148"/>
                  </a:lnTo>
                  <a:lnTo>
                    <a:pt x="26955" y="62245"/>
                  </a:lnTo>
                  <a:lnTo>
                    <a:pt x="27431" y="76485"/>
                  </a:lnTo>
                  <a:lnTo>
                    <a:pt x="29717" y="97012"/>
                  </a:lnTo>
                  <a:lnTo>
                    <a:pt x="32003" y="117252"/>
                  </a:lnTo>
                  <a:lnTo>
                    <a:pt x="34289" y="136921"/>
                  </a:lnTo>
                  <a:lnTo>
                    <a:pt x="36575" y="155733"/>
                  </a:lnTo>
                  <a:lnTo>
                    <a:pt x="36623" y="161162"/>
                  </a:lnTo>
                  <a:lnTo>
                    <a:pt x="36957" y="169449"/>
                  </a:lnTo>
                  <a:lnTo>
                    <a:pt x="37861" y="175450"/>
                  </a:lnTo>
                  <a:lnTo>
                    <a:pt x="39624" y="174021"/>
                  </a:lnTo>
                </a:path>
                <a:path extrusionOk="0" h="175894" w="515620">
                  <a:moveTo>
                    <a:pt x="0" y="21621"/>
                  </a:moveTo>
                  <a:lnTo>
                    <a:pt x="10525" y="14097"/>
                  </a:lnTo>
                  <a:lnTo>
                    <a:pt x="20193" y="9429"/>
                  </a:lnTo>
                  <a:lnTo>
                    <a:pt x="30432" y="7048"/>
                  </a:lnTo>
                  <a:lnTo>
                    <a:pt x="42672" y="6381"/>
                  </a:lnTo>
                  <a:lnTo>
                    <a:pt x="54006" y="7000"/>
                  </a:lnTo>
                  <a:lnTo>
                    <a:pt x="89249" y="28193"/>
                  </a:lnTo>
                  <a:lnTo>
                    <a:pt x="92201" y="38385"/>
                  </a:lnTo>
                  <a:lnTo>
                    <a:pt x="91725" y="48577"/>
                  </a:lnTo>
                  <a:lnTo>
                    <a:pt x="63103" y="91630"/>
                  </a:lnTo>
                  <a:lnTo>
                    <a:pt x="30479" y="113061"/>
                  </a:lnTo>
                  <a:lnTo>
                    <a:pt x="30479" y="110013"/>
                  </a:lnTo>
                  <a:lnTo>
                    <a:pt x="30479" y="106965"/>
                  </a:lnTo>
                </a:path>
                <a:path extrusionOk="0" h="175894" w="515620">
                  <a:moveTo>
                    <a:pt x="143255" y="30765"/>
                  </a:moveTo>
                  <a:lnTo>
                    <a:pt x="143303" y="42148"/>
                  </a:lnTo>
                  <a:lnTo>
                    <a:pt x="143637" y="53244"/>
                  </a:lnTo>
                  <a:lnTo>
                    <a:pt x="144541" y="63769"/>
                  </a:lnTo>
                  <a:lnTo>
                    <a:pt x="146303" y="73437"/>
                  </a:lnTo>
                  <a:lnTo>
                    <a:pt x="146780" y="86629"/>
                  </a:lnTo>
                  <a:lnTo>
                    <a:pt x="147827" y="98964"/>
                  </a:lnTo>
                  <a:lnTo>
                    <a:pt x="148875" y="110728"/>
                  </a:lnTo>
                  <a:lnTo>
                    <a:pt x="149351" y="122205"/>
                  </a:lnTo>
                  <a:lnTo>
                    <a:pt x="149733" y="130444"/>
                  </a:lnTo>
                  <a:lnTo>
                    <a:pt x="150113" y="140112"/>
                  </a:lnTo>
                  <a:lnTo>
                    <a:pt x="149351" y="149209"/>
                  </a:lnTo>
                  <a:lnTo>
                    <a:pt x="146303" y="155733"/>
                  </a:lnTo>
                </a:path>
                <a:path extrusionOk="0" h="175894" w="515620">
                  <a:moveTo>
                    <a:pt x="131063" y="24669"/>
                  </a:moveTo>
                  <a:lnTo>
                    <a:pt x="143398" y="18526"/>
                  </a:lnTo>
                  <a:lnTo>
                    <a:pt x="154304" y="14382"/>
                  </a:lnTo>
                  <a:lnTo>
                    <a:pt x="165782" y="13096"/>
                  </a:lnTo>
                  <a:lnTo>
                    <a:pt x="179831" y="15525"/>
                  </a:lnTo>
                  <a:lnTo>
                    <a:pt x="204358" y="56149"/>
                  </a:lnTo>
                  <a:lnTo>
                    <a:pt x="200787" y="68484"/>
                  </a:lnTo>
                  <a:lnTo>
                    <a:pt x="194357" y="80248"/>
                  </a:lnTo>
                  <a:lnTo>
                    <a:pt x="185927" y="91725"/>
                  </a:lnTo>
                  <a:lnTo>
                    <a:pt x="178593" y="98583"/>
                  </a:lnTo>
                  <a:lnTo>
                    <a:pt x="170687" y="105441"/>
                  </a:lnTo>
                  <a:lnTo>
                    <a:pt x="162782" y="112299"/>
                  </a:lnTo>
                  <a:lnTo>
                    <a:pt x="155448" y="119157"/>
                  </a:lnTo>
                  <a:lnTo>
                    <a:pt x="162782" y="119205"/>
                  </a:lnTo>
                  <a:lnTo>
                    <a:pt x="170687" y="119538"/>
                  </a:lnTo>
                  <a:lnTo>
                    <a:pt x="208406" y="129063"/>
                  </a:lnTo>
                  <a:lnTo>
                    <a:pt x="231648" y="143541"/>
                  </a:lnTo>
                  <a:lnTo>
                    <a:pt x="231648" y="146589"/>
                  </a:lnTo>
                  <a:lnTo>
                    <a:pt x="234695" y="146589"/>
                  </a:lnTo>
                </a:path>
                <a:path extrusionOk="0" h="175894" w="515620">
                  <a:moveTo>
                    <a:pt x="256031" y="42957"/>
                  </a:moveTo>
                  <a:lnTo>
                    <a:pt x="262127" y="85629"/>
                  </a:lnTo>
                  <a:lnTo>
                    <a:pt x="266700" y="106965"/>
                  </a:lnTo>
                  <a:lnTo>
                    <a:pt x="268986" y="117348"/>
                  </a:lnTo>
                  <a:lnTo>
                    <a:pt x="271272" y="128301"/>
                  </a:lnTo>
                  <a:lnTo>
                    <a:pt x="271272" y="134397"/>
                  </a:lnTo>
                  <a:lnTo>
                    <a:pt x="274319" y="137445"/>
                  </a:lnTo>
                  <a:lnTo>
                    <a:pt x="274319" y="143541"/>
                  </a:lnTo>
                </a:path>
                <a:path extrusionOk="0" h="175894" w="515620">
                  <a:moveTo>
                    <a:pt x="307848" y="42957"/>
                  </a:moveTo>
                  <a:lnTo>
                    <a:pt x="310895" y="91725"/>
                  </a:lnTo>
                  <a:lnTo>
                    <a:pt x="332993" y="126920"/>
                  </a:lnTo>
                  <a:lnTo>
                    <a:pt x="339851" y="127920"/>
                  </a:lnTo>
                  <a:lnTo>
                    <a:pt x="346710" y="126063"/>
                  </a:lnTo>
                  <a:lnTo>
                    <a:pt x="368998" y="93487"/>
                  </a:lnTo>
                  <a:lnTo>
                    <a:pt x="371855" y="82581"/>
                  </a:lnTo>
                  <a:lnTo>
                    <a:pt x="371189" y="71723"/>
                  </a:lnTo>
                  <a:lnTo>
                    <a:pt x="344042" y="38004"/>
                  </a:lnTo>
                  <a:lnTo>
                    <a:pt x="329184" y="36861"/>
                  </a:lnTo>
                  <a:lnTo>
                    <a:pt x="320039" y="36861"/>
                  </a:lnTo>
                  <a:lnTo>
                    <a:pt x="326136" y="36861"/>
                  </a:lnTo>
                  <a:lnTo>
                    <a:pt x="323088" y="39909"/>
                  </a:lnTo>
                </a:path>
                <a:path extrusionOk="0" h="175894" w="515620">
                  <a:moveTo>
                    <a:pt x="417575" y="15525"/>
                  </a:moveTo>
                  <a:lnTo>
                    <a:pt x="421624" y="26527"/>
                  </a:lnTo>
                  <a:lnTo>
                    <a:pt x="424814" y="37242"/>
                  </a:lnTo>
                  <a:lnTo>
                    <a:pt x="427434" y="48529"/>
                  </a:lnTo>
                  <a:lnTo>
                    <a:pt x="429767" y="61245"/>
                  </a:lnTo>
                  <a:lnTo>
                    <a:pt x="429244" y="72675"/>
                  </a:lnTo>
                  <a:lnTo>
                    <a:pt x="427863" y="84105"/>
                  </a:lnTo>
                  <a:lnTo>
                    <a:pt x="425910" y="95535"/>
                  </a:lnTo>
                  <a:lnTo>
                    <a:pt x="423672" y="106965"/>
                  </a:lnTo>
                  <a:lnTo>
                    <a:pt x="423672" y="113061"/>
                  </a:lnTo>
                  <a:lnTo>
                    <a:pt x="420624" y="122205"/>
                  </a:lnTo>
                  <a:lnTo>
                    <a:pt x="417575" y="128301"/>
                  </a:lnTo>
                </a:path>
                <a:path extrusionOk="0" h="175894" w="515620">
                  <a:moveTo>
                    <a:pt x="411479" y="18573"/>
                  </a:moveTo>
                  <a:lnTo>
                    <a:pt x="448055" y="285"/>
                  </a:lnTo>
                  <a:lnTo>
                    <a:pt x="459390" y="0"/>
                  </a:lnTo>
                  <a:lnTo>
                    <a:pt x="470153" y="285"/>
                  </a:lnTo>
                  <a:lnTo>
                    <a:pt x="479774" y="2857"/>
                  </a:lnTo>
                  <a:lnTo>
                    <a:pt x="487679" y="9429"/>
                  </a:lnTo>
                  <a:lnTo>
                    <a:pt x="492871" y="18240"/>
                  </a:lnTo>
                  <a:lnTo>
                    <a:pt x="494918" y="29622"/>
                  </a:lnTo>
                  <a:lnTo>
                    <a:pt x="494109" y="41576"/>
                  </a:lnTo>
                  <a:lnTo>
                    <a:pt x="465439" y="83820"/>
                  </a:lnTo>
                  <a:lnTo>
                    <a:pt x="454151" y="91725"/>
                  </a:lnTo>
                  <a:lnTo>
                    <a:pt x="451103" y="94773"/>
                  </a:lnTo>
                  <a:lnTo>
                    <a:pt x="448055" y="94773"/>
                  </a:lnTo>
                  <a:lnTo>
                    <a:pt x="451103" y="94773"/>
                  </a:lnTo>
                  <a:lnTo>
                    <a:pt x="457200" y="91725"/>
                  </a:lnTo>
                  <a:lnTo>
                    <a:pt x="460248" y="94773"/>
                  </a:lnTo>
                  <a:lnTo>
                    <a:pt x="467058" y="95821"/>
                  </a:lnTo>
                  <a:lnTo>
                    <a:pt x="473583" y="98583"/>
                  </a:lnTo>
                  <a:lnTo>
                    <a:pt x="479536" y="102488"/>
                  </a:lnTo>
                  <a:lnTo>
                    <a:pt x="484631" y="106965"/>
                  </a:lnTo>
                  <a:lnTo>
                    <a:pt x="490966" y="112013"/>
                  </a:lnTo>
                  <a:lnTo>
                    <a:pt x="496443" y="117633"/>
                  </a:lnTo>
                  <a:lnTo>
                    <a:pt x="501348" y="123253"/>
                  </a:lnTo>
                  <a:lnTo>
                    <a:pt x="505967" y="128301"/>
                  </a:lnTo>
                  <a:lnTo>
                    <a:pt x="509015" y="131349"/>
                  </a:lnTo>
                  <a:lnTo>
                    <a:pt x="512063" y="134397"/>
                  </a:lnTo>
                  <a:lnTo>
                    <a:pt x="515112" y="137445"/>
                  </a:lnTo>
                </a:path>
              </a:pathLst>
            </a:custGeom>
            <a:noFill/>
            <a:ln cap="flat" cmpd="sng" w="24375">
              <a:solidFill>
                <a:srgbClr val="007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4468367" y="2325623"/>
              <a:ext cx="448309" cy="36830"/>
            </a:xfrm>
            <a:custGeom>
              <a:rect b="b" l="l" r="r" t="t"/>
              <a:pathLst>
                <a:path extrusionOk="0" h="36830" w="448310">
                  <a:moveTo>
                    <a:pt x="0" y="36575"/>
                  </a:moveTo>
                  <a:lnTo>
                    <a:pt x="29241" y="33813"/>
                  </a:lnTo>
                  <a:lnTo>
                    <a:pt x="57912" y="30479"/>
                  </a:lnTo>
                  <a:lnTo>
                    <a:pt x="86582" y="27146"/>
                  </a:lnTo>
                  <a:lnTo>
                    <a:pt x="115824" y="24384"/>
                  </a:lnTo>
                  <a:lnTo>
                    <a:pt x="157495" y="18573"/>
                  </a:lnTo>
                  <a:lnTo>
                    <a:pt x="200025" y="14477"/>
                  </a:lnTo>
                  <a:lnTo>
                    <a:pt x="243125" y="11525"/>
                  </a:lnTo>
                  <a:lnTo>
                    <a:pt x="286512" y="9143"/>
                  </a:lnTo>
                  <a:lnTo>
                    <a:pt x="325421" y="7381"/>
                  </a:lnTo>
                  <a:lnTo>
                    <a:pt x="364617" y="6477"/>
                  </a:lnTo>
                  <a:lnTo>
                    <a:pt x="404383" y="6143"/>
                  </a:lnTo>
                  <a:lnTo>
                    <a:pt x="445008" y="6096"/>
                  </a:lnTo>
                  <a:lnTo>
                    <a:pt x="448056" y="6096"/>
                  </a:lnTo>
                  <a:lnTo>
                    <a:pt x="438912" y="3048"/>
                  </a:lnTo>
                  <a:lnTo>
                    <a:pt x="432816" y="0"/>
                  </a:lnTo>
                </a:path>
              </a:pathLst>
            </a:custGeom>
            <a:noFill/>
            <a:ln cap="flat" cmpd="sng" w="24375">
              <a:solidFill>
                <a:srgbClr val="007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4" name="Google Shape;117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95088" y="2624328"/>
              <a:ext cx="166495" cy="178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5" name="Google Shape;117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18176" y="2621280"/>
              <a:ext cx="152780" cy="1280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6" name="Google Shape;1176;p18"/>
            <p:cNvSpPr/>
            <p:nvPr/>
          </p:nvSpPr>
          <p:spPr>
            <a:xfrm>
              <a:off x="5629655" y="2508504"/>
              <a:ext cx="256540" cy="271780"/>
            </a:xfrm>
            <a:custGeom>
              <a:rect b="b" l="l" r="r" t="t"/>
              <a:pathLst>
                <a:path extrusionOk="0" h="271780" w="256539">
                  <a:moveTo>
                    <a:pt x="0" y="240792"/>
                  </a:moveTo>
                  <a:lnTo>
                    <a:pt x="4143" y="248888"/>
                  </a:lnTo>
                  <a:lnTo>
                    <a:pt x="8001" y="255270"/>
                  </a:lnTo>
                  <a:lnTo>
                    <a:pt x="12430" y="260508"/>
                  </a:lnTo>
                  <a:lnTo>
                    <a:pt x="18288" y="265175"/>
                  </a:lnTo>
                  <a:lnTo>
                    <a:pt x="21336" y="268224"/>
                  </a:lnTo>
                  <a:lnTo>
                    <a:pt x="33528" y="271272"/>
                  </a:lnTo>
                  <a:lnTo>
                    <a:pt x="39624" y="268224"/>
                  </a:lnTo>
                  <a:lnTo>
                    <a:pt x="48148" y="259413"/>
                  </a:lnTo>
                  <a:lnTo>
                    <a:pt x="55245" y="248031"/>
                  </a:lnTo>
                  <a:lnTo>
                    <a:pt x="60626" y="236077"/>
                  </a:lnTo>
                  <a:lnTo>
                    <a:pt x="64008" y="225551"/>
                  </a:lnTo>
                  <a:lnTo>
                    <a:pt x="72104" y="204977"/>
                  </a:lnTo>
                  <a:lnTo>
                    <a:pt x="83724" y="163829"/>
                  </a:lnTo>
                  <a:lnTo>
                    <a:pt x="92440" y="124968"/>
                  </a:lnTo>
                  <a:lnTo>
                    <a:pt x="100584" y="70104"/>
                  </a:lnTo>
                  <a:lnTo>
                    <a:pt x="100584" y="64008"/>
                  </a:lnTo>
                  <a:lnTo>
                    <a:pt x="100584" y="57912"/>
                  </a:lnTo>
                  <a:lnTo>
                    <a:pt x="100584" y="54863"/>
                  </a:lnTo>
                  <a:lnTo>
                    <a:pt x="103632" y="60960"/>
                  </a:lnTo>
                  <a:lnTo>
                    <a:pt x="106680" y="67056"/>
                  </a:lnTo>
                  <a:lnTo>
                    <a:pt x="128587" y="100584"/>
                  </a:lnTo>
                  <a:lnTo>
                    <a:pt x="146304" y="119395"/>
                  </a:lnTo>
                  <a:lnTo>
                    <a:pt x="155448" y="129921"/>
                  </a:lnTo>
                  <a:lnTo>
                    <a:pt x="164592" y="141017"/>
                  </a:lnTo>
                  <a:lnTo>
                    <a:pt x="173736" y="152400"/>
                  </a:lnTo>
                  <a:lnTo>
                    <a:pt x="182880" y="163353"/>
                  </a:lnTo>
                  <a:lnTo>
                    <a:pt x="192024" y="173736"/>
                  </a:lnTo>
                  <a:lnTo>
                    <a:pt x="201168" y="184118"/>
                  </a:lnTo>
                  <a:lnTo>
                    <a:pt x="210312" y="195072"/>
                  </a:lnTo>
                  <a:lnTo>
                    <a:pt x="214884" y="200072"/>
                  </a:lnTo>
                  <a:lnTo>
                    <a:pt x="219456" y="205359"/>
                  </a:lnTo>
                  <a:lnTo>
                    <a:pt x="224028" y="210073"/>
                  </a:lnTo>
                  <a:lnTo>
                    <a:pt x="228600" y="213360"/>
                  </a:lnTo>
                  <a:lnTo>
                    <a:pt x="228600" y="216408"/>
                  </a:lnTo>
                  <a:lnTo>
                    <a:pt x="231648" y="216408"/>
                  </a:lnTo>
                  <a:lnTo>
                    <a:pt x="231695" y="209073"/>
                  </a:lnTo>
                  <a:lnTo>
                    <a:pt x="232029" y="201168"/>
                  </a:lnTo>
                  <a:lnTo>
                    <a:pt x="232933" y="193262"/>
                  </a:lnTo>
                  <a:lnTo>
                    <a:pt x="234696" y="185928"/>
                  </a:lnTo>
                  <a:lnTo>
                    <a:pt x="236982" y="158019"/>
                  </a:lnTo>
                  <a:lnTo>
                    <a:pt x="239268" y="129539"/>
                  </a:lnTo>
                  <a:lnTo>
                    <a:pt x="241554" y="101060"/>
                  </a:lnTo>
                  <a:lnTo>
                    <a:pt x="243840" y="73151"/>
                  </a:lnTo>
                  <a:lnTo>
                    <a:pt x="246126" y="56626"/>
                  </a:lnTo>
                  <a:lnTo>
                    <a:pt x="248412" y="39243"/>
                  </a:lnTo>
                  <a:lnTo>
                    <a:pt x="250698" y="21288"/>
                  </a:lnTo>
                  <a:lnTo>
                    <a:pt x="252984" y="3048"/>
                  </a:lnTo>
                  <a:lnTo>
                    <a:pt x="256032" y="0"/>
                  </a:lnTo>
                  <a:lnTo>
                    <a:pt x="252984" y="3048"/>
                  </a:lnTo>
                  <a:lnTo>
                    <a:pt x="249936" y="3048"/>
                  </a:lnTo>
                </a:path>
              </a:pathLst>
            </a:custGeom>
            <a:noFill/>
            <a:ln cap="flat" cmpd="sng" w="24375">
              <a:solidFill>
                <a:srgbClr val="007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6016228" y="2353055"/>
              <a:ext cx="116839" cy="530860"/>
            </a:xfrm>
            <a:custGeom>
              <a:rect b="b" l="l" r="r" t="t"/>
              <a:pathLst>
                <a:path extrusionOk="0" h="530860" w="116839">
                  <a:moveTo>
                    <a:pt x="98059" y="0"/>
                  </a:moveTo>
                  <a:lnTo>
                    <a:pt x="85105" y="3048"/>
                  </a:lnTo>
                  <a:lnTo>
                    <a:pt x="76723" y="8382"/>
                  </a:lnTo>
                  <a:lnTo>
                    <a:pt x="70627" y="17145"/>
                  </a:lnTo>
                  <a:lnTo>
                    <a:pt x="64531" y="30480"/>
                  </a:lnTo>
                  <a:lnTo>
                    <a:pt x="51435" y="53911"/>
                  </a:lnTo>
                  <a:lnTo>
                    <a:pt x="29813" y="104203"/>
                  </a:lnTo>
                  <a:lnTo>
                    <a:pt x="10001" y="181070"/>
                  </a:lnTo>
                  <a:lnTo>
                    <a:pt x="2428" y="233934"/>
                  </a:lnTo>
                  <a:lnTo>
                    <a:pt x="0" y="287940"/>
                  </a:lnTo>
                  <a:lnTo>
                    <a:pt x="3571" y="341376"/>
                  </a:lnTo>
                  <a:lnTo>
                    <a:pt x="21097" y="395859"/>
                  </a:lnTo>
                  <a:lnTo>
                    <a:pt x="43195" y="448056"/>
                  </a:lnTo>
                  <a:lnTo>
                    <a:pt x="62626" y="483870"/>
                  </a:lnTo>
                  <a:lnTo>
                    <a:pt x="88915" y="515112"/>
                  </a:lnTo>
                  <a:lnTo>
                    <a:pt x="92725" y="520493"/>
                  </a:lnTo>
                  <a:lnTo>
                    <a:pt x="98821" y="526161"/>
                  </a:lnTo>
                  <a:lnTo>
                    <a:pt x="106060" y="530113"/>
                  </a:lnTo>
                  <a:lnTo>
                    <a:pt x="113299" y="530352"/>
                  </a:lnTo>
                  <a:lnTo>
                    <a:pt x="116347" y="527304"/>
                  </a:lnTo>
                  <a:lnTo>
                    <a:pt x="116347" y="524256"/>
                  </a:lnTo>
                  <a:lnTo>
                    <a:pt x="116347" y="521208"/>
                  </a:lnTo>
                </a:path>
              </a:pathLst>
            </a:custGeom>
            <a:noFill/>
            <a:ln cap="flat" cmpd="sng" w="24375">
              <a:solidFill>
                <a:srgbClr val="007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8" name="Google Shape;1178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9642" y="2487168"/>
              <a:ext cx="151636" cy="1981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9" name="Google Shape;1179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769608" y="2465832"/>
              <a:ext cx="137158" cy="1615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0" name="Google Shape;1180;p18"/>
            <p:cNvGrpSpPr/>
            <p:nvPr/>
          </p:nvGrpSpPr>
          <p:grpSpPr>
            <a:xfrm>
              <a:off x="7232904" y="2209800"/>
              <a:ext cx="1258822" cy="771525"/>
              <a:chOff x="7232904" y="2209800"/>
              <a:chExt cx="1258822" cy="771525"/>
            </a:xfrm>
          </p:grpSpPr>
          <p:sp>
            <p:nvSpPr>
              <p:cNvPr id="1181" name="Google Shape;1181;p18"/>
              <p:cNvSpPr/>
              <p:nvPr/>
            </p:nvSpPr>
            <p:spPr>
              <a:xfrm>
                <a:off x="7232904" y="2209800"/>
                <a:ext cx="1176655" cy="771525"/>
              </a:xfrm>
              <a:custGeom>
                <a:rect b="b" l="l" r="r" t="t"/>
                <a:pathLst>
                  <a:path extrusionOk="0" h="771525" w="1176654">
                    <a:moveTo>
                      <a:pt x="0" y="0"/>
                    </a:moveTo>
                    <a:lnTo>
                      <a:pt x="39862" y="30003"/>
                    </a:lnTo>
                    <a:lnTo>
                      <a:pt x="69008" y="63865"/>
                    </a:lnTo>
                    <a:lnTo>
                      <a:pt x="97678" y="110823"/>
                    </a:lnTo>
                    <a:lnTo>
                      <a:pt x="122301" y="169211"/>
                    </a:lnTo>
                    <a:lnTo>
                      <a:pt x="140589" y="234457"/>
                    </a:lnTo>
                    <a:lnTo>
                      <a:pt x="150304" y="304323"/>
                    </a:lnTo>
                    <a:lnTo>
                      <a:pt x="154876" y="375380"/>
                    </a:lnTo>
                    <a:lnTo>
                      <a:pt x="155448" y="411479"/>
                    </a:lnTo>
                    <a:lnTo>
                      <a:pt x="152590" y="447579"/>
                    </a:lnTo>
                    <a:lnTo>
                      <a:pt x="143446" y="518636"/>
                    </a:lnTo>
                    <a:lnTo>
                      <a:pt x="131540" y="584930"/>
                    </a:lnTo>
                    <a:lnTo>
                      <a:pt x="115728" y="646461"/>
                    </a:lnTo>
                    <a:lnTo>
                      <a:pt x="106680" y="676655"/>
                    </a:lnTo>
                    <a:lnTo>
                      <a:pt x="101631" y="694943"/>
                    </a:lnTo>
                    <a:lnTo>
                      <a:pt x="96012" y="713231"/>
                    </a:lnTo>
                    <a:lnTo>
                      <a:pt x="90392" y="731519"/>
                    </a:lnTo>
                    <a:lnTo>
                      <a:pt x="85344" y="749808"/>
                    </a:lnTo>
                    <a:lnTo>
                      <a:pt x="82296" y="758951"/>
                    </a:lnTo>
                    <a:lnTo>
                      <a:pt x="82296" y="765048"/>
                    </a:lnTo>
                    <a:lnTo>
                      <a:pt x="79248" y="771144"/>
                    </a:lnTo>
                    <a:lnTo>
                      <a:pt x="79248" y="764286"/>
                    </a:lnTo>
                    <a:lnTo>
                      <a:pt x="79248" y="757427"/>
                    </a:lnTo>
                    <a:lnTo>
                      <a:pt x="79248" y="750569"/>
                    </a:lnTo>
                    <a:lnTo>
                      <a:pt x="79248" y="743712"/>
                    </a:lnTo>
                  </a:path>
                  <a:path extrusionOk="0" h="771525" w="1176654">
                    <a:moveTo>
                      <a:pt x="33528" y="304800"/>
                    </a:moveTo>
                    <a:lnTo>
                      <a:pt x="48768" y="268224"/>
                    </a:lnTo>
                    <a:lnTo>
                      <a:pt x="90773" y="247221"/>
                    </a:lnTo>
                    <a:lnTo>
                      <a:pt x="133588" y="242649"/>
                    </a:lnTo>
                    <a:lnTo>
                      <a:pt x="159639" y="243459"/>
                    </a:lnTo>
                    <a:lnTo>
                      <a:pt x="210312" y="249936"/>
                    </a:lnTo>
                    <a:lnTo>
                      <a:pt x="250936" y="258317"/>
                    </a:lnTo>
                    <a:lnTo>
                      <a:pt x="290703" y="268985"/>
                    </a:lnTo>
                    <a:lnTo>
                      <a:pt x="329898" y="280796"/>
                    </a:lnTo>
                    <a:lnTo>
                      <a:pt x="368808" y="292608"/>
                    </a:lnTo>
                    <a:lnTo>
                      <a:pt x="400859" y="303514"/>
                    </a:lnTo>
                    <a:lnTo>
                      <a:pt x="433197" y="313563"/>
                    </a:lnTo>
                    <a:lnTo>
                      <a:pt x="499872" y="332232"/>
                    </a:lnTo>
                    <a:lnTo>
                      <a:pt x="538734" y="340804"/>
                    </a:lnTo>
                    <a:lnTo>
                      <a:pt x="577596" y="348234"/>
                    </a:lnTo>
                    <a:lnTo>
                      <a:pt x="616458" y="354520"/>
                    </a:lnTo>
                    <a:lnTo>
                      <a:pt x="655320" y="359663"/>
                    </a:lnTo>
                    <a:lnTo>
                      <a:pt x="699277" y="364236"/>
                    </a:lnTo>
                    <a:lnTo>
                      <a:pt x="744093" y="368808"/>
                    </a:lnTo>
                    <a:lnTo>
                      <a:pt x="789479" y="373380"/>
                    </a:lnTo>
                    <a:lnTo>
                      <a:pt x="835152" y="377951"/>
                    </a:lnTo>
                    <a:lnTo>
                      <a:pt x="874537" y="380237"/>
                    </a:lnTo>
                    <a:lnTo>
                      <a:pt x="914781" y="382523"/>
                    </a:lnTo>
                    <a:lnTo>
                      <a:pt x="955595" y="384809"/>
                    </a:lnTo>
                    <a:lnTo>
                      <a:pt x="996696" y="387095"/>
                    </a:lnTo>
                    <a:lnTo>
                      <a:pt x="1028700" y="387095"/>
                    </a:lnTo>
                    <a:lnTo>
                      <a:pt x="1060704" y="387095"/>
                    </a:lnTo>
                    <a:lnTo>
                      <a:pt x="1092708" y="387095"/>
                    </a:lnTo>
                    <a:lnTo>
                      <a:pt x="1124712" y="387095"/>
                    </a:lnTo>
                    <a:lnTo>
                      <a:pt x="1135380" y="387905"/>
                    </a:lnTo>
                    <a:lnTo>
                      <a:pt x="1150620" y="389000"/>
                    </a:lnTo>
                    <a:lnTo>
                      <a:pt x="1165860" y="388381"/>
                    </a:lnTo>
                    <a:lnTo>
                      <a:pt x="1176528" y="384047"/>
                    </a:lnTo>
                    <a:lnTo>
                      <a:pt x="1176528" y="380999"/>
                    </a:lnTo>
                    <a:lnTo>
                      <a:pt x="1170432" y="377951"/>
                    </a:lnTo>
                    <a:lnTo>
                      <a:pt x="1164336" y="374903"/>
                    </a:lnTo>
                    <a:lnTo>
                      <a:pt x="1158240" y="371855"/>
                    </a:lnTo>
                  </a:path>
                </a:pathLst>
              </a:custGeom>
              <a:noFill/>
              <a:ln cap="flat" cmpd="sng" w="24375">
                <a:solidFill>
                  <a:srgbClr val="007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82" name="Google Shape;1182;p1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8324088" y="2523744"/>
                <a:ext cx="167638" cy="1798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83" name="Google Shape;1183;p18"/>
            <p:cNvSpPr/>
            <p:nvPr/>
          </p:nvSpPr>
          <p:spPr>
            <a:xfrm>
              <a:off x="8592311" y="2242089"/>
              <a:ext cx="177165" cy="825500"/>
            </a:xfrm>
            <a:custGeom>
              <a:rect b="b" l="l" r="r" t="t"/>
              <a:pathLst>
                <a:path extrusionOk="0" h="825500" w="177165">
                  <a:moveTo>
                    <a:pt x="140207" y="19526"/>
                  </a:moveTo>
                  <a:lnTo>
                    <a:pt x="104393" y="0"/>
                  </a:lnTo>
                  <a:lnTo>
                    <a:pt x="92963" y="476"/>
                  </a:lnTo>
                  <a:lnTo>
                    <a:pt x="43052" y="13049"/>
                  </a:lnTo>
                  <a:lnTo>
                    <a:pt x="18287" y="28670"/>
                  </a:lnTo>
                  <a:lnTo>
                    <a:pt x="9429" y="33813"/>
                  </a:lnTo>
                  <a:lnTo>
                    <a:pt x="4571" y="40100"/>
                  </a:lnTo>
                  <a:lnTo>
                    <a:pt x="2000" y="47529"/>
                  </a:lnTo>
                  <a:lnTo>
                    <a:pt x="0" y="56102"/>
                  </a:lnTo>
                  <a:lnTo>
                    <a:pt x="1523" y="76676"/>
                  </a:lnTo>
                  <a:lnTo>
                    <a:pt x="5333" y="97250"/>
                  </a:lnTo>
                  <a:lnTo>
                    <a:pt x="10286" y="117824"/>
                  </a:lnTo>
                  <a:lnTo>
                    <a:pt x="15239" y="138398"/>
                  </a:lnTo>
                  <a:lnTo>
                    <a:pt x="22050" y="181356"/>
                  </a:lnTo>
                  <a:lnTo>
                    <a:pt x="28574" y="223742"/>
                  </a:lnTo>
                  <a:lnTo>
                    <a:pt x="34528" y="266128"/>
                  </a:lnTo>
                  <a:lnTo>
                    <a:pt x="39623" y="309086"/>
                  </a:lnTo>
                  <a:lnTo>
                    <a:pt x="45958" y="359854"/>
                  </a:lnTo>
                  <a:lnTo>
                    <a:pt x="51434" y="411194"/>
                  </a:lnTo>
                  <a:lnTo>
                    <a:pt x="56340" y="462534"/>
                  </a:lnTo>
                  <a:lnTo>
                    <a:pt x="60959" y="513302"/>
                  </a:lnTo>
                  <a:lnTo>
                    <a:pt x="65008" y="564070"/>
                  </a:lnTo>
                  <a:lnTo>
                    <a:pt x="68198" y="615410"/>
                  </a:lnTo>
                  <a:lnTo>
                    <a:pt x="70818" y="666750"/>
                  </a:lnTo>
                  <a:lnTo>
                    <a:pt x="73151" y="717518"/>
                  </a:lnTo>
                  <a:lnTo>
                    <a:pt x="74961" y="739902"/>
                  </a:lnTo>
                  <a:lnTo>
                    <a:pt x="76199" y="761714"/>
                  </a:lnTo>
                  <a:lnTo>
                    <a:pt x="77438" y="783526"/>
                  </a:lnTo>
                  <a:lnTo>
                    <a:pt x="79247" y="805910"/>
                  </a:lnTo>
                  <a:lnTo>
                    <a:pt x="79247" y="812006"/>
                  </a:lnTo>
                  <a:lnTo>
                    <a:pt x="76199" y="818102"/>
                  </a:lnTo>
                  <a:lnTo>
                    <a:pt x="82295" y="824198"/>
                  </a:lnTo>
                  <a:lnTo>
                    <a:pt x="88249" y="824960"/>
                  </a:lnTo>
                  <a:lnTo>
                    <a:pt x="95630" y="823436"/>
                  </a:lnTo>
                  <a:lnTo>
                    <a:pt x="102441" y="820769"/>
                  </a:lnTo>
                  <a:lnTo>
                    <a:pt x="106679" y="818102"/>
                  </a:lnTo>
                  <a:lnTo>
                    <a:pt x="119872" y="813958"/>
                  </a:lnTo>
                  <a:lnTo>
                    <a:pt x="132206" y="810101"/>
                  </a:lnTo>
                  <a:lnTo>
                    <a:pt x="143970" y="805672"/>
                  </a:lnTo>
                  <a:lnTo>
                    <a:pt x="155447" y="799814"/>
                  </a:lnTo>
                  <a:lnTo>
                    <a:pt x="167639" y="793718"/>
                  </a:lnTo>
                  <a:lnTo>
                    <a:pt x="170687" y="790670"/>
                  </a:lnTo>
                  <a:lnTo>
                    <a:pt x="176783" y="787622"/>
                  </a:lnTo>
                </a:path>
              </a:pathLst>
            </a:custGeom>
            <a:noFill/>
            <a:ln cap="flat" cmpd="sng" w="24375">
              <a:solidFill>
                <a:srgbClr val="007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4" name="Google Shape;1184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092184" y="2448544"/>
              <a:ext cx="179830" cy="157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5" name="Google Shape;1185;p18"/>
            <p:cNvSpPr/>
            <p:nvPr/>
          </p:nvSpPr>
          <p:spPr>
            <a:xfrm>
              <a:off x="9616440" y="2151888"/>
              <a:ext cx="197485" cy="871855"/>
            </a:xfrm>
            <a:custGeom>
              <a:rect b="b" l="l" r="r" t="t"/>
              <a:pathLst>
                <a:path extrusionOk="0" h="871855" w="197484">
                  <a:moveTo>
                    <a:pt x="6095" y="24384"/>
                  </a:moveTo>
                  <a:lnTo>
                    <a:pt x="3047" y="15239"/>
                  </a:lnTo>
                  <a:lnTo>
                    <a:pt x="0" y="15239"/>
                  </a:lnTo>
                  <a:lnTo>
                    <a:pt x="3047" y="12191"/>
                  </a:lnTo>
                  <a:lnTo>
                    <a:pt x="12668" y="11715"/>
                  </a:lnTo>
                  <a:lnTo>
                    <a:pt x="22859" y="10668"/>
                  </a:lnTo>
                  <a:lnTo>
                    <a:pt x="33051" y="9620"/>
                  </a:lnTo>
                  <a:lnTo>
                    <a:pt x="42671" y="9144"/>
                  </a:lnTo>
                  <a:lnTo>
                    <a:pt x="60483" y="6858"/>
                  </a:lnTo>
                  <a:lnTo>
                    <a:pt x="77723" y="4572"/>
                  </a:lnTo>
                  <a:lnTo>
                    <a:pt x="94964" y="2286"/>
                  </a:lnTo>
                  <a:lnTo>
                    <a:pt x="112775" y="0"/>
                  </a:lnTo>
                  <a:lnTo>
                    <a:pt x="124253" y="0"/>
                  </a:lnTo>
                  <a:lnTo>
                    <a:pt x="136017" y="0"/>
                  </a:lnTo>
                  <a:lnTo>
                    <a:pt x="148352" y="0"/>
                  </a:lnTo>
                  <a:lnTo>
                    <a:pt x="161545" y="0"/>
                  </a:lnTo>
                  <a:lnTo>
                    <a:pt x="169116" y="1142"/>
                  </a:lnTo>
                  <a:lnTo>
                    <a:pt x="183832" y="39385"/>
                  </a:lnTo>
                  <a:lnTo>
                    <a:pt x="188404" y="83867"/>
                  </a:lnTo>
                  <a:lnTo>
                    <a:pt x="188975" y="106679"/>
                  </a:lnTo>
                  <a:lnTo>
                    <a:pt x="192500" y="145541"/>
                  </a:lnTo>
                  <a:lnTo>
                    <a:pt x="194309" y="184403"/>
                  </a:lnTo>
                  <a:lnTo>
                    <a:pt x="194976" y="223265"/>
                  </a:lnTo>
                  <a:lnTo>
                    <a:pt x="195071" y="262127"/>
                  </a:lnTo>
                  <a:lnTo>
                    <a:pt x="196786" y="307800"/>
                  </a:lnTo>
                  <a:lnTo>
                    <a:pt x="197357" y="353187"/>
                  </a:lnTo>
                  <a:lnTo>
                    <a:pt x="196786" y="398002"/>
                  </a:lnTo>
                  <a:lnTo>
                    <a:pt x="195071" y="441960"/>
                  </a:lnTo>
                  <a:lnTo>
                    <a:pt x="192833" y="481298"/>
                  </a:lnTo>
                  <a:lnTo>
                    <a:pt x="190880" y="521207"/>
                  </a:lnTo>
                  <a:lnTo>
                    <a:pt x="189499" y="561117"/>
                  </a:lnTo>
                  <a:lnTo>
                    <a:pt x="188975" y="600456"/>
                  </a:lnTo>
                  <a:lnTo>
                    <a:pt x="189023" y="631983"/>
                  </a:lnTo>
                  <a:lnTo>
                    <a:pt x="189356" y="662939"/>
                  </a:lnTo>
                  <a:lnTo>
                    <a:pt x="190261" y="693896"/>
                  </a:lnTo>
                  <a:lnTo>
                    <a:pt x="192023" y="725424"/>
                  </a:lnTo>
                  <a:lnTo>
                    <a:pt x="192500" y="745998"/>
                  </a:lnTo>
                  <a:lnTo>
                    <a:pt x="193547" y="766572"/>
                  </a:lnTo>
                  <a:lnTo>
                    <a:pt x="194595" y="787146"/>
                  </a:lnTo>
                  <a:lnTo>
                    <a:pt x="195071" y="807720"/>
                  </a:lnTo>
                  <a:lnTo>
                    <a:pt x="195500" y="817340"/>
                  </a:lnTo>
                  <a:lnTo>
                    <a:pt x="196215" y="827532"/>
                  </a:lnTo>
                  <a:lnTo>
                    <a:pt x="196357" y="837723"/>
                  </a:lnTo>
                  <a:lnTo>
                    <a:pt x="195072" y="847344"/>
                  </a:lnTo>
                  <a:lnTo>
                    <a:pt x="192024" y="850391"/>
                  </a:lnTo>
                  <a:lnTo>
                    <a:pt x="192024" y="853439"/>
                  </a:lnTo>
                  <a:lnTo>
                    <a:pt x="188976" y="859536"/>
                  </a:lnTo>
                  <a:lnTo>
                    <a:pt x="185928" y="856488"/>
                  </a:lnTo>
                  <a:lnTo>
                    <a:pt x="182880" y="856488"/>
                  </a:lnTo>
                  <a:lnTo>
                    <a:pt x="173783" y="854725"/>
                  </a:lnTo>
                  <a:lnTo>
                    <a:pt x="164972" y="853820"/>
                  </a:lnTo>
                  <a:lnTo>
                    <a:pt x="156733" y="853487"/>
                  </a:lnTo>
                  <a:lnTo>
                    <a:pt x="149352" y="853439"/>
                  </a:lnTo>
                  <a:lnTo>
                    <a:pt x="127444" y="854487"/>
                  </a:lnTo>
                  <a:lnTo>
                    <a:pt x="106679" y="857250"/>
                  </a:lnTo>
                  <a:lnTo>
                    <a:pt x="85915" y="861155"/>
                  </a:lnTo>
                  <a:lnTo>
                    <a:pt x="64007" y="865632"/>
                  </a:lnTo>
                  <a:lnTo>
                    <a:pt x="50006" y="867441"/>
                  </a:lnTo>
                  <a:lnTo>
                    <a:pt x="38862" y="868679"/>
                  </a:lnTo>
                  <a:lnTo>
                    <a:pt x="28861" y="869918"/>
                  </a:lnTo>
                  <a:lnTo>
                    <a:pt x="18287" y="871727"/>
                  </a:lnTo>
                </a:path>
              </a:pathLst>
            </a:custGeom>
            <a:noFill/>
            <a:ln cap="flat" cmpd="sng" w="24375">
              <a:solidFill>
                <a:srgbClr val="007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9363456" y="2642616"/>
              <a:ext cx="18415" cy="12700"/>
            </a:xfrm>
            <a:custGeom>
              <a:rect b="b" l="l" r="r" t="t"/>
              <a:pathLst>
                <a:path extrusionOk="0" h="12700" w="18415">
                  <a:moveTo>
                    <a:pt x="0" y="0"/>
                  </a:moveTo>
                  <a:lnTo>
                    <a:pt x="12191" y="9144"/>
                  </a:lnTo>
                  <a:lnTo>
                    <a:pt x="18287" y="12192"/>
                  </a:lnTo>
                </a:path>
              </a:pathLst>
            </a:custGeom>
            <a:noFill/>
            <a:ln cap="flat" cmpd="sng" w="24375">
              <a:solidFill>
                <a:srgbClr val="007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9448800" y="2721864"/>
              <a:ext cx="24765" cy="24765"/>
            </a:xfrm>
            <a:custGeom>
              <a:rect b="b" l="l" r="r" t="t"/>
              <a:pathLst>
                <a:path extrusionOk="0" h="24764" w="24765">
                  <a:moveTo>
                    <a:pt x="0" y="6096"/>
                  </a:moveTo>
                  <a:lnTo>
                    <a:pt x="0" y="18287"/>
                  </a:lnTo>
                  <a:lnTo>
                    <a:pt x="6096" y="24384"/>
                  </a:lnTo>
                  <a:lnTo>
                    <a:pt x="18288" y="24384"/>
                  </a:lnTo>
                  <a:lnTo>
                    <a:pt x="24384" y="18287"/>
                  </a:lnTo>
                  <a:lnTo>
                    <a:pt x="24384" y="12191"/>
                  </a:lnTo>
                  <a:lnTo>
                    <a:pt x="24384" y="6096"/>
                  </a:lnTo>
                  <a:lnTo>
                    <a:pt x="18288" y="0"/>
                  </a:lnTo>
                  <a:lnTo>
                    <a:pt x="6096" y="0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7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9525000" y="2798064"/>
              <a:ext cx="24765" cy="24765"/>
            </a:xfrm>
            <a:custGeom>
              <a:rect b="b" l="l" r="r" t="t"/>
              <a:pathLst>
                <a:path extrusionOk="0" h="24764" w="24765">
                  <a:moveTo>
                    <a:pt x="0" y="6096"/>
                  </a:moveTo>
                  <a:lnTo>
                    <a:pt x="0" y="18287"/>
                  </a:lnTo>
                  <a:lnTo>
                    <a:pt x="6096" y="24384"/>
                  </a:lnTo>
                  <a:lnTo>
                    <a:pt x="18288" y="24384"/>
                  </a:lnTo>
                  <a:lnTo>
                    <a:pt x="24384" y="18287"/>
                  </a:lnTo>
                  <a:lnTo>
                    <a:pt x="24384" y="12191"/>
                  </a:lnTo>
                  <a:lnTo>
                    <a:pt x="24384" y="6096"/>
                  </a:lnTo>
                  <a:lnTo>
                    <a:pt x="18288" y="0"/>
                  </a:lnTo>
                  <a:lnTo>
                    <a:pt x="6096" y="0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7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9" name="Google Shape;1189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595104" y="2758964"/>
              <a:ext cx="137158" cy="191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0" name="Google Shape;1190;p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711184" y="2242661"/>
              <a:ext cx="182878" cy="1774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91" name="Google Shape;1191;p18"/>
            <p:cNvGrpSpPr/>
            <p:nvPr/>
          </p:nvGrpSpPr>
          <p:grpSpPr>
            <a:xfrm>
              <a:off x="6224016" y="2801112"/>
              <a:ext cx="142366" cy="390142"/>
              <a:chOff x="6224016" y="2801112"/>
              <a:chExt cx="142366" cy="390142"/>
            </a:xfrm>
          </p:grpSpPr>
          <p:sp>
            <p:nvSpPr>
              <p:cNvPr id="1192" name="Google Shape;1192;p18"/>
              <p:cNvSpPr/>
              <p:nvPr/>
            </p:nvSpPr>
            <p:spPr>
              <a:xfrm>
                <a:off x="6266687" y="2801112"/>
                <a:ext cx="99695" cy="338455"/>
              </a:xfrm>
              <a:custGeom>
                <a:rect b="b" l="l" r="r" t="t"/>
                <a:pathLst>
                  <a:path extrusionOk="0" h="338455" w="99695">
                    <a:moveTo>
                      <a:pt x="97536" y="0"/>
                    </a:moveTo>
                    <a:lnTo>
                      <a:pt x="97536" y="16001"/>
                    </a:lnTo>
                    <a:lnTo>
                      <a:pt x="97536" y="32003"/>
                    </a:lnTo>
                    <a:lnTo>
                      <a:pt x="97536" y="48005"/>
                    </a:lnTo>
                    <a:lnTo>
                      <a:pt x="97536" y="64008"/>
                    </a:lnTo>
                    <a:lnTo>
                      <a:pt x="99202" y="86391"/>
                    </a:lnTo>
                    <a:lnTo>
                      <a:pt x="97964" y="130016"/>
                    </a:lnTo>
                    <a:lnTo>
                      <a:pt x="88820" y="179260"/>
                    </a:lnTo>
                    <a:lnTo>
                      <a:pt x="71770" y="229552"/>
                    </a:lnTo>
                    <a:lnTo>
                      <a:pt x="51292" y="270748"/>
                    </a:lnTo>
                    <a:lnTo>
                      <a:pt x="29670" y="303990"/>
                    </a:lnTo>
                    <a:lnTo>
                      <a:pt x="13715" y="324612"/>
                    </a:lnTo>
                    <a:lnTo>
                      <a:pt x="9143" y="329184"/>
                    </a:lnTo>
                    <a:lnTo>
                      <a:pt x="4571" y="333756"/>
                    </a:lnTo>
                    <a:lnTo>
                      <a:pt x="0" y="338327"/>
                    </a:lnTo>
                    <a:lnTo>
                      <a:pt x="0" y="332232"/>
                    </a:lnTo>
                    <a:lnTo>
                      <a:pt x="0" y="329184"/>
                    </a:lnTo>
                    <a:lnTo>
                      <a:pt x="0" y="323088"/>
                    </a:lnTo>
                    <a:lnTo>
                      <a:pt x="0" y="316991"/>
                    </a:lnTo>
                    <a:lnTo>
                      <a:pt x="0" y="313943"/>
                    </a:lnTo>
                    <a:lnTo>
                      <a:pt x="0" y="307848"/>
                    </a:lnTo>
                  </a:path>
                </a:pathLst>
              </a:custGeom>
              <a:noFill/>
              <a:ln cap="flat" cmpd="sng" w="24375">
                <a:solidFill>
                  <a:srgbClr val="007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93" name="Google Shape;1193;p1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224016" y="3084576"/>
                <a:ext cx="88390" cy="106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94" name="Google Shape;1194;p18"/>
            <p:cNvGrpSpPr/>
            <p:nvPr/>
          </p:nvGrpSpPr>
          <p:grpSpPr>
            <a:xfrm>
              <a:off x="6018610" y="3240023"/>
              <a:ext cx="309165" cy="257555"/>
              <a:chOff x="6018610" y="3240023"/>
              <a:chExt cx="309165" cy="257555"/>
            </a:xfrm>
          </p:grpSpPr>
          <p:pic>
            <p:nvPicPr>
              <p:cNvPr id="1195" name="Google Shape;1195;p1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018610" y="3349752"/>
                <a:ext cx="107869" cy="1478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6" name="Google Shape;1196;p18"/>
              <p:cNvSpPr/>
              <p:nvPr/>
            </p:nvSpPr>
            <p:spPr>
              <a:xfrm>
                <a:off x="6172200" y="3240023"/>
                <a:ext cx="155575" cy="238125"/>
              </a:xfrm>
              <a:custGeom>
                <a:rect b="b" l="l" r="r" t="t"/>
                <a:pathLst>
                  <a:path extrusionOk="0" h="238125" w="155575">
                    <a:moveTo>
                      <a:pt x="0" y="143255"/>
                    </a:moveTo>
                    <a:lnTo>
                      <a:pt x="523" y="153781"/>
                    </a:lnTo>
                    <a:lnTo>
                      <a:pt x="1904" y="163449"/>
                    </a:lnTo>
                    <a:lnTo>
                      <a:pt x="3857" y="173688"/>
                    </a:lnTo>
                    <a:lnTo>
                      <a:pt x="6096" y="185927"/>
                    </a:lnTo>
                    <a:lnTo>
                      <a:pt x="8382" y="195072"/>
                    </a:lnTo>
                    <a:lnTo>
                      <a:pt x="10668" y="204216"/>
                    </a:lnTo>
                    <a:lnTo>
                      <a:pt x="12954" y="213360"/>
                    </a:lnTo>
                    <a:lnTo>
                      <a:pt x="15239" y="222503"/>
                    </a:lnTo>
                    <a:lnTo>
                      <a:pt x="15239" y="231648"/>
                    </a:lnTo>
                  </a:path>
                  <a:path extrusionOk="0" h="238125" w="155575">
                    <a:moveTo>
                      <a:pt x="42672" y="131063"/>
                    </a:moveTo>
                    <a:lnTo>
                      <a:pt x="43195" y="144303"/>
                    </a:lnTo>
                    <a:lnTo>
                      <a:pt x="44576" y="156972"/>
                    </a:lnTo>
                    <a:lnTo>
                      <a:pt x="46529" y="169640"/>
                    </a:lnTo>
                    <a:lnTo>
                      <a:pt x="48767" y="182879"/>
                    </a:lnTo>
                    <a:lnTo>
                      <a:pt x="50530" y="196072"/>
                    </a:lnTo>
                    <a:lnTo>
                      <a:pt x="51435" y="208406"/>
                    </a:lnTo>
                    <a:lnTo>
                      <a:pt x="51768" y="220170"/>
                    </a:lnTo>
                    <a:lnTo>
                      <a:pt x="51815" y="231648"/>
                    </a:lnTo>
                    <a:lnTo>
                      <a:pt x="51815" y="234696"/>
                    </a:lnTo>
                    <a:lnTo>
                      <a:pt x="51815" y="237743"/>
                    </a:lnTo>
                  </a:path>
                  <a:path extrusionOk="0" h="238125" w="155575">
                    <a:moveTo>
                      <a:pt x="15239" y="146303"/>
                    </a:moveTo>
                    <a:lnTo>
                      <a:pt x="41576" y="114014"/>
                    </a:lnTo>
                    <a:lnTo>
                      <a:pt x="69484" y="107727"/>
                    </a:lnTo>
                    <a:lnTo>
                      <a:pt x="82296" y="109727"/>
                    </a:lnTo>
                    <a:lnTo>
                      <a:pt x="88011" y="113537"/>
                    </a:lnTo>
                    <a:lnTo>
                      <a:pt x="91439" y="119634"/>
                    </a:lnTo>
                    <a:lnTo>
                      <a:pt x="92582" y="126873"/>
                    </a:lnTo>
                    <a:lnTo>
                      <a:pt x="91439" y="134112"/>
                    </a:lnTo>
                    <a:lnTo>
                      <a:pt x="87629" y="146827"/>
                    </a:lnTo>
                    <a:lnTo>
                      <a:pt x="81533" y="158114"/>
                    </a:lnTo>
                    <a:lnTo>
                      <a:pt x="74294" y="168830"/>
                    </a:lnTo>
                    <a:lnTo>
                      <a:pt x="67055" y="179831"/>
                    </a:lnTo>
                    <a:lnTo>
                      <a:pt x="60960" y="185927"/>
                    </a:lnTo>
                    <a:lnTo>
                      <a:pt x="54863" y="192024"/>
                    </a:lnTo>
                    <a:lnTo>
                      <a:pt x="51815" y="198120"/>
                    </a:lnTo>
                    <a:lnTo>
                      <a:pt x="61436" y="198120"/>
                    </a:lnTo>
                    <a:lnTo>
                      <a:pt x="109727" y="198120"/>
                    </a:lnTo>
                    <a:lnTo>
                      <a:pt x="115824" y="201167"/>
                    </a:lnTo>
                    <a:lnTo>
                      <a:pt x="118872" y="201167"/>
                    </a:lnTo>
                    <a:lnTo>
                      <a:pt x="121920" y="204215"/>
                    </a:lnTo>
                    <a:lnTo>
                      <a:pt x="124967" y="204215"/>
                    </a:lnTo>
                  </a:path>
                  <a:path extrusionOk="0" h="238125" w="155575">
                    <a:moveTo>
                      <a:pt x="137160" y="0"/>
                    </a:moveTo>
                    <a:lnTo>
                      <a:pt x="149351" y="39624"/>
                    </a:lnTo>
                    <a:lnTo>
                      <a:pt x="155448" y="79248"/>
                    </a:lnTo>
                    <a:lnTo>
                      <a:pt x="155448" y="85343"/>
                    </a:lnTo>
                    <a:lnTo>
                      <a:pt x="155448" y="88391"/>
                    </a:lnTo>
                    <a:lnTo>
                      <a:pt x="155448" y="94487"/>
                    </a:lnTo>
                  </a:path>
                </a:pathLst>
              </a:custGeom>
              <a:noFill/>
              <a:ln cap="flat" cmpd="sng" w="24375">
                <a:solidFill>
                  <a:srgbClr val="007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7" name="Google Shape;1197;p18"/>
            <p:cNvSpPr/>
            <p:nvPr/>
          </p:nvSpPr>
          <p:spPr>
            <a:xfrm>
              <a:off x="6544056" y="2636520"/>
              <a:ext cx="31750" cy="64135"/>
            </a:xfrm>
            <a:custGeom>
              <a:rect b="b" l="l" r="r" t="t"/>
              <a:pathLst>
                <a:path extrusionOk="0" h="64135" w="31750">
                  <a:moveTo>
                    <a:pt x="21336" y="0"/>
                  </a:moveTo>
                  <a:lnTo>
                    <a:pt x="27051" y="8715"/>
                  </a:lnTo>
                  <a:lnTo>
                    <a:pt x="30480" y="17144"/>
                  </a:lnTo>
                  <a:lnTo>
                    <a:pt x="31623" y="26146"/>
                  </a:lnTo>
                  <a:lnTo>
                    <a:pt x="30480" y="36575"/>
                  </a:lnTo>
                  <a:lnTo>
                    <a:pt x="28908" y="44291"/>
                  </a:lnTo>
                  <a:lnTo>
                    <a:pt x="24765" y="52577"/>
                  </a:lnTo>
                  <a:lnTo>
                    <a:pt x="18907" y="59721"/>
                  </a:lnTo>
                  <a:lnTo>
                    <a:pt x="12192" y="64007"/>
                  </a:lnTo>
                  <a:lnTo>
                    <a:pt x="6096" y="64007"/>
                  </a:lnTo>
                  <a:lnTo>
                    <a:pt x="0" y="60959"/>
                  </a:lnTo>
                </a:path>
              </a:pathLst>
            </a:custGeom>
            <a:noFill/>
            <a:ln cap="flat" cmpd="sng" w="24375">
              <a:solidFill>
                <a:srgbClr val="007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6297167" y="3290315"/>
              <a:ext cx="52069" cy="56515"/>
            </a:xfrm>
            <a:custGeom>
              <a:rect b="b" l="l" r="r" t="t"/>
              <a:pathLst>
                <a:path extrusionOk="0" h="56514" w="52070">
                  <a:moveTo>
                    <a:pt x="33528" y="4571"/>
                  </a:moveTo>
                  <a:lnTo>
                    <a:pt x="26717" y="2000"/>
                  </a:lnTo>
                  <a:lnTo>
                    <a:pt x="20193" y="0"/>
                  </a:lnTo>
                  <a:lnTo>
                    <a:pt x="14239" y="285"/>
                  </a:lnTo>
                  <a:lnTo>
                    <a:pt x="0" y="32003"/>
                  </a:lnTo>
                  <a:lnTo>
                    <a:pt x="0" y="41147"/>
                  </a:lnTo>
                  <a:lnTo>
                    <a:pt x="3048" y="50291"/>
                  </a:lnTo>
                  <a:lnTo>
                    <a:pt x="12192" y="53339"/>
                  </a:lnTo>
                  <a:lnTo>
                    <a:pt x="18287" y="56387"/>
                  </a:lnTo>
                  <a:lnTo>
                    <a:pt x="30480" y="56387"/>
                  </a:lnTo>
                  <a:lnTo>
                    <a:pt x="36576" y="53339"/>
                  </a:lnTo>
                  <a:lnTo>
                    <a:pt x="45720" y="53339"/>
                  </a:lnTo>
                  <a:lnTo>
                    <a:pt x="48768" y="47243"/>
                  </a:lnTo>
                  <a:lnTo>
                    <a:pt x="51816" y="41147"/>
                  </a:lnTo>
                </a:path>
              </a:pathLst>
            </a:custGeom>
            <a:noFill/>
            <a:ln cap="flat" cmpd="sng" w="24375">
              <a:solidFill>
                <a:srgbClr val="007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99" name="Google Shape;1199;p1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299293" y="3365516"/>
              <a:ext cx="122585" cy="164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0" name="Google Shape;1200;p1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549896" y="3321939"/>
              <a:ext cx="155446" cy="17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1" name="Google Shape;1201;p1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601712" y="3093720"/>
              <a:ext cx="259079" cy="16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2" name="Google Shape;1202;p1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851904" y="2328672"/>
              <a:ext cx="85342" cy="1005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3" name="Google Shape;1203;p1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989064" y="2432304"/>
              <a:ext cx="149350" cy="1706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04" name="Google Shape;1204;p18"/>
            <p:cNvGrpSpPr/>
            <p:nvPr/>
          </p:nvGrpSpPr>
          <p:grpSpPr>
            <a:xfrm>
              <a:off x="6985634" y="2791968"/>
              <a:ext cx="235076" cy="536446"/>
              <a:chOff x="6985634" y="2791968"/>
              <a:chExt cx="235076" cy="536446"/>
            </a:xfrm>
          </p:grpSpPr>
          <p:sp>
            <p:nvSpPr>
              <p:cNvPr id="1205" name="Google Shape;1205;p18"/>
              <p:cNvSpPr/>
              <p:nvPr/>
            </p:nvSpPr>
            <p:spPr>
              <a:xfrm>
                <a:off x="6985634" y="2791968"/>
                <a:ext cx="180340" cy="478790"/>
              </a:xfrm>
              <a:custGeom>
                <a:rect b="b" l="l" r="r" t="t"/>
                <a:pathLst>
                  <a:path extrusionOk="0" h="478789" w="180340">
                    <a:moveTo>
                      <a:pt x="3428" y="0"/>
                    </a:moveTo>
                    <a:lnTo>
                      <a:pt x="428" y="20145"/>
                    </a:lnTo>
                    <a:lnTo>
                      <a:pt x="0" y="40005"/>
                    </a:lnTo>
                    <a:lnTo>
                      <a:pt x="1285" y="60436"/>
                    </a:lnTo>
                    <a:lnTo>
                      <a:pt x="8667" y="130254"/>
                    </a:lnTo>
                    <a:lnTo>
                      <a:pt x="15621" y="177926"/>
                    </a:lnTo>
                    <a:lnTo>
                      <a:pt x="24860" y="225028"/>
                    </a:lnTo>
                    <a:lnTo>
                      <a:pt x="36956" y="271272"/>
                    </a:lnTo>
                    <a:lnTo>
                      <a:pt x="53054" y="319039"/>
                    </a:lnTo>
                    <a:lnTo>
                      <a:pt x="74294" y="365379"/>
                    </a:lnTo>
                    <a:lnTo>
                      <a:pt x="101250" y="408860"/>
                    </a:lnTo>
                    <a:lnTo>
                      <a:pt x="134492" y="448056"/>
                    </a:lnTo>
                    <a:lnTo>
                      <a:pt x="174116" y="478536"/>
                    </a:lnTo>
                    <a:lnTo>
                      <a:pt x="180212" y="478536"/>
                    </a:lnTo>
                    <a:lnTo>
                      <a:pt x="177164" y="478536"/>
                    </a:lnTo>
                    <a:lnTo>
                      <a:pt x="174116" y="478536"/>
                    </a:lnTo>
                    <a:lnTo>
                      <a:pt x="171069" y="475488"/>
                    </a:lnTo>
                  </a:path>
                </a:pathLst>
              </a:custGeom>
              <a:noFill/>
              <a:ln cap="flat" cmpd="sng" w="24375">
                <a:solidFill>
                  <a:srgbClr val="007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06" name="Google Shape;1206;p1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101840" y="3227832"/>
                <a:ext cx="118870" cy="1005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07" name="Google Shape;1207;p18"/>
          <p:cNvGrpSpPr/>
          <p:nvPr/>
        </p:nvGrpSpPr>
        <p:grpSpPr>
          <a:xfrm>
            <a:off x="1214573" y="4267200"/>
            <a:ext cx="7975434" cy="2437719"/>
            <a:chOff x="2986754" y="4005072"/>
            <a:chExt cx="6846729" cy="1825750"/>
          </a:xfrm>
        </p:grpSpPr>
        <p:pic>
          <p:nvPicPr>
            <p:cNvPr id="1208" name="Google Shape;1208;p1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151632" y="4053840"/>
              <a:ext cx="213596" cy="2164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9" name="Google Shape;1209;p1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566160" y="4005072"/>
              <a:ext cx="448816" cy="2389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0" name="Google Shape;1210;p18"/>
            <p:cNvSpPr/>
            <p:nvPr/>
          </p:nvSpPr>
          <p:spPr>
            <a:xfrm>
              <a:off x="2993135" y="4355591"/>
              <a:ext cx="1222375" cy="121920"/>
            </a:xfrm>
            <a:custGeom>
              <a:rect b="b" l="l" r="r" t="t"/>
              <a:pathLst>
                <a:path extrusionOk="0" h="121920" w="1222375">
                  <a:moveTo>
                    <a:pt x="0" y="121920"/>
                  </a:moveTo>
                  <a:lnTo>
                    <a:pt x="16478" y="118348"/>
                  </a:lnTo>
                  <a:lnTo>
                    <a:pt x="33527" y="116205"/>
                  </a:lnTo>
                  <a:lnTo>
                    <a:pt x="50577" y="114633"/>
                  </a:lnTo>
                  <a:lnTo>
                    <a:pt x="67056" y="112776"/>
                  </a:lnTo>
                  <a:lnTo>
                    <a:pt x="103584" y="107727"/>
                  </a:lnTo>
                  <a:lnTo>
                    <a:pt x="139826" y="102108"/>
                  </a:lnTo>
                  <a:lnTo>
                    <a:pt x="175498" y="96488"/>
                  </a:lnTo>
                  <a:lnTo>
                    <a:pt x="210312" y="91440"/>
                  </a:lnTo>
                  <a:lnTo>
                    <a:pt x="249650" y="84629"/>
                  </a:lnTo>
                  <a:lnTo>
                    <a:pt x="289560" y="78105"/>
                  </a:lnTo>
                  <a:lnTo>
                    <a:pt x="329469" y="72151"/>
                  </a:lnTo>
                  <a:lnTo>
                    <a:pt x="368808" y="67056"/>
                  </a:lnTo>
                  <a:lnTo>
                    <a:pt x="412765" y="63007"/>
                  </a:lnTo>
                  <a:lnTo>
                    <a:pt x="457581" y="59817"/>
                  </a:lnTo>
                  <a:lnTo>
                    <a:pt x="502967" y="57197"/>
                  </a:lnTo>
                  <a:lnTo>
                    <a:pt x="548640" y="54864"/>
                  </a:lnTo>
                  <a:lnTo>
                    <a:pt x="597122" y="53054"/>
                  </a:lnTo>
                  <a:lnTo>
                    <a:pt x="646176" y="51816"/>
                  </a:lnTo>
                  <a:lnTo>
                    <a:pt x="695229" y="50577"/>
                  </a:lnTo>
                  <a:lnTo>
                    <a:pt x="743712" y="48768"/>
                  </a:lnTo>
                  <a:lnTo>
                    <a:pt x="793956" y="48196"/>
                  </a:lnTo>
                  <a:lnTo>
                    <a:pt x="843914" y="46482"/>
                  </a:lnTo>
                  <a:lnTo>
                    <a:pt x="893302" y="43624"/>
                  </a:lnTo>
                  <a:lnTo>
                    <a:pt x="941831" y="39624"/>
                  </a:lnTo>
                  <a:lnTo>
                    <a:pt x="996696" y="35052"/>
                  </a:lnTo>
                  <a:lnTo>
                    <a:pt x="1051560" y="30480"/>
                  </a:lnTo>
                  <a:lnTo>
                    <a:pt x="1106424" y="25908"/>
                  </a:lnTo>
                  <a:lnTo>
                    <a:pt x="1161288" y="21336"/>
                  </a:lnTo>
                  <a:lnTo>
                    <a:pt x="1175003" y="20859"/>
                  </a:lnTo>
                  <a:lnTo>
                    <a:pt x="1188719" y="19812"/>
                  </a:lnTo>
                  <a:lnTo>
                    <a:pt x="1202435" y="18764"/>
                  </a:lnTo>
                  <a:lnTo>
                    <a:pt x="1216152" y="18287"/>
                  </a:lnTo>
                  <a:lnTo>
                    <a:pt x="1222248" y="18287"/>
                  </a:lnTo>
                  <a:lnTo>
                    <a:pt x="1219200" y="15240"/>
                  </a:lnTo>
                  <a:lnTo>
                    <a:pt x="1212341" y="12430"/>
                  </a:lnTo>
                  <a:lnTo>
                    <a:pt x="1205483" y="8763"/>
                  </a:lnTo>
                  <a:lnTo>
                    <a:pt x="1198625" y="4524"/>
                  </a:lnTo>
                  <a:lnTo>
                    <a:pt x="1191767" y="0"/>
                  </a:lnTo>
                </a:path>
              </a:pathLst>
            </a:custGeom>
            <a:noFill/>
            <a:ln cap="flat" cmpd="sng" w="2437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1" name="Google Shape;1211;p18"/>
            <p:cNvGrpSpPr/>
            <p:nvPr/>
          </p:nvGrpSpPr>
          <p:grpSpPr>
            <a:xfrm>
              <a:off x="7388352" y="5276088"/>
              <a:ext cx="731806" cy="220169"/>
              <a:chOff x="7388352" y="5276088"/>
              <a:chExt cx="731806" cy="220169"/>
            </a:xfrm>
          </p:grpSpPr>
          <p:pic>
            <p:nvPicPr>
              <p:cNvPr id="1212" name="Google Shape;1212;p18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388352" y="5303520"/>
                <a:ext cx="137158" cy="1927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3" name="Google Shape;1213;p18"/>
              <p:cNvSpPr/>
              <p:nvPr/>
            </p:nvSpPr>
            <p:spPr>
              <a:xfrm>
                <a:off x="7577328" y="5306568"/>
                <a:ext cx="271780" cy="155575"/>
              </a:xfrm>
              <a:custGeom>
                <a:rect b="b" l="l" r="r" t="t"/>
                <a:pathLst>
                  <a:path extrusionOk="0" h="155575" w="271779">
                    <a:moveTo>
                      <a:pt x="0" y="33527"/>
                    </a:moveTo>
                    <a:lnTo>
                      <a:pt x="476" y="47243"/>
                    </a:lnTo>
                    <a:lnTo>
                      <a:pt x="1523" y="60959"/>
                    </a:lnTo>
                    <a:lnTo>
                      <a:pt x="2571" y="74675"/>
                    </a:lnTo>
                    <a:lnTo>
                      <a:pt x="3047" y="88391"/>
                    </a:lnTo>
                    <a:lnTo>
                      <a:pt x="5286" y="101631"/>
                    </a:lnTo>
                    <a:lnTo>
                      <a:pt x="7238" y="114299"/>
                    </a:lnTo>
                    <a:lnTo>
                      <a:pt x="8620" y="126968"/>
                    </a:lnTo>
                    <a:lnTo>
                      <a:pt x="9143" y="140207"/>
                    </a:lnTo>
                    <a:lnTo>
                      <a:pt x="9143" y="146303"/>
                    </a:lnTo>
                    <a:lnTo>
                      <a:pt x="12191" y="149351"/>
                    </a:lnTo>
                    <a:lnTo>
                      <a:pt x="12191" y="155447"/>
                    </a:lnTo>
                  </a:path>
                  <a:path extrusionOk="0" h="155575" w="271779">
                    <a:moveTo>
                      <a:pt x="42671" y="67055"/>
                    </a:moveTo>
                    <a:lnTo>
                      <a:pt x="33861" y="77152"/>
                    </a:lnTo>
                    <a:lnTo>
                      <a:pt x="29337" y="86105"/>
                    </a:lnTo>
                    <a:lnTo>
                      <a:pt x="27670" y="96202"/>
                    </a:lnTo>
                    <a:lnTo>
                      <a:pt x="27431" y="109727"/>
                    </a:lnTo>
                    <a:lnTo>
                      <a:pt x="28575" y="118776"/>
                    </a:lnTo>
                    <a:lnTo>
                      <a:pt x="69722" y="143255"/>
                    </a:lnTo>
                    <a:lnTo>
                      <a:pt x="81295" y="141065"/>
                    </a:lnTo>
                    <a:lnTo>
                      <a:pt x="116300" y="114442"/>
                    </a:lnTo>
                    <a:lnTo>
                      <a:pt x="110299" y="75818"/>
                    </a:lnTo>
                    <a:lnTo>
                      <a:pt x="88391" y="112775"/>
                    </a:lnTo>
                    <a:lnTo>
                      <a:pt x="131063" y="128015"/>
                    </a:lnTo>
                    <a:lnTo>
                      <a:pt x="134111" y="128015"/>
                    </a:lnTo>
                    <a:lnTo>
                      <a:pt x="137159" y="121919"/>
                    </a:lnTo>
                  </a:path>
                  <a:path extrusionOk="0" h="155575" w="271779">
                    <a:moveTo>
                      <a:pt x="155447" y="18287"/>
                    </a:moveTo>
                    <a:lnTo>
                      <a:pt x="152399" y="9143"/>
                    </a:lnTo>
                    <a:lnTo>
                      <a:pt x="152399" y="6095"/>
                    </a:lnTo>
                    <a:lnTo>
                      <a:pt x="149351" y="0"/>
                    </a:lnTo>
                    <a:lnTo>
                      <a:pt x="156971" y="47720"/>
                    </a:lnTo>
                    <a:lnTo>
                      <a:pt x="161544" y="62483"/>
                    </a:lnTo>
                    <a:lnTo>
                      <a:pt x="166116" y="77247"/>
                    </a:lnTo>
                    <a:lnTo>
                      <a:pt x="170687" y="91439"/>
                    </a:lnTo>
                    <a:lnTo>
                      <a:pt x="173116" y="99488"/>
                    </a:lnTo>
                    <a:lnTo>
                      <a:pt x="176402" y="105536"/>
                    </a:lnTo>
                    <a:lnTo>
                      <a:pt x="181403" y="109870"/>
                    </a:lnTo>
                    <a:lnTo>
                      <a:pt x="188975" y="112775"/>
                    </a:lnTo>
                  </a:path>
                  <a:path extrusionOk="0" h="155575" w="271779">
                    <a:moveTo>
                      <a:pt x="204215" y="79247"/>
                    </a:moveTo>
                    <a:lnTo>
                      <a:pt x="204215" y="70103"/>
                    </a:lnTo>
                    <a:lnTo>
                      <a:pt x="204215" y="64007"/>
                    </a:lnTo>
                    <a:lnTo>
                      <a:pt x="204215" y="57911"/>
                    </a:lnTo>
                    <a:lnTo>
                      <a:pt x="210311" y="57911"/>
                    </a:lnTo>
                    <a:lnTo>
                      <a:pt x="210311" y="64007"/>
                    </a:lnTo>
                    <a:lnTo>
                      <a:pt x="213359" y="67055"/>
                    </a:lnTo>
                    <a:lnTo>
                      <a:pt x="217884" y="75723"/>
                    </a:lnTo>
                    <a:lnTo>
                      <a:pt x="222122" y="83819"/>
                    </a:lnTo>
                    <a:lnTo>
                      <a:pt x="225790" y="91916"/>
                    </a:lnTo>
                    <a:lnTo>
                      <a:pt x="228599" y="100583"/>
                    </a:lnTo>
                    <a:lnTo>
                      <a:pt x="231647" y="106679"/>
                    </a:lnTo>
                    <a:lnTo>
                      <a:pt x="234695" y="115823"/>
                    </a:lnTo>
                    <a:lnTo>
                      <a:pt x="234695" y="124967"/>
                    </a:lnTo>
                    <a:lnTo>
                      <a:pt x="234695" y="128015"/>
                    </a:lnTo>
                  </a:path>
                  <a:path extrusionOk="0" h="155575" w="271779">
                    <a:moveTo>
                      <a:pt x="268223" y="64007"/>
                    </a:moveTo>
                    <a:lnTo>
                      <a:pt x="267795" y="73104"/>
                    </a:lnTo>
                    <a:lnTo>
                      <a:pt x="267080" y="81914"/>
                    </a:lnTo>
                    <a:lnTo>
                      <a:pt x="266938" y="90154"/>
                    </a:lnTo>
                    <a:lnTo>
                      <a:pt x="268223" y="97535"/>
                    </a:lnTo>
                    <a:lnTo>
                      <a:pt x="268223" y="100583"/>
                    </a:lnTo>
                    <a:lnTo>
                      <a:pt x="271271" y="100583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18"/>
              <p:cNvSpPr/>
              <p:nvPr/>
            </p:nvSpPr>
            <p:spPr>
              <a:xfrm>
                <a:off x="7824216" y="5276088"/>
                <a:ext cx="21590" cy="21590"/>
              </a:xfrm>
              <a:custGeom>
                <a:rect b="b" l="l" r="r" t="t"/>
                <a:pathLst>
                  <a:path extrusionOk="0" h="21589" w="21590">
                    <a:moveTo>
                      <a:pt x="0" y="3048"/>
                    </a:moveTo>
                    <a:lnTo>
                      <a:pt x="0" y="18287"/>
                    </a:lnTo>
                    <a:lnTo>
                      <a:pt x="3047" y="21336"/>
                    </a:lnTo>
                    <a:lnTo>
                      <a:pt x="18287" y="21336"/>
                    </a:lnTo>
                    <a:lnTo>
                      <a:pt x="21335" y="18287"/>
                    </a:lnTo>
                    <a:lnTo>
                      <a:pt x="21335" y="9143"/>
                    </a:lnTo>
                    <a:lnTo>
                      <a:pt x="21335" y="3048"/>
                    </a:lnTo>
                    <a:lnTo>
                      <a:pt x="18287" y="0"/>
                    </a:lnTo>
                    <a:lnTo>
                      <a:pt x="3047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18"/>
              <p:cNvSpPr/>
              <p:nvPr/>
            </p:nvSpPr>
            <p:spPr>
              <a:xfrm>
                <a:off x="7883938" y="5282184"/>
                <a:ext cx="236220" cy="128270"/>
              </a:xfrm>
              <a:custGeom>
                <a:rect b="b" l="l" r="r" t="t"/>
                <a:pathLst>
                  <a:path extrusionOk="0" h="128270" w="236220">
                    <a:moveTo>
                      <a:pt x="4286" y="15240"/>
                    </a:moveTo>
                    <a:lnTo>
                      <a:pt x="2095" y="30765"/>
                    </a:lnTo>
                    <a:lnTo>
                      <a:pt x="476" y="45720"/>
                    </a:lnTo>
                    <a:lnTo>
                      <a:pt x="0" y="60674"/>
                    </a:lnTo>
                    <a:lnTo>
                      <a:pt x="1238" y="76200"/>
                    </a:lnTo>
                    <a:lnTo>
                      <a:pt x="13430" y="115824"/>
                    </a:lnTo>
                    <a:lnTo>
                      <a:pt x="16478" y="121920"/>
                    </a:lnTo>
                    <a:lnTo>
                      <a:pt x="16478" y="118872"/>
                    </a:lnTo>
                    <a:lnTo>
                      <a:pt x="19526" y="118872"/>
                    </a:lnTo>
                    <a:lnTo>
                      <a:pt x="22574" y="112776"/>
                    </a:lnTo>
                    <a:lnTo>
                      <a:pt x="22574" y="103632"/>
                    </a:lnTo>
                    <a:lnTo>
                      <a:pt x="22574" y="97536"/>
                    </a:lnTo>
                    <a:lnTo>
                      <a:pt x="25622" y="91440"/>
                    </a:lnTo>
                    <a:lnTo>
                      <a:pt x="25622" y="82296"/>
                    </a:lnTo>
                    <a:lnTo>
                      <a:pt x="31718" y="79248"/>
                    </a:lnTo>
                    <a:lnTo>
                      <a:pt x="37814" y="76200"/>
                    </a:lnTo>
                    <a:lnTo>
                      <a:pt x="43910" y="79248"/>
                    </a:lnTo>
                    <a:lnTo>
                      <a:pt x="50006" y="82296"/>
                    </a:lnTo>
                    <a:lnTo>
                      <a:pt x="56102" y="85344"/>
                    </a:lnTo>
                    <a:lnTo>
                      <a:pt x="56102" y="91440"/>
                    </a:lnTo>
                    <a:lnTo>
                      <a:pt x="56102" y="100584"/>
                    </a:lnTo>
                    <a:lnTo>
                      <a:pt x="56102" y="106680"/>
                    </a:lnTo>
                    <a:lnTo>
                      <a:pt x="56102" y="112776"/>
                    </a:lnTo>
                    <a:lnTo>
                      <a:pt x="56102" y="118872"/>
                    </a:lnTo>
                  </a:path>
                  <a:path extrusionOk="0" h="128270" w="236220">
                    <a:moveTo>
                      <a:pt x="83534" y="54864"/>
                    </a:moveTo>
                    <a:lnTo>
                      <a:pt x="81295" y="66294"/>
                    </a:lnTo>
                    <a:lnTo>
                      <a:pt x="79343" y="77724"/>
                    </a:lnTo>
                    <a:lnTo>
                      <a:pt x="77962" y="89154"/>
                    </a:lnTo>
                    <a:lnTo>
                      <a:pt x="77438" y="100584"/>
                    </a:lnTo>
                    <a:lnTo>
                      <a:pt x="75914" y="109585"/>
                    </a:lnTo>
                    <a:lnTo>
                      <a:pt x="76676" y="117729"/>
                    </a:lnTo>
                    <a:lnTo>
                      <a:pt x="80867" y="124158"/>
                    </a:lnTo>
                    <a:lnTo>
                      <a:pt x="89630" y="128016"/>
                    </a:lnTo>
                    <a:lnTo>
                      <a:pt x="98679" y="128206"/>
                    </a:lnTo>
                    <a:lnTo>
                      <a:pt x="107156" y="124968"/>
                    </a:lnTo>
                    <a:lnTo>
                      <a:pt x="114490" y="119443"/>
                    </a:lnTo>
                    <a:lnTo>
                      <a:pt x="120110" y="112776"/>
                    </a:lnTo>
                    <a:lnTo>
                      <a:pt x="121777" y="105013"/>
                    </a:lnTo>
                    <a:lnTo>
                      <a:pt x="122015" y="96393"/>
                    </a:lnTo>
                    <a:lnTo>
                      <a:pt x="120538" y="88344"/>
                    </a:lnTo>
                    <a:lnTo>
                      <a:pt x="92678" y="70104"/>
                    </a:lnTo>
                  </a:path>
                  <a:path extrusionOk="0" h="128270" w="236220">
                    <a:moveTo>
                      <a:pt x="153638" y="60960"/>
                    </a:moveTo>
                    <a:lnTo>
                      <a:pt x="151495" y="69627"/>
                    </a:lnTo>
                    <a:lnTo>
                      <a:pt x="150209" y="77724"/>
                    </a:lnTo>
                    <a:lnTo>
                      <a:pt x="150637" y="85820"/>
                    </a:lnTo>
                    <a:lnTo>
                      <a:pt x="153638" y="94488"/>
                    </a:lnTo>
                    <a:lnTo>
                      <a:pt x="156686" y="103632"/>
                    </a:lnTo>
                    <a:lnTo>
                      <a:pt x="162782" y="106680"/>
                    </a:lnTo>
                    <a:lnTo>
                      <a:pt x="171926" y="106680"/>
                    </a:lnTo>
                    <a:lnTo>
                      <a:pt x="184118" y="106680"/>
                    </a:lnTo>
                    <a:lnTo>
                      <a:pt x="184118" y="94488"/>
                    </a:lnTo>
                    <a:lnTo>
                      <a:pt x="184118" y="85344"/>
                    </a:lnTo>
                    <a:lnTo>
                      <a:pt x="182546" y="77247"/>
                    </a:lnTo>
                    <a:lnTo>
                      <a:pt x="178403" y="70866"/>
                    </a:lnTo>
                    <a:lnTo>
                      <a:pt x="172545" y="65627"/>
                    </a:lnTo>
                    <a:lnTo>
                      <a:pt x="165830" y="60960"/>
                    </a:lnTo>
                    <a:lnTo>
                      <a:pt x="159734" y="54864"/>
                    </a:lnTo>
                    <a:lnTo>
                      <a:pt x="150590" y="51816"/>
                    </a:lnTo>
                    <a:lnTo>
                      <a:pt x="144494" y="48768"/>
                    </a:lnTo>
                  </a:path>
                  <a:path extrusionOk="0" h="128270" w="236220">
                    <a:moveTo>
                      <a:pt x="217646" y="0"/>
                    </a:moveTo>
                    <a:lnTo>
                      <a:pt x="223742" y="48768"/>
                    </a:lnTo>
                    <a:lnTo>
                      <a:pt x="226028" y="57959"/>
                    </a:lnTo>
                    <a:lnTo>
                      <a:pt x="228314" y="67437"/>
                    </a:lnTo>
                    <a:lnTo>
                      <a:pt x="230600" y="77485"/>
                    </a:lnTo>
                    <a:lnTo>
                      <a:pt x="232886" y="88392"/>
                    </a:lnTo>
                    <a:lnTo>
                      <a:pt x="232886" y="94488"/>
                    </a:lnTo>
                    <a:lnTo>
                      <a:pt x="235934" y="94488"/>
                    </a:lnTo>
                    <a:lnTo>
                      <a:pt x="235934" y="97536"/>
                    </a:lnTo>
                    <a:lnTo>
                      <a:pt x="235934" y="91440"/>
                    </a:lnTo>
                    <a:lnTo>
                      <a:pt x="235934" y="88392"/>
                    </a:lnTo>
                    <a:lnTo>
                      <a:pt x="232886" y="82296"/>
                    </a:lnTo>
                    <a:lnTo>
                      <a:pt x="225980" y="75152"/>
                    </a:lnTo>
                    <a:lnTo>
                      <a:pt x="218789" y="68580"/>
                    </a:lnTo>
                    <a:lnTo>
                      <a:pt x="211026" y="64293"/>
                    </a:lnTo>
                    <a:lnTo>
                      <a:pt x="202406" y="64008"/>
                    </a:lnTo>
                    <a:lnTo>
                      <a:pt x="196167" y="67818"/>
                    </a:lnTo>
                    <a:lnTo>
                      <a:pt x="191357" y="73914"/>
                    </a:lnTo>
                    <a:lnTo>
                      <a:pt x="188261" y="81153"/>
                    </a:lnTo>
                    <a:lnTo>
                      <a:pt x="187166" y="88392"/>
                    </a:lnTo>
                    <a:lnTo>
                      <a:pt x="187166" y="97536"/>
                    </a:lnTo>
                    <a:lnTo>
                      <a:pt x="187166" y="106680"/>
                    </a:lnTo>
                    <a:lnTo>
                      <a:pt x="199358" y="109728"/>
                    </a:lnTo>
                    <a:lnTo>
                      <a:pt x="209788" y="110442"/>
                    </a:lnTo>
                    <a:lnTo>
                      <a:pt x="218789" y="108585"/>
                    </a:lnTo>
                    <a:lnTo>
                      <a:pt x="227218" y="105013"/>
                    </a:lnTo>
                    <a:lnTo>
                      <a:pt x="235934" y="100584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16" name="Google Shape;1216;p1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105323" y="5382768"/>
              <a:ext cx="119204" cy="1463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7" name="Google Shape;1217;p18"/>
            <p:cNvSpPr/>
            <p:nvPr/>
          </p:nvSpPr>
          <p:spPr>
            <a:xfrm>
              <a:off x="6478619" y="4258055"/>
              <a:ext cx="212090" cy="822960"/>
            </a:xfrm>
            <a:custGeom>
              <a:rect b="b" l="l" r="r" t="t"/>
              <a:pathLst>
                <a:path extrusionOk="0" h="822960" w="212090">
                  <a:moveTo>
                    <a:pt x="211740" y="0"/>
                  </a:moveTo>
                  <a:lnTo>
                    <a:pt x="167163" y="28289"/>
                  </a:lnTo>
                  <a:lnTo>
                    <a:pt x="129778" y="73485"/>
                  </a:lnTo>
                  <a:lnTo>
                    <a:pt x="107727" y="106299"/>
                  </a:lnTo>
                  <a:lnTo>
                    <a:pt x="87391" y="140827"/>
                  </a:lnTo>
                  <a:lnTo>
                    <a:pt x="68484" y="176784"/>
                  </a:lnTo>
                  <a:lnTo>
                    <a:pt x="46910" y="228171"/>
                  </a:lnTo>
                  <a:lnTo>
                    <a:pt x="28479" y="281559"/>
                  </a:lnTo>
                  <a:lnTo>
                    <a:pt x="14049" y="336661"/>
                  </a:lnTo>
                  <a:lnTo>
                    <a:pt x="4476" y="393192"/>
                  </a:lnTo>
                  <a:lnTo>
                    <a:pt x="0" y="443436"/>
                  </a:lnTo>
                  <a:lnTo>
                    <a:pt x="666" y="493395"/>
                  </a:lnTo>
                  <a:lnTo>
                    <a:pt x="7048" y="542782"/>
                  </a:lnTo>
                  <a:lnTo>
                    <a:pt x="19716" y="591312"/>
                  </a:lnTo>
                  <a:lnTo>
                    <a:pt x="32765" y="629078"/>
                  </a:lnTo>
                  <a:lnTo>
                    <a:pt x="48672" y="664845"/>
                  </a:lnTo>
                  <a:lnTo>
                    <a:pt x="66865" y="698896"/>
                  </a:lnTo>
                  <a:lnTo>
                    <a:pt x="86772" y="731520"/>
                  </a:lnTo>
                  <a:lnTo>
                    <a:pt x="114585" y="770382"/>
                  </a:lnTo>
                  <a:lnTo>
                    <a:pt x="144684" y="804672"/>
                  </a:lnTo>
                  <a:lnTo>
                    <a:pt x="178212" y="822960"/>
                  </a:lnTo>
                  <a:lnTo>
                    <a:pt x="184308" y="819912"/>
                  </a:lnTo>
                  <a:lnTo>
                    <a:pt x="187356" y="816864"/>
                  </a:lnTo>
                  <a:lnTo>
                    <a:pt x="187356" y="810768"/>
                  </a:lnTo>
                </a:path>
              </a:pathLst>
            </a:custGeom>
            <a:noFill/>
            <a:ln cap="flat" cmpd="sng" w="2437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8" name="Google Shape;1218;p18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259116" y="4509849"/>
              <a:ext cx="131919" cy="257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9" name="Google Shape;1219;p18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9479280" y="4706112"/>
              <a:ext cx="131062" cy="1889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20" name="Google Shape;1220;p18"/>
            <p:cNvGrpSpPr/>
            <p:nvPr/>
          </p:nvGrpSpPr>
          <p:grpSpPr>
            <a:xfrm>
              <a:off x="9372600" y="5023104"/>
              <a:ext cx="374902" cy="192022"/>
              <a:chOff x="9372600" y="5023104"/>
              <a:chExt cx="374902" cy="192022"/>
            </a:xfrm>
          </p:grpSpPr>
          <p:pic>
            <p:nvPicPr>
              <p:cNvPr id="1221" name="Google Shape;1221;p18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9372600" y="5023104"/>
                <a:ext cx="204214" cy="1920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2" name="Google Shape;1222;p18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9609106" y="5038344"/>
                <a:ext cx="138396" cy="1432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23" name="Google Shape;1223;p18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7530465" y="4934712"/>
              <a:ext cx="116965" cy="19811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24" name="Google Shape;1224;p18"/>
            <p:cNvGrpSpPr/>
            <p:nvPr/>
          </p:nvGrpSpPr>
          <p:grpSpPr>
            <a:xfrm>
              <a:off x="2986754" y="4657343"/>
              <a:ext cx="537447" cy="640080"/>
              <a:chOff x="2986754" y="4657343"/>
              <a:chExt cx="537447" cy="640080"/>
            </a:xfrm>
          </p:grpSpPr>
          <p:sp>
            <p:nvSpPr>
              <p:cNvPr id="1225" name="Google Shape;1225;p18"/>
              <p:cNvSpPr/>
              <p:nvPr/>
            </p:nvSpPr>
            <p:spPr>
              <a:xfrm>
                <a:off x="3020568" y="4824983"/>
                <a:ext cx="33655" cy="272415"/>
              </a:xfrm>
              <a:custGeom>
                <a:rect b="b" l="l" r="r" t="t"/>
                <a:pathLst>
                  <a:path extrusionOk="0" h="272414" w="33655">
                    <a:moveTo>
                      <a:pt x="0" y="0"/>
                    </a:moveTo>
                    <a:lnTo>
                      <a:pt x="3857" y="48434"/>
                    </a:lnTo>
                    <a:lnTo>
                      <a:pt x="10191" y="89154"/>
                    </a:lnTo>
                    <a:lnTo>
                      <a:pt x="13716" y="114300"/>
                    </a:lnTo>
                    <a:lnTo>
                      <a:pt x="17240" y="139445"/>
                    </a:lnTo>
                    <a:lnTo>
                      <a:pt x="21335" y="164592"/>
                    </a:lnTo>
                    <a:lnTo>
                      <a:pt x="23622" y="185689"/>
                    </a:lnTo>
                    <a:lnTo>
                      <a:pt x="25908" y="207644"/>
                    </a:lnTo>
                    <a:lnTo>
                      <a:pt x="28194" y="230171"/>
                    </a:lnTo>
                    <a:lnTo>
                      <a:pt x="30479" y="252984"/>
                    </a:lnTo>
                    <a:lnTo>
                      <a:pt x="30527" y="259270"/>
                    </a:lnTo>
                    <a:lnTo>
                      <a:pt x="30860" y="266700"/>
                    </a:lnTo>
                    <a:lnTo>
                      <a:pt x="31765" y="271843"/>
                    </a:lnTo>
                    <a:lnTo>
                      <a:pt x="33527" y="271272"/>
                    </a:lnTo>
                    <a:lnTo>
                      <a:pt x="33527" y="268224"/>
                    </a:lnTo>
                    <a:lnTo>
                      <a:pt x="33527" y="265176"/>
                    </a:lnTo>
                    <a:lnTo>
                      <a:pt x="33527" y="262128"/>
                    </a:lnTo>
                  </a:path>
                </a:pathLst>
              </a:custGeom>
              <a:noFill/>
              <a:ln cap="flat" cmpd="sng" w="24375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26" name="Google Shape;1226;p18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2986754" y="4776216"/>
                <a:ext cx="166114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27" name="Google Shape;1227;p18"/>
              <p:cNvSpPr/>
              <p:nvPr/>
            </p:nvSpPr>
            <p:spPr>
              <a:xfrm>
                <a:off x="3206115" y="4657343"/>
                <a:ext cx="128905" cy="640080"/>
              </a:xfrm>
              <a:custGeom>
                <a:rect b="b" l="l" r="r" t="t"/>
                <a:pathLst>
                  <a:path extrusionOk="0" h="640079" w="128904">
                    <a:moveTo>
                      <a:pt x="97916" y="0"/>
                    </a:moveTo>
                    <a:lnTo>
                      <a:pt x="67436" y="39624"/>
                    </a:lnTo>
                    <a:lnTo>
                      <a:pt x="51053" y="92964"/>
                    </a:lnTo>
                    <a:lnTo>
                      <a:pt x="36956" y="146304"/>
                    </a:lnTo>
                    <a:lnTo>
                      <a:pt x="27908" y="187452"/>
                    </a:lnTo>
                    <a:lnTo>
                      <a:pt x="19430" y="228600"/>
                    </a:lnTo>
                    <a:lnTo>
                      <a:pt x="12096" y="269748"/>
                    </a:lnTo>
                    <a:lnTo>
                      <a:pt x="6476" y="310896"/>
                    </a:lnTo>
                    <a:lnTo>
                      <a:pt x="2238" y="357044"/>
                    </a:lnTo>
                    <a:lnTo>
                      <a:pt x="0" y="403479"/>
                    </a:lnTo>
                    <a:lnTo>
                      <a:pt x="1762" y="449341"/>
                    </a:lnTo>
                    <a:lnTo>
                      <a:pt x="9525" y="493776"/>
                    </a:lnTo>
                    <a:lnTo>
                      <a:pt x="29336" y="545973"/>
                    </a:lnTo>
                    <a:lnTo>
                      <a:pt x="58292" y="591312"/>
                    </a:lnTo>
                    <a:lnTo>
                      <a:pt x="84962" y="618744"/>
                    </a:lnTo>
                    <a:lnTo>
                      <a:pt x="116204" y="637032"/>
                    </a:lnTo>
                    <a:lnTo>
                      <a:pt x="119252" y="640080"/>
                    </a:lnTo>
                    <a:lnTo>
                      <a:pt x="125349" y="640080"/>
                    </a:lnTo>
                    <a:lnTo>
                      <a:pt x="128396" y="640080"/>
                    </a:lnTo>
                  </a:path>
                </a:pathLst>
              </a:custGeom>
              <a:noFill/>
              <a:ln cap="flat" cmpd="sng" w="24375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28" name="Google Shape;1228;p18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3362706" y="4809744"/>
                <a:ext cx="161495" cy="1774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29" name="Google Shape;1229;p18"/>
            <p:cNvSpPr/>
            <p:nvPr/>
          </p:nvSpPr>
          <p:spPr>
            <a:xfrm>
              <a:off x="3587496" y="4693920"/>
              <a:ext cx="33655" cy="551815"/>
            </a:xfrm>
            <a:custGeom>
              <a:rect b="b" l="l" r="r" t="t"/>
              <a:pathLst>
                <a:path extrusionOk="0" h="551814" w="33654">
                  <a:moveTo>
                    <a:pt x="33527" y="0"/>
                  </a:moveTo>
                  <a:lnTo>
                    <a:pt x="33480" y="18240"/>
                  </a:lnTo>
                  <a:lnTo>
                    <a:pt x="33146" y="36195"/>
                  </a:lnTo>
                  <a:lnTo>
                    <a:pt x="32242" y="53578"/>
                  </a:lnTo>
                  <a:lnTo>
                    <a:pt x="30479" y="70104"/>
                  </a:lnTo>
                  <a:lnTo>
                    <a:pt x="28146" y="99822"/>
                  </a:lnTo>
                  <a:lnTo>
                    <a:pt x="25526" y="129540"/>
                  </a:lnTo>
                  <a:lnTo>
                    <a:pt x="22336" y="159258"/>
                  </a:lnTo>
                  <a:lnTo>
                    <a:pt x="18287" y="188976"/>
                  </a:lnTo>
                  <a:lnTo>
                    <a:pt x="14239" y="227314"/>
                  </a:lnTo>
                  <a:lnTo>
                    <a:pt x="11048" y="264795"/>
                  </a:lnTo>
                  <a:lnTo>
                    <a:pt x="8429" y="301704"/>
                  </a:lnTo>
                  <a:lnTo>
                    <a:pt x="6095" y="338328"/>
                  </a:lnTo>
                  <a:lnTo>
                    <a:pt x="6095" y="372094"/>
                  </a:lnTo>
                  <a:lnTo>
                    <a:pt x="6095" y="405003"/>
                  </a:lnTo>
                  <a:lnTo>
                    <a:pt x="6095" y="437340"/>
                  </a:lnTo>
                  <a:lnTo>
                    <a:pt x="6095" y="469392"/>
                  </a:lnTo>
                  <a:lnTo>
                    <a:pt x="6572" y="489966"/>
                  </a:lnTo>
                  <a:lnTo>
                    <a:pt x="7619" y="510540"/>
                  </a:lnTo>
                  <a:lnTo>
                    <a:pt x="8667" y="531114"/>
                  </a:lnTo>
                  <a:lnTo>
                    <a:pt x="9143" y="551688"/>
                  </a:lnTo>
                  <a:lnTo>
                    <a:pt x="9143" y="548640"/>
                  </a:lnTo>
                  <a:lnTo>
                    <a:pt x="9143" y="545592"/>
                  </a:lnTo>
                  <a:lnTo>
                    <a:pt x="6857" y="536495"/>
                  </a:lnTo>
                  <a:lnTo>
                    <a:pt x="4571" y="527685"/>
                  </a:lnTo>
                  <a:lnTo>
                    <a:pt x="2285" y="519445"/>
                  </a:lnTo>
                  <a:lnTo>
                    <a:pt x="0" y="512064"/>
                  </a:lnTo>
                </a:path>
              </a:pathLst>
            </a:custGeom>
            <a:noFill/>
            <a:ln cap="flat" cmpd="sng" w="2437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0" name="Google Shape;1230;p18"/>
            <p:cNvGrpSpPr/>
            <p:nvPr/>
          </p:nvGrpSpPr>
          <p:grpSpPr>
            <a:xfrm>
              <a:off x="3712082" y="4849367"/>
              <a:ext cx="469772" cy="391795"/>
              <a:chOff x="3712082" y="4849367"/>
              <a:chExt cx="469772" cy="391795"/>
            </a:xfrm>
          </p:grpSpPr>
          <p:sp>
            <p:nvSpPr>
              <p:cNvPr id="1231" name="Google Shape;1231;p18"/>
              <p:cNvSpPr/>
              <p:nvPr/>
            </p:nvSpPr>
            <p:spPr>
              <a:xfrm>
                <a:off x="3712082" y="4849367"/>
                <a:ext cx="88900" cy="391795"/>
              </a:xfrm>
              <a:custGeom>
                <a:rect b="b" l="l" r="r" t="t"/>
                <a:pathLst>
                  <a:path extrusionOk="0" h="391795" w="88900">
                    <a:moveTo>
                      <a:pt x="43052" y="33528"/>
                    </a:moveTo>
                    <a:lnTo>
                      <a:pt x="27812" y="0"/>
                    </a:lnTo>
                    <a:lnTo>
                      <a:pt x="24764" y="6096"/>
                    </a:lnTo>
                    <a:lnTo>
                      <a:pt x="21716" y="9144"/>
                    </a:lnTo>
                    <a:lnTo>
                      <a:pt x="3428" y="51816"/>
                    </a:lnTo>
                    <a:lnTo>
                      <a:pt x="0" y="73152"/>
                    </a:lnTo>
                    <a:lnTo>
                      <a:pt x="428" y="84391"/>
                    </a:lnTo>
                    <a:lnTo>
                      <a:pt x="3428" y="94488"/>
                    </a:lnTo>
                    <a:lnTo>
                      <a:pt x="8477" y="100869"/>
                    </a:lnTo>
                    <a:lnTo>
                      <a:pt x="14096" y="106680"/>
                    </a:lnTo>
                    <a:lnTo>
                      <a:pt x="19716" y="112490"/>
                    </a:lnTo>
                    <a:lnTo>
                      <a:pt x="24764" y="118872"/>
                    </a:lnTo>
                    <a:lnTo>
                      <a:pt x="46529" y="152400"/>
                    </a:lnTo>
                    <a:lnTo>
                      <a:pt x="48005" y="161544"/>
                    </a:lnTo>
                    <a:lnTo>
                      <a:pt x="47767" y="170688"/>
                    </a:lnTo>
                    <a:lnTo>
                      <a:pt x="46100" y="179832"/>
                    </a:lnTo>
                    <a:lnTo>
                      <a:pt x="44529" y="190785"/>
                    </a:lnTo>
                    <a:lnTo>
                      <a:pt x="40385" y="201168"/>
                    </a:lnTo>
                    <a:lnTo>
                      <a:pt x="34528" y="211550"/>
                    </a:lnTo>
                    <a:lnTo>
                      <a:pt x="27812" y="222504"/>
                    </a:lnTo>
                    <a:lnTo>
                      <a:pt x="24764" y="225552"/>
                    </a:lnTo>
                    <a:lnTo>
                      <a:pt x="21716" y="228600"/>
                    </a:lnTo>
                    <a:lnTo>
                      <a:pt x="29003" y="229266"/>
                    </a:lnTo>
                    <a:lnTo>
                      <a:pt x="36575" y="231648"/>
                    </a:lnTo>
                    <a:lnTo>
                      <a:pt x="43576" y="236315"/>
                    </a:lnTo>
                    <a:lnTo>
                      <a:pt x="49149" y="243840"/>
                    </a:lnTo>
                    <a:lnTo>
                      <a:pt x="52196" y="251221"/>
                    </a:lnTo>
                    <a:lnTo>
                      <a:pt x="52958" y="259461"/>
                    </a:lnTo>
                    <a:lnTo>
                      <a:pt x="52577" y="268271"/>
                    </a:lnTo>
                    <a:lnTo>
                      <a:pt x="52196" y="277368"/>
                    </a:lnTo>
                    <a:lnTo>
                      <a:pt x="51720" y="291084"/>
                    </a:lnTo>
                    <a:lnTo>
                      <a:pt x="50673" y="304800"/>
                    </a:lnTo>
                    <a:lnTo>
                      <a:pt x="49625" y="318515"/>
                    </a:lnTo>
                    <a:lnTo>
                      <a:pt x="49149" y="332232"/>
                    </a:lnTo>
                    <a:lnTo>
                      <a:pt x="46958" y="342328"/>
                    </a:lnTo>
                    <a:lnTo>
                      <a:pt x="45338" y="353568"/>
                    </a:lnTo>
                    <a:lnTo>
                      <a:pt x="44862" y="364807"/>
                    </a:lnTo>
                    <a:lnTo>
                      <a:pt x="46100" y="374904"/>
                    </a:lnTo>
                    <a:lnTo>
                      <a:pt x="49149" y="381000"/>
                    </a:lnTo>
                    <a:lnTo>
                      <a:pt x="55244" y="390144"/>
                    </a:lnTo>
                    <a:lnTo>
                      <a:pt x="61340" y="390144"/>
                    </a:lnTo>
                    <a:lnTo>
                      <a:pt x="71199" y="391287"/>
                    </a:lnTo>
                    <a:lnTo>
                      <a:pt x="78486" y="390144"/>
                    </a:lnTo>
                    <a:lnTo>
                      <a:pt x="84058" y="386715"/>
                    </a:lnTo>
                    <a:lnTo>
                      <a:pt x="88772" y="381000"/>
                    </a:lnTo>
                  </a:path>
                </a:pathLst>
              </a:custGeom>
              <a:noFill/>
              <a:ln cap="flat" cmpd="sng" w="24375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32" name="Google Shape;1232;p18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3822192" y="4867656"/>
                <a:ext cx="359662" cy="2377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3" name="Google Shape;1233;p18"/>
              <p:cNvSpPr/>
              <p:nvPr/>
            </p:nvSpPr>
            <p:spPr>
              <a:xfrm>
                <a:off x="3792854" y="4907279"/>
                <a:ext cx="99695" cy="238125"/>
              </a:xfrm>
              <a:custGeom>
                <a:rect b="b" l="l" r="r" t="t"/>
                <a:pathLst>
                  <a:path extrusionOk="0" h="238125" w="99695">
                    <a:moveTo>
                      <a:pt x="20193" y="0"/>
                    </a:moveTo>
                    <a:lnTo>
                      <a:pt x="3905" y="42433"/>
                    </a:lnTo>
                    <a:lnTo>
                      <a:pt x="238" y="82486"/>
                    </a:lnTo>
                    <a:lnTo>
                      <a:pt x="0" y="105155"/>
                    </a:lnTo>
                    <a:lnTo>
                      <a:pt x="1476" y="127825"/>
                    </a:lnTo>
                    <a:lnTo>
                      <a:pt x="12525" y="169783"/>
                    </a:lnTo>
                    <a:lnTo>
                      <a:pt x="34528" y="207216"/>
                    </a:lnTo>
                    <a:lnTo>
                      <a:pt x="72771" y="233552"/>
                    </a:lnTo>
                    <a:lnTo>
                      <a:pt x="84963" y="235791"/>
                    </a:lnTo>
                    <a:lnTo>
                      <a:pt x="99441" y="237743"/>
                    </a:lnTo>
                  </a:path>
                </a:pathLst>
              </a:custGeom>
              <a:noFill/>
              <a:ln cap="flat" cmpd="sng" w="24375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4" name="Google Shape;1234;p18"/>
            <p:cNvSpPr/>
            <p:nvPr/>
          </p:nvSpPr>
          <p:spPr>
            <a:xfrm>
              <a:off x="4242815" y="4980432"/>
              <a:ext cx="24765" cy="21590"/>
            </a:xfrm>
            <a:custGeom>
              <a:rect b="b" l="l" r="r" t="t"/>
              <a:pathLst>
                <a:path extrusionOk="0" h="21589" w="24764">
                  <a:moveTo>
                    <a:pt x="0" y="3047"/>
                  </a:moveTo>
                  <a:lnTo>
                    <a:pt x="0" y="15239"/>
                  </a:lnTo>
                  <a:lnTo>
                    <a:pt x="6096" y="21335"/>
                  </a:lnTo>
                  <a:lnTo>
                    <a:pt x="18287" y="21335"/>
                  </a:lnTo>
                  <a:lnTo>
                    <a:pt x="24384" y="15239"/>
                  </a:lnTo>
                  <a:lnTo>
                    <a:pt x="24384" y="9143"/>
                  </a:lnTo>
                  <a:lnTo>
                    <a:pt x="24384" y="3047"/>
                  </a:lnTo>
                  <a:lnTo>
                    <a:pt x="18287" y="0"/>
                  </a:lnTo>
                  <a:lnTo>
                    <a:pt x="6096" y="0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4334255" y="4980432"/>
              <a:ext cx="12700" cy="9525"/>
            </a:xfrm>
            <a:custGeom>
              <a:rect b="b" l="l" r="r" t="t"/>
              <a:pathLst>
                <a:path extrusionOk="0" h="9525" w="12700">
                  <a:moveTo>
                    <a:pt x="0" y="9143"/>
                  </a:moveTo>
                  <a:lnTo>
                    <a:pt x="3048" y="6095"/>
                  </a:lnTo>
                  <a:lnTo>
                    <a:pt x="6096" y="3047"/>
                  </a:lnTo>
                  <a:lnTo>
                    <a:pt x="12192" y="0"/>
                  </a:lnTo>
                </a:path>
              </a:pathLst>
            </a:custGeom>
            <a:noFill/>
            <a:ln cap="flat" cmpd="sng" w="2437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4437888" y="4956047"/>
              <a:ext cx="9525" cy="12700"/>
            </a:xfrm>
            <a:custGeom>
              <a:rect b="b" l="l" r="r" t="t"/>
              <a:pathLst>
                <a:path extrusionOk="0" h="12700" w="9525">
                  <a:moveTo>
                    <a:pt x="0" y="12191"/>
                  </a:moveTo>
                  <a:lnTo>
                    <a:pt x="6096" y="6095"/>
                  </a:lnTo>
                  <a:lnTo>
                    <a:pt x="9144" y="0"/>
                  </a:lnTo>
                  <a:lnTo>
                    <a:pt x="6096" y="3047"/>
                  </a:lnTo>
                </a:path>
              </a:pathLst>
            </a:custGeom>
            <a:noFill/>
            <a:ln cap="flat" cmpd="sng" w="2437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4562855" y="4337303"/>
              <a:ext cx="890269" cy="835660"/>
            </a:xfrm>
            <a:custGeom>
              <a:rect b="b" l="l" r="r" t="t"/>
              <a:pathLst>
                <a:path extrusionOk="0" h="835660" w="890270">
                  <a:moveTo>
                    <a:pt x="3048" y="658368"/>
                  </a:moveTo>
                  <a:lnTo>
                    <a:pt x="11858" y="660415"/>
                  </a:lnTo>
                  <a:lnTo>
                    <a:pt x="16383" y="663321"/>
                  </a:lnTo>
                  <a:lnTo>
                    <a:pt x="18049" y="669083"/>
                  </a:lnTo>
                  <a:lnTo>
                    <a:pt x="18288" y="679704"/>
                  </a:lnTo>
                  <a:lnTo>
                    <a:pt x="17240" y="688800"/>
                  </a:lnTo>
                  <a:lnTo>
                    <a:pt x="14478" y="697611"/>
                  </a:lnTo>
                  <a:lnTo>
                    <a:pt x="10572" y="705850"/>
                  </a:lnTo>
                  <a:lnTo>
                    <a:pt x="6096" y="713232"/>
                  </a:lnTo>
                  <a:lnTo>
                    <a:pt x="3048" y="716280"/>
                  </a:lnTo>
                  <a:lnTo>
                    <a:pt x="0" y="716280"/>
                  </a:lnTo>
                </a:path>
                <a:path extrusionOk="0" h="835660" w="890270">
                  <a:moveTo>
                    <a:pt x="70104" y="481584"/>
                  </a:moveTo>
                  <a:lnTo>
                    <a:pt x="64817" y="494871"/>
                  </a:lnTo>
                  <a:lnTo>
                    <a:pt x="62103" y="507873"/>
                  </a:lnTo>
                  <a:lnTo>
                    <a:pt x="61102" y="521446"/>
                  </a:lnTo>
                  <a:lnTo>
                    <a:pt x="60960" y="536448"/>
                  </a:lnTo>
                  <a:lnTo>
                    <a:pt x="61102" y="554736"/>
                  </a:lnTo>
                  <a:lnTo>
                    <a:pt x="70104" y="609600"/>
                  </a:lnTo>
                  <a:lnTo>
                    <a:pt x="103632" y="640080"/>
                  </a:lnTo>
                  <a:lnTo>
                    <a:pt x="112776" y="640080"/>
                  </a:lnTo>
                  <a:lnTo>
                    <a:pt x="115824" y="640080"/>
                  </a:lnTo>
                  <a:lnTo>
                    <a:pt x="121920" y="633984"/>
                  </a:lnTo>
                </a:path>
                <a:path extrusionOk="0" h="835660" w="890270">
                  <a:moveTo>
                    <a:pt x="112776" y="548640"/>
                  </a:moveTo>
                  <a:lnTo>
                    <a:pt x="112776" y="542544"/>
                  </a:lnTo>
                  <a:lnTo>
                    <a:pt x="112776" y="539496"/>
                  </a:lnTo>
                  <a:lnTo>
                    <a:pt x="109728" y="536448"/>
                  </a:lnTo>
                  <a:lnTo>
                    <a:pt x="117062" y="534304"/>
                  </a:lnTo>
                  <a:lnTo>
                    <a:pt x="124968" y="533019"/>
                  </a:lnTo>
                  <a:lnTo>
                    <a:pt x="132873" y="533447"/>
                  </a:lnTo>
                  <a:lnTo>
                    <a:pt x="146304" y="563880"/>
                  </a:lnTo>
                  <a:lnTo>
                    <a:pt x="145732" y="572452"/>
                  </a:lnTo>
                  <a:lnTo>
                    <a:pt x="144018" y="579882"/>
                  </a:lnTo>
                  <a:lnTo>
                    <a:pt x="141160" y="586168"/>
                  </a:lnTo>
                  <a:lnTo>
                    <a:pt x="137160" y="591312"/>
                  </a:lnTo>
                  <a:lnTo>
                    <a:pt x="134112" y="591312"/>
                  </a:lnTo>
                </a:path>
                <a:path extrusionOk="0" h="835660" w="890270">
                  <a:moveTo>
                    <a:pt x="161544" y="518160"/>
                  </a:moveTo>
                  <a:lnTo>
                    <a:pt x="161544" y="527351"/>
                  </a:lnTo>
                  <a:lnTo>
                    <a:pt x="161544" y="536829"/>
                  </a:lnTo>
                  <a:lnTo>
                    <a:pt x="161544" y="546877"/>
                  </a:lnTo>
                  <a:lnTo>
                    <a:pt x="161544" y="557784"/>
                  </a:lnTo>
                  <a:lnTo>
                    <a:pt x="162258" y="567785"/>
                  </a:lnTo>
                  <a:lnTo>
                    <a:pt x="164973" y="578358"/>
                  </a:lnTo>
                  <a:lnTo>
                    <a:pt x="170545" y="587787"/>
                  </a:lnTo>
                  <a:lnTo>
                    <a:pt x="179832" y="594360"/>
                  </a:lnTo>
                  <a:lnTo>
                    <a:pt x="182880" y="594360"/>
                  </a:lnTo>
                  <a:lnTo>
                    <a:pt x="185928" y="594360"/>
                  </a:lnTo>
                </a:path>
                <a:path extrusionOk="0" h="835660" w="890270">
                  <a:moveTo>
                    <a:pt x="201168" y="591312"/>
                  </a:moveTo>
                  <a:lnTo>
                    <a:pt x="201644" y="598170"/>
                  </a:lnTo>
                  <a:lnTo>
                    <a:pt x="202692" y="605028"/>
                  </a:lnTo>
                  <a:lnTo>
                    <a:pt x="203739" y="611886"/>
                  </a:lnTo>
                  <a:lnTo>
                    <a:pt x="204216" y="618744"/>
                  </a:lnTo>
                  <a:lnTo>
                    <a:pt x="207264" y="621792"/>
                  </a:lnTo>
                  <a:lnTo>
                    <a:pt x="207264" y="627888"/>
                  </a:lnTo>
                  <a:lnTo>
                    <a:pt x="207264" y="633984"/>
                  </a:lnTo>
                  <a:lnTo>
                    <a:pt x="207359" y="625316"/>
                  </a:lnTo>
                  <a:lnTo>
                    <a:pt x="208026" y="617220"/>
                  </a:lnTo>
                  <a:lnTo>
                    <a:pt x="225552" y="588264"/>
                  </a:lnTo>
                  <a:lnTo>
                    <a:pt x="231648" y="588264"/>
                  </a:lnTo>
                  <a:lnTo>
                    <a:pt x="237744" y="591312"/>
                  </a:lnTo>
                  <a:lnTo>
                    <a:pt x="240792" y="597408"/>
                  </a:lnTo>
                  <a:lnTo>
                    <a:pt x="243840" y="606552"/>
                  </a:lnTo>
                  <a:lnTo>
                    <a:pt x="243840" y="612648"/>
                  </a:lnTo>
                  <a:lnTo>
                    <a:pt x="246888" y="621792"/>
                  </a:lnTo>
                </a:path>
                <a:path extrusionOk="0" h="835660" w="890270">
                  <a:moveTo>
                    <a:pt x="295656" y="597408"/>
                  </a:moveTo>
                  <a:lnTo>
                    <a:pt x="292846" y="606504"/>
                  </a:lnTo>
                  <a:lnTo>
                    <a:pt x="289179" y="615315"/>
                  </a:lnTo>
                  <a:lnTo>
                    <a:pt x="284940" y="623554"/>
                  </a:lnTo>
                  <a:lnTo>
                    <a:pt x="280416" y="630936"/>
                  </a:lnTo>
                  <a:lnTo>
                    <a:pt x="280416" y="637032"/>
                  </a:lnTo>
                  <a:lnTo>
                    <a:pt x="277368" y="643128"/>
                  </a:lnTo>
                  <a:lnTo>
                    <a:pt x="277368" y="649224"/>
                  </a:lnTo>
                </a:path>
                <a:path extrusionOk="0" h="835660" w="890270">
                  <a:moveTo>
                    <a:pt x="316992" y="502920"/>
                  </a:moveTo>
                  <a:lnTo>
                    <a:pt x="332232" y="539496"/>
                  </a:lnTo>
                  <a:lnTo>
                    <a:pt x="344424" y="539496"/>
                  </a:lnTo>
                  <a:lnTo>
                    <a:pt x="368808" y="515112"/>
                  </a:lnTo>
                  <a:lnTo>
                    <a:pt x="368808" y="512064"/>
                  </a:lnTo>
                  <a:lnTo>
                    <a:pt x="368808" y="505968"/>
                  </a:lnTo>
                  <a:lnTo>
                    <a:pt x="368808" y="502920"/>
                  </a:lnTo>
                  <a:lnTo>
                    <a:pt x="371856" y="509016"/>
                  </a:lnTo>
                  <a:lnTo>
                    <a:pt x="371856" y="518160"/>
                  </a:lnTo>
                  <a:lnTo>
                    <a:pt x="371856" y="524256"/>
                  </a:lnTo>
                  <a:lnTo>
                    <a:pt x="374475" y="536590"/>
                  </a:lnTo>
                  <a:lnTo>
                    <a:pt x="376809" y="549783"/>
                  </a:lnTo>
                  <a:lnTo>
                    <a:pt x="377428" y="562403"/>
                  </a:lnTo>
                  <a:lnTo>
                    <a:pt x="374904" y="573024"/>
                  </a:lnTo>
                  <a:lnTo>
                    <a:pt x="371570" y="578834"/>
                  </a:lnTo>
                  <a:lnTo>
                    <a:pt x="366522" y="582930"/>
                  </a:lnTo>
                  <a:lnTo>
                    <a:pt x="360330" y="585882"/>
                  </a:lnTo>
                  <a:lnTo>
                    <a:pt x="353568" y="588264"/>
                  </a:lnTo>
                  <a:lnTo>
                    <a:pt x="350520" y="588264"/>
                  </a:lnTo>
                  <a:lnTo>
                    <a:pt x="347472" y="588264"/>
                  </a:lnTo>
                  <a:lnTo>
                    <a:pt x="344424" y="588264"/>
                  </a:lnTo>
                </a:path>
                <a:path extrusionOk="0" h="835660" w="890270">
                  <a:moveTo>
                    <a:pt x="417576" y="569976"/>
                  </a:moveTo>
                  <a:lnTo>
                    <a:pt x="411480" y="603504"/>
                  </a:lnTo>
                  <a:lnTo>
                    <a:pt x="411480" y="606552"/>
                  </a:lnTo>
                  <a:lnTo>
                    <a:pt x="408432" y="606552"/>
                  </a:lnTo>
                  <a:lnTo>
                    <a:pt x="408479" y="599694"/>
                  </a:lnTo>
                  <a:lnTo>
                    <a:pt x="408813" y="592836"/>
                  </a:lnTo>
                  <a:lnTo>
                    <a:pt x="409717" y="585978"/>
                  </a:lnTo>
                  <a:lnTo>
                    <a:pt x="411480" y="579120"/>
                  </a:lnTo>
                  <a:lnTo>
                    <a:pt x="412099" y="572309"/>
                  </a:lnTo>
                  <a:lnTo>
                    <a:pt x="414147" y="565785"/>
                  </a:lnTo>
                  <a:lnTo>
                    <a:pt x="417909" y="559831"/>
                  </a:lnTo>
                  <a:lnTo>
                    <a:pt x="423672" y="554736"/>
                  </a:lnTo>
                  <a:lnTo>
                    <a:pt x="426720" y="551688"/>
                  </a:lnTo>
                  <a:lnTo>
                    <a:pt x="432816" y="551688"/>
                  </a:lnTo>
                  <a:lnTo>
                    <a:pt x="435864" y="557784"/>
                  </a:lnTo>
                  <a:lnTo>
                    <a:pt x="440674" y="563356"/>
                  </a:lnTo>
                  <a:lnTo>
                    <a:pt x="442340" y="570357"/>
                  </a:lnTo>
                  <a:lnTo>
                    <a:pt x="442293" y="577929"/>
                  </a:lnTo>
                  <a:lnTo>
                    <a:pt x="441960" y="585216"/>
                  </a:lnTo>
                  <a:lnTo>
                    <a:pt x="441960" y="588264"/>
                  </a:lnTo>
                  <a:lnTo>
                    <a:pt x="441960" y="591312"/>
                  </a:lnTo>
                  <a:lnTo>
                    <a:pt x="441960" y="597408"/>
                  </a:lnTo>
                </a:path>
                <a:path extrusionOk="0" h="835660" w="890270">
                  <a:moveTo>
                    <a:pt x="441960" y="426720"/>
                  </a:moveTo>
                  <a:lnTo>
                    <a:pt x="484632" y="441960"/>
                  </a:lnTo>
                  <a:lnTo>
                    <a:pt x="504348" y="481393"/>
                  </a:lnTo>
                  <a:lnTo>
                    <a:pt x="507111" y="514111"/>
                  </a:lnTo>
                  <a:lnTo>
                    <a:pt x="505968" y="529971"/>
                  </a:lnTo>
                  <a:lnTo>
                    <a:pt x="491775" y="573547"/>
                  </a:lnTo>
                  <a:lnTo>
                    <a:pt x="480536" y="595550"/>
                  </a:lnTo>
                  <a:lnTo>
                    <a:pt x="475488" y="606552"/>
                  </a:lnTo>
                  <a:lnTo>
                    <a:pt x="475488" y="609600"/>
                  </a:lnTo>
                </a:path>
                <a:path extrusionOk="0" h="835660" w="890270">
                  <a:moveTo>
                    <a:pt x="502920" y="338328"/>
                  </a:moveTo>
                  <a:lnTo>
                    <a:pt x="512921" y="333994"/>
                  </a:lnTo>
                  <a:lnTo>
                    <a:pt x="521208" y="331089"/>
                  </a:lnTo>
                  <a:lnTo>
                    <a:pt x="529494" y="331041"/>
                  </a:lnTo>
                  <a:lnTo>
                    <a:pt x="539496" y="335280"/>
                  </a:lnTo>
                  <a:lnTo>
                    <a:pt x="566070" y="363569"/>
                  </a:lnTo>
                  <a:lnTo>
                    <a:pt x="581025" y="408813"/>
                  </a:lnTo>
                  <a:lnTo>
                    <a:pt x="582168" y="445008"/>
                  </a:lnTo>
                  <a:lnTo>
                    <a:pt x="581787" y="461962"/>
                  </a:lnTo>
                  <a:lnTo>
                    <a:pt x="581406" y="480060"/>
                  </a:lnTo>
                  <a:lnTo>
                    <a:pt x="588121" y="521350"/>
                  </a:lnTo>
                  <a:lnTo>
                    <a:pt x="606552" y="530352"/>
                  </a:lnTo>
                  <a:lnTo>
                    <a:pt x="612648" y="533400"/>
                  </a:lnTo>
                  <a:lnTo>
                    <a:pt x="618744" y="533400"/>
                  </a:lnTo>
                  <a:lnTo>
                    <a:pt x="624840" y="527304"/>
                  </a:lnTo>
                  <a:lnTo>
                    <a:pt x="630936" y="524256"/>
                  </a:lnTo>
                  <a:lnTo>
                    <a:pt x="627888" y="524256"/>
                  </a:lnTo>
                  <a:lnTo>
                    <a:pt x="627888" y="521208"/>
                  </a:lnTo>
                  <a:lnTo>
                    <a:pt x="621601" y="526303"/>
                  </a:lnTo>
                  <a:lnTo>
                    <a:pt x="604313" y="563880"/>
                  </a:lnTo>
                  <a:lnTo>
                    <a:pt x="600456" y="618744"/>
                  </a:lnTo>
                  <a:lnTo>
                    <a:pt x="600884" y="632888"/>
                  </a:lnTo>
                  <a:lnTo>
                    <a:pt x="601599" y="647319"/>
                  </a:lnTo>
                  <a:lnTo>
                    <a:pt x="601741" y="661177"/>
                  </a:lnTo>
                  <a:lnTo>
                    <a:pt x="586311" y="698039"/>
                  </a:lnTo>
                  <a:lnTo>
                    <a:pt x="553212" y="704469"/>
                  </a:lnTo>
                  <a:lnTo>
                    <a:pt x="540924" y="704040"/>
                  </a:lnTo>
                  <a:lnTo>
                    <a:pt x="530352" y="701040"/>
                  </a:lnTo>
                  <a:lnTo>
                    <a:pt x="527304" y="697992"/>
                  </a:lnTo>
                  <a:lnTo>
                    <a:pt x="524256" y="694944"/>
                  </a:lnTo>
                </a:path>
                <a:path extrusionOk="0" h="835660" w="890270">
                  <a:moveTo>
                    <a:pt x="624840" y="0"/>
                  </a:moveTo>
                  <a:lnTo>
                    <a:pt x="677132" y="18859"/>
                  </a:lnTo>
                  <a:lnTo>
                    <a:pt x="721280" y="46815"/>
                  </a:lnTo>
                  <a:lnTo>
                    <a:pt x="768238" y="91297"/>
                  </a:lnTo>
                  <a:lnTo>
                    <a:pt x="812911" y="151161"/>
                  </a:lnTo>
                  <a:lnTo>
                    <a:pt x="833247" y="188214"/>
                  </a:lnTo>
                  <a:lnTo>
                    <a:pt x="850725" y="226409"/>
                  </a:lnTo>
                  <a:lnTo>
                    <a:pt x="865632" y="265176"/>
                  </a:lnTo>
                  <a:lnTo>
                    <a:pt x="877157" y="308610"/>
                  </a:lnTo>
                  <a:lnTo>
                    <a:pt x="884682" y="352044"/>
                  </a:lnTo>
                  <a:lnTo>
                    <a:pt x="888777" y="395478"/>
                  </a:lnTo>
                  <a:lnTo>
                    <a:pt x="890016" y="438912"/>
                  </a:lnTo>
                  <a:lnTo>
                    <a:pt x="888301" y="483155"/>
                  </a:lnTo>
                  <a:lnTo>
                    <a:pt x="883158" y="525399"/>
                  </a:lnTo>
                  <a:lnTo>
                    <a:pt x="874585" y="567070"/>
                  </a:lnTo>
                  <a:lnTo>
                    <a:pt x="862584" y="609600"/>
                  </a:lnTo>
                  <a:lnTo>
                    <a:pt x="848296" y="645652"/>
                  </a:lnTo>
                  <a:lnTo>
                    <a:pt x="832866" y="680847"/>
                  </a:lnTo>
                  <a:lnTo>
                    <a:pt x="816292" y="715470"/>
                  </a:lnTo>
                  <a:lnTo>
                    <a:pt x="798576" y="749808"/>
                  </a:lnTo>
                  <a:lnTo>
                    <a:pt x="778383" y="786384"/>
                  </a:lnTo>
                  <a:lnTo>
                    <a:pt x="755904" y="822960"/>
                  </a:lnTo>
                  <a:lnTo>
                    <a:pt x="755904" y="826008"/>
                  </a:lnTo>
                  <a:lnTo>
                    <a:pt x="752856" y="832104"/>
                  </a:lnTo>
                  <a:lnTo>
                    <a:pt x="752856" y="835152"/>
                  </a:lnTo>
                  <a:lnTo>
                    <a:pt x="753332" y="828294"/>
                  </a:lnTo>
                  <a:lnTo>
                    <a:pt x="754380" y="821436"/>
                  </a:lnTo>
                  <a:lnTo>
                    <a:pt x="755427" y="814578"/>
                  </a:lnTo>
                  <a:lnTo>
                    <a:pt x="755904" y="807720"/>
                  </a:lnTo>
                  <a:lnTo>
                    <a:pt x="757666" y="797814"/>
                  </a:lnTo>
                  <a:lnTo>
                    <a:pt x="758571" y="790194"/>
                  </a:lnTo>
                  <a:lnTo>
                    <a:pt x="758904" y="783717"/>
                  </a:lnTo>
                  <a:lnTo>
                    <a:pt x="758952" y="777240"/>
                  </a:lnTo>
                </a:path>
              </a:pathLst>
            </a:custGeom>
            <a:noFill/>
            <a:ln cap="flat" cmpd="sng" w="2437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8" name="Google Shape;1238;p1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5747337" y="4593336"/>
              <a:ext cx="187117" cy="19811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9" name="Google Shape;1239;p18"/>
            <p:cNvGrpSpPr/>
            <p:nvPr/>
          </p:nvGrpSpPr>
          <p:grpSpPr>
            <a:xfrm>
              <a:off x="6747129" y="4367784"/>
              <a:ext cx="596120" cy="401446"/>
              <a:chOff x="6747129" y="4367784"/>
              <a:chExt cx="596120" cy="401446"/>
            </a:xfrm>
          </p:grpSpPr>
          <p:sp>
            <p:nvSpPr>
              <p:cNvPr id="1240" name="Google Shape;1240;p18"/>
              <p:cNvSpPr/>
              <p:nvPr/>
            </p:nvSpPr>
            <p:spPr>
              <a:xfrm>
                <a:off x="6747129" y="4410455"/>
                <a:ext cx="92710" cy="358775"/>
              </a:xfrm>
              <a:custGeom>
                <a:rect b="b" l="l" r="r" t="t"/>
                <a:pathLst>
                  <a:path extrusionOk="0" h="358775" w="92709">
                    <a:moveTo>
                      <a:pt x="59054" y="24384"/>
                    </a:moveTo>
                    <a:lnTo>
                      <a:pt x="57054" y="15859"/>
                    </a:lnTo>
                    <a:lnTo>
                      <a:pt x="54482" y="8762"/>
                    </a:lnTo>
                    <a:lnTo>
                      <a:pt x="49625" y="3381"/>
                    </a:lnTo>
                    <a:lnTo>
                      <a:pt x="40766" y="0"/>
                    </a:lnTo>
                    <a:lnTo>
                      <a:pt x="32146" y="142"/>
                    </a:lnTo>
                    <a:lnTo>
                      <a:pt x="1142" y="30861"/>
                    </a:lnTo>
                    <a:lnTo>
                      <a:pt x="0" y="43005"/>
                    </a:lnTo>
                    <a:lnTo>
                      <a:pt x="1142" y="54864"/>
                    </a:lnTo>
                    <a:lnTo>
                      <a:pt x="25526" y="97536"/>
                    </a:lnTo>
                    <a:lnTo>
                      <a:pt x="38480" y="113157"/>
                    </a:lnTo>
                    <a:lnTo>
                      <a:pt x="43529" y="121110"/>
                    </a:lnTo>
                    <a:lnTo>
                      <a:pt x="46862" y="131064"/>
                    </a:lnTo>
                    <a:lnTo>
                      <a:pt x="49815" y="141160"/>
                    </a:lnTo>
                    <a:lnTo>
                      <a:pt x="49910" y="152400"/>
                    </a:lnTo>
                    <a:lnTo>
                      <a:pt x="47720" y="163639"/>
                    </a:lnTo>
                    <a:lnTo>
                      <a:pt x="43814" y="173736"/>
                    </a:lnTo>
                    <a:lnTo>
                      <a:pt x="35480" y="192833"/>
                    </a:lnTo>
                    <a:lnTo>
                      <a:pt x="25145" y="209931"/>
                    </a:lnTo>
                    <a:lnTo>
                      <a:pt x="14239" y="226456"/>
                    </a:lnTo>
                    <a:lnTo>
                      <a:pt x="4190" y="243840"/>
                    </a:lnTo>
                    <a:lnTo>
                      <a:pt x="4190" y="246888"/>
                    </a:lnTo>
                    <a:lnTo>
                      <a:pt x="11525" y="246507"/>
                    </a:lnTo>
                    <a:lnTo>
                      <a:pt x="43672" y="270081"/>
                    </a:lnTo>
                    <a:lnTo>
                      <a:pt x="43814" y="277368"/>
                    </a:lnTo>
                    <a:lnTo>
                      <a:pt x="43291" y="288845"/>
                    </a:lnTo>
                    <a:lnTo>
                      <a:pt x="41910" y="300609"/>
                    </a:lnTo>
                    <a:lnTo>
                      <a:pt x="39957" y="312943"/>
                    </a:lnTo>
                    <a:lnTo>
                      <a:pt x="37718" y="326136"/>
                    </a:lnTo>
                    <a:lnTo>
                      <a:pt x="37337" y="332136"/>
                    </a:lnTo>
                    <a:lnTo>
                      <a:pt x="52958" y="358521"/>
                    </a:lnTo>
                    <a:lnTo>
                      <a:pt x="59626" y="358282"/>
                    </a:lnTo>
                    <a:lnTo>
                      <a:pt x="65150" y="356616"/>
                    </a:lnTo>
                    <a:lnTo>
                      <a:pt x="73294" y="351520"/>
                    </a:lnTo>
                    <a:lnTo>
                      <a:pt x="80009" y="345567"/>
                    </a:lnTo>
                    <a:lnTo>
                      <a:pt x="86153" y="339042"/>
                    </a:lnTo>
                    <a:lnTo>
                      <a:pt x="92582" y="332232"/>
                    </a:lnTo>
                  </a:path>
                </a:pathLst>
              </a:custGeom>
              <a:noFill/>
              <a:ln cap="flat" cmpd="sng" w="24375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41" name="Google Shape;1241;p18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6856095" y="4367784"/>
                <a:ext cx="487154" cy="2499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42" name="Google Shape;1242;p18"/>
            <p:cNvSpPr/>
            <p:nvPr/>
          </p:nvSpPr>
          <p:spPr>
            <a:xfrm>
              <a:off x="7427976" y="4477511"/>
              <a:ext cx="24765" cy="21590"/>
            </a:xfrm>
            <a:custGeom>
              <a:rect b="b" l="l" r="r" t="t"/>
              <a:pathLst>
                <a:path extrusionOk="0" h="21589" w="24765">
                  <a:moveTo>
                    <a:pt x="0" y="3048"/>
                  </a:moveTo>
                  <a:lnTo>
                    <a:pt x="0" y="18287"/>
                  </a:lnTo>
                  <a:lnTo>
                    <a:pt x="6095" y="21336"/>
                  </a:lnTo>
                  <a:lnTo>
                    <a:pt x="18287" y="21336"/>
                  </a:lnTo>
                  <a:lnTo>
                    <a:pt x="24383" y="18287"/>
                  </a:lnTo>
                  <a:lnTo>
                    <a:pt x="24383" y="12191"/>
                  </a:lnTo>
                  <a:lnTo>
                    <a:pt x="24383" y="3048"/>
                  </a:lnTo>
                  <a:lnTo>
                    <a:pt x="18287" y="0"/>
                  </a:lnTo>
                  <a:lnTo>
                    <a:pt x="6095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7559040" y="4453128"/>
              <a:ext cx="24765" cy="21590"/>
            </a:xfrm>
            <a:custGeom>
              <a:rect b="b" l="l" r="r" t="t"/>
              <a:pathLst>
                <a:path extrusionOk="0" h="21589" w="24765">
                  <a:moveTo>
                    <a:pt x="0" y="6096"/>
                  </a:moveTo>
                  <a:lnTo>
                    <a:pt x="0" y="18287"/>
                  </a:lnTo>
                  <a:lnTo>
                    <a:pt x="6096" y="21336"/>
                  </a:lnTo>
                  <a:lnTo>
                    <a:pt x="18287" y="21336"/>
                  </a:lnTo>
                  <a:lnTo>
                    <a:pt x="24384" y="18287"/>
                  </a:lnTo>
                  <a:lnTo>
                    <a:pt x="24384" y="12192"/>
                  </a:lnTo>
                  <a:lnTo>
                    <a:pt x="24384" y="6096"/>
                  </a:lnTo>
                  <a:lnTo>
                    <a:pt x="18287" y="0"/>
                  </a:lnTo>
                  <a:lnTo>
                    <a:pt x="6096" y="0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7665719" y="4437888"/>
              <a:ext cx="21590" cy="21590"/>
            </a:xfrm>
            <a:custGeom>
              <a:rect b="b" l="l" r="r" t="t"/>
              <a:pathLst>
                <a:path extrusionOk="0" h="21589" w="21590">
                  <a:moveTo>
                    <a:pt x="0" y="3048"/>
                  </a:moveTo>
                  <a:lnTo>
                    <a:pt x="0" y="18287"/>
                  </a:lnTo>
                  <a:lnTo>
                    <a:pt x="3048" y="21336"/>
                  </a:lnTo>
                  <a:lnTo>
                    <a:pt x="18288" y="21336"/>
                  </a:lnTo>
                  <a:lnTo>
                    <a:pt x="21336" y="18287"/>
                  </a:lnTo>
                  <a:lnTo>
                    <a:pt x="21336" y="12191"/>
                  </a:lnTo>
                  <a:lnTo>
                    <a:pt x="21336" y="3048"/>
                  </a:lnTo>
                  <a:lnTo>
                    <a:pt x="18288" y="0"/>
                  </a:lnTo>
                  <a:lnTo>
                    <a:pt x="3048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5" name="Google Shape;1245;p18"/>
            <p:cNvGrpSpPr/>
            <p:nvPr/>
          </p:nvGrpSpPr>
          <p:grpSpPr>
            <a:xfrm>
              <a:off x="7872746" y="4135040"/>
              <a:ext cx="786114" cy="498475"/>
              <a:chOff x="7872746" y="4135040"/>
              <a:chExt cx="786114" cy="498475"/>
            </a:xfrm>
          </p:grpSpPr>
          <p:pic>
            <p:nvPicPr>
              <p:cNvPr id="1246" name="Google Shape;1246;p18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7872746" y="4315968"/>
                <a:ext cx="445244" cy="1680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7" name="Google Shape;1247;p18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8339328" y="4267009"/>
                <a:ext cx="68197" cy="1556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8" name="Google Shape;1248;p18"/>
              <p:cNvSpPr/>
              <p:nvPr/>
            </p:nvSpPr>
            <p:spPr>
              <a:xfrm>
                <a:off x="8397240" y="4135040"/>
                <a:ext cx="261620" cy="498475"/>
              </a:xfrm>
              <a:custGeom>
                <a:rect b="b" l="l" r="r" t="t"/>
                <a:pathLst>
                  <a:path extrusionOk="0" h="498475" w="261620">
                    <a:moveTo>
                      <a:pt x="0" y="13287"/>
                    </a:moveTo>
                    <a:lnTo>
                      <a:pt x="8286" y="5810"/>
                    </a:lnTo>
                    <a:lnTo>
                      <a:pt x="16001" y="1476"/>
                    </a:lnTo>
                    <a:lnTo>
                      <a:pt x="24860" y="0"/>
                    </a:lnTo>
                    <a:lnTo>
                      <a:pt x="36576" y="1095"/>
                    </a:lnTo>
                    <a:lnTo>
                      <a:pt x="74580" y="38909"/>
                    </a:lnTo>
                    <a:lnTo>
                      <a:pt x="82296" y="89487"/>
                    </a:lnTo>
                    <a:lnTo>
                      <a:pt x="82248" y="110061"/>
                    </a:lnTo>
                    <a:lnTo>
                      <a:pt x="81915" y="130635"/>
                    </a:lnTo>
                    <a:lnTo>
                      <a:pt x="81010" y="151209"/>
                    </a:lnTo>
                    <a:lnTo>
                      <a:pt x="79248" y="171783"/>
                    </a:lnTo>
                    <a:lnTo>
                      <a:pt x="77057" y="187737"/>
                    </a:lnTo>
                    <a:lnTo>
                      <a:pt x="75438" y="203406"/>
                    </a:lnTo>
                    <a:lnTo>
                      <a:pt x="81915" y="246840"/>
                    </a:lnTo>
                    <a:lnTo>
                      <a:pt x="109347" y="256365"/>
                    </a:lnTo>
                    <a:lnTo>
                      <a:pt x="116347" y="255793"/>
                    </a:lnTo>
                    <a:lnTo>
                      <a:pt x="121920" y="254079"/>
                    </a:lnTo>
                    <a:lnTo>
                      <a:pt x="128016" y="251031"/>
                    </a:lnTo>
                    <a:lnTo>
                      <a:pt x="128016" y="247983"/>
                    </a:lnTo>
                    <a:lnTo>
                      <a:pt x="121920" y="247983"/>
                    </a:lnTo>
                    <a:lnTo>
                      <a:pt x="115824" y="254079"/>
                    </a:lnTo>
                    <a:lnTo>
                      <a:pt x="110013" y="261985"/>
                    </a:lnTo>
                    <a:lnTo>
                      <a:pt x="98821" y="305133"/>
                    </a:lnTo>
                    <a:lnTo>
                      <a:pt x="97536" y="339423"/>
                    </a:lnTo>
                    <a:lnTo>
                      <a:pt x="97536" y="345519"/>
                    </a:lnTo>
                    <a:lnTo>
                      <a:pt x="100584" y="354663"/>
                    </a:lnTo>
                    <a:lnTo>
                      <a:pt x="91440" y="357711"/>
                    </a:lnTo>
                    <a:lnTo>
                      <a:pt x="83105" y="361235"/>
                    </a:lnTo>
                    <a:lnTo>
                      <a:pt x="72771" y="363045"/>
                    </a:lnTo>
                    <a:lnTo>
                      <a:pt x="61864" y="363712"/>
                    </a:lnTo>
                    <a:lnTo>
                      <a:pt x="51816" y="363807"/>
                    </a:lnTo>
                    <a:lnTo>
                      <a:pt x="48482" y="362331"/>
                    </a:lnTo>
                    <a:lnTo>
                      <a:pt x="50292" y="358854"/>
                    </a:lnTo>
                    <a:lnTo>
                      <a:pt x="54387" y="354806"/>
                    </a:lnTo>
                    <a:lnTo>
                      <a:pt x="57912" y="351615"/>
                    </a:lnTo>
                  </a:path>
                  <a:path extrusionOk="0" h="498475" w="261620">
                    <a:moveTo>
                      <a:pt x="259080" y="52911"/>
                    </a:moveTo>
                    <a:lnTo>
                      <a:pt x="260794" y="71199"/>
                    </a:lnTo>
                    <a:lnTo>
                      <a:pt x="261366" y="89487"/>
                    </a:lnTo>
                    <a:lnTo>
                      <a:pt x="260794" y="107775"/>
                    </a:lnTo>
                    <a:lnTo>
                      <a:pt x="253984" y="155828"/>
                    </a:lnTo>
                    <a:lnTo>
                      <a:pt x="241506" y="216503"/>
                    </a:lnTo>
                    <a:lnTo>
                      <a:pt x="225552" y="282273"/>
                    </a:lnTo>
                    <a:lnTo>
                      <a:pt x="216408" y="316563"/>
                    </a:lnTo>
                    <a:lnTo>
                      <a:pt x="207264" y="350853"/>
                    </a:lnTo>
                    <a:lnTo>
                      <a:pt x="198120" y="385143"/>
                    </a:lnTo>
                    <a:lnTo>
                      <a:pt x="193119" y="407527"/>
                    </a:lnTo>
                    <a:lnTo>
                      <a:pt x="187833" y="429339"/>
                    </a:lnTo>
                    <a:lnTo>
                      <a:pt x="183118" y="451151"/>
                    </a:lnTo>
                    <a:lnTo>
                      <a:pt x="179832" y="473535"/>
                    </a:lnTo>
                    <a:lnTo>
                      <a:pt x="176784" y="479631"/>
                    </a:lnTo>
                    <a:lnTo>
                      <a:pt x="176784" y="488775"/>
                    </a:lnTo>
                    <a:lnTo>
                      <a:pt x="176784" y="494871"/>
                    </a:lnTo>
                    <a:lnTo>
                      <a:pt x="176784" y="497919"/>
                    </a:lnTo>
                    <a:lnTo>
                      <a:pt x="176784" y="488775"/>
                    </a:lnTo>
                  </a:path>
                </a:pathLst>
              </a:custGeom>
              <a:noFill/>
              <a:ln cap="flat" cmpd="sng" w="24375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9" name="Google Shape;1249;p18"/>
            <p:cNvGrpSpPr/>
            <p:nvPr/>
          </p:nvGrpSpPr>
          <p:grpSpPr>
            <a:xfrm>
              <a:off x="8725186" y="4111751"/>
              <a:ext cx="364584" cy="509270"/>
              <a:chOff x="8725186" y="4111751"/>
              <a:chExt cx="364584" cy="509270"/>
            </a:xfrm>
          </p:grpSpPr>
          <p:pic>
            <p:nvPicPr>
              <p:cNvPr id="1250" name="Google Shape;1250;p18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8725186" y="4389120"/>
                <a:ext cx="146112" cy="1535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1" name="Google Shape;1251;p18"/>
              <p:cNvSpPr/>
              <p:nvPr/>
            </p:nvSpPr>
            <p:spPr>
              <a:xfrm>
                <a:off x="8921495" y="4111751"/>
                <a:ext cx="168275" cy="509270"/>
              </a:xfrm>
              <a:custGeom>
                <a:rect b="b" l="l" r="r" t="t"/>
                <a:pathLst>
                  <a:path extrusionOk="0" h="509270" w="168275">
                    <a:moveTo>
                      <a:pt x="0" y="0"/>
                    </a:moveTo>
                    <a:lnTo>
                      <a:pt x="16287" y="3476"/>
                    </a:lnTo>
                    <a:lnTo>
                      <a:pt x="29718" y="9525"/>
                    </a:lnTo>
                    <a:lnTo>
                      <a:pt x="42005" y="18430"/>
                    </a:lnTo>
                    <a:lnTo>
                      <a:pt x="54864" y="30480"/>
                    </a:lnTo>
                    <a:lnTo>
                      <a:pt x="83343" y="55054"/>
                    </a:lnTo>
                    <a:lnTo>
                      <a:pt x="131159" y="114490"/>
                    </a:lnTo>
                    <a:lnTo>
                      <a:pt x="149352" y="149351"/>
                    </a:lnTo>
                    <a:lnTo>
                      <a:pt x="166116" y="209550"/>
                    </a:lnTo>
                    <a:lnTo>
                      <a:pt x="168211" y="241935"/>
                    </a:lnTo>
                    <a:lnTo>
                      <a:pt x="164592" y="274320"/>
                    </a:lnTo>
                    <a:lnTo>
                      <a:pt x="155114" y="305752"/>
                    </a:lnTo>
                    <a:lnTo>
                      <a:pt x="141351" y="336042"/>
                    </a:lnTo>
                    <a:lnTo>
                      <a:pt x="124729" y="365188"/>
                    </a:lnTo>
                    <a:lnTo>
                      <a:pt x="106680" y="393192"/>
                    </a:lnTo>
                    <a:lnTo>
                      <a:pt x="89582" y="422386"/>
                    </a:lnTo>
                    <a:lnTo>
                      <a:pt x="70485" y="450723"/>
                    </a:lnTo>
                    <a:lnTo>
                      <a:pt x="49673" y="478488"/>
                    </a:lnTo>
                    <a:lnTo>
                      <a:pt x="27432" y="505968"/>
                    </a:lnTo>
                    <a:lnTo>
                      <a:pt x="24384" y="505968"/>
                    </a:lnTo>
                    <a:lnTo>
                      <a:pt x="24384" y="509016"/>
                    </a:lnTo>
                    <a:lnTo>
                      <a:pt x="24384" y="499872"/>
                    </a:lnTo>
                    <a:lnTo>
                      <a:pt x="27432" y="493776"/>
                    </a:lnTo>
                    <a:lnTo>
                      <a:pt x="27432" y="487680"/>
                    </a:lnTo>
                  </a:path>
                </a:pathLst>
              </a:custGeom>
              <a:noFill/>
              <a:ln cap="flat" cmpd="sng" w="24375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52" name="Google Shape;1252;p18"/>
            <p:cNvSpPr/>
            <p:nvPr/>
          </p:nvSpPr>
          <p:spPr>
            <a:xfrm>
              <a:off x="9250680" y="4319015"/>
              <a:ext cx="3175" cy="3175"/>
            </a:xfrm>
            <a:custGeom>
              <a:rect b="b" l="l" r="r" t="t"/>
              <a:pathLst>
                <a:path extrusionOk="0" h="3175" w="3175">
                  <a:moveTo>
                    <a:pt x="3047" y="0"/>
                  </a:moveTo>
                  <a:lnTo>
                    <a:pt x="3047" y="3048"/>
                  </a:lnTo>
                  <a:lnTo>
                    <a:pt x="0" y="3048"/>
                  </a:lnTo>
                </a:path>
              </a:pathLst>
            </a:custGeom>
            <a:noFill/>
            <a:ln cap="flat" cmpd="sng" w="2437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3" name="Google Shape;1253;p18"/>
            <p:cNvGrpSpPr/>
            <p:nvPr/>
          </p:nvGrpSpPr>
          <p:grpSpPr>
            <a:xfrm>
              <a:off x="9406128" y="4072128"/>
              <a:ext cx="427355" cy="301750"/>
              <a:chOff x="9406128" y="4072128"/>
              <a:chExt cx="427355" cy="301750"/>
            </a:xfrm>
          </p:grpSpPr>
          <p:pic>
            <p:nvPicPr>
              <p:cNvPr id="1254" name="Google Shape;1254;p18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9406128" y="4184904"/>
                <a:ext cx="106869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5" name="Google Shape;1255;p18"/>
              <p:cNvSpPr/>
              <p:nvPr/>
            </p:nvSpPr>
            <p:spPr>
              <a:xfrm>
                <a:off x="9552146" y="4117848"/>
                <a:ext cx="46355" cy="252729"/>
              </a:xfrm>
              <a:custGeom>
                <a:rect b="b" l="l" r="r" t="t"/>
                <a:pathLst>
                  <a:path extrusionOk="0" h="252729" w="46354">
                    <a:moveTo>
                      <a:pt x="27717" y="0"/>
                    </a:moveTo>
                    <a:lnTo>
                      <a:pt x="9286" y="49291"/>
                    </a:lnTo>
                    <a:lnTo>
                      <a:pt x="2857" y="94011"/>
                    </a:lnTo>
                    <a:lnTo>
                      <a:pt x="381" y="146780"/>
                    </a:lnTo>
                    <a:lnTo>
                      <a:pt x="285" y="173736"/>
                    </a:lnTo>
                    <a:lnTo>
                      <a:pt x="0" y="191976"/>
                    </a:lnTo>
                    <a:lnTo>
                      <a:pt x="9429" y="243839"/>
                    </a:lnTo>
                    <a:lnTo>
                      <a:pt x="27718" y="252222"/>
                    </a:lnTo>
                    <a:lnTo>
                      <a:pt x="36861" y="250698"/>
                    </a:lnTo>
                    <a:lnTo>
                      <a:pt x="46005" y="246887"/>
                    </a:lnTo>
                  </a:path>
                </a:pathLst>
              </a:custGeom>
              <a:noFill/>
              <a:ln cap="flat" cmpd="sng" w="24375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56" name="Google Shape;1256;p18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9627442" y="4157472"/>
                <a:ext cx="123109" cy="1343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7" name="Google Shape;1257;p18"/>
              <p:cNvSpPr/>
              <p:nvPr/>
            </p:nvSpPr>
            <p:spPr>
              <a:xfrm>
                <a:off x="9741408" y="4072128"/>
                <a:ext cx="92075" cy="253365"/>
              </a:xfrm>
              <a:custGeom>
                <a:rect b="b" l="l" r="r" t="t"/>
                <a:pathLst>
                  <a:path extrusionOk="0" h="253364" w="92075">
                    <a:moveTo>
                      <a:pt x="21335" y="0"/>
                    </a:moveTo>
                    <a:lnTo>
                      <a:pt x="54340" y="21859"/>
                    </a:lnTo>
                    <a:lnTo>
                      <a:pt x="85725" y="68199"/>
                    </a:lnTo>
                    <a:lnTo>
                      <a:pt x="91439" y="112775"/>
                    </a:lnTo>
                    <a:lnTo>
                      <a:pt x="91487" y="132873"/>
                    </a:lnTo>
                    <a:lnTo>
                      <a:pt x="87249" y="152400"/>
                    </a:lnTo>
                    <a:lnTo>
                      <a:pt x="67055" y="192024"/>
                    </a:lnTo>
                    <a:lnTo>
                      <a:pt x="43052" y="221742"/>
                    </a:lnTo>
                    <a:lnTo>
                      <a:pt x="12191" y="246887"/>
                    </a:lnTo>
                    <a:lnTo>
                      <a:pt x="9145" y="249936"/>
                    </a:lnTo>
                    <a:lnTo>
                      <a:pt x="3047" y="249936"/>
                    </a:lnTo>
                    <a:lnTo>
                      <a:pt x="0" y="252984"/>
                    </a:lnTo>
                  </a:path>
                </a:pathLst>
              </a:custGeom>
              <a:noFill/>
              <a:ln cap="flat" cmpd="sng" w="24375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8" name="Google Shape;1258;p18"/>
            <p:cNvGrpSpPr/>
            <p:nvPr/>
          </p:nvGrpSpPr>
          <p:grpSpPr>
            <a:xfrm>
              <a:off x="4020074" y="5529072"/>
              <a:ext cx="682988" cy="301750"/>
              <a:chOff x="4020074" y="5529072"/>
              <a:chExt cx="682988" cy="301750"/>
            </a:xfrm>
          </p:grpSpPr>
          <p:pic>
            <p:nvPicPr>
              <p:cNvPr id="1259" name="Google Shape;1259;p18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4020074" y="5666232"/>
                <a:ext cx="85818" cy="1645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0" name="Google Shape;1260;p18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4126992" y="5586983"/>
                <a:ext cx="432814" cy="2048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1" name="Google Shape;1261;p18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4587240" y="5529072"/>
                <a:ext cx="115822" cy="1883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oogle Shape;1266;p19"/>
          <p:cNvGrpSpPr/>
          <p:nvPr/>
        </p:nvGrpSpPr>
        <p:grpSpPr>
          <a:xfrm>
            <a:off x="2779645" y="481891"/>
            <a:ext cx="5921500" cy="1781690"/>
            <a:chOff x="4155950" y="539734"/>
            <a:chExt cx="5921500" cy="1781690"/>
          </a:xfrm>
        </p:grpSpPr>
        <p:pic>
          <p:nvPicPr>
            <p:cNvPr id="1267" name="Google Shape;126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55950" y="1007115"/>
              <a:ext cx="243669" cy="3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8" name="Google Shape;1268;p19"/>
            <p:cNvSpPr/>
            <p:nvPr/>
          </p:nvSpPr>
          <p:spPr>
            <a:xfrm>
              <a:off x="4837268" y="844962"/>
              <a:ext cx="289449" cy="1476462"/>
            </a:xfrm>
            <a:custGeom>
              <a:rect b="b" l="l" r="r" t="t"/>
              <a:pathLst>
                <a:path extrusionOk="0" h="943610" w="206375">
                  <a:moveTo>
                    <a:pt x="87249" y="0"/>
                  </a:moveTo>
                  <a:lnTo>
                    <a:pt x="82200" y="16049"/>
                  </a:lnTo>
                  <a:lnTo>
                    <a:pt x="76581" y="32385"/>
                  </a:lnTo>
                  <a:lnTo>
                    <a:pt x="70961" y="49291"/>
                  </a:lnTo>
                  <a:lnTo>
                    <a:pt x="65912" y="67056"/>
                  </a:lnTo>
                  <a:lnTo>
                    <a:pt x="55054" y="104155"/>
                  </a:lnTo>
                  <a:lnTo>
                    <a:pt x="45338" y="142112"/>
                  </a:lnTo>
                  <a:lnTo>
                    <a:pt x="36766" y="180641"/>
                  </a:lnTo>
                  <a:lnTo>
                    <a:pt x="29337" y="219456"/>
                  </a:lnTo>
                  <a:lnTo>
                    <a:pt x="20764" y="265747"/>
                  </a:lnTo>
                  <a:lnTo>
                    <a:pt x="13335" y="313182"/>
                  </a:lnTo>
                  <a:lnTo>
                    <a:pt x="7048" y="361759"/>
                  </a:lnTo>
                  <a:lnTo>
                    <a:pt x="1905" y="411480"/>
                  </a:lnTo>
                  <a:lnTo>
                    <a:pt x="238" y="455437"/>
                  </a:lnTo>
                  <a:lnTo>
                    <a:pt x="0" y="500253"/>
                  </a:lnTo>
                  <a:lnTo>
                    <a:pt x="1476" y="545639"/>
                  </a:lnTo>
                  <a:lnTo>
                    <a:pt x="4952" y="591312"/>
                  </a:lnTo>
                  <a:lnTo>
                    <a:pt x="10191" y="632936"/>
                  </a:lnTo>
                  <a:lnTo>
                    <a:pt x="17145" y="675131"/>
                  </a:lnTo>
                  <a:lnTo>
                    <a:pt x="26384" y="717327"/>
                  </a:lnTo>
                  <a:lnTo>
                    <a:pt x="38481" y="758951"/>
                  </a:lnTo>
                  <a:lnTo>
                    <a:pt x="65913" y="822198"/>
                  </a:lnTo>
                  <a:lnTo>
                    <a:pt x="102488" y="880872"/>
                  </a:lnTo>
                  <a:lnTo>
                    <a:pt x="134493" y="915542"/>
                  </a:lnTo>
                  <a:lnTo>
                    <a:pt x="175640" y="938784"/>
                  </a:lnTo>
                  <a:lnTo>
                    <a:pt x="199644" y="943070"/>
                  </a:lnTo>
                  <a:lnTo>
                    <a:pt x="206121" y="941832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9"/>
            <p:cNvSpPr/>
            <p:nvPr/>
          </p:nvSpPr>
          <p:spPr>
            <a:xfrm>
              <a:off x="5340106" y="1064343"/>
              <a:ext cx="103311" cy="606085"/>
            </a:xfrm>
            <a:custGeom>
              <a:rect b="b" l="l" r="r" t="t"/>
              <a:pathLst>
                <a:path extrusionOk="0" h="387350" w="73660">
                  <a:moveTo>
                    <a:pt x="73151" y="0"/>
                  </a:moveTo>
                  <a:lnTo>
                    <a:pt x="61341" y="39624"/>
                  </a:lnTo>
                  <a:lnTo>
                    <a:pt x="51815" y="79248"/>
                  </a:lnTo>
                  <a:lnTo>
                    <a:pt x="39624" y="144780"/>
                  </a:lnTo>
                  <a:lnTo>
                    <a:pt x="33813" y="177831"/>
                  </a:lnTo>
                  <a:lnTo>
                    <a:pt x="27431" y="210312"/>
                  </a:lnTo>
                  <a:lnTo>
                    <a:pt x="22431" y="240029"/>
                  </a:lnTo>
                  <a:lnTo>
                    <a:pt x="17145" y="269748"/>
                  </a:lnTo>
                  <a:lnTo>
                    <a:pt x="12430" y="299466"/>
                  </a:lnTo>
                  <a:lnTo>
                    <a:pt x="9143" y="329184"/>
                  </a:lnTo>
                  <a:lnTo>
                    <a:pt x="6858" y="342423"/>
                  </a:lnTo>
                  <a:lnTo>
                    <a:pt x="4572" y="355092"/>
                  </a:lnTo>
                  <a:lnTo>
                    <a:pt x="2286" y="367760"/>
                  </a:lnTo>
                  <a:lnTo>
                    <a:pt x="0" y="381000"/>
                  </a:lnTo>
                  <a:lnTo>
                    <a:pt x="0" y="384048"/>
                  </a:lnTo>
                  <a:lnTo>
                    <a:pt x="0" y="387096"/>
                  </a:lnTo>
                  <a:lnTo>
                    <a:pt x="0" y="381000"/>
                  </a:lnTo>
                  <a:lnTo>
                    <a:pt x="0" y="377951"/>
                  </a:lnTo>
                  <a:lnTo>
                    <a:pt x="0" y="374903"/>
                  </a:lnTo>
                  <a:lnTo>
                    <a:pt x="0" y="371855"/>
                  </a:lnTo>
                  <a:lnTo>
                    <a:pt x="0" y="368808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5228959" y="978499"/>
              <a:ext cx="624318" cy="643841"/>
            </a:xfrm>
            <a:custGeom>
              <a:rect b="b" l="l" r="r" t="t"/>
              <a:pathLst>
                <a:path extrusionOk="0" h="411480" w="445135">
                  <a:moveTo>
                    <a:pt x="240791" y="70103"/>
                  </a:moveTo>
                  <a:lnTo>
                    <a:pt x="245411" y="90630"/>
                  </a:lnTo>
                  <a:lnTo>
                    <a:pt x="250317" y="110871"/>
                  </a:lnTo>
                  <a:lnTo>
                    <a:pt x="255793" y="130540"/>
                  </a:lnTo>
                  <a:lnTo>
                    <a:pt x="262127" y="149351"/>
                  </a:lnTo>
                  <a:lnTo>
                    <a:pt x="268986" y="172688"/>
                  </a:lnTo>
                  <a:lnTo>
                    <a:pt x="275844" y="196595"/>
                  </a:lnTo>
                  <a:lnTo>
                    <a:pt x="282702" y="220503"/>
                  </a:lnTo>
                  <a:lnTo>
                    <a:pt x="289560" y="243839"/>
                  </a:lnTo>
                  <a:lnTo>
                    <a:pt x="296370" y="266223"/>
                  </a:lnTo>
                  <a:lnTo>
                    <a:pt x="302895" y="288035"/>
                  </a:lnTo>
                  <a:lnTo>
                    <a:pt x="308848" y="309848"/>
                  </a:lnTo>
                  <a:lnTo>
                    <a:pt x="313944" y="332231"/>
                  </a:lnTo>
                  <a:lnTo>
                    <a:pt x="318563" y="345947"/>
                  </a:lnTo>
                  <a:lnTo>
                    <a:pt x="323469" y="359663"/>
                  </a:lnTo>
                  <a:lnTo>
                    <a:pt x="328945" y="373379"/>
                  </a:lnTo>
                  <a:lnTo>
                    <a:pt x="335279" y="387095"/>
                  </a:lnTo>
                  <a:lnTo>
                    <a:pt x="335279" y="393191"/>
                  </a:lnTo>
                  <a:lnTo>
                    <a:pt x="338327" y="399288"/>
                  </a:lnTo>
                  <a:lnTo>
                    <a:pt x="341375" y="405384"/>
                  </a:lnTo>
                  <a:lnTo>
                    <a:pt x="341375" y="408431"/>
                  </a:lnTo>
                  <a:lnTo>
                    <a:pt x="344424" y="411479"/>
                  </a:lnTo>
                  <a:lnTo>
                    <a:pt x="341375" y="408431"/>
                  </a:lnTo>
                  <a:lnTo>
                    <a:pt x="341375" y="405384"/>
                  </a:lnTo>
                  <a:lnTo>
                    <a:pt x="338327" y="402336"/>
                  </a:lnTo>
                </a:path>
                <a:path extrusionOk="0" h="411480" w="445135">
                  <a:moveTo>
                    <a:pt x="0" y="57912"/>
                  </a:moveTo>
                  <a:lnTo>
                    <a:pt x="16097" y="49053"/>
                  </a:lnTo>
                  <a:lnTo>
                    <a:pt x="32765" y="44196"/>
                  </a:lnTo>
                  <a:lnTo>
                    <a:pt x="50577" y="41624"/>
                  </a:lnTo>
                  <a:lnTo>
                    <a:pt x="70103" y="39624"/>
                  </a:lnTo>
                  <a:lnTo>
                    <a:pt x="104393" y="35575"/>
                  </a:lnTo>
                  <a:lnTo>
                    <a:pt x="138683" y="32384"/>
                  </a:lnTo>
                  <a:lnTo>
                    <a:pt x="172973" y="29765"/>
                  </a:lnTo>
                  <a:lnTo>
                    <a:pt x="207263" y="27431"/>
                  </a:lnTo>
                  <a:lnTo>
                    <a:pt x="243839" y="25098"/>
                  </a:lnTo>
                  <a:lnTo>
                    <a:pt x="280415" y="22478"/>
                  </a:lnTo>
                  <a:lnTo>
                    <a:pt x="353567" y="15239"/>
                  </a:lnTo>
                  <a:lnTo>
                    <a:pt x="397763" y="8762"/>
                  </a:lnTo>
                  <a:lnTo>
                    <a:pt x="441960" y="0"/>
                  </a:lnTo>
                  <a:lnTo>
                    <a:pt x="445008" y="0"/>
                  </a:lnTo>
                  <a:lnTo>
                    <a:pt x="438912" y="3048"/>
                  </a:lnTo>
                  <a:lnTo>
                    <a:pt x="438912" y="6095"/>
                  </a:lnTo>
                  <a:lnTo>
                    <a:pt x="429767" y="9143"/>
                  </a:lnTo>
                  <a:lnTo>
                    <a:pt x="420624" y="12191"/>
                  </a:lnTo>
                  <a:lnTo>
                    <a:pt x="417575" y="12191"/>
                  </a:lnTo>
                  <a:lnTo>
                    <a:pt x="411479" y="15239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1" name="Google Shape;1271;p19"/>
            <p:cNvGrpSpPr/>
            <p:nvPr/>
          </p:nvGrpSpPr>
          <p:grpSpPr>
            <a:xfrm>
              <a:off x="5231497" y="1856031"/>
              <a:ext cx="335536" cy="244344"/>
              <a:chOff x="5354098" y="2755392"/>
              <a:chExt cx="239235" cy="156161"/>
            </a:xfrm>
          </p:grpSpPr>
          <p:pic>
            <p:nvPicPr>
              <p:cNvPr id="1272" name="Google Shape;1272;p1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354098" y="2755392"/>
                <a:ext cx="65244" cy="15616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73" name="Google Shape;1273;p19"/>
              <p:cNvSpPr/>
              <p:nvPr/>
            </p:nvSpPr>
            <p:spPr>
              <a:xfrm>
                <a:off x="5465063" y="2804160"/>
                <a:ext cx="128270" cy="86995"/>
              </a:xfrm>
              <a:custGeom>
                <a:rect b="b" l="l" r="r" t="t"/>
                <a:pathLst>
                  <a:path extrusionOk="0" h="86994" w="128270">
                    <a:moveTo>
                      <a:pt x="0" y="27431"/>
                    </a:moveTo>
                    <a:lnTo>
                      <a:pt x="6858" y="28765"/>
                    </a:lnTo>
                    <a:lnTo>
                      <a:pt x="13716" y="28955"/>
                    </a:lnTo>
                    <a:lnTo>
                      <a:pt x="20574" y="29146"/>
                    </a:lnTo>
                    <a:lnTo>
                      <a:pt x="27432" y="30479"/>
                    </a:lnTo>
                    <a:lnTo>
                      <a:pt x="30480" y="30479"/>
                    </a:lnTo>
                    <a:lnTo>
                      <a:pt x="33527" y="33527"/>
                    </a:lnTo>
                  </a:path>
                  <a:path extrusionOk="0" h="86994" w="128270">
                    <a:moveTo>
                      <a:pt x="21336" y="85343"/>
                    </a:moveTo>
                    <a:lnTo>
                      <a:pt x="30479" y="85772"/>
                    </a:lnTo>
                    <a:lnTo>
                      <a:pt x="39624" y="86486"/>
                    </a:lnTo>
                    <a:lnTo>
                      <a:pt x="48768" y="86629"/>
                    </a:lnTo>
                    <a:lnTo>
                      <a:pt x="57912" y="85343"/>
                    </a:lnTo>
                    <a:lnTo>
                      <a:pt x="67056" y="85343"/>
                    </a:lnTo>
                    <a:lnTo>
                      <a:pt x="70103" y="85343"/>
                    </a:lnTo>
                    <a:lnTo>
                      <a:pt x="73151" y="82295"/>
                    </a:lnTo>
                  </a:path>
                  <a:path extrusionOk="0" h="86994" w="128270">
                    <a:moveTo>
                      <a:pt x="124968" y="0"/>
                    </a:moveTo>
                    <a:lnTo>
                      <a:pt x="124968" y="10953"/>
                    </a:lnTo>
                    <a:lnTo>
                      <a:pt x="124968" y="21336"/>
                    </a:lnTo>
                    <a:lnTo>
                      <a:pt x="124968" y="31718"/>
                    </a:lnTo>
                    <a:lnTo>
                      <a:pt x="124968" y="42672"/>
                    </a:lnTo>
                    <a:lnTo>
                      <a:pt x="126730" y="50006"/>
                    </a:lnTo>
                    <a:lnTo>
                      <a:pt x="127634" y="57912"/>
                    </a:lnTo>
                    <a:lnTo>
                      <a:pt x="127968" y="65817"/>
                    </a:lnTo>
                    <a:lnTo>
                      <a:pt x="128015" y="73151"/>
                    </a:lnTo>
                    <a:lnTo>
                      <a:pt x="128015" y="76200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4" name="Google Shape;1274;p19"/>
            <p:cNvSpPr/>
            <p:nvPr/>
          </p:nvSpPr>
          <p:spPr>
            <a:xfrm>
              <a:off x="5404230" y="827674"/>
              <a:ext cx="111326" cy="127178"/>
            </a:xfrm>
            <a:custGeom>
              <a:rect b="b" l="l" r="r" t="t"/>
              <a:pathLst>
                <a:path extrusionOk="0" h="81280" w="79375">
                  <a:moveTo>
                    <a:pt x="3048" y="1905"/>
                  </a:moveTo>
                  <a:lnTo>
                    <a:pt x="3048" y="1905"/>
                  </a:lnTo>
                  <a:lnTo>
                    <a:pt x="3048" y="74247"/>
                  </a:lnTo>
                  <a:lnTo>
                    <a:pt x="3048" y="81153"/>
                  </a:lnTo>
                </a:path>
                <a:path extrusionOk="0" h="81280" w="79375">
                  <a:moveTo>
                    <a:pt x="0" y="20193"/>
                  </a:moveTo>
                  <a:lnTo>
                    <a:pt x="41148" y="0"/>
                  </a:lnTo>
                  <a:lnTo>
                    <a:pt x="51339" y="1476"/>
                  </a:lnTo>
                  <a:lnTo>
                    <a:pt x="79248" y="38481"/>
                  </a:lnTo>
                  <a:lnTo>
                    <a:pt x="79200" y="48053"/>
                  </a:lnTo>
                  <a:lnTo>
                    <a:pt x="78866" y="57912"/>
                  </a:lnTo>
                  <a:lnTo>
                    <a:pt x="77962" y="67198"/>
                  </a:lnTo>
                  <a:lnTo>
                    <a:pt x="76200" y="75057"/>
                  </a:lnTo>
                  <a:lnTo>
                    <a:pt x="76200" y="78105"/>
                  </a:lnTo>
                  <a:lnTo>
                    <a:pt x="73152" y="78105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6071121" y="968961"/>
              <a:ext cx="124686" cy="23846"/>
            </a:xfrm>
            <a:custGeom>
              <a:rect b="b" l="l" r="r" t="t"/>
              <a:pathLst>
                <a:path extrusionOk="0" h="15239" w="88900">
                  <a:moveTo>
                    <a:pt x="0" y="15239"/>
                  </a:moveTo>
                  <a:lnTo>
                    <a:pt x="13715" y="12477"/>
                  </a:lnTo>
                  <a:lnTo>
                    <a:pt x="27431" y="9144"/>
                  </a:lnTo>
                  <a:lnTo>
                    <a:pt x="41147" y="5810"/>
                  </a:lnTo>
                  <a:lnTo>
                    <a:pt x="54863" y="3048"/>
                  </a:lnTo>
                  <a:lnTo>
                    <a:pt x="63484" y="2571"/>
                  </a:lnTo>
                  <a:lnTo>
                    <a:pt x="71246" y="1524"/>
                  </a:lnTo>
                  <a:lnTo>
                    <a:pt x="78438" y="476"/>
                  </a:lnTo>
                  <a:lnTo>
                    <a:pt x="85343" y="0"/>
                  </a:lnTo>
                  <a:lnTo>
                    <a:pt x="88391" y="0"/>
                  </a:lnTo>
                  <a:lnTo>
                    <a:pt x="85343" y="3048"/>
                  </a:lnTo>
                  <a:lnTo>
                    <a:pt x="82295" y="3048"/>
                  </a:lnTo>
                  <a:lnTo>
                    <a:pt x="79247" y="6096"/>
                  </a:lnTo>
                  <a:lnTo>
                    <a:pt x="76200" y="6096"/>
                  </a:lnTo>
                  <a:lnTo>
                    <a:pt x="73151" y="3048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6" name="Google Shape;1276;p19"/>
            <p:cNvGrpSpPr/>
            <p:nvPr/>
          </p:nvGrpSpPr>
          <p:grpSpPr>
            <a:xfrm>
              <a:off x="6312119" y="552475"/>
              <a:ext cx="1067844" cy="564132"/>
              <a:chOff x="6124574" y="1922287"/>
              <a:chExt cx="761365" cy="360538"/>
            </a:xfrm>
          </p:grpSpPr>
          <p:sp>
            <p:nvSpPr>
              <p:cNvPr id="1277" name="Google Shape;1277;p19"/>
              <p:cNvSpPr/>
              <p:nvPr/>
            </p:nvSpPr>
            <p:spPr>
              <a:xfrm>
                <a:off x="6124574" y="2042160"/>
                <a:ext cx="72390" cy="240665"/>
              </a:xfrm>
              <a:custGeom>
                <a:rect b="b" l="l" r="r" t="t"/>
                <a:pathLst>
                  <a:path extrusionOk="0" h="240664" w="72389">
                    <a:moveTo>
                      <a:pt x="20192" y="0"/>
                    </a:moveTo>
                    <a:lnTo>
                      <a:pt x="12191" y="24669"/>
                    </a:lnTo>
                    <a:lnTo>
                      <a:pt x="6476" y="48767"/>
                    </a:lnTo>
                    <a:lnTo>
                      <a:pt x="3048" y="72866"/>
                    </a:lnTo>
                    <a:lnTo>
                      <a:pt x="1904" y="97536"/>
                    </a:lnTo>
                    <a:lnTo>
                      <a:pt x="238" y="120872"/>
                    </a:lnTo>
                    <a:lnTo>
                      <a:pt x="1476" y="168687"/>
                    </a:lnTo>
                    <a:lnTo>
                      <a:pt x="13715" y="215646"/>
                    </a:lnTo>
                    <a:lnTo>
                      <a:pt x="47625" y="240411"/>
                    </a:lnTo>
                    <a:lnTo>
                      <a:pt x="56769" y="239410"/>
                    </a:lnTo>
                    <a:lnTo>
                      <a:pt x="65912" y="234695"/>
                    </a:lnTo>
                    <a:lnTo>
                      <a:pt x="68961" y="231648"/>
                    </a:lnTo>
                    <a:lnTo>
                      <a:pt x="72009" y="228600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78" name="Google Shape;1278;p1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193536" y="2072640"/>
                <a:ext cx="134110" cy="14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79" name="Google Shape;1279;p19"/>
              <p:cNvSpPr/>
              <p:nvPr/>
            </p:nvSpPr>
            <p:spPr>
              <a:xfrm>
                <a:off x="6382511" y="1947672"/>
                <a:ext cx="295910" cy="180340"/>
              </a:xfrm>
              <a:custGeom>
                <a:rect b="b" l="l" r="r" t="t"/>
                <a:pathLst>
                  <a:path extrusionOk="0" h="180339" w="295909">
                    <a:moveTo>
                      <a:pt x="0" y="167639"/>
                    </a:moveTo>
                    <a:lnTo>
                      <a:pt x="9096" y="167068"/>
                    </a:lnTo>
                    <a:lnTo>
                      <a:pt x="17907" y="165353"/>
                    </a:lnTo>
                    <a:lnTo>
                      <a:pt x="26146" y="162496"/>
                    </a:lnTo>
                    <a:lnTo>
                      <a:pt x="33527" y="158495"/>
                    </a:lnTo>
                    <a:lnTo>
                      <a:pt x="39624" y="158495"/>
                    </a:lnTo>
                    <a:lnTo>
                      <a:pt x="42672" y="155448"/>
                    </a:lnTo>
                    <a:lnTo>
                      <a:pt x="45720" y="152400"/>
                    </a:lnTo>
                  </a:path>
                  <a:path extrusionOk="0" h="180339" w="295909">
                    <a:moveTo>
                      <a:pt x="76200" y="118872"/>
                    </a:moveTo>
                    <a:lnTo>
                      <a:pt x="76247" y="126206"/>
                    </a:lnTo>
                    <a:lnTo>
                      <a:pt x="76581" y="134112"/>
                    </a:lnTo>
                    <a:lnTo>
                      <a:pt x="77485" y="142017"/>
                    </a:lnTo>
                    <a:lnTo>
                      <a:pt x="79248" y="149351"/>
                    </a:lnTo>
                    <a:lnTo>
                      <a:pt x="79248" y="158495"/>
                    </a:lnTo>
                    <a:lnTo>
                      <a:pt x="82296" y="167639"/>
                    </a:lnTo>
                    <a:lnTo>
                      <a:pt x="85343" y="173736"/>
                    </a:lnTo>
                    <a:lnTo>
                      <a:pt x="88391" y="176783"/>
                    </a:lnTo>
                    <a:lnTo>
                      <a:pt x="91439" y="176783"/>
                    </a:lnTo>
                    <a:lnTo>
                      <a:pt x="94487" y="170687"/>
                    </a:lnTo>
                    <a:lnTo>
                      <a:pt x="94487" y="167639"/>
                    </a:lnTo>
                    <a:lnTo>
                      <a:pt x="97536" y="161543"/>
                    </a:lnTo>
                    <a:lnTo>
                      <a:pt x="100584" y="155448"/>
                    </a:lnTo>
                    <a:lnTo>
                      <a:pt x="100584" y="152400"/>
                    </a:lnTo>
                    <a:lnTo>
                      <a:pt x="106679" y="149351"/>
                    </a:lnTo>
                    <a:lnTo>
                      <a:pt x="109727" y="149351"/>
                    </a:lnTo>
                    <a:lnTo>
                      <a:pt x="115824" y="158495"/>
                    </a:lnTo>
                    <a:lnTo>
                      <a:pt x="118872" y="161543"/>
                    </a:lnTo>
                    <a:lnTo>
                      <a:pt x="123491" y="166068"/>
                    </a:lnTo>
                    <a:lnTo>
                      <a:pt x="128397" y="170306"/>
                    </a:lnTo>
                    <a:lnTo>
                      <a:pt x="133873" y="173974"/>
                    </a:lnTo>
                    <a:lnTo>
                      <a:pt x="140208" y="176783"/>
                    </a:lnTo>
                    <a:lnTo>
                      <a:pt x="143255" y="176783"/>
                    </a:lnTo>
                    <a:lnTo>
                      <a:pt x="155448" y="179831"/>
                    </a:lnTo>
                    <a:lnTo>
                      <a:pt x="158496" y="176783"/>
                    </a:lnTo>
                    <a:lnTo>
                      <a:pt x="164591" y="173736"/>
                    </a:lnTo>
                    <a:lnTo>
                      <a:pt x="164591" y="161543"/>
                    </a:lnTo>
                    <a:lnTo>
                      <a:pt x="164591" y="155448"/>
                    </a:lnTo>
                    <a:lnTo>
                      <a:pt x="164068" y="146780"/>
                    </a:lnTo>
                    <a:lnTo>
                      <a:pt x="162687" y="138684"/>
                    </a:lnTo>
                    <a:lnTo>
                      <a:pt x="160734" y="130587"/>
                    </a:lnTo>
                    <a:lnTo>
                      <a:pt x="158496" y="121919"/>
                    </a:lnTo>
                    <a:lnTo>
                      <a:pt x="155448" y="109727"/>
                    </a:lnTo>
                    <a:lnTo>
                      <a:pt x="155448" y="106679"/>
                    </a:lnTo>
                    <a:lnTo>
                      <a:pt x="155448" y="97536"/>
                    </a:lnTo>
                  </a:path>
                  <a:path extrusionOk="0" h="180339" w="295909">
                    <a:moveTo>
                      <a:pt x="152400" y="12191"/>
                    </a:moveTo>
                    <a:lnTo>
                      <a:pt x="159257" y="9905"/>
                    </a:lnTo>
                    <a:lnTo>
                      <a:pt x="166115" y="7619"/>
                    </a:lnTo>
                    <a:lnTo>
                      <a:pt x="172974" y="5333"/>
                    </a:lnTo>
                    <a:lnTo>
                      <a:pt x="179832" y="3048"/>
                    </a:lnTo>
                    <a:lnTo>
                      <a:pt x="182879" y="3048"/>
                    </a:lnTo>
                    <a:lnTo>
                      <a:pt x="185927" y="0"/>
                    </a:lnTo>
                    <a:lnTo>
                      <a:pt x="182879" y="0"/>
                    </a:lnTo>
                    <a:lnTo>
                      <a:pt x="179832" y="3048"/>
                    </a:lnTo>
                    <a:lnTo>
                      <a:pt x="176784" y="9143"/>
                    </a:lnTo>
                    <a:lnTo>
                      <a:pt x="175021" y="16001"/>
                    </a:lnTo>
                    <a:lnTo>
                      <a:pt x="174116" y="22860"/>
                    </a:lnTo>
                    <a:lnTo>
                      <a:pt x="173783" y="29718"/>
                    </a:lnTo>
                    <a:lnTo>
                      <a:pt x="173736" y="36575"/>
                    </a:lnTo>
                    <a:lnTo>
                      <a:pt x="173783" y="43862"/>
                    </a:lnTo>
                    <a:lnTo>
                      <a:pt x="174117" y="51434"/>
                    </a:lnTo>
                    <a:lnTo>
                      <a:pt x="175021" y="58435"/>
                    </a:lnTo>
                    <a:lnTo>
                      <a:pt x="176784" y="64007"/>
                    </a:lnTo>
                    <a:lnTo>
                      <a:pt x="179832" y="67055"/>
                    </a:lnTo>
                    <a:lnTo>
                      <a:pt x="179832" y="70103"/>
                    </a:lnTo>
                  </a:path>
                  <a:path extrusionOk="0" h="180339" w="295909">
                    <a:moveTo>
                      <a:pt x="219455" y="73151"/>
                    </a:moveTo>
                    <a:lnTo>
                      <a:pt x="229076" y="72818"/>
                    </a:lnTo>
                    <a:lnTo>
                      <a:pt x="239267" y="72770"/>
                    </a:lnTo>
                    <a:lnTo>
                      <a:pt x="249459" y="74437"/>
                    </a:lnTo>
                    <a:lnTo>
                      <a:pt x="259079" y="79248"/>
                    </a:lnTo>
                    <a:lnTo>
                      <a:pt x="262080" y="85296"/>
                    </a:lnTo>
                    <a:lnTo>
                      <a:pt x="262508" y="93344"/>
                    </a:lnTo>
                    <a:lnTo>
                      <a:pt x="261223" y="101965"/>
                    </a:lnTo>
                    <a:lnTo>
                      <a:pt x="234696" y="137160"/>
                    </a:lnTo>
                    <a:lnTo>
                      <a:pt x="228600" y="143255"/>
                    </a:lnTo>
                    <a:lnTo>
                      <a:pt x="231648" y="140207"/>
                    </a:lnTo>
                    <a:lnTo>
                      <a:pt x="231648" y="137160"/>
                    </a:lnTo>
                  </a:path>
                  <a:path extrusionOk="0" h="180339" w="295909">
                    <a:moveTo>
                      <a:pt x="283463" y="60960"/>
                    </a:moveTo>
                    <a:lnTo>
                      <a:pt x="267795" y="102298"/>
                    </a:lnTo>
                    <a:lnTo>
                      <a:pt x="267081" y="111251"/>
                    </a:lnTo>
                    <a:lnTo>
                      <a:pt x="283463" y="146303"/>
                    </a:lnTo>
                    <a:lnTo>
                      <a:pt x="289560" y="146303"/>
                    </a:lnTo>
                    <a:lnTo>
                      <a:pt x="292608" y="146303"/>
                    </a:lnTo>
                    <a:lnTo>
                      <a:pt x="295655" y="146303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19"/>
              <p:cNvSpPr/>
              <p:nvPr/>
            </p:nvSpPr>
            <p:spPr>
              <a:xfrm>
                <a:off x="6708647" y="2036064"/>
                <a:ext cx="21590" cy="24765"/>
              </a:xfrm>
              <a:custGeom>
                <a:rect b="b" l="l" r="r" t="t"/>
                <a:pathLst>
                  <a:path extrusionOk="0" h="24764" w="21590">
                    <a:moveTo>
                      <a:pt x="0" y="6096"/>
                    </a:moveTo>
                    <a:lnTo>
                      <a:pt x="0" y="18287"/>
                    </a:lnTo>
                    <a:lnTo>
                      <a:pt x="6096" y="24384"/>
                    </a:lnTo>
                    <a:lnTo>
                      <a:pt x="18288" y="24384"/>
                    </a:lnTo>
                    <a:lnTo>
                      <a:pt x="21336" y="18287"/>
                    </a:lnTo>
                    <a:lnTo>
                      <a:pt x="21336" y="12191"/>
                    </a:lnTo>
                    <a:lnTo>
                      <a:pt x="21336" y="6096"/>
                    </a:lnTo>
                    <a:lnTo>
                      <a:pt x="18288" y="0"/>
                    </a:lnTo>
                    <a:lnTo>
                      <a:pt x="6096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19"/>
              <p:cNvSpPr/>
              <p:nvPr/>
            </p:nvSpPr>
            <p:spPr>
              <a:xfrm>
                <a:off x="6705599" y="1922287"/>
                <a:ext cx="180340" cy="234315"/>
              </a:xfrm>
              <a:custGeom>
                <a:rect b="b" l="l" r="r" t="t"/>
                <a:pathLst>
                  <a:path extrusionOk="0" h="234314" w="180340">
                    <a:moveTo>
                      <a:pt x="3048" y="174736"/>
                    </a:moveTo>
                    <a:lnTo>
                      <a:pt x="1285" y="181641"/>
                    </a:lnTo>
                    <a:lnTo>
                      <a:pt x="381" y="188833"/>
                    </a:lnTo>
                    <a:lnTo>
                      <a:pt x="47" y="196596"/>
                    </a:lnTo>
                    <a:lnTo>
                      <a:pt x="0" y="205216"/>
                    </a:lnTo>
                    <a:lnTo>
                      <a:pt x="0" y="208264"/>
                    </a:lnTo>
                    <a:lnTo>
                      <a:pt x="0" y="214360"/>
                    </a:lnTo>
                    <a:lnTo>
                      <a:pt x="0" y="220456"/>
                    </a:lnTo>
                  </a:path>
                  <a:path extrusionOk="0" h="234314" w="180340">
                    <a:moveTo>
                      <a:pt x="51816" y="22336"/>
                    </a:moveTo>
                    <a:lnTo>
                      <a:pt x="80105" y="60912"/>
                    </a:lnTo>
                    <a:lnTo>
                      <a:pt x="90678" y="115681"/>
                    </a:lnTo>
                    <a:lnTo>
                      <a:pt x="91440" y="156448"/>
                    </a:lnTo>
                    <a:lnTo>
                      <a:pt x="88534" y="172402"/>
                    </a:lnTo>
                    <a:lnTo>
                      <a:pt x="84201" y="188071"/>
                    </a:lnTo>
                    <a:lnTo>
                      <a:pt x="78152" y="203168"/>
                    </a:lnTo>
                    <a:lnTo>
                      <a:pt x="70104" y="217408"/>
                    </a:lnTo>
                    <a:lnTo>
                      <a:pt x="67341" y="223218"/>
                    </a:lnTo>
                    <a:lnTo>
                      <a:pt x="64008" y="229600"/>
                    </a:lnTo>
                    <a:lnTo>
                      <a:pt x="60674" y="233695"/>
                    </a:lnTo>
                    <a:lnTo>
                      <a:pt x="57912" y="232648"/>
                    </a:lnTo>
                    <a:lnTo>
                      <a:pt x="57912" y="229600"/>
                    </a:lnTo>
                  </a:path>
                  <a:path extrusionOk="0" h="234314" w="180340">
                    <a:moveTo>
                      <a:pt x="112776" y="19288"/>
                    </a:moveTo>
                    <a:lnTo>
                      <a:pt x="117967" y="11715"/>
                    </a:lnTo>
                    <a:lnTo>
                      <a:pt x="124587" y="4429"/>
                    </a:lnTo>
                    <a:lnTo>
                      <a:pt x="132921" y="0"/>
                    </a:lnTo>
                    <a:lnTo>
                      <a:pt x="143256" y="1000"/>
                    </a:lnTo>
                    <a:lnTo>
                      <a:pt x="152400" y="4048"/>
                    </a:lnTo>
                    <a:lnTo>
                      <a:pt x="152400" y="13192"/>
                    </a:lnTo>
                    <a:lnTo>
                      <a:pt x="152400" y="22336"/>
                    </a:lnTo>
                    <a:lnTo>
                      <a:pt x="150066" y="29194"/>
                    </a:lnTo>
                    <a:lnTo>
                      <a:pt x="147447" y="36052"/>
                    </a:lnTo>
                    <a:lnTo>
                      <a:pt x="144256" y="42910"/>
                    </a:lnTo>
                    <a:lnTo>
                      <a:pt x="140208" y="49768"/>
                    </a:lnTo>
                    <a:lnTo>
                      <a:pt x="137160" y="55864"/>
                    </a:lnTo>
                    <a:lnTo>
                      <a:pt x="140208" y="55864"/>
                    </a:lnTo>
                    <a:lnTo>
                      <a:pt x="140208" y="58912"/>
                    </a:lnTo>
                    <a:lnTo>
                      <a:pt x="146304" y="58912"/>
                    </a:lnTo>
                    <a:lnTo>
                      <a:pt x="152400" y="58912"/>
                    </a:lnTo>
                    <a:lnTo>
                      <a:pt x="161544" y="58912"/>
                    </a:lnTo>
                    <a:lnTo>
                      <a:pt x="167640" y="58912"/>
                    </a:lnTo>
                    <a:lnTo>
                      <a:pt x="173736" y="55864"/>
                    </a:lnTo>
                    <a:lnTo>
                      <a:pt x="179832" y="52816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2" name="Google Shape;1282;p19"/>
            <p:cNvSpPr/>
            <p:nvPr/>
          </p:nvSpPr>
          <p:spPr>
            <a:xfrm>
              <a:off x="8670283" y="778193"/>
              <a:ext cx="17812" cy="181825"/>
            </a:xfrm>
            <a:custGeom>
              <a:rect b="b" l="l" r="r" t="t"/>
              <a:pathLst>
                <a:path extrusionOk="0" h="116205" w="12700">
                  <a:moveTo>
                    <a:pt x="0" y="0"/>
                  </a:moveTo>
                  <a:lnTo>
                    <a:pt x="476" y="14239"/>
                  </a:lnTo>
                  <a:lnTo>
                    <a:pt x="1524" y="29336"/>
                  </a:lnTo>
                  <a:lnTo>
                    <a:pt x="2571" y="45005"/>
                  </a:lnTo>
                  <a:lnTo>
                    <a:pt x="3048" y="60959"/>
                  </a:lnTo>
                  <a:lnTo>
                    <a:pt x="5286" y="72437"/>
                  </a:lnTo>
                  <a:lnTo>
                    <a:pt x="7239" y="84200"/>
                  </a:lnTo>
                  <a:lnTo>
                    <a:pt x="8620" y="96535"/>
                  </a:lnTo>
                  <a:lnTo>
                    <a:pt x="9144" y="109727"/>
                  </a:lnTo>
                  <a:lnTo>
                    <a:pt x="9144" y="112775"/>
                  </a:lnTo>
                  <a:lnTo>
                    <a:pt x="9144" y="115823"/>
                  </a:lnTo>
                  <a:lnTo>
                    <a:pt x="12192" y="115823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83" name="Google Shape;1283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22361" y="1269420"/>
              <a:ext cx="151356" cy="2628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84" name="Google Shape;1284;p19"/>
            <p:cNvGrpSpPr/>
            <p:nvPr/>
          </p:nvGrpSpPr>
          <p:grpSpPr>
            <a:xfrm>
              <a:off x="6554188" y="988038"/>
              <a:ext cx="660834" cy="367224"/>
              <a:chOff x="6297167" y="2200656"/>
              <a:chExt cx="471170" cy="234694"/>
            </a:xfrm>
          </p:grpSpPr>
          <p:sp>
            <p:nvSpPr>
              <p:cNvPr id="1285" name="Google Shape;1285;p19"/>
              <p:cNvSpPr/>
              <p:nvPr/>
            </p:nvSpPr>
            <p:spPr>
              <a:xfrm>
                <a:off x="6297167" y="2200656"/>
                <a:ext cx="471170" cy="77470"/>
              </a:xfrm>
              <a:custGeom>
                <a:rect b="b" l="l" r="r" t="t"/>
                <a:pathLst>
                  <a:path extrusionOk="0" h="77469" w="471170">
                    <a:moveTo>
                      <a:pt x="0" y="76200"/>
                    </a:moveTo>
                    <a:lnTo>
                      <a:pt x="20097" y="76914"/>
                    </a:lnTo>
                    <a:lnTo>
                      <a:pt x="39624" y="75057"/>
                    </a:lnTo>
                    <a:lnTo>
                      <a:pt x="59150" y="71485"/>
                    </a:lnTo>
                    <a:lnTo>
                      <a:pt x="79248" y="67056"/>
                    </a:lnTo>
                    <a:lnTo>
                      <a:pt x="114061" y="60198"/>
                    </a:lnTo>
                    <a:lnTo>
                      <a:pt x="185975" y="46481"/>
                    </a:lnTo>
                    <a:lnTo>
                      <a:pt x="259080" y="32813"/>
                    </a:lnTo>
                    <a:lnTo>
                      <a:pt x="332232" y="20335"/>
                    </a:lnTo>
                    <a:lnTo>
                      <a:pt x="368808" y="15240"/>
                    </a:lnTo>
                    <a:lnTo>
                      <a:pt x="389858" y="11191"/>
                    </a:lnTo>
                    <a:lnTo>
                      <a:pt x="411480" y="8000"/>
                    </a:lnTo>
                    <a:lnTo>
                      <a:pt x="433101" y="5381"/>
                    </a:lnTo>
                    <a:lnTo>
                      <a:pt x="454152" y="3048"/>
                    </a:lnTo>
                    <a:lnTo>
                      <a:pt x="457819" y="2571"/>
                    </a:lnTo>
                    <a:lnTo>
                      <a:pt x="465201" y="1524"/>
                    </a:lnTo>
                    <a:lnTo>
                      <a:pt x="470868" y="476"/>
                    </a:lnTo>
                    <a:lnTo>
                      <a:pt x="469392" y="0"/>
                    </a:lnTo>
                    <a:lnTo>
                      <a:pt x="462534" y="0"/>
                    </a:lnTo>
                    <a:lnTo>
                      <a:pt x="455675" y="0"/>
                    </a:lnTo>
                    <a:lnTo>
                      <a:pt x="448817" y="0"/>
                    </a:lnTo>
                    <a:lnTo>
                      <a:pt x="441960" y="0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86" name="Google Shape;1286;p1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406896" y="2323576"/>
                <a:ext cx="85342" cy="1117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87" name="Google Shape;1287;p19"/>
            <p:cNvSpPr/>
            <p:nvPr/>
          </p:nvSpPr>
          <p:spPr>
            <a:xfrm>
              <a:off x="7456200" y="539734"/>
              <a:ext cx="179904" cy="1411879"/>
            </a:xfrm>
            <a:custGeom>
              <a:rect b="b" l="l" r="r" t="t"/>
              <a:pathLst>
                <a:path extrusionOk="0" h="902335" w="128270">
                  <a:moveTo>
                    <a:pt x="54864" y="0"/>
                  </a:moveTo>
                  <a:lnTo>
                    <a:pt x="84439" y="46720"/>
                  </a:lnTo>
                  <a:lnTo>
                    <a:pt x="100012" y="93678"/>
                  </a:lnTo>
                  <a:lnTo>
                    <a:pt x="113728" y="151876"/>
                  </a:lnTo>
                  <a:lnTo>
                    <a:pt x="122872" y="214121"/>
                  </a:lnTo>
                  <a:lnTo>
                    <a:pt x="127444" y="282701"/>
                  </a:lnTo>
                  <a:lnTo>
                    <a:pt x="128016" y="316991"/>
                  </a:lnTo>
                  <a:lnTo>
                    <a:pt x="127873" y="355377"/>
                  </a:lnTo>
                  <a:lnTo>
                    <a:pt x="126873" y="393191"/>
                  </a:lnTo>
                  <a:lnTo>
                    <a:pt x="124158" y="431006"/>
                  </a:lnTo>
                  <a:lnTo>
                    <a:pt x="118872" y="469391"/>
                  </a:lnTo>
                  <a:lnTo>
                    <a:pt x="113776" y="508206"/>
                  </a:lnTo>
                  <a:lnTo>
                    <a:pt x="107823" y="546734"/>
                  </a:lnTo>
                  <a:lnTo>
                    <a:pt x="101298" y="584692"/>
                  </a:lnTo>
                  <a:lnTo>
                    <a:pt x="94487" y="621791"/>
                  </a:lnTo>
                  <a:lnTo>
                    <a:pt x="89344" y="653795"/>
                  </a:lnTo>
                  <a:lnTo>
                    <a:pt x="75628" y="717803"/>
                  </a:lnTo>
                  <a:lnTo>
                    <a:pt x="59197" y="774430"/>
                  </a:lnTo>
                  <a:lnTo>
                    <a:pt x="40052" y="821388"/>
                  </a:lnTo>
                  <a:lnTo>
                    <a:pt x="30480" y="844295"/>
                  </a:lnTo>
                  <a:lnTo>
                    <a:pt x="25384" y="856202"/>
                  </a:lnTo>
                  <a:lnTo>
                    <a:pt x="19431" y="868679"/>
                  </a:lnTo>
                  <a:lnTo>
                    <a:pt x="12906" y="881157"/>
                  </a:lnTo>
                  <a:lnTo>
                    <a:pt x="6096" y="893063"/>
                  </a:lnTo>
                  <a:lnTo>
                    <a:pt x="6096" y="896111"/>
                  </a:lnTo>
                  <a:lnTo>
                    <a:pt x="6096" y="899159"/>
                  </a:lnTo>
                  <a:lnTo>
                    <a:pt x="3048" y="902207"/>
                  </a:lnTo>
                  <a:lnTo>
                    <a:pt x="0" y="896111"/>
                  </a:lnTo>
                  <a:lnTo>
                    <a:pt x="0" y="893063"/>
                  </a:lnTo>
                  <a:lnTo>
                    <a:pt x="0" y="886967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7879418" y="1240805"/>
              <a:ext cx="34734" cy="38750"/>
            </a:xfrm>
            <a:custGeom>
              <a:rect b="b" l="l" r="r" t="t"/>
              <a:pathLst>
                <a:path extrusionOk="0" h="24764" w="24765">
                  <a:moveTo>
                    <a:pt x="0" y="6096"/>
                  </a:moveTo>
                  <a:lnTo>
                    <a:pt x="0" y="18287"/>
                  </a:lnTo>
                  <a:lnTo>
                    <a:pt x="6096" y="24384"/>
                  </a:lnTo>
                  <a:lnTo>
                    <a:pt x="18288" y="24384"/>
                  </a:lnTo>
                  <a:lnTo>
                    <a:pt x="24384" y="18287"/>
                  </a:lnTo>
                  <a:lnTo>
                    <a:pt x="24384" y="12191"/>
                  </a:lnTo>
                  <a:lnTo>
                    <a:pt x="24384" y="6096"/>
                  </a:lnTo>
                  <a:lnTo>
                    <a:pt x="18288" y="0"/>
                  </a:lnTo>
                  <a:lnTo>
                    <a:pt x="6096" y="0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8080342" y="644656"/>
              <a:ext cx="111326" cy="1379091"/>
            </a:xfrm>
            <a:custGeom>
              <a:rect b="b" l="l" r="r" t="t"/>
              <a:pathLst>
                <a:path extrusionOk="0" h="881380" w="79375">
                  <a:moveTo>
                    <a:pt x="57912" y="0"/>
                  </a:moveTo>
                  <a:lnTo>
                    <a:pt x="55102" y="16001"/>
                  </a:lnTo>
                  <a:lnTo>
                    <a:pt x="51435" y="32003"/>
                  </a:lnTo>
                  <a:lnTo>
                    <a:pt x="47196" y="48005"/>
                  </a:lnTo>
                  <a:lnTo>
                    <a:pt x="42672" y="64008"/>
                  </a:lnTo>
                  <a:lnTo>
                    <a:pt x="34051" y="107442"/>
                  </a:lnTo>
                  <a:lnTo>
                    <a:pt x="26289" y="150876"/>
                  </a:lnTo>
                  <a:lnTo>
                    <a:pt x="19097" y="194310"/>
                  </a:lnTo>
                  <a:lnTo>
                    <a:pt x="12192" y="237744"/>
                  </a:lnTo>
                  <a:lnTo>
                    <a:pt x="6429" y="285273"/>
                  </a:lnTo>
                  <a:lnTo>
                    <a:pt x="2667" y="332232"/>
                  </a:lnTo>
                  <a:lnTo>
                    <a:pt x="619" y="379190"/>
                  </a:lnTo>
                  <a:lnTo>
                    <a:pt x="0" y="426720"/>
                  </a:lnTo>
                  <a:lnTo>
                    <a:pt x="571" y="465105"/>
                  </a:lnTo>
                  <a:lnTo>
                    <a:pt x="2286" y="502919"/>
                  </a:lnTo>
                  <a:lnTo>
                    <a:pt x="5143" y="540734"/>
                  </a:lnTo>
                  <a:lnTo>
                    <a:pt x="9144" y="579120"/>
                  </a:lnTo>
                  <a:lnTo>
                    <a:pt x="11525" y="616124"/>
                  </a:lnTo>
                  <a:lnTo>
                    <a:pt x="18573" y="690133"/>
                  </a:lnTo>
                  <a:lnTo>
                    <a:pt x="29098" y="752332"/>
                  </a:lnTo>
                  <a:lnTo>
                    <a:pt x="41957" y="803862"/>
                  </a:lnTo>
                  <a:lnTo>
                    <a:pt x="56435" y="840438"/>
                  </a:lnTo>
                  <a:lnTo>
                    <a:pt x="76200" y="874776"/>
                  </a:lnTo>
                  <a:lnTo>
                    <a:pt x="76200" y="877824"/>
                  </a:lnTo>
                  <a:lnTo>
                    <a:pt x="79248" y="880872"/>
                  </a:lnTo>
                  <a:lnTo>
                    <a:pt x="78771" y="874013"/>
                  </a:lnTo>
                  <a:lnTo>
                    <a:pt x="77724" y="867155"/>
                  </a:lnTo>
                  <a:lnTo>
                    <a:pt x="76676" y="860297"/>
                  </a:lnTo>
                  <a:lnTo>
                    <a:pt x="76200" y="853439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8546309" y="1131112"/>
              <a:ext cx="64124" cy="401407"/>
            </a:xfrm>
            <a:custGeom>
              <a:rect b="b" l="l" r="r" t="t"/>
              <a:pathLst>
                <a:path extrusionOk="0" h="256539" w="45720">
                  <a:moveTo>
                    <a:pt x="45719" y="0"/>
                  </a:moveTo>
                  <a:lnTo>
                    <a:pt x="42957" y="18287"/>
                  </a:lnTo>
                  <a:lnTo>
                    <a:pt x="39623" y="36575"/>
                  </a:lnTo>
                  <a:lnTo>
                    <a:pt x="36290" y="54863"/>
                  </a:lnTo>
                  <a:lnTo>
                    <a:pt x="33527" y="73151"/>
                  </a:lnTo>
                  <a:lnTo>
                    <a:pt x="28479" y="100583"/>
                  </a:lnTo>
                  <a:lnTo>
                    <a:pt x="22859" y="128015"/>
                  </a:lnTo>
                  <a:lnTo>
                    <a:pt x="17240" y="155447"/>
                  </a:lnTo>
                  <a:lnTo>
                    <a:pt x="12191" y="182879"/>
                  </a:lnTo>
                  <a:lnTo>
                    <a:pt x="9429" y="198881"/>
                  </a:lnTo>
                  <a:lnTo>
                    <a:pt x="6095" y="214883"/>
                  </a:lnTo>
                  <a:lnTo>
                    <a:pt x="2762" y="230885"/>
                  </a:lnTo>
                  <a:lnTo>
                    <a:pt x="0" y="246887"/>
                  </a:lnTo>
                  <a:lnTo>
                    <a:pt x="0" y="249936"/>
                  </a:lnTo>
                  <a:lnTo>
                    <a:pt x="0" y="252983"/>
                  </a:lnTo>
                  <a:lnTo>
                    <a:pt x="0" y="256031"/>
                  </a:lnTo>
                  <a:lnTo>
                    <a:pt x="0" y="249936"/>
                  </a:lnTo>
                  <a:lnTo>
                    <a:pt x="0" y="246887"/>
                  </a:lnTo>
                  <a:lnTo>
                    <a:pt x="0" y="240791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8465085" y="1054805"/>
              <a:ext cx="436400" cy="429227"/>
            </a:xfrm>
            <a:custGeom>
              <a:rect b="b" l="l" r="r" t="t"/>
              <a:pathLst>
                <a:path extrusionOk="0" h="274319" w="311150">
                  <a:moveTo>
                    <a:pt x="185928" y="64008"/>
                  </a:moveTo>
                  <a:lnTo>
                    <a:pt x="188261" y="80010"/>
                  </a:lnTo>
                  <a:lnTo>
                    <a:pt x="190881" y="96012"/>
                  </a:lnTo>
                  <a:lnTo>
                    <a:pt x="194071" y="112013"/>
                  </a:lnTo>
                  <a:lnTo>
                    <a:pt x="198120" y="128016"/>
                  </a:lnTo>
                  <a:lnTo>
                    <a:pt x="202168" y="148590"/>
                  </a:lnTo>
                  <a:lnTo>
                    <a:pt x="205359" y="169164"/>
                  </a:lnTo>
                  <a:lnTo>
                    <a:pt x="207978" y="189738"/>
                  </a:lnTo>
                  <a:lnTo>
                    <a:pt x="210312" y="210312"/>
                  </a:lnTo>
                  <a:lnTo>
                    <a:pt x="212550" y="222218"/>
                  </a:lnTo>
                  <a:lnTo>
                    <a:pt x="214503" y="234696"/>
                  </a:lnTo>
                  <a:lnTo>
                    <a:pt x="215884" y="247173"/>
                  </a:lnTo>
                  <a:lnTo>
                    <a:pt x="216408" y="259080"/>
                  </a:lnTo>
                  <a:lnTo>
                    <a:pt x="216408" y="265175"/>
                  </a:lnTo>
                  <a:lnTo>
                    <a:pt x="216408" y="268224"/>
                  </a:lnTo>
                  <a:lnTo>
                    <a:pt x="216408" y="274320"/>
                  </a:lnTo>
                  <a:lnTo>
                    <a:pt x="216408" y="262127"/>
                  </a:lnTo>
                </a:path>
                <a:path extrusionOk="0" h="274319" w="311150">
                  <a:moveTo>
                    <a:pt x="0" y="51816"/>
                  </a:moveTo>
                  <a:lnTo>
                    <a:pt x="55245" y="34671"/>
                  </a:lnTo>
                  <a:lnTo>
                    <a:pt x="112776" y="24384"/>
                  </a:lnTo>
                  <a:lnTo>
                    <a:pt x="156210" y="19335"/>
                  </a:lnTo>
                  <a:lnTo>
                    <a:pt x="199644" y="13716"/>
                  </a:lnTo>
                  <a:lnTo>
                    <a:pt x="243078" y="8096"/>
                  </a:lnTo>
                  <a:lnTo>
                    <a:pt x="286512" y="3048"/>
                  </a:lnTo>
                  <a:lnTo>
                    <a:pt x="295656" y="3048"/>
                  </a:lnTo>
                  <a:lnTo>
                    <a:pt x="301752" y="0"/>
                  </a:lnTo>
                  <a:lnTo>
                    <a:pt x="310896" y="0"/>
                  </a:lnTo>
                  <a:lnTo>
                    <a:pt x="304800" y="0"/>
                  </a:lnTo>
                  <a:lnTo>
                    <a:pt x="298704" y="3048"/>
                  </a:lnTo>
                  <a:lnTo>
                    <a:pt x="295656" y="3048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92" name="Google Shape;1292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499286" y="1631879"/>
              <a:ext cx="294968" cy="224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3" name="Google Shape;1293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576235" y="852712"/>
              <a:ext cx="141070" cy="1372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94" name="Google Shape;1294;p19"/>
            <p:cNvGrpSpPr/>
            <p:nvPr/>
          </p:nvGrpSpPr>
          <p:grpSpPr>
            <a:xfrm>
              <a:off x="9149076" y="844962"/>
              <a:ext cx="521541" cy="252764"/>
              <a:chOff x="8147304" y="2109216"/>
              <a:chExt cx="371855" cy="161542"/>
            </a:xfrm>
          </p:grpSpPr>
          <p:sp>
            <p:nvSpPr>
              <p:cNvPr id="1295" name="Google Shape;1295;p19"/>
              <p:cNvSpPr/>
              <p:nvPr/>
            </p:nvSpPr>
            <p:spPr>
              <a:xfrm>
                <a:off x="8147304" y="2206751"/>
                <a:ext cx="97790" cy="18415"/>
              </a:xfrm>
              <a:custGeom>
                <a:rect b="b" l="l" r="r" t="t"/>
                <a:pathLst>
                  <a:path extrusionOk="0" h="18414" w="97790">
                    <a:moveTo>
                      <a:pt x="0" y="18287"/>
                    </a:moveTo>
                    <a:lnTo>
                      <a:pt x="44148" y="14430"/>
                    </a:lnTo>
                    <a:lnTo>
                      <a:pt x="67008" y="9953"/>
                    </a:lnTo>
                    <a:lnTo>
                      <a:pt x="75819" y="8001"/>
                    </a:lnTo>
                    <a:lnTo>
                      <a:pt x="84058" y="6619"/>
                    </a:lnTo>
                    <a:lnTo>
                      <a:pt x="91440" y="6096"/>
                    </a:lnTo>
                    <a:lnTo>
                      <a:pt x="94488" y="3048"/>
                    </a:lnTo>
                    <a:lnTo>
                      <a:pt x="97536" y="3048"/>
                    </a:lnTo>
                    <a:lnTo>
                      <a:pt x="94488" y="3048"/>
                    </a:lnTo>
                    <a:lnTo>
                      <a:pt x="91440" y="0"/>
                    </a:lnTo>
                    <a:lnTo>
                      <a:pt x="85344" y="0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96" name="Google Shape;1296;p1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8299704" y="2109216"/>
                <a:ext cx="219455" cy="1615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97" name="Google Shape;1297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089227" y="1269420"/>
              <a:ext cx="162445" cy="253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8" name="Google Shape;1298;p1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589395" y="660603"/>
              <a:ext cx="132520" cy="141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9" name="Google Shape;1299;p1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9397023" y="1126344"/>
              <a:ext cx="397566" cy="2861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0" name="Google Shape;1300;p19"/>
            <p:cNvSpPr/>
            <p:nvPr/>
          </p:nvSpPr>
          <p:spPr>
            <a:xfrm>
              <a:off x="9952764" y="601732"/>
              <a:ext cx="124686" cy="1096914"/>
            </a:xfrm>
            <a:custGeom>
              <a:rect b="b" l="l" r="r" t="t"/>
              <a:pathLst>
                <a:path extrusionOk="0" h="701039" w="88900">
                  <a:moveTo>
                    <a:pt x="0" y="3048"/>
                  </a:moveTo>
                  <a:lnTo>
                    <a:pt x="0" y="0"/>
                  </a:lnTo>
                  <a:lnTo>
                    <a:pt x="3048" y="0"/>
                  </a:lnTo>
                  <a:lnTo>
                    <a:pt x="9144" y="0"/>
                  </a:lnTo>
                  <a:lnTo>
                    <a:pt x="14144" y="5524"/>
                  </a:lnTo>
                  <a:lnTo>
                    <a:pt x="39243" y="47244"/>
                  </a:lnTo>
                  <a:lnTo>
                    <a:pt x="48768" y="70104"/>
                  </a:lnTo>
                  <a:lnTo>
                    <a:pt x="55102" y="85629"/>
                  </a:lnTo>
                  <a:lnTo>
                    <a:pt x="60579" y="100584"/>
                  </a:lnTo>
                  <a:lnTo>
                    <a:pt x="65484" y="115538"/>
                  </a:lnTo>
                  <a:lnTo>
                    <a:pt x="70104" y="131064"/>
                  </a:lnTo>
                  <a:lnTo>
                    <a:pt x="72866" y="147542"/>
                  </a:lnTo>
                  <a:lnTo>
                    <a:pt x="76200" y="164591"/>
                  </a:lnTo>
                  <a:lnTo>
                    <a:pt x="79533" y="181641"/>
                  </a:lnTo>
                  <a:lnTo>
                    <a:pt x="82296" y="198120"/>
                  </a:lnTo>
                  <a:lnTo>
                    <a:pt x="82772" y="214122"/>
                  </a:lnTo>
                  <a:lnTo>
                    <a:pt x="83820" y="230124"/>
                  </a:lnTo>
                  <a:lnTo>
                    <a:pt x="84867" y="246125"/>
                  </a:lnTo>
                  <a:lnTo>
                    <a:pt x="85344" y="262128"/>
                  </a:lnTo>
                  <a:lnTo>
                    <a:pt x="85344" y="279939"/>
                  </a:lnTo>
                  <a:lnTo>
                    <a:pt x="85344" y="297180"/>
                  </a:lnTo>
                  <a:lnTo>
                    <a:pt x="85344" y="314420"/>
                  </a:lnTo>
                  <a:lnTo>
                    <a:pt x="85344" y="332232"/>
                  </a:lnTo>
                  <a:lnTo>
                    <a:pt x="85820" y="350567"/>
                  </a:lnTo>
                  <a:lnTo>
                    <a:pt x="86868" y="369189"/>
                  </a:lnTo>
                  <a:lnTo>
                    <a:pt x="87915" y="388381"/>
                  </a:lnTo>
                  <a:lnTo>
                    <a:pt x="88392" y="408432"/>
                  </a:lnTo>
                  <a:lnTo>
                    <a:pt x="88344" y="424434"/>
                  </a:lnTo>
                  <a:lnTo>
                    <a:pt x="88011" y="440436"/>
                  </a:lnTo>
                  <a:lnTo>
                    <a:pt x="87106" y="456438"/>
                  </a:lnTo>
                  <a:lnTo>
                    <a:pt x="85344" y="472440"/>
                  </a:lnTo>
                  <a:lnTo>
                    <a:pt x="83058" y="486632"/>
                  </a:lnTo>
                  <a:lnTo>
                    <a:pt x="80772" y="501396"/>
                  </a:lnTo>
                  <a:lnTo>
                    <a:pt x="78486" y="516159"/>
                  </a:lnTo>
                  <a:lnTo>
                    <a:pt x="76200" y="530352"/>
                  </a:lnTo>
                  <a:lnTo>
                    <a:pt x="71628" y="544068"/>
                  </a:lnTo>
                  <a:lnTo>
                    <a:pt x="67056" y="557784"/>
                  </a:lnTo>
                  <a:lnTo>
                    <a:pt x="62484" y="571500"/>
                  </a:lnTo>
                  <a:lnTo>
                    <a:pt x="57912" y="585216"/>
                  </a:lnTo>
                  <a:lnTo>
                    <a:pt x="53340" y="598408"/>
                  </a:lnTo>
                  <a:lnTo>
                    <a:pt x="48768" y="610743"/>
                  </a:lnTo>
                  <a:lnTo>
                    <a:pt x="44196" y="622506"/>
                  </a:lnTo>
                  <a:lnTo>
                    <a:pt x="39624" y="633984"/>
                  </a:lnTo>
                  <a:lnTo>
                    <a:pt x="37338" y="640842"/>
                  </a:lnTo>
                  <a:lnTo>
                    <a:pt x="35052" y="647700"/>
                  </a:lnTo>
                  <a:lnTo>
                    <a:pt x="32766" y="654558"/>
                  </a:lnTo>
                  <a:lnTo>
                    <a:pt x="30480" y="661416"/>
                  </a:lnTo>
                  <a:lnTo>
                    <a:pt x="27432" y="667512"/>
                  </a:lnTo>
                  <a:lnTo>
                    <a:pt x="27432" y="673608"/>
                  </a:lnTo>
                  <a:lnTo>
                    <a:pt x="24384" y="676656"/>
                  </a:lnTo>
                  <a:lnTo>
                    <a:pt x="21336" y="682752"/>
                  </a:lnTo>
                  <a:lnTo>
                    <a:pt x="15240" y="688848"/>
                  </a:lnTo>
                  <a:lnTo>
                    <a:pt x="12192" y="694944"/>
                  </a:lnTo>
                  <a:lnTo>
                    <a:pt x="9144" y="697992"/>
                  </a:lnTo>
                  <a:lnTo>
                    <a:pt x="9144" y="701040"/>
                  </a:lnTo>
                  <a:lnTo>
                    <a:pt x="9144" y="694944"/>
                  </a:lnTo>
                  <a:lnTo>
                    <a:pt x="9144" y="691896"/>
                  </a:lnTo>
                  <a:lnTo>
                    <a:pt x="9144" y="685800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1" name="Google Shape;1301;p19"/>
          <p:cNvGrpSpPr/>
          <p:nvPr/>
        </p:nvGrpSpPr>
        <p:grpSpPr>
          <a:xfrm>
            <a:off x="2858617" y="2480998"/>
            <a:ext cx="5554811" cy="2145736"/>
            <a:chOff x="4102980" y="2552333"/>
            <a:chExt cx="5554811" cy="2145736"/>
          </a:xfrm>
        </p:grpSpPr>
        <p:grpSp>
          <p:nvGrpSpPr>
            <p:cNvPr id="1302" name="Google Shape;1302;p19"/>
            <p:cNvGrpSpPr/>
            <p:nvPr/>
          </p:nvGrpSpPr>
          <p:grpSpPr>
            <a:xfrm>
              <a:off x="8443712" y="2552333"/>
              <a:ext cx="440318" cy="844544"/>
              <a:chOff x="7644384" y="3200400"/>
              <a:chExt cx="313943" cy="539750"/>
            </a:xfrm>
          </p:grpSpPr>
          <p:pic>
            <p:nvPicPr>
              <p:cNvPr id="1303" name="Google Shape;1303;p1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644384" y="3444240"/>
                <a:ext cx="109726" cy="914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04" name="Google Shape;1304;p19"/>
              <p:cNvSpPr/>
              <p:nvPr/>
            </p:nvSpPr>
            <p:spPr>
              <a:xfrm>
                <a:off x="7790687" y="3502152"/>
                <a:ext cx="3175" cy="55244"/>
              </a:xfrm>
              <a:custGeom>
                <a:rect b="b" l="l" r="r" t="t"/>
                <a:pathLst>
                  <a:path extrusionOk="0" h="55245" w="3175">
                    <a:moveTo>
                      <a:pt x="0" y="0"/>
                    </a:moveTo>
                    <a:lnTo>
                      <a:pt x="1762" y="10953"/>
                    </a:lnTo>
                    <a:lnTo>
                      <a:pt x="2667" y="21336"/>
                    </a:lnTo>
                    <a:lnTo>
                      <a:pt x="3000" y="31718"/>
                    </a:lnTo>
                    <a:lnTo>
                      <a:pt x="3048" y="42672"/>
                    </a:lnTo>
                    <a:lnTo>
                      <a:pt x="3048" y="45720"/>
                    </a:lnTo>
                    <a:lnTo>
                      <a:pt x="3048" y="51815"/>
                    </a:lnTo>
                    <a:lnTo>
                      <a:pt x="3048" y="54863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19"/>
              <p:cNvSpPr/>
              <p:nvPr/>
            </p:nvSpPr>
            <p:spPr>
              <a:xfrm>
                <a:off x="7787639" y="3432048"/>
                <a:ext cx="24765" cy="24765"/>
              </a:xfrm>
              <a:custGeom>
                <a:rect b="b" l="l" r="r" t="t"/>
                <a:pathLst>
                  <a:path extrusionOk="0" h="24764" w="24765">
                    <a:moveTo>
                      <a:pt x="0" y="6096"/>
                    </a:moveTo>
                    <a:lnTo>
                      <a:pt x="0" y="18287"/>
                    </a:lnTo>
                    <a:lnTo>
                      <a:pt x="6096" y="24384"/>
                    </a:lnTo>
                    <a:lnTo>
                      <a:pt x="18287" y="24384"/>
                    </a:lnTo>
                    <a:lnTo>
                      <a:pt x="24384" y="18287"/>
                    </a:lnTo>
                    <a:lnTo>
                      <a:pt x="24384" y="12191"/>
                    </a:lnTo>
                    <a:lnTo>
                      <a:pt x="24384" y="6096"/>
                    </a:lnTo>
                    <a:lnTo>
                      <a:pt x="18287" y="0"/>
                    </a:lnTo>
                    <a:lnTo>
                      <a:pt x="6096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06" name="Google Shape;1306;p19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793736" y="3321225"/>
                <a:ext cx="82294" cy="894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07" name="Google Shape;1307;p19"/>
              <p:cNvSpPr/>
              <p:nvPr/>
            </p:nvSpPr>
            <p:spPr>
              <a:xfrm>
                <a:off x="7882127" y="3200400"/>
                <a:ext cx="76200" cy="539750"/>
              </a:xfrm>
              <a:custGeom>
                <a:rect b="b" l="l" r="r" t="t"/>
                <a:pathLst>
                  <a:path extrusionOk="0" h="539750" w="76200">
                    <a:moveTo>
                      <a:pt x="21335" y="0"/>
                    </a:moveTo>
                    <a:lnTo>
                      <a:pt x="45338" y="33909"/>
                    </a:lnTo>
                    <a:lnTo>
                      <a:pt x="57911" y="70103"/>
                    </a:lnTo>
                    <a:lnTo>
                      <a:pt x="67817" y="134111"/>
                    </a:lnTo>
                    <a:lnTo>
                      <a:pt x="73151" y="198120"/>
                    </a:lnTo>
                    <a:lnTo>
                      <a:pt x="75818" y="261746"/>
                    </a:lnTo>
                    <a:lnTo>
                      <a:pt x="76199" y="323088"/>
                    </a:lnTo>
                    <a:lnTo>
                      <a:pt x="72818" y="350996"/>
                    </a:lnTo>
                    <a:lnTo>
                      <a:pt x="60340" y="407955"/>
                    </a:lnTo>
                    <a:lnTo>
                      <a:pt x="44386" y="456438"/>
                    </a:lnTo>
                    <a:lnTo>
                      <a:pt x="26098" y="497586"/>
                    </a:lnTo>
                    <a:lnTo>
                      <a:pt x="11144" y="524494"/>
                    </a:lnTo>
                    <a:lnTo>
                      <a:pt x="7619" y="529970"/>
                    </a:lnTo>
                    <a:lnTo>
                      <a:pt x="4095" y="534876"/>
                    </a:lnTo>
                    <a:lnTo>
                      <a:pt x="0" y="539496"/>
                    </a:lnTo>
                    <a:lnTo>
                      <a:pt x="0" y="533400"/>
                    </a:lnTo>
                    <a:lnTo>
                      <a:pt x="0" y="530351"/>
                    </a:lnTo>
                    <a:lnTo>
                      <a:pt x="3047" y="524255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08" name="Google Shape;1308;p1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102980" y="3572939"/>
              <a:ext cx="236789" cy="2527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9" name="Google Shape;1309;p19"/>
            <p:cNvSpPr/>
            <p:nvPr/>
          </p:nvSpPr>
          <p:spPr>
            <a:xfrm>
              <a:off x="5057960" y="3587245"/>
              <a:ext cx="154076" cy="9936"/>
            </a:xfrm>
            <a:custGeom>
              <a:rect b="b" l="l" r="r" t="t"/>
              <a:pathLst>
                <a:path extrusionOk="0" h="6350" w="109854">
                  <a:moveTo>
                    <a:pt x="0" y="0"/>
                  </a:moveTo>
                  <a:lnTo>
                    <a:pt x="15525" y="3524"/>
                  </a:lnTo>
                  <a:lnTo>
                    <a:pt x="30480" y="5334"/>
                  </a:lnTo>
                  <a:lnTo>
                    <a:pt x="45434" y="6000"/>
                  </a:lnTo>
                  <a:lnTo>
                    <a:pt x="60960" y="6096"/>
                  </a:lnTo>
                  <a:lnTo>
                    <a:pt x="71866" y="6096"/>
                  </a:lnTo>
                  <a:lnTo>
                    <a:pt x="81914" y="6096"/>
                  </a:lnTo>
                  <a:lnTo>
                    <a:pt x="91392" y="6096"/>
                  </a:lnTo>
                  <a:lnTo>
                    <a:pt x="100584" y="6096"/>
                  </a:lnTo>
                  <a:lnTo>
                    <a:pt x="109728" y="3048"/>
                  </a:lnTo>
                  <a:lnTo>
                    <a:pt x="103632" y="6096"/>
                  </a:lnTo>
                  <a:lnTo>
                    <a:pt x="100584" y="0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5399956" y="3310634"/>
              <a:ext cx="312605" cy="338811"/>
            </a:xfrm>
            <a:custGeom>
              <a:rect b="b" l="l" r="r" t="t"/>
              <a:pathLst>
                <a:path extrusionOk="0" h="216535" w="222885">
                  <a:moveTo>
                    <a:pt x="170687" y="0"/>
                  </a:moveTo>
                  <a:lnTo>
                    <a:pt x="156162" y="619"/>
                  </a:lnTo>
                  <a:lnTo>
                    <a:pt x="143636" y="2666"/>
                  </a:lnTo>
                  <a:lnTo>
                    <a:pt x="131683" y="6429"/>
                  </a:lnTo>
                  <a:lnTo>
                    <a:pt x="118871" y="12191"/>
                  </a:lnTo>
                  <a:lnTo>
                    <a:pt x="97393" y="20240"/>
                  </a:lnTo>
                  <a:lnTo>
                    <a:pt x="72771" y="30860"/>
                  </a:lnTo>
                  <a:lnTo>
                    <a:pt x="49863" y="44338"/>
                  </a:lnTo>
                  <a:lnTo>
                    <a:pt x="33527" y="60959"/>
                  </a:lnTo>
                  <a:lnTo>
                    <a:pt x="33527" y="64007"/>
                  </a:lnTo>
                  <a:lnTo>
                    <a:pt x="30479" y="64007"/>
                  </a:lnTo>
                  <a:lnTo>
                    <a:pt x="38338" y="69294"/>
                  </a:lnTo>
                  <a:lnTo>
                    <a:pt x="47625" y="72008"/>
                  </a:lnTo>
                  <a:lnTo>
                    <a:pt x="57483" y="73009"/>
                  </a:lnTo>
                  <a:lnTo>
                    <a:pt x="67055" y="73151"/>
                  </a:lnTo>
                  <a:lnTo>
                    <a:pt x="90439" y="74437"/>
                  </a:lnTo>
                  <a:lnTo>
                    <a:pt x="114680" y="74294"/>
                  </a:lnTo>
                  <a:lnTo>
                    <a:pt x="139493" y="73580"/>
                  </a:lnTo>
                  <a:lnTo>
                    <a:pt x="164591" y="73151"/>
                  </a:lnTo>
                  <a:lnTo>
                    <a:pt x="174259" y="74628"/>
                  </a:lnTo>
                  <a:lnTo>
                    <a:pt x="187071" y="75818"/>
                  </a:lnTo>
                  <a:lnTo>
                    <a:pt x="199310" y="78724"/>
                  </a:lnTo>
                  <a:lnTo>
                    <a:pt x="207263" y="85343"/>
                  </a:lnTo>
                  <a:lnTo>
                    <a:pt x="206882" y="94392"/>
                  </a:lnTo>
                  <a:lnTo>
                    <a:pt x="199643" y="102869"/>
                  </a:lnTo>
                  <a:lnTo>
                    <a:pt x="190118" y="110204"/>
                  </a:lnTo>
                  <a:lnTo>
                    <a:pt x="182879" y="115823"/>
                  </a:lnTo>
                  <a:lnTo>
                    <a:pt x="164068" y="129016"/>
                  </a:lnTo>
                  <a:lnTo>
                    <a:pt x="144399" y="141350"/>
                  </a:lnTo>
                  <a:lnTo>
                    <a:pt x="124158" y="153114"/>
                  </a:lnTo>
                  <a:lnTo>
                    <a:pt x="103631" y="164591"/>
                  </a:lnTo>
                  <a:lnTo>
                    <a:pt x="84820" y="175498"/>
                  </a:lnTo>
                  <a:lnTo>
                    <a:pt x="65150" y="185546"/>
                  </a:lnTo>
                  <a:lnTo>
                    <a:pt x="44910" y="195024"/>
                  </a:lnTo>
                  <a:lnTo>
                    <a:pt x="24383" y="204215"/>
                  </a:lnTo>
                  <a:lnTo>
                    <a:pt x="19288" y="206549"/>
                  </a:lnTo>
                  <a:lnTo>
                    <a:pt x="13334" y="209169"/>
                  </a:lnTo>
                  <a:lnTo>
                    <a:pt x="6810" y="212359"/>
                  </a:lnTo>
                  <a:lnTo>
                    <a:pt x="0" y="216407"/>
                  </a:lnTo>
                  <a:lnTo>
                    <a:pt x="3047" y="216407"/>
                  </a:lnTo>
                  <a:lnTo>
                    <a:pt x="18287" y="216407"/>
                  </a:lnTo>
                  <a:lnTo>
                    <a:pt x="21336" y="216407"/>
                  </a:lnTo>
                  <a:lnTo>
                    <a:pt x="41910" y="215884"/>
                  </a:lnTo>
                  <a:lnTo>
                    <a:pt x="62484" y="214502"/>
                  </a:lnTo>
                  <a:lnTo>
                    <a:pt x="83058" y="212550"/>
                  </a:lnTo>
                  <a:lnTo>
                    <a:pt x="103631" y="210312"/>
                  </a:lnTo>
                  <a:lnTo>
                    <a:pt x="122443" y="208073"/>
                  </a:lnTo>
                  <a:lnTo>
                    <a:pt x="142112" y="206121"/>
                  </a:lnTo>
                  <a:lnTo>
                    <a:pt x="162353" y="204739"/>
                  </a:lnTo>
                  <a:lnTo>
                    <a:pt x="182879" y="204215"/>
                  </a:lnTo>
                  <a:lnTo>
                    <a:pt x="190357" y="204215"/>
                  </a:lnTo>
                  <a:lnTo>
                    <a:pt x="203835" y="204215"/>
                  </a:lnTo>
                  <a:lnTo>
                    <a:pt x="216741" y="204215"/>
                  </a:lnTo>
                  <a:lnTo>
                    <a:pt x="222503" y="204215"/>
                  </a:lnTo>
                  <a:lnTo>
                    <a:pt x="219455" y="204215"/>
                  </a:lnTo>
                  <a:lnTo>
                    <a:pt x="216407" y="204215"/>
                  </a:lnTo>
                  <a:lnTo>
                    <a:pt x="213359" y="204215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1" name="Google Shape;1311;p19"/>
            <p:cNvGrpSpPr/>
            <p:nvPr/>
          </p:nvGrpSpPr>
          <p:grpSpPr>
            <a:xfrm>
              <a:off x="5391405" y="3739861"/>
              <a:ext cx="273594" cy="152813"/>
              <a:chOff x="5468111" y="3959352"/>
              <a:chExt cx="195071" cy="97663"/>
            </a:xfrm>
          </p:grpSpPr>
          <p:sp>
            <p:nvSpPr>
              <p:cNvPr id="1312" name="Google Shape;1312;p19"/>
              <p:cNvSpPr/>
              <p:nvPr/>
            </p:nvSpPr>
            <p:spPr>
              <a:xfrm>
                <a:off x="5498591" y="3992880"/>
                <a:ext cx="3175" cy="64135"/>
              </a:xfrm>
              <a:custGeom>
                <a:rect b="b" l="l" r="r" t="t"/>
                <a:pathLst>
                  <a:path extrusionOk="0" h="64135" w="3175">
                    <a:moveTo>
                      <a:pt x="0" y="0"/>
                    </a:moveTo>
                    <a:lnTo>
                      <a:pt x="47" y="14192"/>
                    </a:lnTo>
                    <a:lnTo>
                      <a:pt x="381" y="28956"/>
                    </a:lnTo>
                    <a:lnTo>
                      <a:pt x="1285" y="43719"/>
                    </a:lnTo>
                    <a:lnTo>
                      <a:pt x="3048" y="57912"/>
                    </a:lnTo>
                    <a:lnTo>
                      <a:pt x="3048" y="64008"/>
                    </a:lnTo>
                    <a:lnTo>
                      <a:pt x="0" y="60960"/>
                    </a:lnTo>
                    <a:lnTo>
                      <a:pt x="0" y="64008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19"/>
              <p:cNvSpPr/>
              <p:nvPr/>
            </p:nvSpPr>
            <p:spPr>
              <a:xfrm>
                <a:off x="5468111" y="3959352"/>
                <a:ext cx="24765" cy="21590"/>
              </a:xfrm>
              <a:custGeom>
                <a:rect b="b" l="l" r="r" t="t"/>
                <a:pathLst>
                  <a:path extrusionOk="0" h="21589" w="24764">
                    <a:moveTo>
                      <a:pt x="0" y="6096"/>
                    </a:moveTo>
                    <a:lnTo>
                      <a:pt x="0" y="18287"/>
                    </a:lnTo>
                    <a:lnTo>
                      <a:pt x="6096" y="21336"/>
                    </a:lnTo>
                    <a:lnTo>
                      <a:pt x="18287" y="21336"/>
                    </a:lnTo>
                    <a:lnTo>
                      <a:pt x="24384" y="18287"/>
                    </a:lnTo>
                    <a:lnTo>
                      <a:pt x="24384" y="12192"/>
                    </a:lnTo>
                    <a:lnTo>
                      <a:pt x="24384" y="6096"/>
                    </a:lnTo>
                    <a:lnTo>
                      <a:pt x="18287" y="0"/>
                    </a:lnTo>
                    <a:lnTo>
                      <a:pt x="6096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14" name="Google Shape;1314;p19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541264" y="3959352"/>
                <a:ext cx="121918" cy="975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15" name="Google Shape;1315;p19"/>
            <p:cNvSpPr/>
            <p:nvPr/>
          </p:nvSpPr>
          <p:spPr>
            <a:xfrm>
              <a:off x="5436627" y="3138941"/>
              <a:ext cx="75702" cy="105320"/>
            </a:xfrm>
            <a:custGeom>
              <a:rect b="b" l="l" r="r" t="t"/>
              <a:pathLst>
                <a:path extrusionOk="0" h="67310" w="53975">
                  <a:moveTo>
                    <a:pt x="1285" y="24384"/>
                  </a:moveTo>
                  <a:lnTo>
                    <a:pt x="857" y="31242"/>
                  </a:lnTo>
                  <a:lnTo>
                    <a:pt x="142" y="38100"/>
                  </a:lnTo>
                  <a:lnTo>
                    <a:pt x="0" y="44958"/>
                  </a:lnTo>
                  <a:lnTo>
                    <a:pt x="1285" y="51816"/>
                  </a:lnTo>
                  <a:lnTo>
                    <a:pt x="4333" y="51816"/>
                  </a:lnTo>
                  <a:lnTo>
                    <a:pt x="4333" y="48768"/>
                  </a:lnTo>
                  <a:lnTo>
                    <a:pt x="4333" y="39624"/>
                  </a:lnTo>
                  <a:lnTo>
                    <a:pt x="4333" y="36575"/>
                  </a:lnTo>
                  <a:lnTo>
                    <a:pt x="7238" y="27050"/>
                  </a:lnTo>
                  <a:lnTo>
                    <a:pt x="11572" y="17525"/>
                  </a:lnTo>
                  <a:lnTo>
                    <a:pt x="17621" y="9143"/>
                  </a:lnTo>
                  <a:lnTo>
                    <a:pt x="25669" y="3048"/>
                  </a:lnTo>
                  <a:lnTo>
                    <a:pt x="31765" y="0"/>
                  </a:lnTo>
                  <a:lnTo>
                    <a:pt x="43957" y="0"/>
                  </a:lnTo>
                  <a:lnTo>
                    <a:pt x="47005" y="6096"/>
                  </a:lnTo>
                  <a:lnTo>
                    <a:pt x="51815" y="13477"/>
                  </a:lnTo>
                  <a:lnTo>
                    <a:pt x="53482" y="21717"/>
                  </a:lnTo>
                  <a:lnTo>
                    <a:pt x="53435" y="30527"/>
                  </a:lnTo>
                  <a:lnTo>
                    <a:pt x="53101" y="39624"/>
                  </a:lnTo>
                  <a:lnTo>
                    <a:pt x="53054" y="46482"/>
                  </a:lnTo>
                  <a:lnTo>
                    <a:pt x="52720" y="53340"/>
                  </a:lnTo>
                  <a:lnTo>
                    <a:pt x="51815" y="60198"/>
                  </a:lnTo>
                  <a:lnTo>
                    <a:pt x="50053" y="67056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6" name="Google Shape;1316;p19"/>
            <p:cNvGrpSpPr/>
            <p:nvPr/>
          </p:nvGrpSpPr>
          <p:grpSpPr>
            <a:xfrm>
              <a:off x="5823175" y="2956000"/>
              <a:ext cx="949033" cy="926933"/>
              <a:chOff x="5775960" y="3458385"/>
              <a:chExt cx="676654" cy="592405"/>
            </a:xfrm>
          </p:grpSpPr>
          <p:pic>
            <p:nvPicPr>
              <p:cNvPr id="1317" name="Google Shape;1317;p19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788152" y="3697224"/>
                <a:ext cx="76960" cy="1341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8" name="Google Shape;1318;p19"/>
              <p:cNvSpPr/>
              <p:nvPr/>
            </p:nvSpPr>
            <p:spPr>
              <a:xfrm>
                <a:off x="5897070" y="3776472"/>
                <a:ext cx="6985" cy="60960"/>
              </a:xfrm>
              <a:custGeom>
                <a:rect b="b" l="l" r="r" t="t"/>
                <a:pathLst>
                  <a:path extrusionOk="0" h="60960" w="6985">
                    <a:moveTo>
                      <a:pt x="6905" y="0"/>
                    </a:moveTo>
                    <a:lnTo>
                      <a:pt x="6429" y="8667"/>
                    </a:lnTo>
                    <a:lnTo>
                      <a:pt x="5381" y="16763"/>
                    </a:lnTo>
                    <a:lnTo>
                      <a:pt x="4333" y="24860"/>
                    </a:lnTo>
                    <a:lnTo>
                      <a:pt x="3857" y="33527"/>
                    </a:lnTo>
                    <a:lnTo>
                      <a:pt x="2571" y="42529"/>
                    </a:lnTo>
                    <a:lnTo>
                      <a:pt x="428" y="52959"/>
                    </a:lnTo>
                    <a:lnTo>
                      <a:pt x="0" y="60531"/>
                    </a:lnTo>
                    <a:lnTo>
                      <a:pt x="3857" y="60960"/>
                    </a:lnTo>
                    <a:lnTo>
                      <a:pt x="3857" y="57912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19"/>
              <p:cNvSpPr/>
              <p:nvPr/>
            </p:nvSpPr>
            <p:spPr>
              <a:xfrm>
                <a:off x="5888736" y="3681984"/>
                <a:ext cx="21590" cy="21590"/>
              </a:xfrm>
              <a:custGeom>
                <a:rect b="b" l="l" r="r" t="t"/>
                <a:pathLst>
                  <a:path extrusionOk="0" h="21589" w="21589">
                    <a:moveTo>
                      <a:pt x="0" y="3048"/>
                    </a:moveTo>
                    <a:lnTo>
                      <a:pt x="0" y="15239"/>
                    </a:lnTo>
                    <a:lnTo>
                      <a:pt x="3048" y="21336"/>
                    </a:lnTo>
                    <a:lnTo>
                      <a:pt x="15239" y="21336"/>
                    </a:lnTo>
                    <a:lnTo>
                      <a:pt x="21336" y="15239"/>
                    </a:lnTo>
                    <a:lnTo>
                      <a:pt x="21336" y="9143"/>
                    </a:lnTo>
                    <a:lnTo>
                      <a:pt x="21336" y="3048"/>
                    </a:lnTo>
                    <a:lnTo>
                      <a:pt x="15239" y="0"/>
                    </a:lnTo>
                    <a:lnTo>
                      <a:pt x="3048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20" name="Google Shape;1320;p19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958840" y="3557016"/>
                <a:ext cx="195070" cy="2103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1" name="Google Shape;1321;p19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175248" y="3550920"/>
                <a:ext cx="207262" cy="225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2" name="Google Shape;1322;p19"/>
              <p:cNvSpPr/>
              <p:nvPr/>
            </p:nvSpPr>
            <p:spPr>
              <a:xfrm>
                <a:off x="5775960" y="3660648"/>
                <a:ext cx="119380" cy="241935"/>
              </a:xfrm>
              <a:custGeom>
                <a:rect b="b" l="l" r="r" t="t"/>
                <a:pathLst>
                  <a:path extrusionOk="0" h="241935" w="119379">
                    <a:moveTo>
                      <a:pt x="18287" y="6096"/>
                    </a:moveTo>
                    <a:lnTo>
                      <a:pt x="15239" y="3048"/>
                    </a:lnTo>
                    <a:lnTo>
                      <a:pt x="9143" y="3048"/>
                    </a:lnTo>
                    <a:lnTo>
                      <a:pt x="6095" y="0"/>
                    </a:lnTo>
                    <a:lnTo>
                      <a:pt x="2571" y="9620"/>
                    </a:lnTo>
                    <a:lnTo>
                      <a:pt x="762" y="19812"/>
                    </a:lnTo>
                    <a:lnTo>
                      <a:pt x="95" y="30003"/>
                    </a:lnTo>
                    <a:lnTo>
                      <a:pt x="0" y="39624"/>
                    </a:lnTo>
                    <a:lnTo>
                      <a:pt x="47" y="64770"/>
                    </a:lnTo>
                    <a:lnTo>
                      <a:pt x="1285" y="115062"/>
                    </a:lnTo>
                    <a:lnTo>
                      <a:pt x="6572" y="162115"/>
                    </a:lnTo>
                    <a:lnTo>
                      <a:pt x="22764" y="207073"/>
                    </a:lnTo>
                    <a:lnTo>
                      <a:pt x="55864" y="238172"/>
                    </a:lnTo>
                    <a:lnTo>
                      <a:pt x="76581" y="241934"/>
                    </a:lnTo>
                    <a:lnTo>
                      <a:pt x="97869" y="240553"/>
                    </a:lnTo>
                    <a:lnTo>
                      <a:pt x="118872" y="237743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23" name="Google Shape;1323;p19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6348984" y="3458385"/>
                <a:ext cx="103630" cy="986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4" name="Google Shape;1324;p19"/>
              <p:cNvSpPr/>
              <p:nvPr/>
            </p:nvSpPr>
            <p:spPr>
              <a:xfrm>
                <a:off x="5852160" y="3861816"/>
                <a:ext cx="429895" cy="91440"/>
              </a:xfrm>
              <a:custGeom>
                <a:rect b="b" l="l" r="r" t="t"/>
                <a:pathLst>
                  <a:path extrusionOk="0" h="91439" w="429895">
                    <a:moveTo>
                      <a:pt x="0" y="91439"/>
                    </a:moveTo>
                    <a:lnTo>
                      <a:pt x="18287" y="86391"/>
                    </a:lnTo>
                    <a:lnTo>
                      <a:pt x="36575" y="80772"/>
                    </a:lnTo>
                    <a:lnTo>
                      <a:pt x="54863" y="75152"/>
                    </a:lnTo>
                    <a:lnTo>
                      <a:pt x="73151" y="70104"/>
                    </a:lnTo>
                    <a:lnTo>
                      <a:pt x="102869" y="62769"/>
                    </a:lnTo>
                    <a:lnTo>
                      <a:pt x="132587" y="54864"/>
                    </a:lnTo>
                    <a:lnTo>
                      <a:pt x="162306" y="46958"/>
                    </a:lnTo>
                    <a:lnTo>
                      <a:pt x="192024" y="39624"/>
                    </a:lnTo>
                    <a:lnTo>
                      <a:pt x="225837" y="31003"/>
                    </a:lnTo>
                    <a:lnTo>
                      <a:pt x="292322" y="16049"/>
                    </a:lnTo>
                    <a:lnTo>
                      <a:pt x="348519" y="6905"/>
                    </a:lnTo>
                    <a:lnTo>
                      <a:pt x="392144" y="3571"/>
                    </a:lnTo>
                    <a:lnTo>
                      <a:pt x="414527" y="3048"/>
                    </a:lnTo>
                    <a:lnTo>
                      <a:pt x="423672" y="3048"/>
                    </a:lnTo>
                    <a:lnTo>
                      <a:pt x="429767" y="3048"/>
                    </a:lnTo>
                    <a:lnTo>
                      <a:pt x="423672" y="3048"/>
                    </a:lnTo>
                    <a:lnTo>
                      <a:pt x="423672" y="0"/>
                    </a:lnTo>
                    <a:lnTo>
                      <a:pt x="414527" y="0"/>
                    </a:lnTo>
                    <a:lnTo>
                      <a:pt x="411479" y="0"/>
                    </a:lnTo>
                    <a:lnTo>
                      <a:pt x="408431" y="0"/>
                    </a:lnTo>
                    <a:lnTo>
                      <a:pt x="405384" y="0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25" name="Google Shape;1325;p19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6050280" y="3945112"/>
                <a:ext cx="109726" cy="105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26" name="Google Shape;1326;p19"/>
            <p:cNvSpPr/>
            <p:nvPr/>
          </p:nvSpPr>
          <p:spPr>
            <a:xfrm>
              <a:off x="4902393" y="3181864"/>
              <a:ext cx="343776" cy="1516205"/>
            </a:xfrm>
            <a:custGeom>
              <a:rect b="b" l="l" r="r" t="t"/>
              <a:pathLst>
                <a:path extrusionOk="0" h="969010" w="245110">
                  <a:moveTo>
                    <a:pt x="49958" y="0"/>
                  </a:moveTo>
                  <a:lnTo>
                    <a:pt x="31289" y="35813"/>
                  </a:lnTo>
                  <a:lnTo>
                    <a:pt x="19478" y="76200"/>
                  </a:lnTo>
                  <a:lnTo>
                    <a:pt x="11906" y="117395"/>
                  </a:lnTo>
                  <a:lnTo>
                    <a:pt x="6905" y="158876"/>
                  </a:lnTo>
                  <a:lnTo>
                    <a:pt x="3619" y="200929"/>
                  </a:lnTo>
                  <a:lnTo>
                    <a:pt x="1190" y="243839"/>
                  </a:lnTo>
                  <a:lnTo>
                    <a:pt x="0" y="295941"/>
                  </a:lnTo>
                  <a:lnTo>
                    <a:pt x="809" y="347472"/>
                  </a:lnTo>
                  <a:lnTo>
                    <a:pt x="3333" y="399002"/>
                  </a:lnTo>
                  <a:lnTo>
                    <a:pt x="7286" y="451103"/>
                  </a:lnTo>
                  <a:lnTo>
                    <a:pt x="11358" y="500774"/>
                  </a:lnTo>
                  <a:lnTo>
                    <a:pt x="16455" y="550737"/>
                  </a:lnTo>
                  <a:lnTo>
                    <a:pt x="22868" y="600553"/>
                  </a:lnTo>
                  <a:lnTo>
                    <a:pt x="30890" y="649784"/>
                  </a:lnTo>
                  <a:lnTo>
                    <a:pt x="40814" y="697991"/>
                  </a:lnTo>
                  <a:lnTo>
                    <a:pt x="50625" y="740854"/>
                  </a:lnTo>
                  <a:lnTo>
                    <a:pt x="62150" y="782574"/>
                  </a:lnTo>
                  <a:lnTo>
                    <a:pt x="75961" y="823150"/>
                  </a:lnTo>
                  <a:lnTo>
                    <a:pt x="92630" y="862584"/>
                  </a:lnTo>
                  <a:lnTo>
                    <a:pt x="125396" y="917066"/>
                  </a:lnTo>
                  <a:lnTo>
                    <a:pt x="171878" y="960119"/>
                  </a:lnTo>
                  <a:lnTo>
                    <a:pt x="207311" y="968883"/>
                  </a:lnTo>
                  <a:lnTo>
                    <a:pt x="225456" y="968263"/>
                  </a:lnTo>
                  <a:lnTo>
                    <a:pt x="245030" y="966215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7916826" y="2685870"/>
              <a:ext cx="146951" cy="953838"/>
            </a:xfrm>
            <a:custGeom>
              <a:rect b="b" l="l" r="r" t="t"/>
              <a:pathLst>
                <a:path extrusionOk="0" h="609600" w="104775">
                  <a:moveTo>
                    <a:pt x="12954" y="0"/>
                  </a:moveTo>
                  <a:lnTo>
                    <a:pt x="4619" y="6048"/>
                  </a:lnTo>
                  <a:lnTo>
                    <a:pt x="1143" y="11811"/>
                  </a:lnTo>
                  <a:lnTo>
                    <a:pt x="523" y="19288"/>
                  </a:lnTo>
                  <a:lnTo>
                    <a:pt x="762" y="30479"/>
                  </a:lnTo>
                  <a:lnTo>
                    <a:pt x="381" y="82581"/>
                  </a:lnTo>
                  <a:lnTo>
                    <a:pt x="0" y="134112"/>
                  </a:lnTo>
                  <a:lnTo>
                    <a:pt x="762" y="185642"/>
                  </a:lnTo>
                  <a:lnTo>
                    <a:pt x="3810" y="237743"/>
                  </a:lnTo>
                  <a:lnTo>
                    <a:pt x="10287" y="309371"/>
                  </a:lnTo>
                  <a:lnTo>
                    <a:pt x="19050" y="381000"/>
                  </a:lnTo>
                  <a:lnTo>
                    <a:pt x="28575" y="438911"/>
                  </a:lnTo>
                  <a:lnTo>
                    <a:pt x="40386" y="496823"/>
                  </a:lnTo>
                  <a:lnTo>
                    <a:pt x="45148" y="521874"/>
                  </a:lnTo>
                  <a:lnTo>
                    <a:pt x="59245" y="569690"/>
                  </a:lnTo>
                  <a:lnTo>
                    <a:pt x="81153" y="603884"/>
                  </a:lnTo>
                  <a:lnTo>
                    <a:pt x="98298" y="609600"/>
                  </a:lnTo>
                  <a:lnTo>
                    <a:pt x="101346" y="609600"/>
                  </a:lnTo>
                  <a:lnTo>
                    <a:pt x="104394" y="609600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6866258" y="2890945"/>
              <a:ext cx="207513" cy="1499314"/>
            </a:xfrm>
            <a:custGeom>
              <a:rect b="b" l="l" r="r" t="t"/>
              <a:pathLst>
                <a:path extrusionOk="0" h="958214" w="147954">
                  <a:moveTo>
                    <a:pt x="21335" y="0"/>
                  </a:moveTo>
                  <a:lnTo>
                    <a:pt x="57769" y="24431"/>
                  </a:lnTo>
                  <a:lnTo>
                    <a:pt x="81438" y="60483"/>
                  </a:lnTo>
                  <a:lnTo>
                    <a:pt x="102203" y="112871"/>
                  </a:lnTo>
                  <a:lnTo>
                    <a:pt x="109727" y="140207"/>
                  </a:lnTo>
                  <a:lnTo>
                    <a:pt x="121824" y="179641"/>
                  </a:lnTo>
                  <a:lnTo>
                    <a:pt x="131063" y="220217"/>
                  </a:lnTo>
                  <a:lnTo>
                    <a:pt x="138017" y="261937"/>
                  </a:lnTo>
                  <a:lnTo>
                    <a:pt x="143255" y="304800"/>
                  </a:lnTo>
                  <a:lnTo>
                    <a:pt x="146684" y="352805"/>
                  </a:lnTo>
                  <a:lnTo>
                    <a:pt x="147827" y="400811"/>
                  </a:lnTo>
                  <a:lnTo>
                    <a:pt x="146684" y="448817"/>
                  </a:lnTo>
                  <a:lnTo>
                    <a:pt x="143255" y="496824"/>
                  </a:lnTo>
                  <a:lnTo>
                    <a:pt x="137062" y="544372"/>
                  </a:lnTo>
                  <a:lnTo>
                    <a:pt x="129552" y="591921"/>
                  </a:lnTo>
                  <a:lnTo>
                    <a:pt x="120871" y="639470"/>
                  </a:lnTo>
                  <a:lnTo>
                    <a:pt x="111166" y="687019"/>
                  </a:lnTo>
                  <a:lnTo>
                    <a:pt x="100583" y="734567"/>
                  </a:lnTo>
                  <a:lnTo>
                    <a:pt x="80009" y="805814"/>
                  </a:lnTo>
                  <a:lnTo>
                    <a:pt x="54863" y="874776"/>
                  </a:lnTo>
                  <a:lnTo>
                    <a:pt x="38861" y="911351"/>
                  </a:lnTo>
                  <a:lnTo>
                    <a:pt x="18287" y="947927"/>
                  </a:lnTo>
                  <a:lnTo>
                    <a:pt x="6715" y="958214"/>
                  </a:lnTo>
                  <a:lnTo>
                    <a:pt x="3047" y="957071"/>
                  </a:lnTo>
                  <a:lnTo>
                    <a:pt x="0" y="954024"/>
                  </a:lnTo>
                  <a:lnTo>
                    <a:pt x="0" y="950976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9" name="Google Shape;1329;p19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738881" y="3668323"/>
              <a:ext cx="136261" cy="262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0" name="Google Shape;1330;p19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8973804" y="2881407"/>
              <a:ext cx="119695" cy="1049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31" name="Google Shape;1331;p19"/>
            <p:cNvGrpSpPr/>
            <p:nvPr/>
          </p:nvGrpSpPr>
          <p:grpSpPr>
            <a:xfrm>
              <a:off x="9149076" y="2738331"/>
              <a:ext cx="354817" cy="586608"/>
              <a:chOff x="8147304" y="3319272"/>
              <a:chExt cx="252982" cy="374902"/>
            </a:xfrm>
          </p:grpSpPr>
          <p:pic>
            <p:nvPicPr>
              <p:cNvPr id="1332" name="Google Shape;1332;p19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8177784" y="3319272"/>
                <a:ext cx="201166" cy="1737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3" name="Google Shape;1333;p1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8147304" y="3512772"/>
                <a:ext cx="252982" cy="1814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34" name="Google Shape;1334;p19"/>
            <p:cNvSpPr/>
            <p:nvPr/>
          </p:nvSpPr>
          <p:spPr>
            <a:xfrm>
              <a:off x="8031713" y="2671562"/>
              <a:ext cx="96186" cy="172882"/>
            </a:xfrm>
            <a:custGeom>
              <a:rect b="b" l="l" r="r" t="t"/>
              <a:pathLst>
                <a:path extrusionOk="0" h="110489" w="68579">
                  <a:moveTo>
                    <a:pt x="40766" y="0"/>
                  </a:moveTo>
                  <a:lnTo>
                    <a:pt x="42576" y="10953"/>
                  </a:lnTo>
                  <a:lnTo>
                    <a:pt x="43814" y="21336"/>
                  </a:lnTo>
                  <a:lnTo>
                    <a:pt x="45053" y="31718"/>
                  </a:lnTo>
                  <a:lnTo>
                    <a:pt x="46862" y="42672"/>
                  </a:lnTo>
                  <a:lnTo>
                    <a:pt x="47291" y="55054"/>
                  </a:lnTo>
                  <a:lnTo>
                    <a:pt x="48005" y="68580"/>
                  </a:lnTo>
                  <a:lnTo>
                    <a:pt x="48148" y="82105"/>
                  </a:lnTo>
                  <a:lnTo>
                    <a:pt x="46862" y="94487"/>
                  </a:lnTo>
                  <a:lnTo>
                    <a:pt x="43814" y="97536"/>
                  </a:lnTo>
                  <a:lnTo>
                    <a:pt x="40766" y="94487"/>
                  </a:lnTo>
                  <a:lnTo>
                    <a:pt x="37718" y="88391"/>
                  </a:lnTo>
                  <a:lnTo>
                    <a:pt x="33623" y="83343"/>
                  </a:lnTo>
                  <a:lnTo>
                    <a:pt x="30098" y="77724"/>
                  </a:lnTo>
                  <a:lnTo>
                    <a:pt x="26574" y="72104"/>
                  </a:lnTo>
                  <a:lnTo>
                    <a:pt x="22478" y="67055"/>
                  </a:lnTo>
                  <a:lnTo>
                    <a:pt x="19430" y="64008"/>
                  </a:lnTo>
                  <a:lnTo>
                    <a:pt x="10286" y="54863"/>
                  </a:lnTo>
                  <a:lnTo>
                    <a:pt x="7238" y="60960"/>
                  </a:lnTo>
                  <a:lnTo>
                    <a:pt x="1142" y="64008"/>
                  </a:lnTo>
                  <a:lnTo>
                    <a:pt x="1142" y="76200"/>
                  </a:lnTo>
                  <a:lnTo>
                    <a:pt x="1142" y="85344"/>
                  </a:lnTo>
                  <a:lnTo>
                    <a:pt x="0" y="92106"/>
                  </a:lnTo>
                  <a:lnTo>
                    <a:pt x="1142" y="98298"/>
                  </a:lnTo>
                  <a:lnTo>
                    <a:pt x="4571" y="103346"/>
                  </a:lnTo>
                  <a:lnTo>
                    <a:pt x="10286" y="106679"/>
                  </a:lnTo>
                  <a:lnTo>
                    <a:pt x="19430" y="109727"/>
                  </a:lnTo>
                  <a:lnTo>
                    <a:pt x="28574" y="110489"/>
                  </a:lnTo>
                  <a:lnTo>
                    <a:pt x="37718" y="110108"/>
                  </a:lnTo>
                  <a:lnTo>
                    <a:pt x="46862" y="109727"/>
                  </a:lnTo>
                  <a:lnTo>
                    <a:pt x="56006" y="109727"/>
                  </a:lnTo>
                  <a:lnTo>
                    <a:pt x="59054" y="109727"/>
                  </a:lnTo>
                  <a:lnTo>
                    <a:pt x="68198" y="103632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7819571" y="2910022"/>
              <a:ext cx="512992" cy="290126"/>
            </a:xfrm>
            <a:custGeom>
              <a:rect b="b" l="l" r="r" t="t"/>
              <a:pathLst>
                <a:path extrusionOk="0" h="185420" w="365759">
                  <a:moveTo>
                    <a:pt x="0" y="149351"/>
                  </a:moveTo>
                  <a:lnTo>
                    <a:pt x="9620" y="148875"/>
                  </a:lnTo>
                  <a:lnTo>
                    <a:pt x="19811" y="147827"/>
                  </a:lnTo>
                  <a:lnTo>
                    <a:pt x="30003" y="146780"/>
                  </a:lnTo>
                  <a:lnTo>
                    <a:pt x="39623" y="146303"/>
                  </a:lnTo>
                  <a:lnTo>
                    <a:pt x="49244" y="144065"/>
                  </a:lnTo>
                  <a:lnTo>
                    <a:pt x="59435" y="142112"/>
                  </a:lnTo>
                  <a:lnTo>
                    <a:pt x="69627" y="140731"/>
                  </a:lnTo>
                  <a:lnTo>
                    <a:pt x="79247" y="140208"/>
                  </a:lnTo>
                  <a:lnTo>
                    <a:pt x="82295" y="140208"/>
                  </a:lnTo>
                  <a:lnTo>
                    <a:pt x="82295" y="137160"/>
                  </a:lnTo>
                </a:path>
                <a:path extrusionOk="0" h="185420" w="365759">
                  <a:moveTo>
                    <a:pt x="329183" y="0"/>
                  </a:moveTo>
                  <a:lnTo>
                    <a:pt x="289559" y="3048"/>
                  </a:lnTo>
                  <a:lnTo>
                    <a:pt x="235981" y="20621"/>
                  </a:lnTo>
                  <a:lnTo>
                    <a:pt x="195881" y="41148"/>
                  </a:lnTo>
                  <a:lnTo>
                    <a:pt x="192023" y="48767"/>
                  </a:lnTo>
                  <a:lnTo>
                    <a:pt x="198072" y="52339"/>
                  </a:lnTo>
                  <a:lnTo>
                    <a:pt x="206120" y="54482"/>
                  </a:lnTo>
                  <a:lnTo>
                    <a:pt x="214741" y="56054"/>
                  </a:lnTo>
                  <a:lnTo>
                    <a:pt x="222503" y="57912"/>
                  </a:lnTo>
                  <a:lnTo>
                    <a:pt x="265175" y="62865"/>
                  </a:lnTo>
                  <a:lnTo>
                    <a:pt x="307847" y="70103"/>
                  </a:lnTo>
                  <a:lnTo>
                    <a:pt x="313943" y="73151"/>
                  </a:lnTo>
                  <a:lnTo>
                    <a:pt x="316991" y="73151"/>
                  </a:lnTo>
                  <a:lnTo>
                    <a:pt x="312705" y="81248"/>
                  </a:lnTo>
                  <a:lnTo>
                    <a:pt x="268985" y="108489"/>
                  </a:lnTo>
                  <a:lnTo>
                    <a:pt x="248411" y="118872"/>
                  </a:lnTo>
                  <a:lnTo>
                    <a:pt x="227837" y="129254"/>
                  </a:lnTo>
                  <a:lnTo>
                    <a:pt x="207263" y="140208"/>
                  </a:lnTo>
                  <a:lnTo>
                    <a:pt x="193119" y="149351"/>
                  </a:lnTo>
                  <a:lnTo>
                    <a:pt x="178688" y="158495"/>
                  </a:lnTo>
                  <a:lnTo>
                    <a:pt x="164830" y="167639"/>
                  </a:lnTo>
                  <a:lnTo>
                    <a:pt x="152399" y="176784"/>
                  </a:lnTo>
                  <a:lnTo>
                    <a:pt x="146303" y="179832"/>
                  </a:lnTo>
                  <a:lnTo>
                    <a:pt x="146303" y="182879"/>
                  </a:lnTo>
                  <a:lnTo>
                    <a:pt x="156400" y="184594"/>
                  </a:lnTo>
                  <a:lnTo>
                    <a:pt x="167639" y="185165"/>
                  </a:lnTo>
                  <a:lnTo>
                    <a:pt x="178879" y="184594"/>
                  </a:lnTo>
                  <a:lnTo>
                    <a:pt x="188975" y="182879"/>
                  </a:lnTo>
                  <a:lnTo>
                    <a:pt x="213598" y="180117"/>
                  </a:lnTo>
                  <a:lnTo>
                    <a:pt x="237362" y="176784"/>
                  </a:lnTo>
                  <a:lnTo>
                    <a:pt x="260556" y="173450"/>
                  </a:lnTo>
                  <a:lnTo>
                    <a:pt x="283463" y="170687"/>
                  </a:lnTo>
                  <a:lnTo>
                    <a:pt x="299942" y="168401"/>
                  </a:lnTo>
                  <a:lnTo>
                    <a:pt x="316991" y="166115"/>
                  </a:lnTo>
                  <a:lnTo>
                    <a:pt x="334041" y="163829"/>
                  </a:lnTo>
                  <a:lnTo>
                    <a:pt x="350519" y="161544"/>
                  </a:lnTo>
                  <a:lnTo>
                    <a:pt x="356615" y="161544"/>
                  </a:lnTo>
                  <a:lnTo>
                    <a:pt x="359663" y="161544"/>
                  </a:lnTo>
                  <a:lnTo>
                    <a:pt x="365759" y="164591"/>
                  </a:lnTo>
                  <a:lnTo>
                    <a:pt x="356615" y="167639"/>
                  </a:lnTo>
                  <a:lnTo>
                    <a:pt x="350519" y="170687"/>
                  </a:lnTo>
                  <a:lnTo>
                    <a:pt x="344423" y="173736"/>
                  </a:lnTo>
                  <a:lnTo>
                    <a:pt x="341375" y="176784"/>
                  </a:lnTo>
                  <a:lnTo>
                    <a:pt x="338327" y="176784"/>
                  </a:lnTo>
                  <a:lnTo>
                    <a:pt x="335279" y="176784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6" name="Google Shape;1336;p19"/>
            <p:cNvGrpSpPr/>
            <p:nvPr/>
          </p:nvGrpSpPr>
          <p:grpSpPr>
            <a:xfrm>
              <a:off x="8007668" y="3315403"/>
              <a:ext cx="269499" cy="162946"/>
              <a:chOff x="7333488" y="3688080"/>
              <a:chExt cx="192151" cy="104139"/>
            </a:xfrm>
          </p:grpSpPr>
          <p:sp>
            <p:nvSpPr>
              <p:cNvPr id="1337" name="Google Shape;1337;p19"/>
              <p:cNvSpPr/>
              <p:nvPr/>
            </p:nvSpPr>
            <p:spPr>
              <a:xfrm>
                <a:off x="7351776" y="3733800"/>
                <a:ext cx="3175" cy="58419"/>
              </a:xfrm>
              <a:custGeom>
                <a:rect b="b" l="l" r="r" t="t"/>
                <a:pathLst>
                  <a:path extrusionOk="0" h="58420" w="3175">
                    <a:moveTo>
                      <a:pt x="0" y="0"/>
                    </a:moveTo>
                    <a:lnTo>
                      <a:pt x="47" y="9143"/>
                    </a:lnTo>
                    <a:lnTo>
                      <a:pt x="380" y="18287"/>
                    </a:lnTo>
                    <a:lnTo>
                      <a:pt x="1285" y="27432"/>
                    </a:lnTo>
                    <a:lnTo>
                      <a:pt x="3047" y="36575"/>
                    </a:lnTo>
                    <a:lnTo>
                      <a:pt x="3047" y="42672"/>
                    </a:lnTo>
                    <a:lnTo>
                      <a:pt x="3047" y="51815"/>
                    </a:lnTo>
                    <a:lnTo>
                      <a:pt x="3047" y="57912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19"/>
              <p:cNvSpPr/>
              <p:nvPr/>
            </p:nvSpPr>
            <p:spPr>
              <a:xfrm>
                <a:off x="7333488" y="3688080"/>
                <a:ext cx="21590" cy="21590"/>
              </a:xfrm>
              <a:custGeom>
                <a:rect b="b" l="l" r="r" t="t"/>
                <a:pathLst>
                  <a:path extrusionOk="0" h="21589" w="21590">
                    <a:moveTo>
                      <a:pt x="0" y="3048"/>
                    </a:moveTo>
                    <a:lnTo>
                      <a:pt x="0" y="15240"/>
                    </a:lnTo>
                    <a:lnTo>
                      <a:pt x="6095" y="21336"/>
                    </a:lnTo>
                    <a:lnTo>
                      <a:pt x="18287" y="21336"/>
                    </a:lnTo>
                    <a:lnTo>
                      <a:pt x="21336" y="15240"/>
                    </a:lnTo>
                    <a:lnTo>
                      <a:pt x="21336" y="9144"/>
                    </a:lnTo>
                    <a:lnTo>
                      <a:pt x="21336" y="3048"/>
                    </a:lnTo>
                    <a:lnTo>
                      <a:pt x="18287" y="0"/>
                    </a:lnTo>
                    <a:lnTo>
                      <a:pt x="6095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39" name="Google Shape;1339;p19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7403592" y="3703320"/>
                <a:ext cx="76198" cy="761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40" name="Google Shape;1340;p19"/>
              <p:cNvSpPr/>
              <p:nvPr/>
            </p:nvSpPr>
            <p:spPr>
              <a:xfrm>
                <a:off x="7522464" y="3697224"/>
                <a:ext cx="3175" cy="70485"/>
              </a:xfrm>
              <a:custGeom>
                <a:rect b="b" l="l" r="r" t="t"/>
                <a:pathLst>
                  <a:path extrusionOk="0" h="70485" w="3175">
                    <a:moveTo>
                      <a:pt x="3048" y="0"/>
                    </a:moveTo>
                    <a:lnTo>
                      <a:pt x="2571" y="11429"/>
                    </a:lnTo>
                    <a:lnTo>
                      <a:pt x="1524" y="22859"/>
                    </a:lnTo>
                    <a:lnTo>
                      <a:pt x="476" y="34289"/>
                    </a:lnTo>
                    <a:lnTo>
                      <a:pt x="0" y="45720"/>
                    </a:lnTo>
                    <a:lnTo>
                      <a:pt x="0" y="51815"/>
                    </a:lnTo>
                    <a:lnTo>
                      <a:pt x="0" y="60960"/>
                    </a:lnTo>
                    <a:lnTo>
                      <a:pt x="3048" y="70103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1" name="Google Shape;1341;p19"/>
            <p:cNvSpPr/>
            <p:nvPr/>
          </p:nvSpPr>
          <p:spPr>
            <a:xfrm>
              <a:off x="8144465" y="3611091"/>
              <a:ext cx="552179" cy="33782"/>
            </a:xfrm>
            <a:custGeom>
              <a:rect b="b" l="l" r="r" t="t"/>
              <a:pathLst>
                <a:path extrusionOk="0" h="21589" w="393700">
                  <a:moveTo>
                    <a:pt x="0" y="15240"/>
                  </a:moveTo>
                  <a:lnTo>
                    <a:pt x="10953" y="17049"/>
                  </a:lnTo>
                  <a:lnTo>
                    <a:pt x="21335" y="18288"/>
                  </a:lnTo>
                  <a:lnTo>
                    <a:pt x="31718" y="19526"/>
                  </a:lnTo>
                  <a:lnTo>
                    <a:pt x="42671" y="21336"/>
                  </a:lnTo>
                  <a:lnTo>
                    <a:pt x="56387" y="21336"/>
                  </a:lnTo>
                  <a:lnTo>
                    <a:pt x="70103" y="21336"/>
                  </a:lnTo>
                  <a:lnTo>
                    <a:pt x="83819" y="21336"/>
                  </a:lnTo>
                  <a:lnTo>
                    <a:pt x="97535" y="21336"/>
                  </a:lnTo>
                  <a:lnTo>
                    <a:pt x="113490" y="21288"/>
                  </a:lnTo>
                  <a:lnTo>
                    <a:pt x="129158" y="20954"/>
                  </a:lnTo>
                  <a:lnTo>
                    <a:pt x="144256" y="20050"/>
                  </a:lnTo>
                  <a:lnTo>
                    <a:pt x="158495" y="18288"/>
                  </a:lnTo>
                  <a:lnTo>
                    <a:pt x="174497" y="16049"/>
                  </a:lnTo>
                  <a:lnTo>
                    <a:pt x="190499" y="14097"/>
                  </a:lnTo>
                  <a:lnTo>
                    <a:pt x="206501" y="12715"/>
                  </a:lnTo>
                  <a:lnTo>
                    <a:pt x="222503" y="12192"/>
                  </a:lnTo>
                  <a:lnTo>
                    <a:pt x="236219" y="10429"/>
                  </a:lnTo>
                  <a:lnTo>
                    <a:pt x="249935" y="9525"/>
                  </a:lnTo>
                  <a:lnTo>
                    <a:pt x="263651" y="9191"/>
                  </a:lnTo>
                  <a:lnTo>
                    <a:pt x="277367" y="9144"/>
                  </a:lnTo>
                  <a:lnTo>
                    <a:pt x="297894" y="9572"/>
                  </a:lnTo>
                  <a:lnTo>
                    <a:pt x="318134" y="10287"/>
                  </a:lnTo>
                  <a:lnTo>
                    <a:pt x="337804" y="10429"/>
                  </a:lnTo>
                  <a:lnTo>
                    <a:pt x="356615" y="9144"/>
                  </a:lnTo>
                  <a:lnTo>
                    <a:pt x="365759" y="9144"/>
                  </a:lnTo>
                  <a:lnTo>
                    <a:pt x="371855" y="6096"/>
                  </a:lnTo>
                  <a:lnTo>
                    <a:pt x="380999" y="6096"/>
                  </a:lnTo>
                  <a:lnTo>
                    <a:pt x="384047" y="6096"/>
                  </a:lnTo>
                  <a:lnTo>
                    <a:pt x="387095" y="6096"/>
                  </a:lnTo>
                  <a:lnTo>
                    <a:pt x="393191" y="6096"/>
                  </a:lnTo>
                  <a:lnTo>
                    <a:pt x="390143" y="3048"/>
                  </a:lnTo>
                  <a:lnTo>
                    <a:pt x="387095" y="3048"/>
                  </a:lnTo>
                  <a:lnTo>
                    <a:pt x="384047" y="0"/>
                  </a:lnTo>
                </a:path>
              </a:pathLst>
            </a:custGeom>
            <a:noFill/>
            <a:ln cap="flat" cmpd="sng" w="24375">
              <a:solidFill>
                <a:srgbClr val="7F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2" name="Google Shape;1342;p19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8491270" y="3739861"/>
              <a:ext cx="268784" cy="2766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43" name="Google Shape;1343;p19"/>
            <p:cNvGrpSpPr/>
            <p:nvPr/>
          </p:nvGrpSpPr>
          <p:grpSpPr>
            <a:xfrm>
              <a:off x="9089227" y="3799997"/>
              <a:ext cx="568564" cy="421549"/>
              <a:chOff x="8104632" y="3997785"/>
              <a:chExt cx="405382" cy="269413"/>
            </a:xfrm>
          </p:grpSpPr>
          <p:pic>
            <p:nvPicPr>
              <p:cNvPr id="1344" name="Google Shape;1344;p19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8104632" y="4084320"/>
                <a:ext cx="64006" cy="1828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5" name="Google Shape;1345;p19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8199501" y="4108704"/>
                <a:ext cx="110107" cy="1097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6" name="Google Shape;1346;p19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8330184" y="3997785"/>
                <a:ext cx="179830" cy="2328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47" name="Google Shape;1347;p19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5120416" y="3997397"/>
              <a:ext cx="134191" cy="27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8" name="Google Shape;1348;p19"/>
          <p:cNvGrpSpPr/>
          <p:nvPr/>
        </p:nvGrpSpPr>
        <p:grpSpPr>
          <a:xfrm>
            <a:off x="1748626" y="5189695"/>
            <a:ext cx="7763819" cy="1197064"/>
            <a:chOff x="1748626" y="5189695"/>
            <a:chExt cx="7763819" cy="1197064"/>
          </a:xfrm>
        </p:grpSpPr>
        <p:grpSp>
          <p:nvGrpSpPr>
            <p:cNvPr id="1349" name="Google Shape;1349;p19"/>
            <p:cNvGrpSpPr/>
            <p:nvPr/>
          </p:nvGrpSpPr>
          <p:grpSpPr>
            <a:xfrm>
              <a:off x="6297691" y="6033842"/>
              <a:ext cx="787301" cy="352917"/>
              <a:chOff x="6114287" y="5425440"/>
              <a:chExt cx="561340" cy="225550"/>
            </a:xfrm>
          </p:grpSpPr>
          <p:sp>
            <p:nvSpPr>
              <p:cNvPr id="1350" name="Google Shape;1350;p19"/>
              <p:cNvSpPr/>
              <p:nvPr/>
            </p:nvSpPr>
            <p:spPr>
              <a:xfrm>
                <a:off x="6114287" y="5425440"/>
                <a:ext cx="561340" cy="48895"/>
              </a:xfrm>
              <a:custGeom>
                <a:rect b="b" l="l" r="r" t="t"/>
                <a:pathLst>
                  <a:path extrusionOk="0" h="48895" w="561340">
                    <a:moveTo>
                      <a:pt x="0" y="48767"/>
                    </a:moveTo>
                    <a:lnTo>
                      <a:pt x="52054" y="46767"/>
                    </a:lnTo>
                    <a:lnTo>
                      <a:pt x="103250" y="41909"/>
                    </a:lnTo>
                    <a:lnTo>
                      <a:pt x="153876" y="35909"/>
                    </a:lnTo>
                    <a:lnTo>
                      <a:pt x="204215" y="30479"/>
                    </a:lnTo>
                    <a:lnTo>
                      <a:pt x="249936" y="24145"/>
                    </a:lnTo>
                    <a:lnTo>
                      <a:pt x="295656" y="18668"/>
                    </a:lnTo>
                    <a:lnTo>
                      <a:pt x="341376" y="13763"/>
                    </a:lnTo>
                    <a:lnTo>
                      <a:pt x="387096" y="9143"/>
                    </a:lnTo>
                    <a:lnTo>
                      <a:pt x="419100" y="6857"/>
                    </a:lnTo>
                    <a:lnTo>
                      <a:pt x="451103" y="4571"/>
                    </a:lnTo>
                    <a:lnTo>
                      <a:pt x="483107" y="2285"/>
                    </a:lnTo>
                    <a:lnTo>
                      <a:pt x="515112" y="0"/>
                    </a:lnTo>
                    <a:lnTo>
                      <a:pt x="526494" y="0"/>
                    </a:lnTo>
                    <a:lnTo>
                      <a:pt x="537590" y="0"/>
                    </a:lnTo>
                    <a:lnTo>
                      <a:pt x="548116" y="0"/>
                    </a:lnTo>
                    <a:lnTo>
                      <a:pt x="557784" y="0"/>
                    </a:lnTo>
                    <a:lnTo>
                      <a:pt x="560832" y="0"/>
                    </a:lnTo>
                    <a:lnTo>
                      <a:pt x="551688" y="0"/>
                    </a:lnTo>
                    <a:lnTo>
                      <a:pt x="545591" y="0"/>
                    </a:lnTo>
                    <a:lnTo>
                      <a:pt x="536448" y="0"/>
                    </a:lnTo>
                    <a:lnTo>
                      <a:pt x="524256" y="3047"/>
                    </a:lnTo>
                    <a:lnTo>
                      <a:pt x="521208" y="3047"/>
                    </a:lnTo>
                    <a:lnTo>
                      <a:pt x="512063" y="3047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51" name="Google Shape;1351;p19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6385560" y="5521833"/>
                <a:ext cx="149350" cy="1291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52" name="Google Shape;1352;p19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1748626" y="5823997"/>
              <a:ext cx="372785" cy="4959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53" name="Google Shape;1353;p19"/>
            <p:cNvGrpSpPr/>
            <p:nvPr/>
          </p:nvGrpSpPr>
          <p:grpSpPr>
            <a:xfrm>
              <a:off x="2385589" y="5547382"/>
              <a:ext cx="615411" cy="829641"/>
              <a:chOff x="3324986" y="5114543"/>
              <a:chExt cx="438784" cy="530225"/>
            </a:xfrm>
          </p:grpSpPr>
          <p:pic>
            <p:nvPicPr>
              <p:cNvPr id="1354" name="Google Shape;1354;p19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3392424" y="5240084"/>
                <a:ext cx="97534" cy="1884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55" name="Google Shape;1355;p19"/>
              <p:cNvSpPr/>
              <p:nvPr/>
            </p:nvSpPr>
            <p:spPr>
              <a:xfrm>
                <a:off x="3532631" y="5187695"/>
                <a:ext cx="60960" cy="323215"/>
              </a:xfrm>
              <a:custGeom>
                <a:rect b="b" l="l" r="r" t="t"/>
                <a:pathLst>
                  <a:path extrusionOk="0" h="323214" w="60960">
                    <a:moveTo>
                      <a:pt x="6096" y="0"/>
                    </a:moveTo>
                    <a:lnTo>
                      <a:pt x="5619" y="13716"/>
                    </a:lnTo>
                    <a:lnTo>
                      <a:pt x="4572" y="27432"/>
                    </a:lnTo>
                    <a:lnTo>
                      <a:pt x="3524" y="41148"/>
                    </a:lnTo>
                    <a:lnTo>
                      <a:pt x="3048" y="54864"/>
                    </a:lnTo>
                    <a:lnTo>
                      <a:pt x="1285" y="80010"/>
                    </a:lnTo>
                    <a:lnTo>
                      <a:pt x="381" y="105156"/>
                    </a:lnTo>
                    <a:lnTo>
                      <a:pt x="47" y="130302"/>
                    </a:lnTo>
                    <a:lnTo>
                      <a:pt x="0" y="155448"/>
                    </a:lnTo>
                    <a:lnTo>
                      <a:pt x="95" y="182880"/>
                    </a:lnTo>
                    <a:lnTo>
                      <a:pt x="2571" y="237744"/>
                    </a:lnTo>
                    <a:lnTo>
                      <a:pt x="9144" y="281082"/>
                    </a:lnTo>
                    <a:lnTo>
                      <a:pt x="36575" y="323088"/>
                    </a:lnTo>
                    <a:lnTo>
                      <a:pt x="48767" y="323088"/>
                    </a:lnTo>
                    <a:lnTo>
                      <a:pt x="51815" y="323088"/>
                    </a:lnTo>
                    <a:lnTo>
                      <a:pt x="60959" y="316992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56" name="Google Shape;1356;p19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3581400" y="5254752"/>
                <a:ext cx="131062" cy="1280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57" name="Google Shape;1357;p19"/>
              <p:cNvSpPr/>
              <p:nvPr/>
            </p:nvSpPr>
            <p:spPr>
              <a:xfrm>
                <a:off x="3324986" y="5114543"/>
                <a:ext cx="438784" cy="530225"/>
              </a:xfrm>
              <a:custGeom>
                <a:rect b="b" l="l" r="r" t="t"/>
                <a:pathLst>
                  <a:path extrusionOk="0" h="530225" w="438785">
                    <a:moveTo>
                      <a:pt x="430149" y="70104"/>
                    </a:moveTo>
                    <a:lnTo>
                      <a:pt x="432387" y="81534"/>
                    </a:lnTo>
                    <a:lnTo>
                      <a:pt x="434339" y="92964"/>
                    </a:lnTo>
                    <a:lnTo>
                      <a:pt x="435721" y="104394"/>
                    </a:lnTo>
                    <a:lnTo>
                      <a:pt x="436245" y="115824"/>
                    </a:lnTo>
                    <a:lnTo>
                      <a:pt x="437959" y="150590"/>
                    </a:lnTo>
                    <a:lnTo>
                      <a:pt x="438531" y="185928"/>
                    </a:lnTo>
                    <a:lnTo>
                      <a:pt x="437959" y="221265"/>
                    </a:lnTo>
                    <a:lnTo>
                      <a:pt x="436245" y="256032"/>
                    </a:lnTo>
                    <a:lnTo>
                      <a:pt x="433959" y="277082"/>
                    </a:lnTo>
                    <a:lnTo>
                      <a:pt x="431673" y="298704"/>
                    </a:lnTo>
                    <a:lnTo>
                      <a:pt x="429387" y="320325"/>
                    </a:lnTo>
                    <a:lnTo>
                      <a:pt x="427100" y="341376"/>
                    </a:lnTo>
                    <a:lnTo>
                      <a:pt x="427100" y="349996"/>
                    </a:lnTo>
                    <a:lnTo>
                      <a:pt x="427100" y="357759"/>
                    </a:lnTo>
                    <a:lnTo>
                      <a:pt x="427100" y="364950"/>
                    </a:lnTo>
                    <a:lnTo>
                      <a:pt x="427100" y="371856"/>
                    </a:lnTo>
                    <a:lnTo>
                      <a:pt x="427100" y="372903"/>
                    </a:lnTo>
                    <a:lnTo>
                      <a:pt x="427100" y="368808"/>
                    </a:lnTo>
                    <a:lnTo>
                      <a:pt x="427100" y="362426"/>
                    </a:lnTo>
                    <a:lnTo>
                      <a:pt x="427100" y="356616"/>
                    </a:lnTo>
                  </a:path>
                  <a:path extrusionOk="0" h="530225" w="438785">
                    <a:moveTo>
                      <a:pt x="52197" y="0"/>
                    </a:moveTo>
                    <a:lnTo>
                      <a:pt x="29479" y="35575"/>
                    </a:lnTo>
                    <a:lnTo>
                      <a:pt x="16716" y="74390"/>
                    </a:lnTo>
                    <a:lnTo>
                      <a:pt x="6334" y="126777"/>
                    </a:lnTo>
                    <a:lnTo>
                      <a:pt x="1285" y="191690"/>
                    </a:lnTo>
                    <a:lnTo>
                      <a:pt x="0" y="231267"/>
                    </a:lnTo>
                    <a:lnTo>
                      <a:pt x="428" y="270271"/>
                    </a:lnTo>
                    <a:lnTo>
                      <a:pt x="9667" y="342042"/>
                    </a:lnTo>
                    <a:lnTo>
                      <a:pt x="31289" y="408146"/>
                    </a:lnTo>
                    <a:lnTo>
                      <a:pt x="60436" y="461533"/>
                    </a:lnTo>
                    <a:lnTo>
                      <a:pt x="93678" y="501062"/>
                    </a:lnTo>
                    <a:lnTo>
                      <a:pt x="126539" y="523398"/>
                    </a:lnTo>
                    <a:lnTo>
                      <a:pt x="159019" y="529685"/>
                    </a:lnTo>
                    <a:lnTo>
                      <a:pt x="174117" y="524256"/>
                    </a:lnTo>
                    <a:lnTo>
                      <a:pt x="177165" y="521208"/>
                    </a:lnTo>
                    <a:lnTo>
                      <a:pt x="180213" y="518160"/>
                    </a:lnTo>
                    <a:lnTo>
                      <a:pt x="183261" y="515112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8" name="Google Shape;1358;p19"/>
            <p:cNvGrpSpPr/>
            <p:nvPr/>
          </p:nvGrpSpPr>
          <p:grpSpPr>
            <a:xfrm>
              <a:off x="3117140" y="5409076"/>
              <a:ext cx="739741" cy="668580"/>
              <a:chOff x="3846576" y="5026151"/>
              <a:chExt cx="527430" cy="427291"/>
            </a:xfrm>
          </p:grpSpPr>
          <p:pic>
            <p:nvPicPr>
              <p:cNvPr id="1359" name="Google Shape;1359;p19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3846576" y="5288280"/>
                <a:ext cx="323086" cy="1651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60" name="Google Shape;1360;p19"/>
              <p:cNvSpPr/>
              <p:nvPr/>
            </p:nvSpPr>
            <p:spPr>
              <a:xfrm>
                <a:off x="4172711" y="5026151"/>
                <a:ext cx="201295" cy="396240"/>
              </a:xfrm>
              <a:custGeom>
                <a:rect b="b" l="l" r="r" t="t"/>
                <a:pathLst>
                  <a:path extrusionOk="0" h="396239" w="201295">
                    <a:moveTo>
                      <a:pt x="0" y="121920"/>
                    </a:moveTo>
                    <a:lnTo>
                      <a:pt x="36575" y="146304"/>
                    </a:lnTo>
                    <a:lnTo>
                      <a:pt x="58007" y="195595"/>
                    </a:lnTo>
                    <a:lnTo>
                      <a:pt x="63150" y="234362"/>
                    </a:lnTo>
                    <a:lnTo>
                      <a:pt x="65246" y="276367"/>
                    </a:lnTo>
                    <a:lnTo>
                      <a:pt x="64008" y="295656"/>
                    </a:lnTo>
                    <a:lnTo>
                      <a:pt x="58912" y="318468"/>
                    </a:lnTo>
                    <a:lnTo>
                      <a:pt x="52959" y="340995"/>
                    </a:lnTo>
                    <a:lnTo>
                      <a:pt x="46434" y="362950"/>
                    </a:lnTo>
                    <a:lnTo>
                      <a:pt x="39624" y="384048"/>
                    </a:lnTo>
                    <a:lnTo>
                      <a:pt x="39624" y="390144"/>
                    </a:lnTo>
                    <a:lnTo>
                      <a:pt x="36575" y="390144"/>
                    </a:lnTo>
                    <a:lnTo>
                      <a:pt x="33527" y="396240"/>
                    </a:lnTo>
                  </a:path>
                  <a:path extrusionOk="0" h="396239" w="201295">
                    <a:moveTo>
                      <a:pt x="124967" y="0"/>
                    </a:moveTo>
                    <a:lnTo>
                      <a:pt x="131825" y="16001"/>
                    </a:lnTo>
                    <a:lnTo>
                      <a:pt x="138684" y="32003"/>
                    </a:lnTo>
                    <a:lnTo>
                      <a:pt x="145542" y="48005"/>
                    </a:lnTo>
                    <a:lnTo>
                      <a:pt x="152400" y="64008"/>
                    </a:lnTo>
                    <a:lnTo>
                      <a:pt x="170307" y="108204"/>
                    </a:lnTo>
                    <a:lnTo>
                      <a:pt x="185927" y="152400"/>
                    </a:lnTo>
                    <a:lnTo>
                      <a:pt x="196976" y="198120"/>
                    </a:lnTo>
                    <a:lnTo>
                      <a:pt x="201167" y="243840"/>
                    </a:lnTo>
                    <a:lnTo>
                      <a:pt x="201025" y="264414"/>
                    </a:lnTo>
                    <a:lnTo>
                      <a:pt x="197310" y="305562"/>
                    </a:lnTo>
                    <a:lnTo>
                      <a:pt x="182117" y="351663"/>
                    </a:lnTo>
                    <a:lnTo>
                      <a:pt x="161543" y="381000"/>
                    </a:lnTo>
                    <a:lnTo>
                      <a:pt x="161543" y="374904"/>
                    </a:lnTo>
                    <a:lnTo>
                      <a:pt x="161543" y="371856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1" name="Google Shape;1361;p19"/>
            <p:cNvSpPr/>
            <p:nvPr/>
          </p:nvSpPr>
          <p:spPr>
            <a:xfrm>
              <a:off x="4391070" y="5742919"/>
              <a:ext cx="111326" cy="129166"/>
            </a:xfrm>
            <a:custGeom>
              <a:rect b="b" l="l" r="r" t="t"/>
              <a:pathLst>
                <a:path extrusionOk="0" h="82550" w="79375">
                  <a:moveTo>
                    <a:pt x="0" y="15239"/>
                  </a:moveTo>
                  <a:lnTo>
                    <a:pt x="11430" y="11191"/>
                  </a:lnTo>
                  <a:lnTo>
                    <a:pt x="22860" y="8000"/>
                  </a:lnTo>
                  <a:lnTo>
                    <a:pt x="34290" y="5381"/>
                  </a:lnTo>
                  <a:lnTo>
                    <a:pt x="45720" y="3048"/>
                  </a:lnTo>
                  <a:lnTo>
                    <a:pt x="51816" y="0"/>
                  </a:lnTo>
                  <a:lnTo>
                    <a:pt x="60960" y="0"/>
                  </a:lnTo>
                  <a:lnTo>
                    <a:pt x="67056" y="0"/>
                  </a:lnTo>
                </a:path>
                <a:path extrusionOk="0" h="82550" w="79375">
                  <a:moveTo>
                    <a:pt x="15240" y="82295"/>
                  </a:moveTo>
                  <a:lnTo>
                    <a:pt x="27955" y="81772"/>
                  </a:lnTo>
                  <a:lnTo>
                    <a:pt x="39243" y="80391"/>
                  </a:lnTo>
                  <a:lnTo>
                    <a:pt x="49958" y="78438"/>
                  </a:lnTo>
                  <a:lnTo>
                    <a:pt x="60960" y="76200"/>
                  </a:lnTo>
                  <a:lnTo>
                    <a:pt x="67056" y="76200"/>
                  </a:lnTo>
                  <a:lnTo>
                    <a:pt x="73152" y="76200"/>
                  </a:lnTo>
                  <a:lnTo>
                    <a:pt x="79248" y="73151"/>
                  </a:lnTo>
                </a:path>
              </a:pathLst>
            </a:custGeom>
            <a:noFill/>
            <a:ln cap="flat" cmpd="sng" w="24375">
              <a:solidFill>
                <a:srgbClr val="7F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9"/>
            <p:cNvSpPr/>
            <p:nvPr/>
          </p:nvSpPr>
          <p:spPr>
            <a:xfrm>
              <a:off x="4425271" y="5981379"/>
              <a:ext cx="111326" cy="9936"/>
            </a:xfrm>
            <a:custGeom>
              <a:rect b="b" l="l" r="r" t="t"/>
              <a:pathLst>
                <a:path extrusionOk="0" h="6350" w="79375">
                  <a:moveTo>
                    <a:pt x="0" y="3048"/>
                  </a:moveTo>
                  <a:lnTo>
                    <a:pt x="11477" y="4810"/>
                  </a:lnTo>
                  <a:lnTo>
                    <a:pt x="23241" y="5714"/>
                  </a:lnTo>
                  <a:lnTo>
                    <a:pt x="35575" y="6048"/>
                  </a:lnTo>
                  <a:lnTo>
                    <a:pt x="48768" y="6095"/>
                  </a:lnTo>
                  <a:lnTo>
                    <a:pt x="56102" y="5572"/>
                  </a:lnTo>
                  <a:lnTo>
                    <a:pt x="64008" y="4191"/>
                  </a:lnTo>
                  <a:lnTo>
                    <a:pt x="71913" y="2238"/>
                  </a:lnTo>
                  <a:lnTo>
                    <a:pt x="79248" y="0"/>
                  </a:lnTo>
                </a:path>
              </a:pathLst>
            </a:custGeom>
            <a:noFill/>
            <a:ln cap="flat" cmpd="sng" w="24375">
              <a:solidFill>
                <a:srgbClr val="7F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3" name="Google Shape;1363;p19"/>
            <p:cNvGrpSpPr/>
            <p:nvPr/>
          </p:nvGrpSpPr>
          <p:grpSpPr>
            <a:xfrm>
              <a:off x="5169509" y="5494923"/>
              <a:ext cx="871864" cy="544483"/>
              <a:chOff x="5309901" y="5081016"/>
              <a:chExt cx="621633" cy="347980"/>
            </a:xfrm>
          </p:grpSpPr>
          <p:sp>
            <p:nvSpPr>
              <p:cNvPr id="1364" name="Google Shape;1364;p19"/>
              <p:cNvSpPr/>
              <p:nvPr/>
            </p:nvSpPr>
            <p:spPr>
              <a:xfrm>
                <a:off x="5309901" y="5081016"/>
                <a:ext cx="281305" cy="347980"/>
              </a:xfrm>
              <a:custGeom>
                <a:rect b="b" l="l" r="r" t="t"/>
                <a:pathLst>
                  <a:path extrusionOk="0" h="347979" w="281304">
                    <a:moveTo>
                      <a:pt x="103346" y="27431"/>
                    </a:moveTo>
                    <a:lnTo>
                      <a:pt x="60483" y="54435"/>
                    </a:lnTo>
                    <a:lnTo>
                      <a:pt x="31480" y="88249"/>
                    </a:lnTo>
                    <a:lnTo>
                      <a:pt x="7762" y="135207"/>
                    </a:lnTo>
                    <a:lnTo>
                      <a:pt x="0" y="191261"/>
                    </a:lnTo>
                    <a:lnTo>
                      <a:pt x="1238" y="220979"/>
                    </a:lnTo>
                    <a:lnTo>
                      <a:pt x="18002" y="280415"/>
                    </a:lnTo>
                    <a:lnTo>
                      <a:pt x="47720" y="321563"/>
                    </a:lnTo>
                    <a:lnTo>
                      <a:pt x="91154" y="344423"/>
                    </a:lnTo>
                    <a:lnTo>
                      <a:pt x="118014" y="347519"/>
                    </a:lnTo>
                    <a:lnTo>
                      <a:pt x="143732" y="344042"/>
                    </a:lnTo>
                    <a:lnTo>
                      <a:pt x="191738" y="323088"/>
                    </a:lnTo>
                    <a:lnTo>
                      <a:pt x="234029" y="288035"/>
                    </a:lnTo>
                    <a:lnTo>
                      <a:pt x="264890" y="243839"/>
                    </a:lnTo>
                    <a:lnTo>
                      <a:pt x="279368" y="197738"/>
                    </a:lnTo>
                    <a:lnTo>
                      <a:pt x="281178" y="173116"/>
                    </a:lnTo>
                    <a:lnTo>
                      <a:pt x="280130" y="149351"/>
                    </a:lnTo>
                    <a:lnTo>
                      <a:pt x="261461" y="92582"/>
                    </a:lnTo>
                    <a:lnTo>
                      <a:pt x="231362" y="42671"/>
                    </a:lnTo>
                    <a:lnTo>
                      <a:pt x="190214" y="8762"/>
                    </a:lnTo>
                    <a:lnTo>
                      <a:pt x="139922" y="0"/>
                    </a:lnTo>
                    <a:lnTo>
                      <a:pt x="112823" y="6953"/>
                    </a:lnTo>
                    <a:lnTo>
                      <a:pt x="90011" y="21335"/>
                    </a:lnTo>
                    <a:lnTo>
                      <a:pt x="70056" y="40290"/>
                    </a:lnTo>
                    <a:lnTo>
                      <a:pt x="51530" y="60959"/>
                    </a:lnTo>
                    <a:lnTo>
                      <a:pt x="48482" y="67056"/>
                    </a:lnTo>
                    <a:lnTo>
                      <a:pt x="42386" y="73151"/>
                    </a:lnTo>
                    <a:lnTo>
                      <a:pt x="39338" y="79247"/>
                    </a:lnTo>
                  </a:path>
                </a:pathLst>
              </a:custGeom>
              <a:noFill/>
              <a:ln cap="flat" cmpd="sng" w="24375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19"/>
              <p:cNvSpPr/>
              <p:nvPr/>
            </p:nvSpPr>
            <p:spPr>
              <a:xfrm>
                <a:off x="5425439" y="5169408"/>
                <a:ext cx="506095" cy="241300"/>
              </a:xfrm>
              <a:custGeom>
                <a:rect b="b" l="l" r="r" t="t"/>
                <a:pathLst>
                  <a:path extrusionOk="0" h="241300" w="506095">
                    <a:moveTo>
                      <a:pt x="15239" y="97536"/>
                    </a:moveTo>
                    <a:lnTo>
                      <a:pt x="9144" y="97536"/>
                    </a:lnTo>
                    <a:lnTo>
                      <a:pt x="3048" y="100584"/>
                    </a:lnTo>
                    <a:lnTo>
                      <a:pt x="0" y="100584"/>
                    </a:lnTo>
                    <a:lnTo>
                      <a:pt x="13668" y="102346"/>
                    </a:lnTo>
                    <a:lnTo>
                      <a:pt x="27050" y="103250"/>
                    </a:lnTo>
                    <a:lnTo>
                      <a:pt x="39862" y="103584"/>
                    </a:lnTo>
                    <a:lnTo>
                      <a:pt x="51815" y="103631"/>
                    </a:lnTo>
                    <a:lnTo>
                      <a:pt x="65150" y="102822"/>
                    </a:lnTo>
                    <a:lnTo>
                      <a:pt x="80772" y="101726"/>
                    </a:lnTo>
                    <a:lnTo>
                      <a:pt x="96393" y="102346"/>
                    </a:lnTo>
                    <a:lnTo>
                      <a:pt x="109727" y="106680"/>
                    </a:lnTo>
                    <a:lnTo>
                      <a:pt x="112775" y="106680"/>
                    </a:lnTo>
                    <a:lnTo>
                      <a:pt x="109727" y="109728"/>
                    </a:lnTo>
                    <a:lnTo>
                      <a:pt x="106680" y="109728"/>
                    </a:lnTo>
                    <a:lnTo>
                      <a:pt x="103632" y="109728"/>
                    </a:lnTo>
                  </a:path>
                  <a:path extrusionOk="0" h="241300" w="506095">
                    <a:moveTo>
                      <a:pt x="441960" y="0"/>
                    </a:moveTo>
                    <a:lnTo>
                      <a:pt x="428244" y="4572"/>
                    </a:lnTo>
                    <a:lnTo>
                      <a:pt x="414528" y="9144"/>
                    </a:lnTo>
                    <a:lnTo>
                      <a:pt x="400812" y="13716"/>
                    </a:lnTo>
                    <a:lnTo>
                      <a:pt x="387096" y="18287"/>
                    </a:lnTo>
                    <a:lnTo>
                      <a:pt x="371094" y="25145"/>
                    </a:lnTo>
                    <a:lnTo>
                      <a:pt x="355092" y="32003"/>
                    </a:lnTo>
                    <a:lnTo>
                      <a:pt x="339090" y="38861"/>
                    </a:lnTo>
                    <a:lnTo>
                      <a:pt x="323088" y="45719"/>
                    </a:lnTo>
                    <a:lnTo>
                      <a:pt x="316992" y="48768"/>
                    </a:lnTo>
                    <a:lnTo>
                      <a:pt x="307848" y="51816"/>
                    </a:lnTo>
                    <a:lnTo>
                      <a:pt x="301751" y="54864"/>
                    </a:lnTo>
                    <a:lnTo>
                      <a:pt x="307848" y="60960"/>
                    </a:lnTo>
                    <a:lnTo>
                      <a:pt x="313944" y="60960"/>
                    </a:lnTo>
                    <a:lnTo>
                      <a:pt x="323088" y="64008"/>
                    </a:lnTo>
                    <a:lnTo>
                      <a:pt x="339566" y="66293"/>
                    </a:lnTo>
                    <a:lnTo>
                      <a:pt x="356616" y="68580"/>
                    </a:lnTo>
                    <a:lnTo>
                      <a:pt x="373665" y="70866"/>
                    </a:lnTo>
                    <a:lnTo>
                      <a:pt x="420243" y="78867"/>
                    </a:lnTo>
                    <a:lnTo>
                      <a:pt x="454485" y="98774"/>
                    </a:lnTo>
                    <a:lnTo>
                      <a:pt x="456056" y="106680"/>
                    </a:lnTo>
                    <a:lnTo>
                      <a:pt x="453628" y="114585"/>
                    </a:lnTo>
                    <a:lnTo>
                      <a:pt x="415671" y="147066"/>
                    </a:lnTo>
                    <a:lnTo>
                      <a:pt x="381000" y="167640"/>
                    </a:lnTo>
                    <a:lnTo>
                      <a:pt x="333375" y="190500"/>
                    </a:lnTo>
                    <a:lnTo>
                      <a:pt x="283463" y="213360"/>
                    </a:lnTo>
                    <a:lnTo>
                      <a:pt x="253364" y="225552"/>
                    </a:lnTo>
                    <a:lnTo>
                      <a:pt x="239315" y="231362"/>
                    </a:lnTo>
                    <a:lnTo>
                      <a:pt x="225551" y="237744"/>
                    </a:lnTo>
                    <a:lnTo>
                      <a:pt x="232076" y="239506"/>
                    </a:lnTo>
                    <a:lnTo>
                      <a:pt x="241173" y="240411"/>
                    </a:lnTo>
                    <a:lnTo>
                      <a:pt x="250840" y="240744"/>
                    </a:lnTo>
                    <a:lnTo>
                      <a:pt x="259080" y="240792"/>
                    </a:lnTo>
                    <a:lnTo>
                      <a:pt x="293417" y="236220"/>
                    </a:lnTo>
                    <a:lnTo>
                      <a:pt x="328040" y="231648"/>
                    </a:lnTo>
                    <a:lnTo>
                      <a:pt x="363235" y="227075"/>
                    </a:lnTo>
                    <a:lnTo>
                      <a:pt x="399288" y="222504"/>
                    </a:lnTo>
                    <a:lnTo>
                      <a:pt x="419862" y="218455"/>
                    </a:lnTo>
                    <a:lnTo>
                      <a:pt x="440436" y="215265"/>
                    </a:lnTo>
                    <a:lnTo>
                      <a:pt x="461010" y="212645"/>
                    </a:lnTo>
                    <a:lnTo>
                      <a:pt x="481584" y="210312"/>
                    </a:lnTo>
                    <a:lnTo>
                      <a:pt x="490727" y="210312"/>
                    </a:lnTo>
                    <a:lnTo>
                      <a:pt x="496824" y="207264"/>
                    </a:lnTo>
                    <a:lnTo>
                      <a:pt x="505968" y="207264"/>
                    </a:lnTo>
                    <a:lnTo>
                      <a:pt x="499872" y="207264"/>
                    </a:lnTo>
                    <a:lnTo>
                      <a:pt x="493775" y="210312"/>
                    </a:lnTo>
                    <a:lnTo>
                      <a:pt x="487680" y="210312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6" name="Google Shape;1366;p19"/>
            <p:cNvGrpSpPr/>
            <p:nvPr/>
          </p:nvGrpSpPr>
          <p:grpSpPr>
            <a:xfrm>
              <a:off x="5665002" y="6153071"/>
              <a:ext cx="318483" cy="196331"/>
              <a:chOff x="5663184" y="5501640"/>
              <a:chExt cx="227076" cy="125475"/>
            </a:xfrm>
          </p:grpSpPr>
          <p:sp>
            <p:nvSpPr>
              <p:cNvPr id="1367" name="Google Shape;1367;p19"/>
              <p:cNvSpPr/>
              <p:nvPr/>
            </p:nvSpPr>
            <p:spPr>
              <a:xfrm>
                <a:off x="5681472" y="5568696"/>
                <a:ext cx="6350" cy="58419"/>
              </a:xfrm>
              <a:custGeom>
                <a:rect b="b" l="l" r="r" t="t"/>
                <a:pathLst>
                  <a:path extrusionOk="0" h="58420" w="6350">
                    <a:moveTo>
                      <a:pt x="0" y="0"/>
                    </a:moveTo>
                    <a:lnTo>
                      <a:pt x="2238" y="11001"/>
                    </a:lnTo>
                    <a:lnTo>
                      <a:pt x="4190" y="21717"/>
                    </a:lnTo>
                    <a:lnTo>
                      <a:pt x="5572" y="33004"/>
                    </a:lnTo>
                    <a:lnTo>
                      <a:pt x="6095" y="45720"/>
                    </a:lnTo>
                    <a:lnTo>
                      <a:pt x="6095" y="48768"/>
                    </a:lnTo>
                    <a:lnTo>
                      <a:pt x="6095" y="54864"/>
                    </a:lnTo>
                    <a:lnTo>
                      <a:pt x="3048" y="57912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19"/>
              <p:cNvSpPr/>
              <p:nvPr/>
            </p:nvSpPr>
            <p:spPr>
              <a:xfrm>
                <a:off x="5663184" y="5501640"/>
                <a:ext cx="24765" cy="21590"/>
              </a:xfrm>
              <a:custGeom>
                <a:rect b="b" l="l" r="r" t="t"/>
                <a:pathLst>
                  <a:path extrusionOk="0" h="21589" w="24764">
                    <a:moveTo>
                      <a:pt x="0" y="6095"/>
                    </a:moveTo>
                    <a:lnTo>
                      <a:pt x="0" y="18287"/>
                    </a:lnTo>
                    <a:lnTo>
                      <a:pt x="6095" y="21335"/>
                    </a:lnTo>
                    <a:lnTo>
                      <a:pt x="18287" y="21335"/>
                    </a:lnTo>
                    <a:lnTo>
                      <a:pt x="24383" y="18287"/>
                    </a:lnTo>
                    <a:lnTo>
                      <a:pt x="24383" y="12191"/>
                    </a:lnTo>
                    <a:lnTo>
                      <a:pt x="24383" y="6095"/>
                    </a:lnTo>
                    <a:lnTo>
                      <a:pt x="18287" y="0"/>
                    </a:lnTo>
                    <a:lnTo>
                      <a:pt x="6095" y="0"/>
                    </a:lnTo>
                    <a:lnTo>
                      <a:pt x="0" y="6095"/>
                    </a:lnTo>
                    <a:close/>
                  </a:path>
                </a:pathLst>
              </a:custGeom>
              <a:solidFill>
                <a:srgbClr val="7F007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19"/>
              <p:cNvSpPr/>
              <p:nvPr/>
            </p:nvSpPr>
            <p:spPr>
              <a:xfrm>
                <a:off x="5745480" y="5526024"/>
                <a:ext cx="144780" cy="94615"/>
              </a:xfrm>
              <a:custGeom>
                <a:rect b="b" l="l" r="r" t="t"/>
                <a:pathLst>
                  <a:path extrusionOk="0" h="94614" w="144779">
                    <a:moveTo>
                      <a:pt x="0" y="27432"/>
                    </a:moveTo>
                    <a:lnTo>
                      <a:pt x="9715" y="26574"/>
                    </a:lnTo>
                    <a:lnTo>
                      <a:pt x="22860" y="25146"/>
                    </a:lnTo>
                    <a:lnTo>
                      <a:pt x="36004" y="24860"/>
                    </a:lnTo>
                    <a:lnTo>
                      <a:pt x="45720" y="27432"/>
                    </a:lnTo>
                    <a:lnTo>
                      <a:pt x="48768" y="30480"/>
                    </a:lnTo>
                    <a:lnTo>
                      <a:pt x="45720" y="33528"/>
                    </a:lnTo>
                  </a:path>
                  <a:path extrusionOk="0" h="94614" w="144779">
                    <a:moveTo>
                      <a:pt x="27432" y="91440"/>
                    </a:moveTo>
                    <a:lnTo>
                      <a:pt x="36575" y="90868"/>
                    </a:lnTo>
                    <a:lnTo>
                      <a:pt x="45720" y="89154"/>
                    </a:lnTo>
                    <a:lnTo>
                      <a:pt x="54864" y="86296"/>
                    </a:lnTo>
                    <a:lnTo>
                      <a:pt x="64008" y="82296"/>
                    </a:lnTo>
                    <a:lnTo>
                      <a:pt x="67056" y="82296"/>
                    </a:lnTo>
                    <a:lnTo>
                      <a:pt x="67056" y="79248"/>
                    </a:lnTo>
                    <a:lnTo>
                      <a:pt x="70104" y="79248"/>
                    </a:lnTo>
                  </a:path>
                  <a:path extrusionOk="0" h="94614" w="144779">
                    <a:moveTo>
                      <a:pt x="140208" y="0"/>
                    </a:moveTo>
                    <a:lnTo>
                      <a:pt x="138493" y="10953"/>
                    </a:lnTo>
                    <a:lnTo>
                      <a:pt x="137922" y="21336"/>
                    </a:lnTo>
                    <a:lnTo>
                      <a:pt x="138493" y="31718"/>
                    </a:lnTo>
                    <a:lnTo>
                      <a:pt x="140208" y="42672"/>
                    </a:lnTo>
                    <a:lnTo>
                      <a:pt x="142398" y="52768"/>
                    </a:lnTo>
                    <a:lnTo>
                      <a:pt x="144018" y="64008"/>
                    </a:lnTo>
                    <a:lnTo>
                      <a:pt x="144494" y="75247"/>
                    </a:lnTo>
                    <a:lnTo>
                      <a:pt x="143256" y="85344"/>
                    </a:lnTo>
                    <a:lnTo>
                      <a:pt x="143256" y="88392"/>
                    </a:lnTo>
                    <a:lnTo>
                      <a:pt x="140208" y="91440"/>
                    </a:lnTo>
                    <a:lnTo>
                      <a:pt x="140208" y="94488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70" name="Google Shape;1370;p19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5681033" y="5393653"/>
              <a:ext cx="105468" cy="1584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71" name="Google Shape;1371;p19"/>
            <p:cNvGrpSpPr/>
            <p:nvPr/>
          </p:nvGrpSpPr>
          <p:grpSpPr>
            <a:xfrm>
              <a:off x="6128698" y="5537846"/>
              <a:ext cx="267316" cy="452080"/>
              <a:chOff x="5993796" y="5108448"/>
              <a:chExt cx="190594" cy="288925"/>
            </a:xfrm>
          </p:grpSpPr>
          <p:pic>
            <p:nvPicPr>
              <p:cNvPr id="1372" name="Google Shape;1372;p19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6050280" y="5169408"/>
                <a:ext cx="134110" cy="1798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3" name="Google Shape;1373;p19"/>
              <p:cNvSpPr/>
              <p:nvPr/>
            </p:nvSpPr>
            <p:spPr>
              <a:xfrm>
                <a:off x="5993796" y="5108448"/>
                <a:ext cx="147955" cy="288925"/>
              </a:xfrm>
              <a:custGeom>
                <a:rect b="b" l="l" r="r" t="t"/>
                <a:pathLst>
                  <a:path extrusionOk="0" h="288925" w="147954">
                    <a:moveTo>
                      <a:pt x="19907" y="0"/>
                    </a:moveTo>
                    <a:lnTo>
                      <a:pt x="4048" y="48006"/>
                    </a:lnTo>
                    <a:lnTo>
                      <a:pt x="0" y="94964"/>
                    </a:lnTo>
                    <a:lnTo>
                      <a:pt x="95" y="123444"/>
                    </a:lnTo>
                    <a:lnTo>
                      <a:pt x="7715" y="179832"/>
                    </a:lnTo>
                    <a:lnTo>
                      <a:pt x="26765" y="228600"/>
                    </a:lnTo>
                    <a:lnTo>
                      <a:pt x="59531" y="268224"/>
                    </a:lnTo>
                    <a:lnTo>
                      <a:pt x="101441" y="287655"/>
                    </a:lnTo>
                    <a:lnTo>
                      <a:pt x="123825" y="288369"/>
                    </a:lnTo>
                    <a:lnTo>
                      <a:pt x="147923" y="286512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4" name="Google Shape;1374;p19"/>
            <p:cNvSpPr/>
            <p:nvPr/>
          </p:nvSpPr>
          <p:spPr>
            <a:xfrm>
              <a:off x="6485790" y="5728612"/>
              <a:ext cx="60562" cy="14904"/>
            </a:xfrm>
            <a:custGeom>
              <a:rect b="b" l="l" r="r" t="t"/>
              <a:pathLst>
                <a:path extrusionOk="0" h="9525" w="43179">
                  <a:moveTo>
                    <a:pt x="0" y="9143"/>
                  </a:moveTo>
                  <a:lnTo>
                    <a:pt x="9096" y="6857"/>
                  </a:lnTo>
                  <a:lnTo>
                    <a:pt x="17907" y="4571"/>
                  </a:lnTo>
                  <a:lnTo>
                    <a:pt x="26146" y="2285"/>
                  </a:lnTo>
                  <a:lnTo>
                    <a:pt x="33527" y="0"/>
                  </a:lnTo>
                  <a:lnTo>
                    <a:pt x="39624" y="0"/>
                  </a:lnTo>
                  <a:lnTo>
                    <a:pt x="42672" y="0"/>
                  </a:lnTo>
                </a:path>
              </a:pathLst>
            </a:custGeom>
            <a:noFill/>
            <a:ln cap="flat" cmpd="sng" w="24375">
              <a:solidFill>
                <a:srgbClr val="7F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5" name="Google Shape;1375;p19"/>
            <p:cNvGrpSpPr/>
            <p:nvPr/>
          </p:nvGrpSpPr>
          <p:grpSpPr>
            <a:xfrm>
              <a:off x="6631138" y="5189695"/>
              <a:ext cx="756661" cy="605684"/>
              <a:chOff x="6352032" y="4885944"/>
              <a:chExt cx="539494" cy="387094"/>
            </a:xfrm>
          </p:grpSpPr>
          <p:pic>
            <p:nvPicPr>
              <p:cNvPr id="1376" name="Google Shape;1376;p19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6352032" y="5023104"/>
                <a:ext cx="134110" cy="2499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7" name="Google Shape;1377;p19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6510528" y="5102352"/>
                <a:ext cx="167639" cy="1493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8" name="Google Shape;1378;p19"/>
              <p:cNvSpPr/>
              <p:nvPr/>
            </p:nvSpPr>
            <p:spPr>
              <a:xfrm>
                <a:off x="6708648" y="4998720"/>
                <a:ext cx="86360" cy="256540"/>
              </a:xfrm>
              <a:custGeom>
                <a:rect b="b" l="l" r="r" t="t"/>
                <a:pathLst>
                  <a:path extrusionOk="0" h="256539" w="86359">
                    <a:moveTo>
                      <a:pt x="18288" y="0"/>
                    </a:moveTo>
                    <a:lnTo>
                      <a:pt x="51720" y="20145"/>
                    </a:lnTo>
                    <a:lnTo>
                      <a:pt x="77724" y="57531"/>
                    </a:lnTo>
                    <a:lnTo>
                      <a:pt x="85963" y="111966"/>
                    </a:lnTo>
                    <a:lnTo>
                      <a:pt x="83439" y="132207"/>
                    </a:lnTo>
                    <a:lnTo>
                      <a:pt x="70104" y="170687"/>
                    </a:lnTo>
                    <a:lnTo>
                      <a:pt x="44958" y="210693"/>
                    </a:lnTo>
                    <a:lnTo>
                      <a:pt x="15240" y="243840"/>
                    </a:lnTo>
                    <a:lnTo>
                      <a:pt x="9144" y="246887"/>
                    </a:lnTo>
                    <a:lnTo>
                      <a:pt x="3048" y="249936"/>
                    </a:lnTo>
                    <a:lnTo>
                      <a:pt x="0" y="256031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79" name="Google Shape;1379;p19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6781800" y="4885944"/>
                <a:ext cx="109726" cy="115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80" name="Google Shape;1380;p19"/>
            <p:cNvGrpSpPr/>
            <p:nvPr/>
          </p:nvGrpSpPr>
          <p:grpSpPr>
            <a:xfrm>
              <a:off x="7577503" y="5438289"/>
              <a:ext cx="425712" cy="501759"/>
              <a:chOff x="7026783" y="5044821"/>
              <a:chExt cx="303530" cy="320675"/>
            </a:xfrm>
          </p:grpSpPr>
          <p:sp>
            <p:nvSpPr>
              <p:cNvPr id="1381" name="Google Shape;1381;p19"/>
              <p:cNvSpPr/>
              <p:nvPr/>
            </p:nvSpPr>
            <p:spPr>
              <a:xfrm>
                <a:off x="7026783" y="5044821"/>
                <a:ext cx="303530" cy="320675"/>
              </a:xfrm>
              <a:custGeom>
                <a:rect b="b" l="l" r="r" t="t"/>
                <a:pathLst>
                  <a:path extrusionOk="0" h="320675" w="303529">
                    <a:moveTo>
                      <a:pt x="148209" y="24002"/>
                    </a:moveTo>
                    <a:lnTo>
                      <a:pt x="98917" y="20573"/>
                    </a:lnTo>
                    <a:lnTo>
                      <a:pt x="57769" y="41671"/>
                    </a:lnTo>
                    <a:lnTo>
                      <a:pt x="22431" y="85772"/>
                    </a:lnTo>
                    <a:lnTo>
                      <a:pt x="2524" y="146304"/>
                    </a:lnTo>
                    <a:lnTo>
                      <a:pt x="0" y="182499"/>
                    </a:lnTo>
                    <a:lnTo>
                      <a:pt x="3762" y="218694"/>
                    </a:lnTo>
                    <a:lnTo>
                      <a:pt x="30051" y="277177"/>
                    </a:lnTo>
                    <a:lnTo>
                      <a:pt x="74533" y="309181"/>
                    </a:lnTo>
                    <a:lnTo>
                      <a:pt x="131159" y="320182"/>
                    </a:lnTo>
                    <a:lnTo>
                      <a:pt x="158115" y="317753"/>
                    </a:lnTo>
                    <a:lnTo>
                      <a:pt x="209169" y="298322"/>
                    </a:lnTo>
                    <a:lnTo>
                      <a:pt x="254508" y="264413"/>
                    </a:lnTo>
                    <a:lnTo>
                      <a:pt x="288417" y="219074"/>
                    </a:lnTo>
                    <a:lnTo>
                      <a:pt x="302513" y="171449"/>
                    </a:lnTo>
                    <a:lnTo>
                      <a:pt x="303418" y="145780"/>
                    </a:lnTo>
                    <a:lnTo>
                      <a:pt x="300609" y="121538"/>
                    </a:lnTo>
                    <a:lnTo>
                      <a:pt x="272415" y="57149"/>
                    </a:lnTo>
                    <a:lnTo>
                      <a:pt x="221361" y="8762"/>
                    </a:lnTo>
                    <a:lnTo>
                      <a:pt x="174117" y="0"/>
                    </a:lnTo>
                    <a:lnTo>
                      <a:pt x="150209" y="4048"/>
                    </a:lnTo>
                    <a:lnTo>
                      <a:pt x="126873" y="11810"/>
                    </a:lnTo>
                    <a:lnTo>
                      <a:pt x="117729" y="14858"/>
                    </a:lnTo>
                    <a:lnTo>
                      <a:pt x="111633" y="17906"/>
                    </a:lnTo>
                    <a:lnTo>
                      <a:pt x="105537" y="24002"/>
                    </a:lnTo>
                  </a:path>
                </a:pathLst>
              </a:custGeom>
              <a:noFill/>
              <a:ln cap="flat" cmpd="sng" w="24375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19"/>
              <p:cNvSpPr/>
              <p:nvPr/>
            </p:nvSpPr>
            <p:spPr>
              <a:xfrm>
                <a:off x="7162800" y="5202936"/>
                <a:ext cx="106680" cy="11430"/>
              </a:xfrm>
              <a:custGeom>
                <a:rect b="b" l="l" r="r" t="t"/>
                <a:pathLst>
                  <a:path extrusionOk="0" h="11429" w="106679">
                    <a:moveTo>
                      <a:pt x="0" y="9143"/>
                    </a:moveTo>
                    <a:lnTo>
                      <a:pt x="13192" y="10858"/>
                    </a:lnTo>
                    <a:lnTo>
                      <a:pt x="25526" y="11429"/>
                    </a:lnTo>
                    <a:lnTo>
                      <a:pt x="37290" y="10858"/>
                    </a:lnTo>
                    <a:lnTo>
                      <a:pt x="48767" y="9143"/>
                    </a:lnTo>
                    <a:lnTo>
                      <a:pt x="60197" y="8667"/>
                    </a:lnTo>
                    <a:lnTo>
                      <a:pt x="71627" y="7619"/>
                    </a:lnTo>
                    <a:lnTo>
                      <a:pt x="83057" y="6572"/>
                    </a:lnTo>
                    <a:lnTo>
                      <a:pt x="94487" y="6095"/>
                    </a:lnTo>
                    <a:lnTo>
                      <a:pt x="97535" y="3047"/>
                    </a:lnTo>
                    <a:lnTo>
                      <a:pt x="106679" y="9143"/>
                    </a:lnTo>
                    <a:lnTo>
                      <a:pt x="106679" y="3047"/>
                    </a:lnTo>
                    <a:lnTo>
                      <a:pt x="106679" y="0"/>
                    </a:lnTo>
                    <a:lnTo>
                      <a:pt x="103631" y="3047"/>
                    </a:lnTo>
                    <a:lnTo>
                      <a:pt x="100583" y="0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3" name="Google Shape;1383;p19"/>
            <p:cNvGrpSpPr/>
            <p:nvPr/>
          </p:nvGrpSpPr>
          <p:grpSpPr>
            <a:xfrm>
              <a:off x="8200040" y="5537846"/>
              <a:ext cx="444591" cy="605684"/>
              <a:chOff x="7470648" y="5108448"/>
              <a:chExt cx="316990" cy="387094"/>
            </a:xfrm>
          </p:grpSpPr>
          <p:sp>
            <p:nvSpPr>
              <p:cNvPr id="1384" name="Google Shape;1384;p19"/>
              <p:cNvSpPr/>
              <p:nvPr/>
            </p:nvSpPr>
            <p:spPr>
              <a:xfrm>
                <a:off x="7543800" y="5108448"/>
                <a:ext cx="158750" cy="146685"/>
              </a:xfrm>
              <a:custGeom>
                <a:rect b="b" l="l" r="r" t="t"/>
                <a:pathLst>
                  <a:path extrusionOk="0" h="146685" w="158750">
                    <a:moveTo>
                      <a:pt x="60959" y="0"/>
                    </a:moveTo>
                    <a:lnTo>
                      <a:pt x="60483" y="9620"/>
                    </a:lnTo>
                    <a:lnTo>
                      <a:pt x="59435" y="19812"/>
                    </a:lnTo>
                    <a:lnTo>
                      <a:pt x="58388" y="30003"/>
                    </a:lnTo>
                    <a:lnTo>
                      <a:pt x="57911" y="39624"/>
                    </a:lnTo>
                    <a:lnTo>
                      <a:pt x="57911" y="51054"/>
                    </a:lnTo>
                    <a:lnTo>
                      <a:pt x="57911" y="62484"/>
                    </a:lnTo>
                    <a:lnTo>
                      <a:pt x="57911" y="73914"/>
                    </a:lnTo>
                    <a:lnTo>
                      <a:pt x="57911" y="85343"/>
                    </a:lnTo>
                  </a:path>
                  <a:path extrusionOk="0" h="146685" w="158750">
                    <a:moveTo>
                      <a:pt x="0" y="146303"/>
                    </a:moveTo>
                    <a:lnTo>
                      <a:pt x="38099" y="144018"/>
                    </a:lnTo>
                    <a:lnTo>
                      <a:pt x="76199" y="137159"/>
                    </a:lnTo>
                    <a:lnTo>
                      <a:pt x="96773" y="132683"/>
                    </a:lnTo>
                    <a:lnTo>
                      <a:pt x="117347" y="128777"/>
                    </a:lnTo>
                    <a:lnTo>
                      <a:pt x="137921" y="126015"/>
                    </a:lnTo>
                    <a:lnTo>
                      <a:pt x="158495" y="124968"/>
                    </a:lnTo>
                    <a:lnTo>
                      <a:pt x="155447" y="131063"/>
                    </a:lnTo>
                    <a:lnTo>
                      <a:pt x="152399" y="131063"/>
                    </a:lnTo>
                    <a:lnTo>
                      <a:pt x="146303" y="134112"/>
                    </a:lnTo>
                    <a:lnTo>
                      <a:pt x="143255" y="137159"/>
                    </a:lnTo>
                    <a:lnTo>
                      <a:pt x="140207" y="137159"/>
                    </a:lnTo>
                    <a:lnTo>
                      <a:pt x="137159" y="140207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85" name="Google Shape;1385;p19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7470648" y="5286232"/>
                <a:ext cx="316990" cy="2093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86" name="Google Shape;1386;p19"/>
            <p:cNvSpPr/>
            <p:nvPr/>
          </p:nvSpPr>
          <p:spPr>
            <a:xfrm>
              <a:off x="8859449" y="5423385"/>
              <a:ext cx="63233" cy="291119"/>
            </a:xfrm>
            <a:custGeom>
              <a:rect b="b" l="l" r="r" t="t"/>
              <a:pathLst>
                <a:path extrusionOk="0" h="186054" w="45084">
                  <a:moveTo>
                    <a:pt x="2285" y="9143"/>
                  </a:moveTo>
                  <a:lnTo>
                    <a:pt x="571" y="25145"/>
                  </a:lnTo>
                  <a:lnTo>
                    <a:pt x="0" y="41147"/>
                  </a:lnTo>
                  <a:lnTo>
                    <a:pt x="571" y="57149"/>
                  </a:lnTo>
                  <a:lnTo>
                    <a:pt x="2285" y="73151"/>
                  </a:lnTo>
                  <a:lnTo>
                    <a:pt x="1857" y="96488"/>
                  </a:lnTo>
                  <a:lnTo>
                    <a:pt x="1142" y="120395"/>
                  </a:lnTo>
                  <a:lnTo>
                    <a:pt x="1000" y="144303"/>
                  </a:lnTo>
                  <a:lnTo>
                    <a:pt x="2285" y="167639"/>
                  </a:lnTo>
                  <a:lnTo>
                    <a:pt x="2285" y="170687"/>
                  </a:lnTo>
                  <a:lnTo>
                    <a:pt x="2285" y="173735"/>
                  </a:lnTo>
                  <a:lnTo>
                    <a:pt x="2285" y="176783"/>
                  </a:lnTo>
                  <a:lnTo>
                    <a:pt x="5333" y="170687"/>
                  </a:lnTo>
                  <a:lnTo>
                    <a:pt x="5333" y="173735"/>
                  </a:lnTo>
                  <a:lnTo>
                    <a:pt x="8381" y="164591"/>
                  </a:lnTo>
                </a:path>
                <a:path extrusionOk="0" h="186054" w="45084">
                  <a:moveTo>
                    <a:pt x="32765" y="0"/>
                  </a:moveTo>
                  <a:lnTo>
                    <a:pt x="35051" y="16001"/>
                  </a:lnTo>
                  <a:lnTo>
                    <a:pt x="37337" y="32003"/>
                  </a:lnTo>
                  <a:lnTo>
                    <a:pt x="39624" y="48005"/>
                  </a:lnTo>
                  <a:lnTo>
                    <a:pt x="44576" y="97916"/>
                  </a:lnTo>
                  <a:lnTo>
                    <a:pt x="44957" y="134111"/>
                  </a:lnTo>
                  <a:lnTo>
                    <a:pt x="44481" y="145541"/>
                  </a:lnTo>
                  <a:lnTo>
                    <a:pt x="43433" y="156971"/>
                  </a:lnTo>
                  <a:lnTo>
                    <a:pt x="42386" y="168401"/>
                  </a:lnTo>
                  <a:lnTo>
                    <a:pt x="41909" y="179831"/>
                  </a:lnTo>
                  <a:lnTo>
                    <a:pt x="41909" y="182879"/>
                  </a:lnTo>
                  <a:lnTo>
                    <a:pt x="41909" y="185927"/>
                  </a:lnTo>
                  <a:lnTo>
                    <a:pt x="41909" y="182879"/>
                  </a:lnTo>
                </a:path>
              </a:pathLst>
            </a:custGeom>
            <a:noFill/>
            <a:ln cap="flat" cmpd="sng" w="24375">
              <a:solidFill>
                <a:srgbClr val="7F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87" name="Google Shape;1387;p19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9003728" y="5437693"/>
              <a:ext cx="175270" cy="195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8" name="Google Shape;1388;p19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9251208" y="5206983"/>
              <a:ext cx="261237" cy="4730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3" name="Google Shape;1393;p20"/>
          <p:cNvGrpSpPr/>
          <p:nvPr/>
        </p:nvGrpSpPr>
        <p:grpSpPr>
          <a:xfrm>
            <a:off x="1066800" y="1236617"/>
            <a:ext cx="8740323" cy="4807565"/>
            <a:chOff x="3550920" y="2121407"/>
            <a:chExt cx="6256399" cy="3364992"/>
          </a:xfrm>
        </p:grpSpPr>
        <p:sp>
          <p:nvSpPr>
            <p:cNvPr id="1394" name="Google Shape;1394;p20"/>
            <p:cNvSpPr/>
            <p:nvPr/>
          </p:nvSpPr>
          <p:spPr>
            <a:xfrm>
              <a:off x="4267200" y="2520695"/>
              <a:ext cx="1484630" cy="74930"/>
            </a:xfrm>
            <a:custGeom>
              <a:rect b="b" l="l" r="r" t="t"/>
              <a:pathLst>
                <a:path extrusionOk="0" h="74930" w="1484629">
                  <a:moveTo>
                    <a:pt x="0" y="73151"/>
                  </a:moveTo>
                  <a:lnTo>
                    <a:pt x="18240" y="73151"/>
                  </a:lnTo>
                  <a:lnTo>
                    <a:pt x="36195" y="73151"/>
                  </a:lnTo>
                  <a:lnTo>
                    <a:pt x="53578" y="73151"/>
                  </a:lnTo>
                  <a:lnTo>
                    <a:pt x="70103" y="73151"/>
                  </a:lnTo>
                  <a:lnTo>
                    <a:pt x="103870" y="73580"/>
                  </a:lnTo>
                  <a:lnTo>
                    <a:pt x="136778" y="74294"/>
                  </a:lnTo>
                  <a:lnTo>
                    <a:pt x="169116" y="74437"/>
                  </a:lnTo>
                  <a:lnTo>
                    <a:pt x="201167" y="73151"/>
                  </a:lnTo>
                  <a:lnTo>
                    <a:pt x="249174" y="70913"/>
                  </a:lnTo>
                  <a:lnTo>
                    <a:pt x="297180" y="68961"/>
                  </a:lnTo>
                  <a:lnTo>
                    <a:pt x="345186" y="67579"/>
                  </a:lnTo>
                  <a:lnTo>
                    <a:pt x="393191" y="67055"/>
                  </a:lnTo>
                  <a:lnTo>
                    <a:pt x="440740" y="65227"/>
                  </a:lnTo>
                  <a:lnTo>
                    <a:pt x="488289" y="63398"/>
                  </a:lnTo>
                  <a:lnTo>
                    <a:pt x="535838" y="61569"/>
                  </a:lnTo>
                  <a:lnTo>
                    <a:pt x="583387" y="59740"/>
                  </a:lnTo>
                  <a:lnTo>
                    <a:pt x="630936" y="57912"/>
                  </a:lnTo>
                  <a:lnTo>
                    <a:pt x="682483" y="56400"/>
                  </a:lnTo>
                  <a:lnTo>
                    <a:pt x="734616" y="55327"/>
                  </a:lnTo>
                  <a:lnTo>
                    <a:pt x="787188" y="54400"/>
                  </a:lnTo>
                  <a:lnTo>
                    <a:pt x="840053" y="53327"/>
                  </a:lnTo>
                  <a:lnTo>
                    <a:pt x="893063" y="51815"/>
                  </a:lnTo>
                  <a:lnTo>
                    <a:pt x="942782" y="49962"/>
                  </a:lnTo>
                  <a:lnTo>
                    <a:pt x="993087" y="47963"/>
                  </a:lnTo>
                  <a:lnTo>
                    <a:pt x="1043830" y="45671"/>
                  </a:lnTo>
                  <a:lnTo>
                    <a:pt x="1094865" y="42940"/>
                  </a:lnTo>
                  <a:lnTo>
                    <a:pt x="1146048" y="39624"/>
                  </a:lnTo>
                  <a:lnTo>
                    <a:pt x="1199400" y="35942"/>
                  </a:lnTo>
                  <a:lnTo>
                    <a:pt x="1253191" y="32113"/>
                  </a:lnTo>
                  <a:lnTo>
                    <a:pt x="1307128" y="27992"/>
                  </a:lnTo>
                  <a:lnTo>
                    <a:pt x="1360919" y="23433"/>
                  </a:lnTo>
                  <a:lnTo>
                    <a:pt x="1414272" y="18287"/>
                  </a:lnTo>
                  <a:lnTo>
                    <a:pt x="1432036" y="17764"/>
                  </a:lnTo>
                  <a:lnTo>
                    <a:pt x="1448942" y="16383"/>
                  </a:lnTo>
                  <a:lnTo>
                    <a:pt x="1465278" y="14430"/>
                  </a:lnTo>
                  <a:lnTo>
                    <a:pt x="1481327" y="12191"/>
                  </a:lnTo>
                  <a:lnTo>
                    <a:pt x="1484376" y="12191"/>
                  </a:lnTo>
                  <a:lnTo>
                    <a:pt x="1475708" y="9858"/>
                  </a:lnTo>
                  <a:lnTo>
                    <a:pt x="1467612" y="7238"/>
                  </a:lnTo>
                  <a:lnTo>
                    <a:pt x="1459515" y="4048"/>
                  </a:lnTo>
                  <a:lnTo>
                    <a:pt x="1450848" y="0"/>
                  </a:lnTo>
                </a:path>
              </a:pathLst>
            </a:custGeom>
            <a:noFill/>
            <a:ln cap="flat" cmpd="sng" w="24375">
              <a:solidFill>
                <a:srgbClr val="7F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5" name="Google Shape;1395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09288" y="2261616"/>
              <a:ext cx="387094" cy="1645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96" name="Google Shape;1396;p20"/>
            <p:cNvGrpSpPr/>
            <p:nvPr/>
          </p:nvGrpSpPr>
          <p:grpSpPr>
            <a:xfrm>
              <a:off x="4824984" y="2200656"/>
              <a:ext cx="826006" cy="219454"/>
              <a:chOff x="4824984" y="2200656"/>
              <a:chExt cx="826006" cy="219454"/>
            </a:xfrm>
          </p:grpSpPr>
          <p:pic>
            <p:nvPicPr>
              <p:cNvPr id="1397" name="Google Shape;1397;p2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824984" y="2249424"/>
                <a:ext cx="338326" cy="1706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8" name="Google Shape;1398;p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190744" y="2249424"/>
                <a:ext cx="114060" cy="1371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9" name="Google Shape;1399;p2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327904" y="2237232"/>
                <a:ext cx="82294" cy="1584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0" name="Google Shape;1400;p2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437632" y="2228088"/>
                <a:ext cx="76198" cy="1280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1" name="Google Shape;1401;p2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535168" y="2200656"/>
                <a:ext cx="115822" cy="155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02" name="Google Shape;1402;p20"/>
            <p:cNvGrpSpPr/>
            <p:nvPr/>
          </p:nvGrpSpPr>
          <p:grpSpPr>
            <a:xfrm>
              <a:off x="3752087" y="3324178"/>
              <a:ext cx="277367" cy="144445"/>
              <a:chOff x="3752087" y="3324178"/>
              <a:chExt cx="277367" cy="144445"/>
            </a:xfrm>
          </p:grpSpPr>
          <p:sp>
            <p:nvSpPr>
              <p:cNvPr id="1403" name="Google Shape;1403;p20"/>
              <p:cNvSpPr/>
              <p:nvPr/>
            </p:nvSpPr>
            <p:spPr>
              <a:xfrm>
                <a:off x="3752087" y="3349752"/>
                <a:ext cx="76200" cy="104139"/>
              </a:xfrm>
              <a:custGeom>
                <a:rect b="b" l="l" r="r" t="t"/>
                <a:pathLst>
                  <a:path extrusionOk="0" h="104139" w="76200">
                    <a:moveTo>
                      <a:pt x="3048" y="30480"/>
                    </a:moveTo>
                    <a:lnTo>
                      <a:pt x="3048" y="30480"/>
                    </a:lnTo>
                    <a:lnTo>
                      <a:pt x="3048" y="94487"/>
                    </a:lnTo>
                  </a:path>
                  <a:path extrusionOk="0" h="104139" w="76200">
                    <a:moveTo>
                      <a:pt x="0" y="27432"/>
                    </a:moveTo>
                    <a:lnTo>
                      <a:pt x="6905" y="33432"/>
                    </a:lnTo>
                    <a:lnTo>
                      <a:pt x="14096" y="41148"/>
                    </a:lnTo>
                    <a:lnTo>
                      <a:pt x="21859" y="48863"/>
                    </a:lnTo>
                    <a:lnTo>
                      <a:pt x="30479" y="54863"/>
                    </a:lnTo>
                    <a:lnTo>
                      <a:pt x="36575" y="54863"/>
                    </a:lnTo>
                    <a:lnTo>
                      <a:pt x="45720" y="54863"/>
                    </a:lnTo>
                    <a:lnTo>
                      <a:pt x="48767" y="48768"/>
                    </a:lnTo>
                    <a:lnTo>
                      <a:pt x="52339" y="43243"/>
                    </a:lnTo>
                    <a:lnTo>
                      <a:pt x="54482" y="36576"/>
                    </a:lnTo>
                    <a:lnTo>
                      <a:pt x="56054" y="29908"/>
                    </a:lnTo>
                    <a:lnTo>
                      <a:pt x="57912" y="24384"/>
                    </a:lnTo>
                    <a:lnTo>
                      <a:pt x="57912" y="18287"/>
                    </a:lnTo>
                    <a:lnTo>
                      <a:pt x="57912" y="9144"/>
                    </a:lnTo>
                    <a:lnTo>
                      <a:pt x="60960" y="3048"/>
                    </a:lnTo>
                    <a:lnTo>
                      <a:pt x="60960" y="0"/>
                    </a:lnTo>
                    <a:lnTo>
                      <a:pt x="67056" y="3048"/>
                    </a:lnTo>
                    <a:lnTo>
                      <a:pt x="67056" y="6096"/>
                    </a:lnTo>
                    <a:lnTo>
                      <a:pt x="75676" y="43910"/>
                    </a:lnTo>
                    <a:lnTo>
                      <a:pt x="76200" y="54863"/>
                    </a:lnTo>
                    <a:lnTo>
                      <a:pt x="75771" y="67198"/>
                    </a:lnTo>
                    <a:lnTo>
                      <a:pt x="75057" y="80390"/>
                    </a:lnTo>
                    <a:lnTo>
                      <a:pt x="74914" y="93011"/>
                    </a:lnTo>
                    <a:lnTo>
                      <a:pt x="76200" y="103632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04" name="Google Shape;1404;p2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3864864" y="3324178"/>
                <a:ext cx="164590" cy="14444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05" name="Google Shape;1405;p20"/>
            <p:cNvSpPr/>
            <p:nvPr/>
          </p:nvSpPr>
          <p:spPr>
            <a:xfrm>
              <a:off x="4404359" y="3139439"/>
              <a:ext cx="43180" cy="6350"/>
            </a:xfrm>
            <a:custGeom>
              <a:rect b="b" l="l" r="r" t="t"/>
              <a:pathLst>
                <a:path extrusionOk="0" h="6350" w="43179">
                  <a:moveTo>
                    <a:pt x="0" y="3048"/>
                  </a:moveTo>
                  <a:lnTo>
                    <a:pt x="8667" y="1285"/>
                  </a:lnTo>
                  <a:lnTo>
                    <a:pt x="16763" y="380"/>
                  </a:lnTo>
                  <a:lnTo>
                    <a:pt x="24860" y="47"/>
                  </a:lnTo>
                  <a:lnTo>
                    <a:pt x="33527" y="0"/>
                  </a:lnTo>
                  <a:lnTo>
                    <a:pt x="39624" y="0"/>
                  </a:lnTo>
                  <a:lnTo>
                    <a:pt x="42672" y="0"/>
                  </a:lnTo>
                  <a:lnTo>
                    <a:pt x="42672" y="6096"/>
                  </a:lnTo>
                </a:path>
              </a:pathLst>
            </a:custGeom>
            <a:noFill/>
            <a:ln cap="flat" cmpd="sng" w="24375">
              <a:solidFill>
                <a:srgbClr val="7F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0"/>
            <p:cNvSpPr/>
            <p:nvPr/>
          </p:nvSpPr>
          <p:spPr>
            <a:xfrm>
              <a:off x="4379976" y="3218688"/>
              <a:ext cx="91440" cy="67310"/>
            </a:xfrm>
            <a:custGeom>
              <a:rect b="b" l="l" r="r" t="t"/>
              <a:pathLst>
                <a:path extrusionOk="0" h="67310" w="91439">
                  <a:moveTo>
                    <a:pt x="0" y="3048"/>
                  </a:moveTo>
                  <a:lnTo>
                    <a:pt x="12811" y="4762"/>
                  </a:lnTo>
                  <a:lnTo>
                    <a:pt x="24764" y="5334"/>
                  </a:lnTo>
                  <a:lnTo>
                    <a:pt x="37290" y="4762"/>
                  </a:lnTo>
                  <a:lnTo>
                    <a:pt x="51815" y="3048"/>
                  </a:lnTo>
                  <a:lnTo>
                    <a:pt x="57912" y="0"/>
                  </a:lnTo>
                  <a:lnTo>
                    <a:pt x="67056" y="0"/>
                  </a:lnTo>
                  <a:lnTo>
                    <a:pt x="76200" y="0"/>
                  </a:lnTo>
                </a:path>
                <a:path extrusionOk="0" h="67310" w="91439">
                  <a:moveTo>
                    <a:pt x="18287" y="67056"/>
                  </a:moveTo>
                  <a:lnTo>
                    <a:pt x="31527" y="66484"/>
                  </a:lnTo>
                  <a:lnTo>
                    <a:pt x="44196" y="64770"/>
                  </a:lnTo>
                  <a:lnTo>
                    <a:pt x="56864" y="61912"/>
                  </a:lnTo>
                  <a:lnTo>
                    <a:pt x="70103" y="57912"/>
                  </a:lnTo>
                  <a:lnTo>
                    <a:pt x="73151" y="57912"/>
                  </a:lnTo>
                  <a:lnTo>
                    <a:pt x="88391" y="57912"/>
                  </a:lnTo>
                  <a:lnTo>
                    <a:pt x="91439" y="51815"/>
                  </a:lnTo>
                  <a:lnTo>
                    <a:pt x="88391" y="51815"/>
                  </a:lnTo>
                </a:path>
              </a:pathLst>
            </a:custGeom>
            <a:noFill/>
            <a:ln cap="flat" cmpd="sng" w="24375">
              <a:solidFill>
                <a:srgbClr val="7F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7" name="Google Shape;1407;p20"/>
            <p:cNvGrpSpPr/>
            <p:nvPr/>
          </p:nvGrpSpPr>
          <p:grpSpPr>
            <a:xfrm>
              <a:off x="5293613" y="3017520"/>
              <a:ext cx="250825" cy="134699"/>
              <a:chOff x="5293613" y="3017520"/>
              <a:chExt cx="250825" cy="134699"/>
            </a:xfrm>
          </p:grpSpPr>
          <p:sp>
            <p:nvSpPr>
              <p:cNvPr id="1408" name="Google Shape;1408;p20"/>
              <p:cNvSpPr/>
              <p:nvPr/>
            </p:nvSpPr>
            <p:spPr>
              <a:xfrm>
                <a:off x="5293613" y="3077289"/>
                <a:ext cx="119380" cy="74930"/>
              </a:xfrm>
              <a:custGeom>
                <a:rect b="b" l="l" r="r" t="t"/>
                <a:pathLst>
                  <a:path extrusionOk="0" h="74930" w="119379">
                    <a:moveTo>
                      <a:pt x="12953" y="16430"/>
                    </a:moveTo>
                    <a:lnTo>
                      <a:pt x="8953" y="27717"/>
                    </a:lnTo>
                    <a:lnTo>
                      <a:pt x="6095" y="35861"/>
                    </a:lnTo>
                    <a:lnTo>
                      <a:pt x="4381" y="43434"/>
                    </a:lnTo>
                    <a:lnTo>
                      <a:pt x="3809" y="53006"/>
                    </a:lnTo>
                    <a:lnTo>
                      <a:pt x="3809" y="59102"/>
                    </a:lnTo>
                    <a:lnTo>
                      <a:pt x="6857" y="62150"/>
                    </a:lnTo>
                    <a:lnTo>
                      <a:pt x="6857" y="65198"/>
                    </a:lnTo>
                    <a:lnTo>
                      <a:pt x="6857" y="56054"/>
                    </a:lnTo>
                    <a:lnTo>
                      <a:pt x="3809" y="49958"/>
                    </a:lnTo>
                    <a:lnTo>
                      <a:pt x="761" y="43862"/>
                    </a:lnTo>
                    <a:lnTo>
                      <a:pt x="380" y="36099"/>
                    </a:lnTo>
                    <a:lnTo>
                      <a:pt x="0" y="27479"/>
                    </a:lnTo>
                    <a:lnTo>
                      <a:pt x="762" y="19431"/>
                    </a:lnTo>
                    <a:lnTo>
                      <a:pt x="3809" y="13382"/>
                    </a:lnTo>
                    <a:lnTo>
                      <a:pt x="9858" y="9429"/>
                    </a:lnTo>
                    <a:lnTo>
                      <a:pt x="17906" y="6905"/>
                    </a:lnTo>
                    <a:lnTo>
                      <a:pt x="26527" y="6096"/>
                    </a:lnTo>
                    <a:lnTo>
                      <a:pt x="34289" y="7286"/>
                    </a:lnTo>
                    <a:lnTo>
                      <a:pt x="61721" y="34718"/>
                    </a:lnTo>
                    <a:lnTo>
                      <a:pt x="66008" y="55292"/>
                    </a:lnTo>
                    <a:lnTo>
                      <a:pt x="64769" y="62150"/>
                    </a:lnTo>
                    <a:lnTo>
                      <a:pt x="64769" y="68246"/>
                    </a:lnTo>
                    <a:lnTo>
                      <a:pt x="61721" y="74342"/>
                    </a:lnTo>
                    <a:lnTo>
                      <a:pt x="55625" y="71294"/>
                    </a:lnTo>
                    <a:lnTo>
                      <a:pt x="52577" y="66579"/>
                    </a:lnTo>
                    <a:lnTo>
                      <a:pt x="51815" y="58721"/>
                    </a:lnTo>
                    <a:lnTo>
                      <a:pt x="52196" y="50292"/>
                    </a:lnTo>
                    <a:lnTo>
                      <a:pt x="70865" y="7286"/>
                    </a:lnTo>
                    <a:lnTo>
                      <a:pt x="91011" y="0"/>
                    </a:lnTo>
                    <a:lnTo>
                      <a:pt x="98297" y="1190"/>
                    </a:lnTo>
                    <a:lnTo>
                      <a:pt x="118871" y="33194"/>
                    </a:lnTo>
                    <a:lnTo>
                      <a:pt x="118300" y="40909"/>
                    </a:lnTo>
                    <a:lnTo>
                      <a:pt x="116585" y="46910"/>
                    </a:lnTo>
                    <a:lnTo>
                      <a:pt x="115681" y="51577"/>
                    </a:lnTo>
                    <a:lnTo>
                      <a:pt x="113918" y="59102"/>
                    </a:lnTo>
                    <a:lnTo>
                      <a:pt x="112728" y="66627"/>
                    </a:lnTo>
                    <a:lnTo>
                      <a:pt x="113537" y="71294"/>
                    </a:lnTo>
                    <a:lnTo>
                      <a:pt x="116585" y="71294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0"/>
              <p:cNvSpPr/>
              <p:nvPr/>
            </p:nvSpPr>
            <p:spPr>
              <a:xfrm>
                <a:off x="5416295" y="3017520"/>
                <a:ext cx="21590" cy="24765"/>
              </a:xfrm>
              <a:custGeom>
                <a:rect b="b" l="l" r="r" t="t"/>
                <a:pathLst>
                  <a:path extrusionOk="0" h="24764" w="21589">
                    <a:moveTo>
                      <a:pt x="0" y="6095"/>
                    </a:moveTo>
                    <a:lnTo>
                      <a:pt x="0" y="18287"/>
                    </a:lnTo>
                    <a:lnTo>
                      <a:pt x="3048" y="24383"/>
                    </a:lnTo>
                    <a:lnTo>
                      <a:pt x="15239" y="24383"/>
                    </a:lnTo>
                    <a:lnTo>
                      <a:pt x="21336" y="18287"/>
                    </a:lnTo>
                    <a:lnTo>
                      <a:pt x="21336" y="12191"/>
                    </a:lnTo>
                    <a:lnTo>
                      <a:pt x="21336" y="6095"/>
                    </a:lnTo>
                    <a:lnTo>
                      <a:pt x="15239" y="0"/>
                    </a:lnTo>
                    <a:lnTo>
                      <a:pt x="3048" y="0"/>
                    </a:lnTo>
                    <a:lnTo>
                      <a:pt x="0" y="6095"/>
                    </a:lnTo>
                    <a:close/>
                  </a:path>
                </a:pathLst>
              </a:custGeom>
              <a:solidFill>
                <a:srgbClr val="7F007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0"/>
              <p:cNvSpPr/>
              <p:nvPr/>
            </p:nvSpPr>
            <p:spPr>
              <a:xfrm>
                <a:off x="5449823" y="3051048"/>
                <a:ext cx="94615" cy="79375"/>
              </a:xfrm>
              <a:custGeom>
                <a:rect b="b" l="l" r="r" t="t"/>
                <a:pathLst>
                  <a:path extrusionOk="0" h="79375" w="94614">
                    <a:moveTo>
                      <a:pt x="3048" y="27431"/>
                    </a:moveTo>
                    <a:lnTo>
                      <a:pt x="2571" y="34813"/>
                    </a:lnTo>
                    <a:lnTo>
                      <a:pt x="1524" y="43052"/>
                    </a:lnTo>
                    <a:lnTo>
                      <a:pt x="476" y="51863"/>
                    </a:lnTo>
                    <a:lnTo>
                      <a:pt x="0" y="60960"/>
                    </a:lnTo>
                    <a:lnTo>
                      <a:pt x="0" y="67055"/>
                    </a:lnTo>
                    <a:lnTo>
                      <a:pt x="0" y="73151"/>
                    </a:lnTo>
                    <a:lnTo>
                      <a:pt x="3048" y="79248"/>
                    </a:lnTo>
                  </a:path>
                  <a:path extrusionOk="0" h="79375" w="94614">
                    <a:moveTo>
                      <a:pt x="42672" y="36575"/>
                    </a:moveTo>
                    <a:lnTo>
                      <a:pt x="44434" y="43433"/>
                    </a:lnTo>
                    <a:lnTo>
                      <a:pt x="45339" y="50291"/>
                    </a:lnTo>
                    <a:lnTo>
                      <a:pt x="45672" y="57150"/>
                    </a:lnTo>
                    <a:lnTo>
                      <a:pt x="45720" y="64007"/>
                    </a:lnTo>
                    <a:lnTo>
                      <a:pt x="45720" y="79248"/>
                    </a:lnTo>
                    <a:lnTo>
                      <a:pt x="45720" y="73151"/>
                    </a:lnTo>
                    <a:lnTo>
                      <a:pt x="45767" y="62245"/>
                    </a:lnTo>
                    <a:lnTo>
                      <a:pt x="46101" y="52197"/>
                    </a:lnTo>
                    <a:lnTo>
                      <a:pt x="47005" y="42719"/>
                    </a:lnTo>
                    <a:lnTo>
                      <a:pt x="48767" y="33527"/>
                    </a:lnTo>
                    <a:lnTo>
                      <a:pt x="49387" y="25765"/>
                    </a:lnTo>
                    <a:lnTo>
                      <a:pt x="51434" y="17145"/>
                    </a:lnTo>
                    <a:lnTo>
                      <a:pt x="55197" y="9096"/>
                    </a:lnTo>
                    <a:lnTo>
                      <a:pt x="60960" y="3048"/>
                    </a:lnTo>
                    <a:lnTo>
                      <a:pt x="70103" y="0"/>
                    </a:lnTo>
                    <a:lnTo>
                      <a:pt x="76200" y="6096"/>
                    </a:lnTo>
                    <a:lnTo>
                      <a:pt x="82296" y="9143"/>
                    </a:lnTo>
                    <a:lnTo>
                      <a:pt x="86772" y="16001"/>
                    </a:lnTo>
                    <a:lnTo>
                      <a:pt x="90677" y="22860"/>
                    </a:lnTo>
                    <a:lnTo>
                      <a:pt x="93440" y="29718"/>
                    </a:lnTo>
                    <a:lnTo>
                      <a:pt x="94487" y="36575"/>
                    </a:lnTo>
                    <a:lnTo>
                      <a:pt x="94487" y="45719"/>
                    </a:lnTo>
                    <a:lnTo>
                      <a:pt x="94487" y="51815"/>
                    </a:lnTo>
                    <a:lnTo>
                      <a:pt x="91439" y="57912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11" name="Google Shape;1411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297680" y="4383024"/>
              <a:ext cx="451102" cy="17678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12" name="Google Shape;1412;p20"/>
            <p:cNvGrpSpPr/>
            <p:nvPr/>
          </p:nvGrpSpPr>
          <p:grpSpPr>
            <a:xfrm>
              <a:off x="5006721" y="4285487"/>
              <a:ext cx="699133" cy="320039"/>
              <a:chOff x="5006721" y="4285487"/>
              <a:chExt cx="699133" cy="320039"/>
            </a:xfrm>
          </p:grpSpPr>
          <p:pic>
            <p:nvPicPr>
              <p:cNvPr id="1413" name="Google Shape;1413;p2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006721" y="4363688"/>
                <a:ext cx="266317" cy="2418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14" name="Google Shape;1414;p20"/>
              <p:cNvSpPr/>
              <p:nvPr/>
            </p:nvSpPr>
            <p:spPr>
              <a:xfrm>
                <a:off x="5282183" y="4319015"/>
                <a:ext cx="311150" cy="172720"/>
              </a:xfrm>
              <a:custGeom>
                <a:rect b="b" l="l" r="r" t="t"/>
                <a:pathLst>
                  <a:path extrusionOk="0" h="172720" w="311150">
                    <a:moveTo>
                      <a:pt x="33527" y="0"/>
                    </a:moveTo>
                    <a:lnTo>
                      <a:pt x="37099" y="13763"/>
                    </a:lnTo>
                    <a:lnTo>
                      <a:pt x="39242" y="27812"/>
                    </a:lnTo>
                    <a:lnTo>
                      <a:pt x="40814" y="42433"/>
                    </a:lnTo>
                    <a:lnTo>
                      <a:pt x="42671" y="57912"/>
                    </a:lnTo>
                    <a:lnTo>
                      <a:pt x="42671" y="73913"/>
                    </a:lnTo>
                    <a:lnTo>
                      <a:pt x="42671" y="89915"/>
                    </a:lnTo>
                    <a:lnTo>
                      <a:pt x="42671" y="105917"/>
                    </a:lnTo>
                    <a:lnTo>
                      <a:pt x="42671" y="121920"/>
                    </a:lnTo>
                    <a:lnTo>
                      <a:pt x="44434" y="130587"/>
                    </a:lnTo>
                    <a:lnTo>
                      <a:pt x="45338" y="138684"/>
                    </a:lnTo>
                    <a:lnTo>
                      <a:pt x="45672" y="146780"/>
                    </a:lnTo>
                    <a:lnTo>
                      <a:pt x="45719" y="155448"/>
                    </a:lnTo>
                    <a:lnTo>
                      <a:pt x="45243" y="159591"/>
                    </a:lnTo>
                    <a:lnTo>
                      <a:pt x="44195" y="156591"/>
                    </a:lnTo>
                    <a:lnTo>
                      <a:pt x="43148" y="150733"/>
                    </a:lnTo>
                    <a:lnTo>
                      <a:pt x="42671" y="146304"/>
                    </a:lnTo>
                    <a:lnTo>
                      <a:pt x="39862" y="136683"/>
                    </a:lnTo>
                    <a:lnTo>
                      <a:pt x="24622" y="101060"/>
                    </a:lnTo>
                    <a:lnTo>
                      <a:pt x="619" y="131921"/>
                    </a:lnTo>
                    <a:lnTo>
                      <a:pt x="0" y="143256"/>
                    </a:lnTo>
                    <a:lnTo>
                      <a:pt x="666" y="152257"/>
                    </a:lnTo>
                    <a:lnTo>
                      <a:pt x="3048" y="160401"/>
                    </a:lnTo>
                    <a:lnTo>
                      <a:pt x="7715" y="166830"/>
                    </a:lnTo>
                    <a:lnTo>
                      <a:pt x="15239" y="170687"/>
                    </a:lnTo>
                    <a:lnTo>
                      <a:pt x="27908" y="172640"/>
                    </a:lnTo>
                    <a:lnTo>
                      <a:pt x="38862" y="170307"/>
                    </a:lnTo>
                    <a:lnTo>
                      <a:pt x="76580" y="140588"/>
                    </a:lnTo>
                    <a:lnTo>
                      <a:pt x="94106" y="97536"/>
                    </a:lnTo>
                    <a:lnTo>
                      <a:pt x="95678" y="88391"/>
                    </a:lnTo>
                    <a:lnTo>
                      <a:pt x="97536" y="79248"/>
                    </a:lnTo>
                    <a:lnTo>
                      <a:pt x="97536" y="91154"/>
                    </a:lnTo>
                    <a:lnTo>
                      <a:pt x="97536" y="103632"/>
                    </a:lnTo>
                    <a:lnTo>
                      <a:pt x="97536" y="116109"/>
                    </a:lnTo>
                    <a:lnTo>
                      <a:pt x="97536" y="128016"/>
                    </a:lnTo>
                    <a:lnTo>
                      <a:pt x="100441" y="137017"/>
                    </a:lnTo>
                    <a:lnTo>
                      <a:pt x="104775" y="145161"/>
                    </a:lnTo>
                    <a:lnTo>
                      <a:pt x="110823" y="151590"/>
                    </a:lnTo>
                    <a:lnTo>
                      <a:pt x="118871" y="155448"/>
                    </a:lnTo>
                    <a:lnTo>
                      <a:pt x="129778" y="157400"/>
                    </a:lnTo>
                    <a:lnTo>
                      <a:pt x="139826" y="155067"/>
                    </a:lnTo>
                    <a:lnTo>
                      <a:pt x="178308" y="124206"/>
                    </a:lnTo>
                    <a:lnTo>
                      <a:pt x="191642" y="84200"/>
                    </a:lnTo>
                    <a:lnTo>
                      <a:pt x="182879" y="70104"/>
                    </a:lnTo>
                    <a:lnTo>
                      <a:pt x="174783" y="70389"/>
                    </a:lnTo>
                    <a:lnTo>
                      <a:pt x="152399" y="106679"/>
                    </a:lnTo>
                    <a:lnTo>
                      <a:pt x="183308" y="133969"/>
                    </a:lnTo>
                    <a:lnTo>
                      <a:pt x="228028" y="121253"/>
                    </a:lnTo>
                    <a:lnTo>
                      <a:pt x="249316" y="88344"/>
                    </a:lnTo>
                    <a:lnTo>
                      <a:pt x="249936" y="79248"/>
                    </a:lnTo>
                    <a:lnTo>
                      <a:pt x="249936" y="76200"/>
                    </a:lnTo>
                    <a:lnTo>
                      <a:pt x="249936" y="73151"/>
                    </a:lnTo>
                    <a:lnTo>
                      <a:pt x="246887" y="79248"/>
                    </a:lnTo>
                    <a:lnTo>
                      <a:pt x="243839" y="85344"/>
                    </a:lnTo>
                    <a:lnTo>
                      <a:pt x="243839" y="91439"/>
                    </a:lnTo>
                    <a:lnTo>
                      <a:pt x="242077" y="100107"/>
                    </a:lnTo>
                    <a:lnTo>
                      <a:pt x="241172" y="108203"/>
                    </a:lnTo>
                    <a:lnTo>
                      <a:pt x="240839" y="116300"/>
                    </a:lnTo>
                    <a:lnTo>
                      <a:pt x="240791" y="124968"/>
                    </a:lnTo>
                    <a:lnTo>
                      <a:pt x="240791" y="131063"/>
                    </a:lnTo>
                    <a:lnTo>
                      <a:pt x="243839" y="131063"/>
                    </a:lnTo>
                    <a:lnTo>
                      <a:pt x="246887" y="134112"/>
                    </a:lnTo>
                    <a:lnTo>
                      <a:pt x="249936" y="128016"/>
                    </a:lnTo>
                    <a:lnTo>
                      <a:pt x="249936" y="118872"/>
                    </a:lnTo>
                    <a:lnTo>
                      <a:pt x="249936" y="112775"/>
                    </a:lnTo>
                    <a:lnTo>
                      <a:pt x="250507" y="103203"/>
                    </a:lnTo>
                    <a:lnTo>
                      <a:pt x="252222" y="93345"/>
                    </a:lnTo>
                    <a:lnTo>
                      <a:pt x="255079" y="84058"/>
                    </a:lnTo>
                    <a:lnTo>
                      <a:pt x="259079" y="76200"/>
                    </a:lnTo>
                    <a:lnTo>
                      <a:pt x="262127" y="67056"/>
                    </a:lnTo>
                    <a:lnTo>
                      <a:pt x="265175" y="60960"/>
                    </a:lnTo>
                    <a:lnTo>
                      <a:pt x="274319" y="60960"/>
                    </a:lnTo>
                    <a:lnTo>
                      <a:pt x="303180" y="86629"/>
                    </a:lnTo>
                    <a:lnTo>
                      <a:pt x="310895" y="112775"/>
                    </a:lnTo>
                    <a:lnTo>
                      <a:pt x="310895" y="121920"/>
                    </a:lnTo>
                    <a:lnTo>
                      <a:pt x="310895" y="128016"/>
                    </a:lnTo>
                    <a:lnTo>
                      <a:pt x="310895" y="137160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15" name="Google Shape;1415;p2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608320" y="4319016"/>
                <a:ext cx="97534" cy="1341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16" name="Google Shape;1416;p20"/>
              <p:cNvSpPr/>
              <p:nvPr/>
            </p:nvSpPr>
            <p:spPr>
              <a:xfrm>
                <a:off x="5388863" y="4285487"/>
                <a:ext cx="21590" cy="3175"/>
              </a:xfrm>
              <a:custGeom>
                <a:rect b="b" l="l" r="r" t="t"/>
                <a:pathLst>
                  <a:path extrusionOk="0" h="3175" w="21589">
                    <a:moveTo>
                      <a:pt x="0" y="3048"/>
                    </a:moveTo>
                    <a:lnTo>
                      <a:pt x="12191" y="3048"/>
                    </a:lnTo>
                    <a:lnTo>
                      <a:pt x="15239" y="3048"/>
                    </a:lnTo>
                    <a:lnTo>
                      <a:pt x="21336" y="0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17" name="Google Shape;1417;p2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050280" y="4215384"/>
              <a:ext cx="307846" cy="1961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8" name="Google Shape;1418;p2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669024" y="4157472"/>
              <a:ext cx="265174" cy="1826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9" name="Google Shape;1419;p20"/>
            <p:cNvSpPr/>
            <p:nvPr/>
          </p:nvSpPr>
          <p:spPr>
            <a:xfrm>
              <a:off x="7101840" y="4151376"/>
              <a:ext cx="134620" cy="109220"/>
            </a:xfrm>
            <a:custGeom>
              <a:rect b="b" l="l" r="r" t="t"/>
              <a:pathLst>
                <a:path extrusionOk="0" h="109220" w="134620">
                  <a:moveTo>
                    <a:pt x="27432" y="0"/>
                  </a:moveTo>
                  <a:lnTo>
                    <a:pt x="26955" y="13239"/>
                  </a:lnTo>
                  <a:lnTo>
                    <a:pt x="25908" y="25908"/>
                  </a:lnTo>
                  <a:lnTo>
                    <a:pt x="24860" y="38576"/>
                  </a:lnTo>
                  <a:lnTo>
                    <a:pt x="24384" y="51815"/>
                  </a:lnTo>
                  <a:lnTo>
                    <a:pt x="24384" y="65531"/>
                  </a:lnTo>
                  <a:lnTo>
                    <a:pt x="24384" y="79247"/>
                  </a:lnTo>
                  <a:lnTo>
                    <a:pt x="24384" y="92963"/>
                  </a:lnTo>
                  <a:lnTo>
                    <a:pt x="24384" y="106679"/>
                  </a:lnTo>
                </a:path>
                <a:path extrusionOk="0" h="109220" w="134620">
                  <a:moveTo>
                    <a:pt x="0" y="57912"/>
                  </a:moveTo>
                  <a:lnTo>
                    <a:pt x="14144" y="50863"/>
                  </a:lnTo>
                  <a:lnTo>
                    <a:pt x="26289" y="47244"/>
                  </a:lnTo>
                  <a:lnTo>
                    <a:pt x="39004" y="45910"/>
                  </a:lnTo>
                  <a:lnTo>
                    <a:pt x="54864" y="45720"/>
                  </a:lnTo>
                  <a:lnTo>
                    <a:pt x="62150" y="45434"/>
                  </a:lnTo>
                  <a:lnTo>
                    <a:pt x="84581" y="68961"/>
                  </a:lnTo>
                  <a:lnTo>
                    <a:pt x="84010" y="77581"/>
                  </a:lnTo>
                  <a:lnTo>
                    <a:pt x="82296" y="85344"/>
                  </a:lnTo>
                  <a:lnTo>
                    <a:pt x="82296" y="88391"/>
                  </a:lnTo>
                  <a:lnTo>
                    <a:pt x="79248" y="103632"/>
                  </a:lnTo>
                  <a:lnTo>
                    <a:pt x="82296" y="106679"/>
                  </a:lnTo>
                  <a:lnTo>
                    <a:pt x="89630" y="109156"/>
                  </a:lnTo>
                  <a:lnTo>
                    <a:pt x="97536" y="108203"/>
                  </a:lnTo>
                  <a:lnTo>
                    <a:pt x="130778" y="80438"/>
                  </a:lnTo>
                  <a:lnTo>
                    <a:pt x="134112" y="70103"/>
                  </a:lnTo>
                  <a:lnTo>
                    <a:pt x="132016" y="60293"/>
                  </a:lnTo>
                  <a:lnTo>
                    <a:pt x="95583" y="42529"/>
                  </a:lnTo>
                  <a:lnTo>
                    <a:pt x="81153" y="40766"/>
                  </a:lnTo>
                  <a:lnTo>
                    <a:pt x="67294" y="38433"/>
                  </a:lnTo>
                  <a:lnTo>
                    <a:pt x="54864" y="33527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0" name="Google Shape;1420;p20"/>
            <p:cNvGrpSpPr/>
            <p:nvPr/>
          </p:nvGrpSpPr>
          <p:grpSpPr>
            <a:xfrm>
              <a:off x="7507224" y="4099560"/>
              <a:ext cx="469773" cy="159780"/>
              <a:chOff x="7507224" y="4099560"/>
              <a:chExt cx="469773" cy="159780"/>
            </a:xfrm>
          </p:grpSpPr>
          <p:pic>
            <p:nvPicPr>
              <p:cNvPr id="1421" name="Google Shape;1421;p2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507224" y="4099560"/>
                <a:ext cx="401572" cy="1597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2" name="Google Shape;1422;p20"/>
              <p:cNvSpPr/>
              <p:nvPr/>
            </p:nvSpPr>
            <p:spPr>
              <a:xfrm>
                <a:off x="7952232" y="4120895"/>
                <a:ext cx="24765" cy="24765"/>
              </a:xfrm>
              <a:custGeom>
                <a:rect b="b" l="l" r="r" t="t"/>
                <a:pathLst>
                  <a:path extrusionOk="0" h="24764" w="24765">
                    <a:moveTo>
                      <a:pt x="0" y="6095"/>
                    </a:moveTo>
                    <a:lnTo>
                      <a:pt x="0" y="18287"/>
                    </a:lnTo>
                    <a:lnTo>
                      <a:pt x="6095" y="24383"/>
                    </a:lnTo>
                    <a:lnTo>
                      <a:pt x="18287" y="24383"/>
                    </a:lnTo>
                    <a:lnTo>
                      <a:pt x="24383" y="18287"/>
                    </a:lnTo>
                    <a:lnTo>
                      <a:pt x="24383" y="12191"/>
                    </a:lnTo>
                    <a:lnTo>
                      <a:pt x="24383" y="6095"/>
                    </a:lnTo>
                    <a:lnTo>
                      <a:pt x="18287" y="0"/>
                    </a:lnTo>
                    <a:lnTo>
                      <a:pt x="6095" y="0"/>
                    </a:lnTo>
                    <a:lnTo>
                      <a:pt x="0" y="609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23" name="Google Shape;1423;p2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578352" y="3246120"/>
              <a:ext cx="137158" cy="1310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4" name="Google Shape;1424;p2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3550920" y="3081528"/>
              <a:ext cx="118870" cy="1188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5" name="Google Shape;1425;p2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957572" y="3060192"/>
              <a:ext cx="270127" cy="2353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6" name="Google Shape;1426;p2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233416" y="3343656"/>
              <a:ext cx="146302" cy="15177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27" name="Google Shape;1427;p20"/>
            <p:cNvGrpSpPr/>
            <p:nvPr/>
          </p:nvGrpSpPr>
          <p:grpSpPr>
            <a:xfrm>
              <a:off x="8933688" y="3613832"/>
              <a:ext cx="500887" cy="287606"/>
              <a:chOff x="8933688" y="3613832"/>
              <a:chExt cx="500887" cy="287606"/>
            </a:xfrm>
          </p:grpSpPr>
          <p:pic>
            <p:nvPicPr>
              <p:cNvPr id="1428" name="Google Shape;1428;p20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933688" y="3675888"/>
                <a:ext cx="359662" cy="225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9" name="Google Shape;1429;p20"/>
              <p:cNvSpPr/>
              <p:nvPr/>
            </p:nvSpPr>
            <p:spPr>
              <a:xfrm>
                <a:off x="9317736" y="3613832"/>
                <a:ext cx="116839" cy="248285"/>
              </a:xfrm>
              <a:custGeom>
                <a:rect b="b" l="l" r="r" t="t"/>
                <a:pathLst>
                  <a:path extrusionOk="0" h="248285" w="116840">
                    <a:moveTo>
                      <a:pt x="3047" y="1095"/>
                    </a:moveTo>
                    <a:lnTo>
                      <a:pt x="17049" y="0"/>
                    </a:lnTo>
                    <a:lnTo>
                      <a:pt x="28193" y="1476"/>
                    </a:lnTo>
                    <a:lnTo>
                      <a:pt x="38195" y="5810"/>
                    </a:lnTo>
                    <a:lnTo>
                      <a:pt x="48767" y="13287"/>
                    </a:lnTo>
                    <a:lnTo>
                      <a:pt x="64150" y="23526"/>
                    </a:lnTo>
                    <a:lnTo>
                      <a:pt x="100583" y="65103"/>
                    </a:lnTo>
                    <a:lnTo>
                      <a:pt x="113918" y="103203"/>
                    </a:lnTo>
                    <a:lnTo>
                      <a:pt x="116443" y="122539"/>
                    </a:lnTo>
                    <a:lnTo>
                      <a:pt x="115823" y="141303"/>
                    </a:lnTo>
                    <a:lnTo>
                      <a:pt x="96107" y="193595"/>
                    </a:lnTo>
                    <a:lnTo>
                      <a:pt x="55625" y="231219"/>
                    </a:lnTo>
                    <a:lnTo>
                      <a:pt x="21335" y="244935"/>
                    </a:lnTo>
                    <a:lnTo>
                      <a:pt x="15239" y="247983"/>
                    </a:lnTo>
                    <a:lnTo>
                      <a:pt x="6095" y="247983"/>
                    </a:lnTo>
                    <a:lnTo>
                      <a:pt x="0" y="247983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0" name="Google Shape;1430;p20"/>
            <p:cNvGrpSpPr/>
            <p:nvPr/>
          </p:nvGrpSpPr>
          <p:grpSpPr>
            <a:xfrm>
              <a:off x="5949696" y="2121407"/>
              <a:ext cx="2819398" cy="1798319"/>
              <a:chOff x="5949696" y="2121407"/>
              <a:chExt cx="2819398" cy="1798319"/>
            </a:xfrm>
          </p:grpSpPr>
          <p:pic>
            <p:nvPicPr>
              <p:cNvPr id="1431" name="Google Shape;1431;p20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5962650" y="2846832"/>
                <a:ext cx="78484" cy="106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2" name="Google Shape;1432;p20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5949696" y="2681097"/>
                <a:ext cx="2819398" cy="12386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3" name="Google Shape;1433;p20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6830568" y="2484120"/>
                <a:ext cx="109726" cy="2285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4" name="Google Shape;1434;p20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7226808" y="2215896"/>
                <a:ext cx="112774" cy="225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5" name="Google Shape;1435;p20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7374874" y="2273808"/>
                <a:ext cx="117108" cy="115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6" name="Google Shape;1436;p20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7537704" y="2231136"/>
                <a:ext cx="159780" cy="1523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7" name="Google Shape;1437;p20"/>
              <p:cNvSpPr/>
              <p:nvPr/>
            </p:nvSpPr>
            <p:spPr>
              <a:xfrm>
                <a:off x="7019543" y="2121407"/>
                <a:ext cx="866140" cy="475615"/>
              </a:xfrm>
              <a:custGeom>
                <a:rect b="b" l="l" r="r" t="t"/>
                <a:pathLst>
                  <a:path extrusionOk="0" h="475614" w="866140">
                    <a:moveTo>
                      <a:pt x="737616" y="82295"/>
                    </a:moveTo>
                    <a:lnTo>
                      <a:pt x="739854" y="95535"/>
                    </a:lnTo>
                    <a:lnTo>
                      <a:pt x="741807" y="108203"/>
                    </a:lnTo>
                    <a:lnTo>
                      <a:pt x="743188" y="120872"/>
                    </a:lnTo>
                    <a:lnTo>
                      <a:pt x="743712" y="134112"/>
                    </a:lnTo>
                    <a:lnTo>
                      <a:pt x="745474" y="149590"/>
                    </a:lnTo>
                    <a:lnTo>
                      <a:pt x="746379" y="164211"/>
                    </a:lnTo>
                    <a:lnTo>
                      <a:pt x="746712" y="178260"/>
                    </a:lnTo>
                    <a:lnTo>
                      <a:pt x="746760" y="192024"/>
                    </a:lnTo>
                    <a:lnTo>
                      <a:pt x="746807" y="200215"/>
                    </a:lnTo>
                    <a:lnTo>
                      <a:pt x="747141" y="209550"/>
                    </a:lnTo>
                    <a:lnTo>
                      <a:pt x="748045" y="217741"/>
                    </a:lnTo>
                    <a:lnTo>
                      <a:pt x="749807" y="222503"/>
                    </a:lnTo>
                  </a:path>
                  <a:path extrusionOk="0" h="475614" w="866140">
                    <a:moveTo>
                      <a:pt x="780288" y="67055"/>
                    </a:moveTo>
                    <a:lnTo>
                      <a:pt x="780288" y="96773"/>
                    </a:lnTo>
                    <a:lnTo>
                      <a:pt x="780288" y="126491"/>
                    </a:lnTo>
                    <a:lnTo>
                      <a:pt x="780288" y="156210"/>
                    </a:lnTo>
                    <a:lnTo>
                      <a:pt x="780288" y="185927"/>
                    </a:lnTo>
                    <a:lnTo>
                      <a:pt x="782050" y="199643"/>
                    </a:lnTo>
                    <a:lnTo>
                      <a:pt x="782955" y="213359"/>
                    </a:lnTo>
                    <a:lnTo>
                      <a:pt x="783288" y="227075"/>
                    </a:lnTo>
                    <a:lnTo>
                      <a:pt x="783336" y="240791"/>
                    </a:lnTo>
                    <a:lnTo>
                      <a:pt x="783336" y="243839"/>
                    </a:lnTo>
                    <a:lnTo>
                      <a:pt x="783336" y="246887"/>
                    </a:lnTo>
                    <a:lnTo>
                      <a:pt x="780288" y="249936"/>
                    </a:lnTo>
                  </a:path>
                  <a:path extrusionOk="0" h="475614" w="866140">
                    <a:moveTo>
                      <a:pt x="97536" y="167639"/>
                    </a:moveTo>
                    <a:lnTo>
                      <a:pt x="102060" y="187690"/>
                    </a:lnTo>
                    <a:lnTo>
                      <a:pt x="106299" y="206882"/>
                    </a:lnTo>
                    <a:lnTo>
                      <a:pt x="109966" y="225504"/>
                    </a:lnTo>
                    <a:lnTo>
                      <a:pt x="112775" y="243839"/>
                    </a:lnTo>
                    <a:lnTo>
                      <a:pt x="116776" y="263890"/>
                    </a:lnTo>
                    <a:lnTo>
                      <a:pt x="119633" y="283082"/>
                    </a:lnTo>
                    <a:lnTo>
                      <a:pt x="121348" y="301704"/>
                    </a:lnTo>
                    <a:lnTo>
                      <a:pt x="121919" y="320039"/>
                    </a:lnTo>
                    <a:lnTo>
                      <a:pt x="121967" y="329183"/>
                    </a:lnTo>
                    <a:lnTo>
                      <a:pt x="122300" y="338327"/>
                    </a:lnTo>
                    <a:lnTo>
                      <a:pt x="123205" y="347472"/>
                    </a:lnTo>
                    <a:lnTo>
                      <a:pt x="124968" y="356615"/>
                    </a:lnTo>
                    <a:lnTo>
                      <a:pt x="124968" y="359663"/>
                    </a:lnTo>
                  </a:path>
                  <a:path extrusionOk="0" h="475614" w="866140">
                    <a:moveTo>
                      <a:pt x="137160" y="155447"/>
                    </a:moveTo>
                    <a:lnTo>
                      <a:pt x="136398" y="175021"/>
                    </a:lnTo>
                    <a:lnTo>
                      <a:pt x="137922" y="193166"/>
                    </a:lnTo>
                    <a:lnTo>
                      <a:pt x="140589" y="210740"/>
                    </a:lnTo>
                    <a:lnTo>
                      <a:pt x="143256" y="228600"/>
                    </a:lnTo>
                    <a:lnTo>
                      <a:pt x="147304" y="251412"/>
                    </a:lnTo>
                    <a:lnTo>
                      <a:pt x="150494" y="273938"/>
                    </a:lnTo>
                    <a:lnTo>
                      <a:pt x="153114" y="295894"/>
                    </a:lnTo>
                    <a:lnTo>
                      <a:pt x="155448" y="316991"/>
                    </a:lnTo>
                    <a:lnTo>
                      <a:pt x="157305" y="331184"/>
                    </a:lnTo>
                    <a:lnTo>
                      <a:pt x="158876" y="345948"/>
                    </a:lnTo>
                    <a:lnTo>
                      <a:pt x="161020" y="360711"/>
                    </a:lnTo>
                    <a:lnTo>
                      <a:pt x="164592" y="374903"/>
                    </a:lnTo>
                    <a:lnTo>
                      <a:pt x="164592" y="377951"/>
                    </a:lnTo>
                    <a:lnTo>
                      <a:pt x="167639" y="377951"/>
                    </a:lnTo>
                  </a:path>
                  <a:path extrusionOk="0" h="475614" w="866140">
                    <a:moveTo>
                      <a:pt x="780288" y="9143"/>
                    </a:moveTo>
                    <a:lnTo>
                      <a:pt x="790289" y="5143"/>
                    </a:lnTo>
                    <a:lnTo>
                      <a:pt x="798576" y="2286"/>
                    </a:lnTo>
                    <a:lnTo>
                      <a:pt x="806862" y="571"/>
                    </a:lnTo>
                    <a:lnTo>
                      <a:pt x="816863" y="0"/>
                    </a:lnTo>
                    <a:lnTo>
                      <a:pt x="826007" y="0"/>
                    </a:lnTo>
                    <a:lnTo>
                      <a:pt x="829056" y="3047"/>
                    </a:lnTo>
                    <a:lnTo>
                      <a:pt x="829056" y="12191"/>
                    </a:lnTo>
                    <a:lnTo>
                      <a:pt x="829056" y="21336"/>
                    </a:lnTo>
                    <a:lnTo>
                      <a:pt x="822960" y="27431"/>
                    </a:lnTo>
                    <a:lnTo>
                      <a:pt x="816863" y="33527"/>
                    </a:lnTo>
                    <a:lnTo>
                      <a:pt x="816863" y="36575"/>
                    </a:lnTo>
                    <a:lnTo>
                      <a:pt x="813816" y="39624"/>
                    </a:lnTo>
                    <a:lnTo>
                      <a:pt x="816863" y="42671"/>
                    </a:lnTo>
                    <a:lnTo>
                      <a:pt x="822960" y="42671"/>
                    </a:lnTo>
                    <a:lnTo>
                      <a:pt x="829056" y="42671"/>
                    </a:lnTo>
                    <a:lnTo>
                      <a:pt x="836390" y="42148"/>
                    </a:lnTo>
                    <a:lnTo>
                      <a:pt x="844295" y="40766"/>
                    </a:lnTo>
                    <a:lnTo>
                      <a:pt x="852201" y="38814"/>
                    </a:lnTo>
                    <a:lnTo>
                      <a:pt x="859536" y="36575"/>
                    </a:lnTo>
                    <a:lnTo>
                      <a:pt x="862583" y="36575"/>
                    </a:lnTo>
                    <a:lnTo>
                      <a:pt x="865632" y="33527"/>
                    </a:lnTo>
                  </a:path>
                  <a:path extrusionOk="0" h="475614" w="866140">
                    <a:moveTo>
                      <a:pt x="30480" y="216407"/>
                    </a:moveTo>
                    <a:lnTo>
                      <a:pt x="27003" y="227695"/>
                    </a:lnTo>
                    <a:lnTo>
                      <a:pt x="25526" y="235838"/>
                    </a:lnTo>
                    <a:lnTo>
                      <a:pt x="25765" y="243411"/>
                    </a:lnTo>
                    <a:lnTo>
                      <a:pt x="27431" y="252983"/>
                    </a:lnTo>
                    <a:lnTo>
                      <a:pt x="27908" y="261604"/>
                    </a:lnTo>
                    <a:lnTo>
                      <a:pt x="28956" y="269366"/>
                    </a:lnTo>
                    <a:lnTo>
                      <a:pt x="30003" y="276558"/>
                    </a:lnTo>
                    <a:lnTo>
                      <a:pt x="30480" y="283463"/>
                    </a:lnTo>
                    <a:lnTo>
                      <a:pt x="30480" y="292607"/>
                    </a:lnTo>
                    <a:lnTo>
                      <a:pt x="30480" y="295655"/>
                    </a:lnTo>
                    <a:lnTo>
                      <a:pt x="27431" y="304800"/>
                    </a:lnTo>
                  </a:path>
                  <a:path extrusionOk="0" h="475614" w="866140">
                    <a:moveTo>
                      <a:pt x="0" y="347471"/>
                    </a:moveTo>
                    <a:lnTo>
                      <a:pt x="12763" y="345186"/>
                    </a:lnTo>
                    <a:lnTo>
                      <a:pt x="24383" y="342900"/>
                    </a:lnTo>
                    <a:lnTo>
                      <a:pt x="36004" y="340613"/>
                    </a:lnTo>
                    <a:lnTo>
                      <a:pt x="48768" y="338327"/>
                    </a:lnTo>
                    <a:lnTo>
                      <a:pt x="54863" y="335279"/>
                    </a:lnTo>
                    <a:lnTo>
                      <a:pt x="57912" y="335279"/>
                    </a:lnTo>
                    <a:lnTo>
                      <a:pt x="64007" y="335279"/>
                    </a:lnTo>
                  </a:path>
                  <a:path extrusionOk="0" h="475614" w="866140">
                    <a:moveTo>
                      <a:pt x="3048" y="417575"/>
                    </a:moveTo>
                    <a:lnTo>
                      <a:pt x="12192" y="415289"/>
                    </a:lnTo>
                    <a:lnTo>
                      <a:pt x="21336" y="413003"/>
                    </a:lnTo>
                    <a:lnTo>
                      <a:pt x="30480" y="410717"/>
                    </a:lnTo>
                    <a:lnTo>
                      <a:pt x="39624" y="408431"/>
                    </a:lnTo>
                    <a:lnTo>
                      <a:pt x="48768" y="408431"/>
                    </a:lnTo>
                    <a:lnTo>
                      <a:pt x="48768" y="414527"/>
                    </a:lnTo>
                    <a:lnTo>
                      <a:pt x="45719" y="423671"/>
                    </a:lnTo>
                    <a:lnTo>
                      <a:pt x="24383" y="463295"/>
                    </a:lnTo>
                    <a:lnTo>
                      <a:pt x="18287" y="469391"/>
                    </a:lnTo>
                    <a:lnTo>
                      <a:pt x="18287" y="475488"/>
                    </a:lnTo>
                    <a:lnTo>
                      <a:pt x="24383" y="475488"/>
                    </a:lnTo>
                    <a:lnTo>
                      <a:pt x="33528" y="472439"/>
                    </a:lnTo>
                    <a:lnTo>
                      <a:pt x="39624" y="472439"/>
                    </a:lnTo>
                    <a:lnTo>
                      <a:pt x="48291" y="469725"/>
                    </a:lnTo>
                    <a:lnTo>
                      <a:pt x="56387" y="466725"/>
                    </a:lnTo>
                    <a:lnTo>
                      <a:pt x="64484" y="464296"/>
                    </a:lnTo>
                    <a:lnTo>
                      <a:pt x="73151" y="463295"/>
                    </a:lnTo>
                    <a:lnTo>
                      <a:pt x="79248" y="463295"/>
                    </a:lnTo>
                    <a:lnTo>
                      <a:pt x="82295" y="463295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8" name="Google Shape;1438;p20"/>
            <p:cNvGrpSpPr/>
            <p:nvPr/>
          </p:nvGrpSpPr>
          <p:grpSpPr>
            <a:xfrm>
              <a:off x="4194048" y="5126736"/>
              <a:ext cx="610107" cy="289558"/>
              <a:chOff x="4194048" y="5126736"/>
              <a:chExt cx="610107" cy="289558"/>
            </a:xfrm>
          </p:grpSpPr>
          <p:pic>
            <p:nvPicPr>
              <p:cNvPr id="1439" name="Google Shape;1439;p20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4194048" y="5212080"/>
                <a:ext cx="124204" cy="2042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0" name="Google Shape;1440;p20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4343400" y="5206746"/>
                <a:ext cx="106678" cy="1821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41" name="Google Shape;1441;p20"/>
              <p:cNvSpPr/>
              <p:nvPr/>
            </p:nvSpPr>
            <p:spPr>
              <a:xfrm>
                <a:off x="4498848" y="5163312"/>
                <a:ext cx="67310" cy="234950"/>
              </a:xfrm>
              <a:custGeom>
                <a:rect b="b" l="l" r="r" t="t"/>
                <a:pathLst>
                  <a:path extrusionOk="0" h="234950" w="67310">
                    <a:moveTo>
                      <a:pt x="12191" y="0"/>
                    </a:moveTo>
                    <a:lnTo>
                      <a:pt x="6429" y="15573"/>
                    </a:lnTo>
                    <a:lnTo>
                      <a:pt x="2667" y="30861"/>
                    </a:lnTo>
                    <a:lnTo>
                      <a:pt x="619" y="46720"/>
                    </a:lnTo>
                    <a:lnTo>
                      <a:pt x="0" y="64007"/>
                    </a:lnTo>
                    <a:lnTo>
                      <a:pt x="47" y="85058"/>
                    </a:lnTo>
                    <a:lnTo>
                      <a:pt x="1285" y="128301"/>
                    </a:lnTo>
                    <a:lnTo>
                      <a:pt x="5476" y="167592"/>
                    </a:lnTo>
                    <a:lnTo>
                      <a:pt x="21336" y="219456"/>
                    </a:lnTo>
                    <a:lnTo>
                      <a:pt x="41481" y="234886"/>
                    </a:lnTo>
                    <a:lnTo>
                      <a:pt x="51815" y="234695"/>
                    </a:lnTo>
                    <a:lnTo>
                      <a:pt x="60960" y="228600"/>
                    </a:lnTo>
                    <a:lnTo>
                      <a:pt x="64007" y="225551"/>
                    </a:lnTo>
                    <a:lnTo>
                      <a:pt x="67055" y="219456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42" name="Google Shape;1442;p20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4570762" y="5178552"/>
                <a:ext cx="163542" cy="16478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43" name="Google Shape;1443;p20"/>
              <p:cNvSpPr/>
              <p:nvPr/>
            </p:nvSpPr>
            <p:spPr>
              <a:xfrm>
                <a:off x="4730495" y="5126736"/>
                <a:ext cx="73660" cy="247015"/>
              </a:xfrm>
              <a:custGeom>
                <a:rect b="b" l="l" r="r" t="t"/>
                <a:pathLst>
                  <a:path extrusionOk="0" h="247014" w="73660">
                    <a:moveTo>
                      <a:pt x="6095" y="0"/>
                    </a:moveTo>
                    <a:lnTo>
                      <a:pt x="45719" y="30480"/>
                    </a:lnTo>
                    <a:lnTo>
                      <a:pt x="66722" y="71199"/>
                    </a:lnTo>
                    <a:lnTo>
                      <a:pt x="73151" y="118872"/>
                    </a:lnTo>
                    <a:lnTo>
                      <a:pt x="70961" y="135921"/>
                    </a:lnTo>
                    <a:lnTo>
                      <a:pt x="59102" y="172878"/>
                    </a:lnTo>
                    <a:lnTo>
                      <a:pt x="37480" y="211550"/>
                    </a:lnTo>
                    <a:lnTo>
                      <a:pt x="16716" y="234457"/>
                    </a:lnTo>
                    <a:lnTo>
                      <a:pt x="11048" y="238887"/>
                    </a:lnTo>
                    <a:lnTo>
                      <a:pt x="5953" y="242744"/>
                    </a:lnTo>
                    <a:lnTo>
                      <a:pt x="0" y="246887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4" name="Google Shape;1444;p20"/>
            <p:cNvSpPr/>
            <p:nvPr/>
          </p:nvSpPr>
          <p:spPr>
            <a:xfrm>
              <a:off x="5102352" y="5221223"/>
              <a:ext cx="82550" cy="82550"/>
            </a:xfrm>
            <a:custGeom>
              <a:rect b="b" l="l" r="r" t="t"/>
              <a:pathLst>
                <a:path extrusionOk="0" h="82550" w="82550">
                  <a:moveTo>
                    <a:pt x="0" y="18288"/>
                  </a:moveTo>
                  <a:lnTo>
                    <a:pt x="9620" y="15478"/>
                  </a:lnTo>
                  <a:lnTo>
                    <a:pt x="19812" y="11811"/>
                  </a:lnTo>
                  <a:lnTo>
                    <a:pt x="30003" y="7572"/>
                  </a:lnTo>
                  <a:lnTo>
                    <a:pt x="39624" y="3048"/>
                  </a:lnTo>
                  <a:lnTo>
                    <a:pt x="45720" y="3048"/>
                  </a:lnTo>
                  <a:lnTo>
                    <a:pt x="57912" y="0"/>
                  </a:lnTo>
                  <a:lnTo>
                    <a:pt x="64008" y="0"/>
                  </a:lnTo>
                  <a:lnTo>
                    <a:pt x="64008" y="3048"/>
                  </a:lnTo>
                </a:path>
                <a:path extrusionOk="0" h="82550" w="82550">
                  <a:moveTo>
                    <a:pt x="18287" y="82296"/>
                  </a:moveTo>
                  <a:lnTo>
                    <a:pt x="29194" y="81724"/>
                  </a:lnTo>
                  <a:lnTo>
                    <a:pt x="39242" y="80010"/>
                  </a:lnTo>
                  <a:lnTo>
                    <a:pt x="48720" y="77152"/>
                  </a:lnTo>
                  <a:lnTo>
                    <a:pt x="57912" y="73152"/>
                  </a:lnTo>
                  <a:lnTo>
                    <a:pt x="67056" y="73152"/>
                  </a:lnTo>
                  <a:lnTo>
                    <a:pt x="76200" y="70104"/>
                  </a:lnTo>
                  <a:lnTo>
                    <a:pt x="82296" y="67056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5" name="Google Shape;1445;p20"/>
            <p:cNvGrpSpPr/>
            <p:nvPr/>
          </p:nvGrpSpPr>
          <p:grpSpPr>
            <a:xfrm>
              <a:off x="5589269" y="5199887"/>
              <a:ext cx="198881" cy="244475"/>
              <a:chOff x="5589269" y="5199887"/>
              <a:chExt cx="198881" cy="244475"/>
            </a:xfrm>
          </p:grpSpPr>
          <p:sp>
            <p:nvSpPr>
              <p:cNvPr id="1446" name="Google Shape;1446;p20"/>
              <p:cNvSpPr/>
              <p:nvPr/>
            </p:nvSpPr>
            <p:spPr>
              <a:xfrm>
                <a:off x="5589269" y="5199887"/>
                <a:ext cx="104775" cy="244475"/>
              </a:xfrm>
              <a:custGeom>
                <a:rect b="b" l="l" r="r" t="t"/>
                <a:pathLst>
                  <a:path extrusionOk="0" h="244475" w="104775">
                    <a:moveTo>
                      <a:pt x="16001" y="0"/>
                    </a:moveTo>
                    <a:lnTo>
                      <a:pt x="9905" y="0"/>
                    </a:lnTo>
                    <a:lnTo>
                      <a:pt x="6857" y="0"/>
                    </a:lnTo>
                    <a:lnTo>
                      <a:pt x="3809" y="0"/>
                    </a:lnTo>
                    <a:lnTo>
                      <a:pt x="762" y="16001"/>
                    </a:lnTo>
                    <a:lnTo>
                      <a:pt x="0" y="32003"/>
                    </a:lnTo>
                    <a:lnTo>
                      <a:pt x="381" y="48005"/>
                    </a:lnTo>
                    <a:lnTo>
                      <a:pt x="762" y="64007"/>
                    </a:lnTo>
                    <a:lnTo>
                      <a:pt x="3048" y="114299"/>
                    </a:lnTo>
                    <a:lnTo>
                      <a:pt x="9905" y="164591"/>
                    </a:lnTo>
                    <a:lnTo>
                      <a:pt x="24383" y="204215"/>
                    </a:lnTo>
                    <a:lnTo>
                      <a:pt x="52577" y="234695"/>
                    </a:lnTo>
                    <a:lnTo>
                      <a:pt x="90725" y="244125"/>
                    </a:lnTo>
                    <a:lnTo>
                      <a:pt x="104393" y="243839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47" name="Google Shape;1447;p20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5669280" y="5227320"/>
                <a:ext cx="118870" cy="1435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48" name="Google Shape;1448;p20"/>
            <p:cNvGrpSpPr/>
            <p:nvPr/>
          </p:nvGrpSpPr>
          <p:grpSpPr>
            <a:xfrm>
              <a:off x="5846064" y="5105400"/>
              <a:ext cx="155446" cy="268222"/>
              <a:chOff x="5846064" y="5105400"/>
              <a:chExt cx="155446" cy="268222"/>
            </a:xfrm>
          </p:grpSpPr>
          <p:pic>
            <p:nvPicPr>
              <p:cNvPr id="1449" name="Google Shape;1449;p20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5846064" y="5215128"/>
                <a:ext cx="109726" cy="1584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0" name="Google Shape;1450;p20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5910072" y="5105400"/>
                <a:ext cx="91438" cy="883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51" name="Google Shape;1451;p20"/>
            <p:cNvSpPr/>
            <p:nvPr/>
          </p:nvSpPr>
          <p:spPr>
            <a:xfrm>
              <a:off x="6077711" y="5090159"/>
              <a:ext cx="52705" cy="231775"/>
            </a:xfrm>
            <a:custGeom>
              <a:rect b="b" l="l" r="r" t="t"/>
              <a:pathLst>
                <a:path extrusionOk="0" h="231775" w="52704">
                  <a:moveTo>
                    <a:pt x="0" y="0"/>
                  </a:moveTo>
                  <a:lnTo>
                    <a:pt x="9572" y="11477"/>
                  </a:lnTo>
                  <a:lnTo>
                    <a:pt x="19430" y="23240"/>
                  </a:lnTo>
                  <a:lnTo>
                    <a:pt x="28717" y="35575"/>
                  </a:lnTo>
                  <a:lnTo>
                    <a:pt x="47625" y="81152"/>
                  </a:lnTo>
                  <a:lnTo>
                    <a:pt x="52482" y="134064"/>
                  </a:lnTo>
                  <a:lnTo>
                    <a:pt x="50291" y="152018"/>
                  </a:lnTo>
                  <a:lnTo>
                    <a:pt x="45815" y="169402"/>
                  </a:lnTo>
                  <a:lnTo>
                    <a:pt x="39624" y="185927"/>
                  </a:lnTo>
                  <a:lnTo>
                    <a:pt x="36242" y="198167"/>
                  </a:lnTo>
                  <a:lnTo>
                    <a:pt x="30861" y="210692"/>
                  </a:lnTo>
                  <a:lnTo>
                    <a:pt x="23764" y="221503"/>
                  </a:lnTo>
                  <a:lnTo>
                    <a:pt x="15239" y="228599"/>
                  </a:lnTo>
                  <a:lnTo>
                    <a:pt x="12191" y="228599"/>
                  </a:lnTo>
                  <a:lnTo>
                    <a:pt x="9143" y="231647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52" name="Google Shape;1452;p20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6200775" y="5135880"/>
              <a:ext cx="142111" cy="1378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3" name="Google Shape;1453;p20"/>
            <p:cNvSpPr/>
            <p:nvPr/>
          </p:nvSpPr>
          <p:spPr>
            <a:xfrm>
              <a:off x="6672071" y="5172455"/>
              <a:ext cx="91440" cy="15240"/>
            </a:xfrm>
            <a:custGeom>
              <a:rect b="b" l="l" r="r" t="t"/>
              <a:pathLst>
                <a:path extrusionOk="0" h="15239" w="91440">
                  <a:moveTo>
                    <a:pt x="0" y="15239"/>
                  </a:moveTo>
                  <a:lnTo>
                    <a:pt x="10906" y="14716"/>
                  </a:lnTo>
                  <a:lnTo>
                    <a:pt x="20954" y="13335"/>
                  </a:lnTo>
                  <a:lnTo>
                    <a:pt x="30432" y="11382"/>
                  </a:lnTo>
                  <a:lnTo>
                    <a:pt x="39623" y="9143"/>
                  </a:lnTo>
                  <a:lnTo>
                    <a:pt x="48767" y="7334"/>
                  </a:lnTo>
                  <a:lnTo>
                    <a:pt x="57911" y="6095"/>
                  </a:lnTo>
                  <a:lnTo>
                    <a:pt x="67055" y="4857"/>
                  </a:lnTo>
                  <a:lnTo>
                    <a:pt x="76199" y="3048"/>
                  </a:lnTo>
                  <a:lnTo>
                    <a:pt x="79247" y="3048"/>
                  </a:lnTo>
                  <a:lnTo>
                    <a:pt x="85343" y="6095"/>
                  </a:lnTo>
                  <a:lnTo>
                    <a:pt x="88391" y="3048"/>
                  </a:lnTo>
                  <a:lnTo>
                    <a:pt x="91439" y="0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4" name="Google Shape;1454;p20"/>
            <p:cNvGrpSpPr/>
            <p:nvPr/>
          </p:nvGrpSpPr>
          <p:grpSpPr>
            <a:xfrm>
              <a:off x="6827520" y="5068824"/>
              <a:ext cx="256030" cy="198880"/>
              <a:chOff x="6827520" y="5068824"/>
              <a:chExt cx="256030" cy="198880"/>
            </a:xfrm>
          </p:grpSpPr>
          <p:pic>
            <p:nvPicPr>
              <p:cNvPr id="1455" name="Google Shape;1455;p20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6827520" y="5074920"/>
                <a:ext cx="124966" cy="1554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6" name="Google Shape;1456;p20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6973824" y="5068824"/>
                <a:ext cx="109726" cy="1988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57" name="Google Shape;1457;p20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7357872" y="5017008"/>
              <a:ext cx="134110" cy="158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8" name="Google Shape;1458;p20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7732776" y="4974336"/>
              <a:ext cx="144445" cy="12310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9" name="Google Shape;1459;p20"/>
            <p:cNvGrpSpPr/>
            <p:nvPr/>
          </p:nvGrpSpPr>
          <p:grpSpPr>
            <a:xfrm>
              <a:off x="7720583" y="5193792"/>
              <a:ext cx="277367" cy="292607"/>
              <a:chOff x="7720583" y="5193792"/>
              <a:chExt cx="277367" cy="292607"/>
            </a:xfrm>
          </p:grpSpPr>
          <p:sp>
            <p:nvSpPr>
              <p:cNvPr id="1460" name="Google Shape;1460;p20"/>
              <p:cNvSpPr/>
              <p:nvPr/>
            </p:nvSpPr>
            <p:spPr>
              <a:xfrm>
                <a:off x="7720583" y="5193792"/>
                <a:ext cx="231775" cy="33655"/>
              </a:xfrm>
              <a:custGeom>
                <a:rect b="b" l="l" r="r" t="t"/>
                <a:pathLst>
                  <a:path extrusionOk="0" h="33654" w="231775">
                    <a:moveTo>
                      <a:pt x="0" y="33527"/>
                    </a:moveTo>
                    <a:lnTo>
                      <a:pt x="39624" y="31241"/>
                    </a:lnTo>
                    <a:lnTo>
                      <a:pt x="79248" y="24383"/>
                    </a:lnTo>
                    <a:lnTo>
                      <a:pt x="111775" y="17573"/>
                    </a:lnTo>
                    <a:lnTo>
                      <a:pt x="145161" y="11048"/>
                    </a:lnTo>
                    <a:lnTo>
                      <a:pt x="179117" y="5095"/>
                    </a:lnTo>
                    <a:lnTo>
                      <a:pt x="213360" y="0"/>
                    </a:lnTo>
                    <a:lnTo>
                      <a:pt x="219456" y="0"/>
                    </a:lnTo>
                    <a:lnTo>
                      <a:pt x="225552" y="0"/>
                    </a:lnTo>
                    <a:lnTo>
                      <a:pt x="231648" y="0"/>
                    </a:lnTo>
                    <a:lnTo>
                      <a:pt x="228600" y="3047"/>
                    </a:lnTo>
                    <a:lnTo>
                      <a:pt x="222504" y="6095"/>
                    </a:lnTo>
                    <a:lnTo>
                      <a:pt x="216408" y="9143"/>
                    </a:lnTo>
                    <a:lnTo>
                      <a:pt x="213360" y="9143"/>
                    </a:lnTo>
                    <a:lnTo>
                      <a:pt x="213360" y="12191"/>
                    </a:lnTo>
                    <a:lnTo>
                      <a:pt x="210312" y="12191"/>
                    </a:lnTo>
                  </a:path>
                </a:pathLst>
              </a:custGeom>
              <a:noFill/>
              <a:ln cap="flat" cmpd="sng" w="24375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61" name="Google Shape;1461;p20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7760208" y="5272326"/>
                <a:ext cx="237742" cy="2140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62" name="Google Shape;1462;p20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8903208" y="2487168"/>
              <a:ext cx="173734" cy="2346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3" name="Google Shape;1463;p20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9238488" y="2386584"/>
              <a:ext cx="228598" cy="3261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64" name="Google Shape;1464;p20"/>
            <p:cNvGrpSpPr/>
            <p:nvPr/>
          </p:nvGrpSpPr>
          <p:grpSpPr>
            <a:xfrm>
              <a:off x="9532858" y="2212848"/>
              <a:ext cx="274461" cy="210310"/>
              <a:chOff x="9532858" y="2212848"/>
              <a:chExt cx="274461" cy="210310"/>
            </a:xfrm>
          </p:grpSpPr>
          <p:pic>
            <p:nvPicPr>
              <p:cNvPr id="1465" name="Google Shape;1465;p20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9532858" y="2212848"/>
                <a:ext cx="123204" cy="2103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6" name="Google Shape;1466;p20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9683496" y="2246376"/>
                <a:ext cx="123823" cy="1280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67" name="Google Shape;1467;p20"/>
          <p:cNvSpPr/>
          <p:nvPr/>
        </p:nvSpPr>
        <p:spPr>
          <a:xfrm>
            <a:off x="1066800" y="3805877"/>
            <a:ext cx="6629400" cy="29759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" name="Google Shape;14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1" y="990600"/>
            <a:ext cx="6815326" cy="2474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3" name="Google Shape;1473;p21"/>
          <p:cNvGrpSpPr/>
          <p:nvPr/>
        </p:nvGrpSpPr>
        <p:grpSpPr>
          <a:xfrm>
            <a:off x="1310201" y="4038600"/>
            <a:ext cx="7633963" cy="3352800"/>
            <a:chOff x="3255549" y="3499104"/>
            <a:chExt cx="6287737" cy="2315716"/>
          </a:xfrm>
        </p:grpSpPr>
        <p:grpSp>
          <p:nvGrpSpPr>
            <p:cNvPr id="1474" name="Google Shape;1474;p21"/>
            <p:cNvGrpSpPr/>
            <p:nvPr/>
          </p:nvGrpSpPr>
          <p:grpSpPr>
            <a:xfrm>
              <a:off x="3255549" y="3499104"/>
              <a:ext cx="1030447" cy="383540"/>
              <a:chOff x="3255549" y="3499104"/>
              <a:chExt cx="1030447" cy="383540"/>
            </a:xfrm>
          </p:grpSpPr>
          <p:sp>
            <p:nvSpPr>
              <p:cNvPr id="1475" name="Google Shape;1475;p21"/>
              <p:cNvSpPr/>
              <p:nvPr/>
            </p:nvSpPr>
            <p:spPr>
              <a:xfrm>
                <a:off x="3255549" y="3571589"/>
                <a:ext cx="743585" cy="170815"/>
              </a:xfrm>
              <a:custGeom>
                <a:rect b="b" l="l" r="r" t="t"/>
                <a:pathLst>
                  <a:path extrusionOk="0" h="170814" w="743585">
                    <a:moveTo>
                      <a:pt x="97250" y="18954"/>
                    </a:moveTo>
                    <a:lnTo>
                      <a:pt x="84486" y="15144"/>
                    </a:lnTo>
                    <a:lnTo>
                      <a:pt x="72866" y="13620"/>
                    </a:lnTo>
                    <a:lnTo>
                      <a:pt x="61245" y="15525"/>
                    </a:lnTo>
                    <a:lnTo>
                      <a:pt x="17621" y="51339"/>
                    </a:lnTo>
                    <a:lnTo>
                      <a:pt x="2762" y="92106"/>
                    </a:lnTo>
                    <a:lnTo>
                      <a:pt x="0" y="108061"/>
                    </a:lnTo>
                    <a:lnTo>
                      <a:pt x="1238" y="123729"/>
                    </a:lnTo>
                    <a:lnTo>
                      <a:pt x="31908" y="162734"/>
                    </a:lnTo>
                    <a:lnTo>
                      <a:pt x="67722" y="170640"/>
                    </a:lnTo>
                    <a:lnTo>
                      <a:pt x="85058" y="168306"/>
                    </a:lnTo>
                    <a:lnTo>
                      <a:pt x="97726" y="164973"/>
                    </a:lnTo>
                    <a:lnTo>
                      <a:pt x="108680" y="159924"/>
                    </a:lnTo>
                    <a:lnTo>
                      <a:pt x="118491" y="153733"/>
                    </a:lnTo>
                    <a:lnTo>
                      <a:pt x="127730" y="146970"/>
                    </a:lnTo>
                  </a:path>
                  <a:path extrusionOk="0" h="170814" w="743585">
                    <a:moveTo>
                      <a:pt x="133826" y="79914"/>
                    </a:moveTo>
                    <a:lnTo>
                      <a:pt x="129397" y="88630"/>
                    </a:lnTo>
                    <a:lnTo>
                      <a:pt x="125825" y="97059"/>
                    </a:lnTo>
                    <a:lnTo>
                      <a:pt x="123967" y="106060"/>
                    </a:lnTo>
                    <a:lnTo>
                      <a:pt x="124682" y="116490"/>
                    </a:lnTo>
                    <a:lnTo>
                      <a:pt x="142970" y="150018"/>
                    </a:lnTo>
                    <a:lnTo>
                      <a:pt x="160115" y="158162"/>
                    </a:lnTo>
                    <a:lnTo>
                      <a:pt x="167354" y="156114"/>
                    </a:lnTo>
                    <a:lnTo>
                      <a:pt x="173164" y="149542"/>
                    </a:lnTo>
                    <a:lnTo>
                      <a:pt x="177260" y="140112"/>
                    </a:lnTo>
                    <a:lnTo>
                      <a:pt x="180212" y="129539"/>
                    </a:lnTo>
                    <a:lnTo>
                      <a:pt x="182594" y="119538"/>
                    </a:lnTo>
                    <a:lnTo>
                      <a:pt x="182451" y="108108"/>
                    </a:lnTo>
                    <a:lnTo>
                      <a:pt x="166592" y="68056"/>
                    </a:lnTo>
                    <a:lnTo>
                      <a:pt x="146018" y="61626"/>
                    </a:lnTo>
                    <a:lnTo>
                      <a:pt x="139922" y="61626"/>
                    </a:lnTo>
                    <a:lnTo>
                      <a:pt x="142970" y="64674"/>
                    </a:lnTo>
                    <a:lnTo>
                      <a:pt x="139922" y="67722"/>
                    </a:lnTo>
                  </a:path>
                  <a:path extrusionOk="0" h="170814" w="743585">
                    <a:moveTo>
                      <a:pt x="219170" y="52482"/>
                    </a:moveTo>
                    <a:lnTo>
                      <a:pt x="223218" y="61674"/>
                    </a:lnTo>
                    <a:lnTo>
                      <a:pt x="226409" y="71151"/>
                    </a:lnTo>
                    <a:lnTo>
                      <a:pt x="229028" y="81200"/>
                    </a:lnTo>
                    <a:lnTo>
                      <a:pt x="231362" y="92106"/>
                    </a:lnTo>
                    <a:lnTo>
                      <a:pt x="231362" y="105775"/>
                    </a:lnTo>
                    <a:lnTo>
                      <a:pt x="231362" y="119157"/>
                    </a:lnTo>
                    <a:lnTo>
                      <a:pt x="231362" y="131968"/>
                    </a:lnTo>
                    <a:lnTo>
                      <a:pt x="231362" y="143922"/>
                    </a:lnTo>
                    <a:lnTo>
                      <a:pt x="234410" y="153066"/>
                    </a:lnTo>
                    <a:lnTo>
                      <a:pt x="234410" y="156114"/>
                    </a:lnTo>
                    <a:lnTo>
                      <a:pt x="237458" y="162210"/>
                    </a:lnTo>
                  </a:path>
                  <a:path extrusionOk="0" h="170814" w="743585">
                    <a:moveTo>
                      <a:pt x="225266" y="58578"/>
                    </a:moveTo>
                    <a:lnTo>
                      <a:pt x="237934" y="67817"/>
                    </a:lnTo>
                    <a:lnTo>
                      <a:pt x="248888" y="77628"/>
                    </a:lnTo>
                    <a:lnTo>
                      <a:pt x="258699" y="88582"/>
                    </a:lnTo>
                    <a:lnTo>
                      <a:pt x="267938" y="101250"/>
                    </a:lnTo>
                    <a:lnTo>
                      <a:pt x="279415" y="115823"/>
                    </a:lnTo>
                    <a:lnTo>
                      <a:pt x="291179" y="130968"/>
                    </a:lnTo>
                    <a:lnTo>
                      <a:pt x="303514" y="144970"/>
                    </a:lnTo>
                    <a:lnTo>
                      <a:pt x="316706" y="156114"/>
                    </a:lnTo>
                    <a:lnTo>
                      <a:pt x="322802" y="159162"/>
                    </a:lnTo>
                    <a:lnTo>
                      <a:pt x="325850" y="159162"/>
                    </a:lnTo>
                    <a:lnTo>
                      <a:pt x="327136" y="151828"/>
                    </a:lnTo>
                    <a:lnTo>
                      <a:pt x="326993" y="143922"/>
                    </a:lnTo>
                    <a:lnTo>
                      <a:pt x="326278" y="136016"/>
                    </a:lnTo>
                    <a:lnTo>
                      <a:pt x="325850" y="128682"/>
                    </a:lnTo>
                    <a:lnTo>
                      <a:pt x="308276" y="83248"/>
                    </a:lnTo>
                    <a:lnTo>
                      <a:pt x="298418" y="61626"/>
                    </a:lnTo>
                    <a:lnTo>
                      <a:pt x="298418" y="55530"/>
                    </a:lnTo>
                    <a:lnTo>
                      <a:pt x="298418" y="46386"/>
                    </a:lnTo>
                    <a:lnTo>
                      <a:pt x="298418" y="43338"/>
                    </a:lnTo>
                  </a:path>
                  <a:path extrusionOk="0" h="170814" w="743585">
                    <a:moveTo>
                      <a:pt x="395954" y="40290"/>
                    </a:moveTo>
                    <a:lnTo>
                      <a:pt x="389048" y="37147"/>
                    </a:lnTo>
                    <a:lnTo>
                      <a:pt x="381857" y="33432"/>
                    </a:lnTo>
                    <a:lnTo>
                      <a:pt x="374094" y="30860"/>
                    </a:lnTo>
                    <a:lnTo>
                      <a:pt x="352091" y="74533"/>
                    </a:lnTo>
                    <a:lnTo>
                      <a:pt x="352901" y="90201"/>
                    </a:lnTo>
                    <a:lnTo>
                      <a:pt x="365045" y="129825"/>
                    </a:lnTo>
                    <a:lnTo>
                      <a:pt x="406050" y="147637"/>
                    </a:lnTo>
                    <a:lnTo>
                      <a:pt x="418052" y="145446"/>
                    </a:lnTo>
                    <a:lnTo>
                      <a:pt x="451199" y="124110"/>
                    </a:lnTo>
                    <a:lnTo>
                      <a:pt x="454485" y="119348"/>
                    </a:lnTo>
                    <a:lnTo>
                      <a:pt x="456914" y="113442"/>
                    </a:lnTo>
                  </a:path>
                  <a:path extrusionOk="0" h="170814" w="743585">
                    <a:moveTo>
                      <a:pt x="444722" y="15906"/>
                    </a:moveTo>
                    <a:lnTo>
                      <a:pt x="447913" y="34670"/>
                    </a:lnTo>
                    <a:lnTo>
                      <a:pt x="451961" y="54006"/>
                    </a:lnTo>
                    <a:lnTo>
                      <a:pt x="455437" y="73342"/>
                    </a:lnTo>
                    <a:lnTo>
                      <a:pt x="456914" y="92106"/>
                    </a:lnTo>
                    <a:lnTo>
                      <a:pt x="458343" y="106727"/>
                    </a:lnTo>
                    <a:lnTo>
                      <a:pt x="459200" y="122205"/>
                    </a:lnTo>
                    <a:lnTo>
                      <a:pt x="461200" y="137112"/>
                    </a:lnTo>
                    <a:lnTo>
                      <a:pt x="466058" y="150018"/>
                    </a:lnTo>
                    <a:lnTo>
                      <a:pt x="469106" y="156114"/>
                    </a:lnTo>
                    <a:lnTo>
                      <a:pt x="475202" y="156114"/>
                    </a:lnTo>
                    <a:lnTo>
                      <a:pt x="481298" y="156114"/>
                    </a:lnTo>
                    <a:lnTo>
                      <a:pt x="490442" y="155543"/>
                    </a:lnTo>
                    <a:lnTo>
                      <a:pt x="499586" y="153828"/>
                    </a:lnTo>
                    <a:lnTo>
                      <a:pt x="508730" y="150971"/>
                    </a:lnTo>
                    <a:lnTo>
                      <a:pt x="517874" y="146970"/>
                    </a:lnTo>
                  </a:path>
                  <a:path extrusionOk="0" h="170814" w="743585">
                    <a:moveTo>
                      <a:pt x="539210" y="40290"/>
                    </a:moveTo>
                    <a:lnTo>
                      <a:pt x="545306" y="89058"/>
                    </a:lnTo>
                    <a:lnTo>
                      <a:pt x="549544" y="102298"/>
                    </a:lnTo>
                    <a:lnTo>
                      <a:pt x="554069" y="117252"/>
                    </a:lnTo>
                    <a:lnTo>
                      <a:pt x="560308" y="131063"/>
                    </a:lnTo>
                    <a:lnTo>
                      <a:pt x="569690" y="140874"/>
                    </a:lnTo>
                    <a:lnTo>
                      <a:pt x="575214" y="142875"/>
                    </a:lnTo>
                    <a:lnTo>
                      <a:pt x="581882" y="140874"/>
                    </a:lnTo>
                    <a:lnTo>
                      <a:pt x="605647" y="100441"/>
                    </a:lnTo>
                    <a:lnTo>
                      <a:pt x="606266" y="89058"/>
                    </a:lnTo>
                    <a:lnTo>
                      <a:pt x="605647" y="78581"/>
                    </a:lnTo>
                    <a:lnTo>
                      <a:pt x="603599" y="69246"/>
                    </a:lnTo>
                    <a:lnTo>
                      <a:pt x="599836" y="59912"/>
                    </a:lnTo>
                    <a:lnTo>
                      <a:pt x="594074" y="49434"/>
                    </a:lnTo>
                    <a:lnTo>
                      <a:pt x="591026" y="43338"/>
                    </a:lnTo>
                    <a:lnTo>
                      <a:pt x="587978" y="40290"/>
                    </a:lnTo>
                    <a:lnTo>
                      <a:pt x="581882" y="37242"/>
                    </a:lnTo>
                  </a:path>
                  <a:path extrusionOk="0" h="170814" w="743585">
                    <a:moveTo>
                      <a:pt x="685514" y="12858"/>
                    </a:moveTo>
                    <a:lnTo>
                      <a:pt x="683037" y="10096"/>
                    </a:lnTo>
                    <a:lnTo>
                      <a:pt x="677132" y="4476"/>
                    </a:lnTo>
                    <a:lnTo>
                      <a:pt x="670083" y="0"/>
                    </a:lnTo>
                    <a:lnTo>
                      <a:pt x="664178" y="666"/>
                    </a:lnTo>
                    <a:lnTo>
                      <a:pt x="658844" y="8477"/>
                    </a:lnTo>
                    <a:lnTo>
                      <a:pt x="655796" y="17430"/>
                    </a:lnTo>
                    <a:lnTo>
                      <a:pt x="653891" y="26384"/>
                    </a:lnTo>
                    <a:lnTo>
                      <a:pt x="651986" y="34194"/>
                    </a:lnTo>
                    <a:lnTo>
                      <a:pt x="664178" y="79914"/>
                    </a:lnTo>
                    <a:lnTo>
                      <a:pt x="691610" y="104298"/>
                    </a:lnTo>
                    <a:lnTo>
                      <a:pt x="694658" y="107346"/>
                    </a:lnTo>
                    <a:lnTo>
                      <a:pt x="703802" y="113442"/>
                    </a:lnTo>
                    <a:lnTo>
                      <a:pt x="697706" y="119538"/>
                    </a:lnTo>
                    <a:lnTo>
                      <a:pt x="692134" y="123586"/>
                    </a:lnTo>
                    <a:lnTo>
                      <a:pt x="685133" y="126777"/>
                    </a:lnTo>
                    <a:lnTo>
                      <a:pt x="677560" y="129397"/>
                    </a:lnTo>
                    <a:lnTo>
                      <a:pt x="670274" y="131730"/>
                    </a:lnTo>
                    <a:lnTo>
                      <a:pt x="664178" y="134778"/>
                    </a:lnTo>
                    <a:lnTo>
                      <a:pt x="661130" y="134778"/>
                    </a:lnTo>
                    <a:lnTo>
                      <a:pt x="655034" y="134778"/>
                    </a:lnTo>
                    <a:lnTo>
                      <a:pt x="655034" y="128682"/>
                    </a:lnTo>
                    <a:lnTo>
                      <a:pt x="655034" y="125634"/>
                    </a:lnTo>
                    <a:lnTo>
                      <a:pt x="655034" y="122586"/>
                    </a:lnTo>
                  </a:path>
                  <a:path extrusionOk="0" h="170814" w="743585">
                    <a:moveTo>
                      <a:pt x="740378" y="18954"/>
                    </a:moveTo>
                    <a:lnTo>
                      <a:pt x="740378" y="33147"/>
                    </a:lnTo>
                    <a:lnTo>
                      <a:pt x="740378" y="47910"/>
                    </a:lnTo>
                    <a:lnTo>
                      <a:pt x="740378" y="62674"/>
                    </a:lnTo>
                    <a:lnTo>
                      <a:pt x="740378" y="76866"/>
                    </a:lnTo>
                    <a:lnTo>
                      <a:pt x="739949" y="86534"/>
                    </a:lnTo>
                    <a:lnTo>
                      <a:pt x="739235" y="97059"/>
                    </a:lnTo>
                    <a:lnTo>
                      <a:pt x="739092" y="108156"/>
                    </a:lnTo>
                    <a:lnTo>
                      <a:pt x="740378" y="119538"/>
                    </a:lnTo>
                    <a:lnTo>
                      <a:pt x="740378" y="122586"/>
                    </a:lnTo>
                    <a:lnTo>
                      <a:pt x="740378" y="125634"/>
                    </a:lnTo>
                    <a:lnTo>
                      <a:pt x="743426" y="125634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76" name="Google Shape;1476;p2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037362" y="3499104"/>
                <a:ext cx="230598" cy="1889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7" name="Google Shape;1477;p21"/>
              <p:cNvSpPr/>
              <p:nvPr/>
            </p:nvSpPr>
            <p:spPr>
              <a:xfrm>
                <a:off x="3419856" y="3803904"/>
                <a:ext cx="866140" cy="78740"/>
              </a:xfrm>
              <a:custGeom>
                <a:rect b="b" l="l" r="r" t="t"/>
                <a:pathLst>
                  <a:path extrusionOk="0" h="78739" w="866139">
                    <a:moveTo>
                      <a:pt x="0" y="67056"/>
                    </a:moveTo>
                    <a:lnTo>
                      <a:pt x="23336" y="69342"/>
                    </a:lnTo>
                    <a:lnTo>
                      <a:pt x="47244" y="71628"/>
                    </a:lnTo>
                    <a:lnTo>
                      <a:pt x="71151" y="73914"/>
                    </a:lnTo>
                    <a:lnTo>
                      <a:pt x="94488" y="76200"/>
                    </a:lnTo>
                    <a:lnTo>
                      <a:pt x="142970" y="77914"/>
                    </a:lnTo>
                    <a:lnTo>
                      <a:pt x="192024" y="78486"/>
                    </a:lnTo>
                    <a:lnTo>
                      <a:pt x="241077" y="77914"/>
                    </a:lnTo>
                    <a:lnTo>
                      <a:pt x="289559" y="76200"/>
                    </a:lnTo>
                    <a:lnTo>
                      <a:pt x="338937" y="71835"/>
                    </a:lnTo>
                    <a:lnTo>
                      <a:pt x="388315" y="66153"/>
                    </a:lnTo>
                    <a:lnTo>
                      <a:pt x="437692" y="59301"/>
                    </a:lnTo>
                    <a:lnTo>
                      <a:pt x="487070" y="51425"/>
                    </a:lnTo>
                    <a:lnTo>
                      <a:pt x="536447" y="42672"/>
                    </a:lnTo>
                    <a:lnTo>
                      <a:pt x="586739" y="35337"/>
                    </a:lnTo>
                    <a:lnTo>
                      <a:pt x="637031" y="27432"/>
                    </a:lnTo>
                    <a:lnTo>
                      <a:pt x="687323" y="19526"/>
                    </a:lnTo>
                    <a:lnTo>
                      <a:pt x="737615" y="12192"/>
                    </a:lnTo>
                    <a:lnTo>
                      <a:pt x="764571" y="9429"/>
                    </a:lnTo>
                    <a:lnTo>
                      <a:pt x="790955" y="6096"/>
                    </a:lnTo>
                    <a:lnTo>
                      <a:pt x="817340" y="2762"/>
                    </a:lnTo>
                    <a:lnTo>
                      <a:pt x="844295" y="0"/>
                    </a:lnTo>
                    <a:lnTo>
                      <a:pt x="851915" y="571"/>
                    </a:lnTo>
                    <a:lnTo>
                      <a:pt x="859536" y="2286"/>
                    </a:lnTo>
                    <a:lnTo>
                      <a:pt x="864870" y="5143"/>
                    </a:lnTo>
                    <a:lnTo>
                      <a:pt x="865631" y="9144"/>
                    </a:lnTo>
                    <a:lnTo>
                      <a:pt x="856488" y="15240"/>
                    </a:lnTo>
                    <a:lnTo>
                      <a:pt x="853439" y="15240"/>
                    </a:lnTo>
                    <a:lnTo>
                      <a:pt x="847343" y="18287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78" name="Google Shape;1478;p21"/>
            <p:cNvSpPr/>
            <p:nvPr/>
          </p:nvSpPr>
          <p:spPr>
            <a:xfrm>
              <a:off x="3858767" y="4203191"/>
              <a:ext cx="24765" cy="30480"/>
            </a:xfrm>
            <a:custGeom>
              <a:rect b="b" l="l" r="r" t="t"/>
              <a:pathLst>
                <a:path extrusionOk="0" h="30479" w="24764">
                  <a:moveTo>
                    <a:pt x="3048" y="21336"/>
                  </a:moveTo>
                  <a:lnTo>
                    <a:pt x="2286" y="12858"/>
                  </a:lnTo>
                  <a:lnTo>
                    <a:pt x="1524" y="6095"/>
                  </a:lnTo>
                  <a:lnTo>
                    <a:pt x="3048" y="1619"/>
                  </a:lnTo>
                  <a:lnTo>
                    <a:pt x="9144" y="0"/>
                  </a:lnTo>
                  <a:lnTo>
                    <a:pt x="18287" y="0"/>
                  </a:lnTo>
                  <a:lnTo>
                    <a:pt x="21336" y="3048"/>
                  </a:lnTo>
                  <a:lnTo>
                    <a:pt x="21336" y="9144"/>
                  </a:lnTo>
                  <a:lnTo>
                    <a:pt x="24384" y="15240"/>
                  </a:lnTo>
                  <a:lnTo>
                    <a:pt x="24384" y="24384"/>
                  </a:lnTo>
                  <a:lnTo>
                    <a:pt x="18287" y="27432"/>
                  </a:lnTo>
                  <a:lnTo>
                    <a:pt x="15240" y="30480"/>
                  </a:lnTo>
                  <a:lnTo>
                    <a:pt x="6096" y="30480"/>
                  </a:lnTo>
                  <a:lnTo>
                    <a:pt x="3048" y="30480"/>
                  </a:lnTo>
                  <a:lnTo>
                    <a:pt x="0" y="27432"/>
                  </a:lnTo>
                  <a:lnTo>
                    <a:pt x="3048" y="27432"/>
                  </a:lnTo>
                  <a:lnTo>
                    <a:pt x="6096" y="27432"/>
                  </a:lnTo>
                  <a:lnTo>
                    <a:pt x="9144" y="27432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79" name="Google Shape;1479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04085" y="4155186"/>
              <a:ext cx="372378" cy="1973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0" name="Google Shape;1480;p21"/>
            <p:cNvGrpSpPr/>
            <p:nvPr/>
          </p:nvGrpSpPr>
          <p:grpSpPr>
            <a:xfrm>
              <a:off x="4740783" y="4066032"/>
              <a:ext cx="968119" cy="278462"/>
              <a:chOff x="4740783" y="4066032"/>
              <a:chExt cx="968119" cy="278462"/>
            </a:xfrm>
          </p:grpSpPr>
          <p:pic>
            <p:nvPicPr>
              <p:cNvPr id="1481" name="Google Shape;1481;p2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740783" y="4117848"/>
                <a:ext cx="340231" cy="2266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2" name="Google Shape;1482;p2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102352" y="4126992"/>
                <a:ext cx="259078" cy="149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3" name="Google Shape;1483;p2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382768" y="4066032"/>
                <a:ext cx="118870" cy="17373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4" name="Google Shape;1484;p2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535168" y="4073652"/>
                <a:ext cx="173734" cy="1398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85" name="Google Shape;1485;p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128004" y="4011168"/>
              <a:ext cx="237456" cy="192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6" name="Google Shape;1486;p2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662928" y="3922776"/>
              <a:ext cx="222502" cy="1798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7" name="Google Shape;1487;p21"/>
            <p:cNvSpPr/>
            <p:nvPr/>
          </p:nvSpPr>
          <p:spPr>
            <a:xfrm>
              <a:off x="6937247" y="4026408"/>
              <a:ext cx="24765" cy="24765"/>
            </a:xfrm>
            <a:custGeom>
              <a:rect b="b" l="l" r="r" t="t"/>
              <a:pathLst>
                <a:path extrusionOk="0" h="24764" w="24765">
                  <a:moveTo>
                    <a:pt x="0" y="6095"/>
                  </a:moveTo>
                  <a:lnTo>
                    <a:pt x="0" y="18287"/>
                  </a:lnTo>
                  <a:lnTo>
                    <a:pt x="6096" y="24383"/>
                  </a:lnTo>
                  <a:lnTo>
                    <a:pt x="18288" y="24383"/>
                  </a:lnTo>
                  <a:lnTo>
                    <a:pt x="24384" y="18287"/>
                  </a:lnTo>
                  <a:lnTo>
                    <a:pt x="24384" y="12191"/>
                  </a:lnTo>
                  <a:lnTo>
                    <a:pt x="24384" y="6095"/>
                  </a:lnTo>
                  <a:lnTo>
                    <a:pt x="18288" y="0"/>
                  </a:lnTo>
                  <a:lnTo>
                    <a:pt x="6096" y="0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8" name="Google Shape;1488;p21"/>
            <p:cNvGrpSpPr/>
            <p:nvPr/>
          </p:nvGrpSpPr>
          <p:grpSpPr>
            <a:xfrm>
              <a:off x="7092696" y="3892296"/>
              <a:ext cx="310894" cy="240790"/>
              <a:chOff x="7092696" y="3892296"/>
              <a:chExt cx="310894" cy="240790"/>
            </a:xfrm>
          </p:grpSpPr>
          <p:pic>
            <p:nvPicPr>
              <p:cNvPr id="1489" name="Google Shape;1489;p2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092696" y="3901059"/>
                <a:ext cx="201166" cy="158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0" name="Google Shape;1490;p2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7324344" y="3892296"/>
                <a:ext cx="79246" cy="2407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91" name="Google Shape;1491;p21"/>
            <p:cNvGrpSpPr/>
            <p:nvPr/>
          </p:nvGrpSpPr>
          <p:grpSpPr>
            <a:xfrm>
              <a:off x="7854696" y="3809999"/>
              <a:ext cx="390142" cy="174878"/>
              <a:chOff x="7854696" y="3809999"/>
              <a:chExt cx="390142" cy="174878"/>
            </a:xfrm>
          </p:grpSpPr>
          <p:pic>
            <p:nvPicPr>
              <p:cNvPr id="1492" name="Google Shape;1492;p2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854696" y="3858768"/>
                <a:ext cx="204976" cy="1261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93" name="Google Shape;1493;p21"/>
              <p:cNvSpPr/>
              <p:nvPr/>
            </p:nvSpPr>
            <p:spPr>
              <a:xfrm>
                <a:off x="8019287" y="3809999"/>
                <a:ext cx="18415" cy="9525"/>
              </a:xfrm>
              <a:custGeom>
                <a:rect b="b" l="l" r="r" t="t"/>
                <a:pathLst>
                  <a:path extrusionOk="0" h="9525" w="18415">
                    <a:moveTo>
                      <a:pt x="0" y="0"/>
                    </a:moveTo>
                    <a:lnTo>
                      <a:pt x="6095" y="3048"/>
                    </a:lnTo>
                    <a:lnTo>
                      <a:pt x="12192" y="6096"/>
                    </a:lnTo>
                    <a:lnTo>
                      <a:pt x="18287" y="9144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94" name="Google Shape;1494;p2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8083010" y="3819144"/>
                <a:ext cx="161828" cy="1402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95" name="Google Shape;1495;p2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491633" y="3800666"/>
              <a:ext cx="189069" cy="1140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6" name="Google Shape;1496;p21"/>
            <p:cNvGrpSpPr/>
            <p:nvPr/>
          </p:nvGrpSpPr>
          <p:grpSpPr>
            <a:xfrm>
              <a:off x="4607432" y="4669536"/>
              <a:ext cx="821071" cy="235204"/>
              <a:chOff x="4607432" y="4669536"/>
              <a:chExt cx="821071" cy="235204"/>
            </a:xfrm>
          </p:grpSpPr>
          <p:sp>
            <p:nvSpPr>
              <p:cNvPr id="1497" name="Google Shape;1497;p21"/>
              <p:cNvSpPr/>
              <p:nvPr/>
            </p:nvSpPr>
            <p:spPr>
              <a:xfrm>
                <a:off x="4607432" y="4678680"/>
                <a:ext cx="598805" cy="226060"/>
              </a:xfrm>
              <a:custGeom>
                <a:rect b="b" l="l" r="r" t="t"/>
                <a:pathLst>
                  <a:path extrusionOk="0" h="226060" w="598804">
                    <a:moveTo>
                      <a:pt x="68199" y="12191"/>
                    </a:moveTo>
                    <a:lnTo>
                      <a:pt x="59055" y="7715"/>
                    </a:lnTo>
                    <a:lnTo>
                      <a:pt x="49911" y="3809"/>
                    </a:lnTo>
                    <a:lnTo>
                      <a:pt x="40766" y="1047"/>
                    </a:lnTo>
                    <a:lnTo>
                      <a:pt x="31623" y="0"/>
                    </a:lnTo>
                    <a:lnTo>
                      <a:pt x="22288" y="3476"/>
                    </a:lnTo>
                    <a:lnTo>
                      <a:pt x="4572" y="56054"/>
                    </a:lnTo>
                    <a:lnTo>
                      <a:pt x="0" y="107203"/>
                    </a:lnTo>
                    <a:lnTo>
                      <a:pt x="1143" y="131063"/>
                    </a:lnTo>
                    <a:lnTo>
                      <a:pt x="9525" y="177164"/>
                    </a:lnTo>
                    <a:lnTo>
                      <a:pt x="31623" y="216407"/>
                    </a:lnTo>
                    <a:lnTo>
                      <a:pt x="57531" y="225932"/>
                    </a:lnTo>
                    <a:lnTo>
                      <a:pt x="71056" y="224551"/>
                    </a:lnTo>
                    <a:lnTo>
                      <a:pt x="103250" y="198500"/>
                    </a:lnTo>
                    <a:lnTo>
                      <a:pt x="113919" y="170687"/>
                    </a:lnTo>
                    <a:lnTo>
                      <a:pt x="113728" y="159353"/>
                    </a:lnTo>
                    <a:lnTo>
                      <a:pt x="95631" y="124967"/>
                    </a:lnTo>
                    <a:lnTo>
                      <a:pt x="83439" y="121919"/>
                    </a:lnTo>
                    <a:lnTo>
                      <a:pt x="80391" y="121919"/>
                    </a:lnTo>
                    <a:lnTo>
                      <a:pt x="86487" y="118871"/>
                    </a:lnTo>
                    <a:lnTo>
                      <a:pt x="95631" y="118871"/>
                    </a:lnTo>
                    <a:lnTo>
                      <a:pt x="101727" y="115823"/>
                    </a:lnTo>
                    <a:lnTo>
                      <a:pt x="114871" y="111204"/>
                    </a:lnTo>
                    <a:lnTo>
                      <a:pt x="126873" y="106298"/>
                    </a:lnTo>
                    <a:lnTo>
                      <a:pt x="137731" y="100822"/>
                    </a:lnTo>
                    <a:lnTo>
                      <a:pt x="147447" y="94487"/>
                    </a:lnTo>
                    <a:lnTo>
                      <a:pt x="150495" y="91439"/>
                    </a:lnTo>
                    <a:lnTo>
                      <a:pt x="153543" y="91439"/>
                    </a:lnTo>
                    <a:lnTo>
                      <a:pt x="153543" y="97535"/>
                    </a:lnTo>
                    <a:lnTo>
                      <a:pt x="156591" y="106679"/>
                    </a:lnTo>
                    <a:lnTo>
                      <a:pt x="156591" y="112775"/>
                    </a:lnTo>
                    <a:lnTo>
                      <a:pt x="158877" y="122396"/>
                    </a:lnTo>
                    <a:lnTo>
                      <a:pt x="161163" y="132587"/>
                    </a:lnTo>
                    <a:lnTo>
                      <a:pt x="173878" y="175545"/>
                    </a:lnTo>
                    <a:lnTo>
                      <a:pt x="177927" y="182879"/>
                    </a:lnTo>
                    <a:lnTo>
                      <a:pt x="177927" y="185927"/>
                    </a:lnTo>
                  </a:path>
                  <a:path extrusionOk="0" h="226060" w="598804">
                    <a:moveTo>
                      <a:pt x="248031" y="152399"/>
                    </a:moveTo>
                    <a:lnTo>
                      <a:pt x="247983" y="141493"/>
                    </a:lnTo>
                    <a:lnTo>
                      <a:pt x="247650" y="131444"/>
                    </a:lnTo>
                    <a:lnTo>
                      <a:pt x="246745" y="121967"/>
                    </a:lnTo>
                    <a:lnTo>
                      <a:pt x="244983" y="112775"/>
                    </a:lnTo>
                    <a:lnTo>
                      <a:pt x="244411" y="106822"/>
                    </a:lnTo>
                    <a:lnTo>
                      <a:pt x="242697" y="99440"/>
                    </a:lnTo>
                    <a:lnTo>
                      <a:pt x="239839" y="92630"/>
                    </a:lnTo>
                    <a:lnTo>
                      <a:pt x="235839" y="88391"/>
                    </a:lnTo>
                    <a:lnTo>
                      <a:pt x="229552" y="86867"/>
                    </a:lnTo>
                    <a:lnTo>
                      <a:pt x="224409" y="89915"/>
                    </a:lnTo>
                    <a:lnTo>
                      <a:pt x="208978" y="138731"/>
                    </a:lnTo>
                    <a:lnTo>
                      <a:pt x="208407" y="152399"/>
                    </a:lnTo>
                    <a:lnTo>
                      <a:pt x="208549" y="161972"/>
                    </a:lnTo>
                    <a:lnTo>
                      <a:pt x="228219" y="192023"/>
                    </a:lnTo>
                    <a:lnTo>
                      <a:pt x="233838" y="189833"/>
                    </a:lnTo>
                    <a:lnTo>
                      <a:pt x="251079" y="146303"/>
                    </a:lnTo>
                    <a:lnTo>
                      <a:pt x="252841" y="136683"/>
                    </a:lnTo>
                    <a:lnTo>
                      <a:pt x="253746" y="126491"/>
                    </a:lnTo>
                    <a:lnTo>
                      <a:pt x="254079" y="116300"/>
                    </a:lnTo>
                    <a:lnTo>
                      <a:pt x="254127" y="106679"/>
                    </a:lnTo>
                    <a:lnTo>
                      <a:pt x="254127" y="115823"/>
                    </a:lnTo>
                    <a:lnTo>
                      <a:pt x="254127" y="121919"/>
                    </a:lnTo>
                    <a:lnTo>
                      <a:pt x="257175" y="128015"/>
                    </a:lnTo>
                    <a:lnTo>
                      <a:pt x="260080" y="139303"/>
                    </a:lnTo>
                    <a:lnTo>
                      <a:pt x="264414" y="149732"/>
                    </a:lnTo>
                    <a:lnTo>
                      <a:pt x="270462" y="158448"/>
                    </a:lnTo>
                    <a:lnTo>
                      <a:pt x="278511" y="164591"/>
                    </a:lnTo>
                    <a:lnTo>
                      <a:pt x="281559" y="167639"/>
                    </a:lnTo>
                    <a:lnTo>
                      <a:pt x="284607" y="167639"/>
                    </a:lnTo>
                    <a:lnTo>
                      <a:pt x="287655" y="167639"/>
                    </a:lnTo>
                  </a:path>
                  <a:path extrusionOk="0" h="226060" w="598804">
                    <a:moveTo>
                      <a:pt x="302895" y="100583"/>
                    </a:moveTo>
                    <a:lnTo>
                      <a:pt x="314896" y="143017"/>
                    </a:lnTo>
                    <a:lnTo>
                      <a:pt x="330327" y="161543"/>
                    </a:lnTo>
                    <a:lnTo>
                      <a:pt x="339471" y="161543"/>
                    </a:lnTo>
                    <a:lnTo>
                      <a:pt x="354711" y="118871"/>
                    </a:lnTo>
                    <a:lnTo>
                      <a:pt x="354663" y="109727"/>
                    </a:lnTo>
                    <a:lnTo>
                      <a:pt x="354330" y="100583"/>
                    </a:lnTo>
                    <a:lnTo>
                      <a:pt x="353425" y="91439"/>
                    </a:lnTo>
                    <a:lnTo>
                      <a:pt x="351663" y="82295"/>
                    </a:lnTo>
                    <a:lnTo>
                      <a:pt x="351663" y="79247"/>
                    </a:lnTo>
                    <a:lnTo>
                      <a:pt x="351663" y="76199"/>
                    </a:lnTo>
                    <a:lnTo>
                      <a:pt x="349900" y="83534"/>
                    </a:lnTo>
                    <a:lnTo>
                      <a:pt x="348996" y="91439"/>
                    </a:lnTo>
                    <a:lnTo>
                      <a:pt x="348662" y="99345"/>
                    </a:lnTo>
                    <a:lnTo>
                      <a:pt x="348615" y="106679"/>
                    </a:lnTo>
                    <a:lnTo>
                      <a:pt x="349710" y="118109"/>
                    </a:lnTo>
                    <a:lnTo>
                      <a:pt x="373046" y="159924"/>
                    </a:lnTo>
                    <a:lnTo>
                      <a:pt x="403479" y="167639"/>
                    </a:lnTo>
                    <a:lnTo>
                      <a:pt x="406527" y="167639"/>
                    </a:lnTo>
                    <a:lnTo>
                      <a:pt x="412623" y="164591"/>
                    </a:lnTo>
                    <a:lnTo>
                      <a:pt x="415671" y="164591"/>
                    </a:lnTo>
                  </a:path>
                  <a:path extrusionOk="0" h="226060" w="598804">
                    <a:moveTo>
                      <a:pt x="437007" y="82295"/>
                    </a:moveTo>
                    <a:lnTo>
                      <a:pt x="431387" y="76342"/>
                    </a:lnTo>
                    <a:lnTo>
                      <a:pt x="424053" y="68960"/>
                    </a:lnTo>
                    <a:lnTo>
                      <a:pt x="415575" y="62150"/>
                    </a:lnTo>
                    <a:lnTo>
                      <a:pt x="406527" y="57911"/>
                    </a:lnTo>
                    <a:lnTo>
                      <a:pt x="399002" y="59102"/>
                    </a:lnTo>
                    <a:lnTo>
                      <a:pt x="394335" y="65150"/>
                    </a:lnTo>
                    <a:lnTo>
                      <a:pt x="391953" y="72913"/>
                    </a:lnTo>
                    <a:lnTo>
                      <a:pt x="391287" y="79247"/>
                    </a:lnTo>
                    <a:lnTo>
                      <a:pt x="389191" y="91106"/>
                    </a:lnTo>
                    <a:lnTo>
                      <a:pt x="400431" y="134350"/>
                    </a:lnTo>
                    <a:lnTo>
                      <a:pt x="435149" y="149447"/>
                    </a:lnTo>
                    <a:lnTo>
                      <a:pt x="442722" y="150113"/>
                    </a:lnTo>
                    <a:lnTo>
                      <a:pt x="449722" y="151923"/>
                    </a:lnTo>
                    <a:lnTo>
                      <a:pt x="455295" y="155447"/>
                    </a:lnTo>
                    <a:lnTo>
                      <a:pt x="456866" y="159972"/>
                    </a:lnTo>
                    <a:lnTo>
                      <a:pt x="454152" y="164210"/>
                    </a:lnTo>
                    <a:lnTo>
                      <a:pt x="449722" y="167878"/>
                    </a:lnTo>
                    <a:lnTo>
                      <a:pt x="446151" y="170687"/>
                    </a:lnTo>
                    <a:lnTo>
                      <a:pt x="442388" y="173831"/>
                    </a:lnTo>
                    <a:lnTo>
                      <a:pt x="436626" y="177545"/>
                    </a:lnTo>
                    <a:lnTo>
                      <a:pt x="430291" y="180117"/>
                    </a:lnTo>
                    <a:lnTo>
                      <a:pt x="424815" y="179831"/>
                    </a:lnTo>
                    <a:lnTo>
                      <a:pt x="421767" y="179831"/>
                    </a:lnTo>
                    <a:lnTo>
                      <a:pt x="421767" y="176783"/>
                    </a:lnTo>
                  </a:path>
                  <a:path extrusionOk="0" h="226060" w="598804">
                    <a:moveTo>
                      <a:pt x="525399" y="39623"/>
                    </a:moveTo>
                    <a:lnTo>
                      <a:pt x="515493" y="35861"/>
                    </a:lnTo>
                    <a:lnTo>
                      <a:pt x="507873" y="34670"/>
                    </a:lnTo>
                    <a:lnTo>
                      <a:pt x="501396" y="37480"/>
                    </a:lnTo>
                    <a:lnTo>
                      <a:pt x="483346" y="77009"/>
                    </a:lnTo>
                    <a:lnTo>
                      <a:pt x="482727" y="88391"/>
                    </a:lnTo>
                    <a:lnTo>
                      <a:pt x="484870" y="99488"/>
                    </a:lnTo>
                    <a:lnTo>
                      <a:pt x="528447" y="115442"/>
                    </a:lnTo>
                    <a:lnTo>
                      <a:pt x="546735" y="115823"/>
                    </a:lnTo>
                    <a:lnTo>
                      <a:pt x="549783" y="118871"/>
                    </a:lnTo>
                    <a:lnTo>
                      <a:pt x="546735" y="128015"/>
                    </a:lnTo>
                    <a:lnTo>
                      <a:pt x="537591" y="131063"/>
                    </a:lnTo>
                    <a:lnTo>
                      <a:pt x="531495" y="134111"/>
                    </a:lnTo>
                    <a:lnTo>
                      <a:pt x="522303" y="139112"/>
                    </a:lnTo>
                    <a:lnTo>
                      <a:pt x="512826" y="144398"/>
                    </a:lnTo>
                    <a:lnTo>
                      <a:pt x="502777" y="149113"/>
                    </a:lnTo>
                    <a:lnTo>
                      <a:pt x="491871" y="152399"/>
                    </a:lnTo>
                    <a:lnTo>
                      <a:pt x="488823" y="152399"/>
                    </a:lnTo>
                    <a:lnTo>
                      <a:pt x="491871" y="152399"/>
                    </a:lnTo>
                  </a:path>
                  <a:path extrusionOk="0" h="226060" w="598804">
                    <a:moveTo>
                      <a:pt x="583311" y="51815"/>
                    </a:moveTo>
                    <a:lnTo>
                      <a:pt x="595503" y="94487"/>
                    </a:lnTo>
                    <a:lnTo>
                      <a:pt x="595979" y="103631"/>
                    </a:lnTo>
                    <a:lnTo>
                      <a:pt x="597027" y="112775"/>
                    </a:lnTo>
                    <a:lnTo>
                      <a:pt x="598074" y="121919"/>
                    </a:lnTo>
                    <a:lnTo>
                      <a:pt x="598551" y="131063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21"/>
              <p:cNvSpPr/>
              <p:nvPr/>
            </p:nvSpPr>
            <p:spPr>
              <a:xfrm>
                <a:off x="5172455" y="4669536"/>
                <a:ext cx="24765" cy="24765"/>
              </a:xfrm>
              <a:custGeom>
                <a:rect b="b" l="l" r="r" t="t"/>
                <a:pathLst>
                  <a:path extrusionOk="0" h="24764" w="24764">
                    <a:moveTo>
                      <a:pt x="0" y="6095"/>
                    </a:moveTo>
                    <a:lnTo>
                      <a:pt x="0" y="18287"/>
                    </a:lnTo>
                    <a:lnTo>
                      <a:pt x="6096" y="24383"/>
                    </a:lnTo>
                    <a:lnTo>
                      <a:pt x="18288" y="24383"/>
                    </a:lnTo>
                    <a:lnTo>
                      <a:pt x="24384" y="18287"/>
                    </a:lnTo>
                    <a:lnTo>
                      <a:pt x="24384" y="12191"/>
                    </a:lnTo>
                    <a:lnTo>
                      <a:pt x="24384" y="6095"/>
                    </a:lnTo>
                    <a:lnTo>
                      <a:pt x="18288" y="0"/>
                    </a:lnTo>
                    <a:lnTo>
                      <a:pt x="6096" y="0"/>
                    </a:lnTo>
                    <a:lnTo>
                      <a:pt x="0" y="609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21"/>
              <p:cNvSpPr/>
              <p:nvPr/>
            </p:nvSpPr>
            <p:spPr>
              <a:xfrm>
                <a:off x="5229748" y="4706112"/>
                <a:ext cx="198755" cy="100965"/>
              </a:xfrm>
              <a:custGeom>
                <a:rect b="b" l="l" r="r" t="t"/>
                <a:pathLst>
                  <a:path extrusionOk="0" h="100964" w="198754">
                    <a:moveTo>
                      <a:pt x="70723" y="48767"/>
                    </a:moveTo>
                    <a:lnTo>
                      <a:pt x="68913" y="40100"/>
                    </a:lnTo>
                    <a:lnTo>
                      <a:pt x="67675" y="32003"/>
                    </a:lnTo>
                    <a:lnTo>
                      <a:pt x="66436" y="23907"/>
                    </a:lnTo>
                    <a:lnTo>
                      <a:pt x="64627" y="15239"/>
                    </a:lnTo>
                    <a:lnTo>
                      <a:pt x="64627" y="9143"/>
                    </a:lnTo>
                    <a:lnTo>
                      <a:pt x="61579" y="0"/>
                    </a:lnTo>
                    <a:lnTo>
                      <a:pt x="52435" y="0"/>
                    </a:lnTo>
                    <a:lnTo>
                      <a:pt x="43386" y="1238"/>
                    </a:lnTo>
                    <a:lnTo>
                      <a:pt x="34909" y="7619"/>
                    </a:lnTo>
                    <a:lnTo>
                      <a:pt x="27574" y="16287"/>
                    </a:lnTo>
                    <a:lnTo>
                      <a:pt x="21955" y="24383"/>
                    </a:lnTo>
                    <a:lnTo>
                      <a:pt x="13477" y="36337"/>
                    </a:lnTo>
                    <a:lnTo>
                      <a:pt x="6715" y="49148"/>
                    </a:lnTo>
                    <a:lnTo>
                      <a:pt x="2238" y="62531"/>
                    </a:lnTo>
                    <a:lnTo>
                      <a:pt x="619" y="76199"/>
                    </a:lnTo>
                    <a:lnTo>
                      <a:pt x="0" y="86010"/>
                    </a:lnTo>
                    <a:lnTo>
                      <a:pt x="2524" y="92963"/>
                    </a:lnTo>
                    <a:lnTo>
                      <a:pt x="7905" y="97631"/>
                    </a:lnTo>
                    <a:lnTo>
                      <a:pt x="15859" y="100583"/>
                    </a:lnTo>
                    <a:lnTo>
                      <a:pt x="28527" y="98964"/>
                    </a:lnTo>
                    <a:lnTo>
                      <a:pt x="64293" y="71818"/>
                    </a:lnTo>
                    <a:lnTo>
                      <a:pt x="70723" y="42671"/>
                    </a:lnTo>
                    <a:lnTo>
                      <a:pt x="73771" y="36575"/>
                    </a:lnTo>
                    <a:lnTo>
                      <a:pt x="70723" y="30479"/>
                    </a:lnTo>
                    <a:lnTo>
                      <a:pt x="70723" y="27431"/>
                    </a:lnTo>
                    <a:lnTo>
                      <a:pt x="70723" y="30479"/>
                    </a:lnTo>
                    <a:lnTo>
                      <a:pt x="70723" y="36575"/>
                    </a:lnTo>
                    <a:lnTo>
                      <a:pt x="67675" y="42671"/>
                    </a:lnTo>
                    <a:lnTo>
                      <a:pt x="67770" y="50958"/>
                    </a:lnTo>
                    <a:lnTo>
                      <a:pt x="82153" y="88391"/>
                    </a:lnTo>
                    <a:lnTo>
                      <a:pt x="88344" y="89534"/>
                    </a:lnTo>
                    <a:lnTo>
                      <a:pt x="95107" y="88391"/>
                    </a:lnTo>
                    <a:lnTo>
                      <a:pt x="98155" y="88391"/>
                    </a:lnTo>
                    <a:lnTo>
                      <a:pt x="101203" y="85343"/>
                    </a:lnTo>
                  </a:path>
                  <a:path extrusionOk="0" h="100964" w="198754">
                    <a:moveTo>
                      <a:pt x="122539" y="9143"/>
                    </a:moveTo>
                    <a:lnTo>
                      <a:pt x="120776" y="20097"/>
                    </a:lnTo>
                    <a:lnTo>
                      <a:pt x="119872" y="30479"/>
                    </a:lnTo>
                    <a:lnTo>
                      <a:pt x="119538" y="40862"/>
                    </a:lnTo>
                    <a:lnTo>
                      <a:pt x="119491" y="51815"/>
                    </a:lnTo>
                    <a:lnTo>
                      <a:pt x="119586" y="61388"/>
                    </a:lnTo>
                    <a:lnTo>
                      <a:pt x="120253" y="71246"/>
                    </a:lnTo>
                    <a:lnTo>
                      <a:pt x="122062" y="80533"/>
                    </a:lnTo>
                    <a:lnTo>
                      <a:pt x="125587" y="88391"/>
                    </a:lnTo>
                    <a:lnTo>
                      <a:pt x="128635" y="88391"/>
                    </a:lnTo>
                    <a:lnTo>
                      <a:pt x="128158" y="77438"/>
                    </a:lnTo>
                    <a:lnTo>
                      <a:pt x="127111" y="67055"/>
                    </a:lnTo>
                    <a:lnTo>
                      <a:pt x="126063" y="56673"/>
                    </a:lnTo>
                    <a:lnTo>
                      <a:pt x="125587" y="45719"/>
                    </a:lnTo>
                    <a:lnTo>
                      <a:pt x="143351" y="11334"/>
                    </a:lnTo>
                    <a:lnTo>
                      <a:pt x="150352" y="9143"/>
                    </a:lnTo>
                    <a:lnTo>
                      <a:pt x="157924" y="9239"/>
                    </a:lnTo>
                    <a:lnTo>
                      <a:pt x="186547" y="42671"/>
                    </a:lnTo>
                    <a:lnTo>
                      <a:pt x="189737" y="50911"/>
                    </a:lnTo>
                    <a:lnTo>
                      <a:pt x="191500" y="60578"/>
                    </a:lnTo>
                    <a:lnTo>
                      <a:pt x="193833" y="69675"/>
                    </a:lnTo>
                    <a:lnTo>
                      <a:pt x="198739" y="76199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00" name="Google Shape;1500;p2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705856" y="4514088"/>
              <a:ext cx="411478" cy="298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1" name="Google Shape;1501;p2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434328" y="4459224"/>
              <a:ext cx="188974" cy="195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2" name="Google Shape;1502;p21"/>
            <p:cNvSpPr/>
            <p:nvPr/>
          </p:nvSpPr>
          <p:spPr>
            <a:xfrm>
              <a:off x="6729983" y="4373879"/>
              <a:ext cx="82550" cy="325120"/>
            </a:xfrm>
            <a:custGeom>
              <a:rect b="b" l="l" r="r" t="t"/>
              <a:pathLst>
                <a:path extrusionOk="0" h="325120" w="82550">
                  <a:moveTo>
                    <a:pt x="42671" y="0"/>
                  </a:moveTo>
                  <a:lnTo>
                    <a:pt x="21336" y="37337"/>
                  </a:lnTo>
                  <a:lnTo>
                    <a:pt x="9143" y="79248"/>
                  </a:lnTo>
                  <a:lnTo>
                    <a:pt x="2286" y="131063"/>
                  </a:lnTo>
                  <a:lnTo>
                    <a:pt x="0" y="182880"/>
                  </a:lnTo>
                  <a:lnTo>
                    <a:pt x="714" y="209264"/>
                  </a:lnTo>
                  <a:lnTo>
                    <a:pt x="9001" y="257460"/>
                  </a:lnTo>
                  <a:lnTo>
                    <a:pt x="31622" y="304038"/>
                  </a:lnTo>
                  <a:lnTo>
                    <a:pt x="59102" y="324707"/>
                  </a:lnTo>
                  <a:lnTo>
                    <a:pt x="66675" y="324612"/>
                  </a:lnTo>
                  <a:lnTo>
                    <a:pt x="73675" y="322230"/>
                  </a:lnTo>
                  <a:lnTo>
                    <a:pt x="79247" y="316992"/>
                  </a:lnTo>
                  <a:lnTo>
                    <a:pt x="79247" y="313944"/>
                  </a:lnTo>
                  <a:lnTo>
                    <a:pt x="79247" y="310896"/>
                  </a:lnTo>
                  <a:lnTo>
                    <a:pt x="82295" y="307848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3" name="Google Shape;1503;p21"/>
            <p:cNvGrpSpPr/>
            <p:nvPr/>
          </p:nvGrpSpPr>
          <p:grpSpPr>
            <a:xfrm>
              <a:off x="6876955" y="4467606"/>
              <a:ext cx="179163" cy="226312"/>
              <a:chOff x="6876955" y="4467606"/>
              <a:chExt cx="179163" cy="226312"/>
            </a:xfrm>
          </p:grpSpPr>
          <p:pic>
            <p:nvPicPr>
              <p:cNvPr id="1504" name="Google Shape;1504;p2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876955" y="4467606"/>
                <a:ext cx="91962" cy="1360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5" name="Google Shape;1505;p21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989064" y="4593336"/>
                <a:ext cx="67054" cy="1005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06" name="Google Shape;1506;p21"/>
            <p:cNvGrpSpPr/>
            <p:nvPr/>
          </p:nvGrpSpPr>
          <p:grpSpPr>
            <a:xfrm>
              <a:off x="7156704" y="4300728"/>
              <a:ext cx="411479" cy="322580"/>
              <a:chOff x="7156704" y="4300728"/>
              <a:chExt cx="411479" cy="322580"/>
            </a:xfrm>
          </p:grpSpPr>
          <p:pic>
            <p:nvPicPr>
              <p:cNvPr id="1507" name="Google Shape;1507;p21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342632" y="4398264"/>
                <a:ext cx="106678" cy="1584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8" name="Google Shape;1508;p21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7156704" y="4345258"/>
                <a:ext cx="155446" cy="2297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09" name="Google Shape;1509;p21"/>
              <p:cNvSpPr/>
              <p:nvPr/>
            </p:nvSpPr>
            <p:spPr>
              <a:xfrm>
                <a:off x="7491983" y="4300728"/>
                <a:ext cx="76200" cy="322580"/>
              </a:xfrm>
              <a:custGeom>
                <a:rect b="b" l="l" r="r" t="t"/>
                <a:pathLst>
                  <a:path extrusionOk="0" h="322579" w="76200">
                    <a:moveTo>
                      <a:pt x="0" y="0"/>
                    </a:moveTo>
                    <a:lnTo>
                      <a:pt x="25145" y="29337"/>
                    </a:lnTo>
                    <a:lnTo>
                      <a:pt x="57769" y="83391"/>
                    </a:lnTo>
                    <a:lnTo>
                      <a:pt x="72723" y="128254"/>
                    </a:lnTo>
                    <a:lnTo>
                      <a:pt x="76199" y="152400"/>
                    </a:lnTo>
                    <a:lnTo>
                      <a:pt x="76009" y="176545"/>
                    </a:lnTo>
                    <a:lnTo>
                      <a:pt x="71056" y="221408"/>
                    </a:lnTo>
                    <a:lnTo>
                      <a:pt x="56006" y="264271"/>
                    </a:lnTo>
                    <a:lnTo>
                      <a:pt x="33146" y="301704"/>
                    </a:lnTo>
                    <a:lnTo>
                      <a:pt x="13001" y="322040"/>
                    </a:lnTo>
                    <a:lnTo>
                      <a:pt x="10286" y="320801"/>
                    </a:lnTo>
                    <a:lnTo>
                      <a:pt x="9286" y="316134"/>
                    </a:lnTo>
                    <a:lnTo>
                      <a:pt x="9143" y="310895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10" name="Google Shape;1510;p21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854696" y="4340352"/>
              <a:ext cx="262126" cy="1554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1" name="Google Shape;1511;p21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8305800" y="4288536"/>
              <a:ext cx="174925" cy="1553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2" name="Google Shape;1512;p21"/>
            <p:cNvGrpSpPr/>
            <p:nvPr/>
          </p:nvGrpSpPr>
          <p:grpSpPr>
            <a:xfrm>
              <a:off x="8769095" y="4200144"/>
              <a:ext cx="188975" cy="158495"/>
              <a:chOff x="8769095" y="4200144"/>
              <a:chExt cx="188975" cy="158495"/>
            </a:xfrm>
          </p:grpSpPr>
          <p:sp>
            <p:nvSpPr>
              <p:cNvPr id="1513" name="Google Shape;1513;p21"/>
              <p:cNvSpPr/>
              <p:nvPr/>
            </p:nvSpPr>
            <p:spPr>
              <a:xfrm>
                <a:off x="8784335" y="4273296"/>
                <a:ext cx="7620" cy="82550"/>
              </a:xfrm>
              <a:custGeom>
                <a:rect b="b" l="l" r="r" t="t"/>
                <a:pathLst>
                  <a:path extrusionOk="0" h="82550" w="7620">
                    <a:moveTo>
                      <a:pt x="3047" y="0"/>
                    </a:moveTo>
                    <a:lnTo>
                      <a:pt x="3095" y="10953"/>
                    </a:lnTo>
                    <a:lnTo>
                      <a:pt x="3428" y="21336"/>
                    </a:lnTo>
                    <a:lnTo>
                      <a:pt x="4333" y="31718"/>
                    </a:lnTo>
                    <a:lnTo>
                      <a:pt x="6095" y="42671"/>
                    </a:lnTo>
                    <a:lnTo>
                      <a:pt x="6524" y="51768"/>
                    </a:lnTo>
                    <a:lnTo>
                      <a:pt x="7239" y="60578"/>
                    </a:lnTo>
                    <a:lnTo>
                      <a:pt x="7381" y="68818"/>
                    </a:lnTo>
                    <a:lnTo>
                      <a:pt x="6096" y="76200"/>
                    </a:lnTo>
                    <a:lnTo>
                      <a:pt x="3048" y="79248"/>
                    </a:lnTo>
                    <a:lnTo>
                      <a:pt x="3048" y="82295"/>
                    </a:lnTo>
                    <a:lnTo>
                      <a:pt x="0" y="82295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21"/>
              <p:cNvSpPr/>
              <p:nvPr/>
            </p:nvSpPr>
            <p:spPr>
              <a:xfrm>
                <a:off x="8769095" y="4200144"/>
                <a:ext cx="24765" cy="21590"/>
              </a:xfrm>
              <a:custGeom>
                <a:rect b="b" l="l" r="r" t="t"/>
                <a:pathLst>
                  <a:path extrusionOk="0" h="21589" w="24765">
                    <a:moveTo>
                      <a:pt x="0" y="3047"/>
                    </a:moveTo>
                    <a:lnTo>
                      <a:pt x="0" y="18287"/>
                    </a:lnTo>
                    <a:lnTo>
                      <a:pt x="6096" y="21335"/>
                    </a:lnTo>
                    <a:lnTo>
                      <a:pt x="18288" y="21335"/>
                    </a:lnTo>
                    <a:lnTo>
                      <a:pt x="24384" y="18287"/>
                    </a:lnTo>
                    <a:lnTo>
                      <a:pt x="24384" y="12191"/>
                    </a:lnTo>
                    <a:lnTo>
                      <a:pt x="24384" y="3047"/>
                    </a:lnTo>
                    <a:lnTo>
                      <a:pt x="18288" y="0"/>
                    </a:lnTo>
                    <a:lnTo>
                      <a:pt x="6096" y="0"/>
                    </a:lnTo>
                    <a:lnTo>
                      <a:pt x="0" y="304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15" name="Google Shape;1515;p21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8823960" y="4216956"/>
                <a:ext cx="134110" cy="1416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16" name="Google Shape;1516;p21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5338191" y="5657088"/>
              <a:ext cx="242695" cy="157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7" name="Google Shape;1517;p21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5900928" y="5599176"/>
              <a:ext cx="377950" cy="185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8" name="Google Shape;1518;p21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6559296" y="5590032"/>
              <a:ext cx="271270" cy="14920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9" name="Google Shape;1519;p21"/>
            <p:cNvGrpSpPr/>
            <p:nvPr/>
          </p:nvGrpSpPr>
          <p:grpSpPr>
            <a:xfrm>
              <a:off x="6881098" y="5529072"/>
              <a:ext cx="235980" cy="185545"/>
              <a:chOff x="6881098" y="5529072"/>
              <a:chExt cx="235980" cy="185545"/>
            </a:xfrm>
          </p:grpSpPr>
          <p:pic>
            <p:nvPicPr>
              <p:cNvPr id="1520" name="Google Shape;1520;p21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6881098" y="5529072"/>
                <a:ext cx="68340" cy="1855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21" name="Google Shape;1521;p21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6982968" y="5586984"/>
                <a:ext cx="134110" cy="115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22" name="Google Shape;1522;p21"/>
            <p:cNvSpPr/>
            <p:nvPr/>
          </p:nvSpPr>
          <p:spPr>
            <a:xfrm>
              <a:off x="7174992" y="5641847"/>
              <a:ext cx="24765" cy="21590"/>
            </a:xfrm>
            <a:custGeom>
              <a:rect b="b" l="l" r="r" t="t"/>
              <a:pathLst>
                <a:path extrusionOk="0" h="21589" w="24765">
                  <a:moveTo>
                    <a:pt x="0" y="6095"/>
                  </a:moveTo>
                  <a:lnTo>
                    <a:pt x="0" y="18287"/>
                  </a:lnTo>
                  <a:lnTo>
                    <a:pt x="6096" y="21335"/>
                  </a:lnTo>
                  <a:lnTo>
                    <a:pt x="18288" y="21335"/>
                  </a:lnTo>
                  <a:lnTo>
                    <a:pt x="24384" y="18287"/>
                  </a:lnTo>
                  <a:lnTo>
                    <a:pt x="24384" y="12191"/>
                  </a:lnTo>
                  <a:lnTo>
                    <a:pt x="24384" y="6095"/>
                  </a:lnTo>
                  <a:lnTo>
                    <a:pt x="18288" y="0"/>
                  </a:lnTo>
                  <a:lnTo>
                    <a:pt x="6096" y="0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3" name="Google Shape;1523;p21"/>
            <p:cNvGrpSpPr/>
            <p:nvPr/>
          </p:nvGrpSpPr>
          <p:grpSpPr>
            <a:xfrm>
              <a:off x="8265938" y="4754880"/>
              <a:ext cx="725662" cy="252363"/>
              <a:chOff x="8265938" y="4754880"/>
              <a:chExt cx="725662" cy="252363"/>
            </a:xfrm>
          </p:grpSpPr>
          <p:pic>
            <p:nvPicPr>
              <p:cNvPr id="1524" name="Google Shape;1524;p21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8265938" y="4864608"/>
                <a:ext cx="85580" cy="14263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25" name="Google Shape;1525;p21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8375904" y="4803648"/>
                <a:ext cx="182878" cy="1739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26" name="Google Shape;1526;p21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8583168" y="4754880"/>
                <a:ext cx="408432" cy="1920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27" name="Google Shape;1527;p21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9187053" y="4684776"/>
              <a:ext cx="356233" cy="1463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28" name="Google Shape;1528;p21"/>
            <p:cNvGrpSpPr/>
            <p:nvPr/>
          </p:nvGrpSpPr>
          <p:grpSpPr>
            <a:xfrm>
              <a:off x="5209032" y="5071872"/>
              <a:ext cx="1069927" cy="329184"/>
              <a:chOff x="5209032" y="5071872"/>
              <a:chExt cx="1069927" cy="329184"/>
            </a:xfrm>
          </p:grpSpPr>
          <p:pic>
            <p:nvPicPr>
              <p:cNvPr id="1529" name="Google Shape;1529;p21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5209032" y="5172456"/>
                <a:ext cx="82294" cy="883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0" name="Google Shape;1530;p21"/>
              <p:cNvSpPr/>
              <p:nvPr/>
            </p:nvSpPr>
            <p:spPr>
              <a:xfrm>
                <a:off x="5337048" y="5263896"/>
                <a:ext cx="335280" cy="137160"/>
              </a:xfrm>
              <a:custGeom>
                <a:rect b="b" l="l" r="r" t="t"/>
                <a:pathLst>
                  <a:path extrusionOk="0" h="137160" w="335279">
                    <a:moveTo>
                      <a:pt x="21336" y="0"/>
                    </a:moveTo>
                    <a:lnTo>
                      <a:pt x="12573" y="14620"/>
                    </a:lnTo>
                    <a:lnTo>
                      <a:pt x="8382" y="27812"/>
                    </a:lnTo>
                    <a:lnTo>
                      <a:pt x="7620" y="41576"/>
                    </a:lnTo>
                    <a:lnTo>
                      <a:pt x="9143" y="57912"/>
                    </a:lnTo>
                    <a:lnTo>
                      <a:pt x="9810" y="73342"/>
                    </a:lnTo>
                    <a:lnTo>
                      <a:pt x="24384" y="112776"/>
                    </a:lnTo>
                    <a:lnTo>
                      <a:pt x="48386" y="125634"/>
                    </a:lnTo>
                    <a:lnTo>
                      <a:pt x="57912" y="124968"/>
                    </a:lnTo>
                    <a:lnTo>
                      <a:pt x="64007" y="115824"/>
                    </a:lnTo>
                    <a:lnTo>
                      <a:pt x="67055" y="115824"/>
                    </a:lnTo>
                    <a:lnTo>
                      <a:pt x="70103" y="109728"/>
                    </a:lnTo>
                  </a:path>
                  <a:path extrusionOk="0" h="137160" w="335279">
                    <a:moveTo>
                      <a:pt x="0" y="39624"/>
                    </a:moveTo>
                    <a:lnTo>
                      <a:pt x="8239" y="47529"/>
                    </a:lnTo>
                    <a:lnTo>
                      <a:pt x="15621" y="52578"/>
                    </a:lnTo>
                    <a:lnTo>
                      <a:pt x="23574" y="54197"/>
                    </a:lnTo>
                    <a:lnTo>
                      <a:pt x="33527" y="51816"/>
                    </a:lnTo>
                    <a:lnTo>
                      <a:pt x="42814" y="47005"/>
                    </a:lnTo>
                    <a:lnTo>
                      <a:pt x="50673" y="38481"/>
                    </a:lnTo>
                    <a:lnTo>
                      <a:pt x="54530" y="28241"/>
                    </a:lnTo>
                    <a:lnTo>
                      <a:pt x="51815" y="18287"/>
                    </a:lnTo>
                    <a:lnTo>
                      <a:pt x="46243" y="14287"/>
                    </a:lnTo>
                    <a:lnTo>
                      <a:pt x="39242" y="11430"/>
                    </a:lnTo>
                    <a:lnTo>
                      <a:pt x="31670" y="9715"/>
                    </a:lnTo>
                    <a:lnTo>
                      <a:pt x="24384" y="9143"/>
                    </a:lnTo>
                    <a:lnTo>
                      <a:pt x="18287" y="6096"/>
                    </a:lnTo>
                    <a:lnTo>
                      <a:pt x="15239" y="15240"/>
                    </a:lnTo>
                    <a:lnTo>
                      <a:pt x="18287" y="21336"/>
                    </a:lnTo>
                    <a:lnTo>
                      <a:pt x="24384" y="30480"/>
                    </a:lnTo>
                    <a:lnTo>
                      <a:pt x="27431" y="33528"/>
                    </a:lnTo>
                    <a:lnTo>
                      <a:pt x="33527" y="36576"/>
                    </a:lnTo>
                  </a:path>
                  <a:path extrusionOk="0" h="137160" w="335279">
                    <a:moveTo>
                      <a:pt x="152400" y="33528"/>
                    </a:moveTo>
                    <a:lnTo>
                      <a:pt x="148209" y="25812"/>
                    </a:lnTo>
                    <a:lnTo>
                      <a:pt x="144018" y="17525"/>
                    </a:lnTo>
                    <a:lnTo>
                      <a:pt x="138684" y="10382"/>
                    </a:lnTo>
                    <a:lnTo>
                      <a:pt x="131063" y="6096"/>
                    </a:lnTo>
                    <a:lnTo>
                      <a:pt x="123967" y="4143"/>
                    </a:lnTo>
                    <a:lnTo>
                      <a:pt x="120015" y="6477"/>
                    </a:lnTo>
                    <a:lnTo>
                      <a:pt x="117776" y="11668"/>
                    </a:lnTo>
                    <a:lnTo>
                      <a:pt x="115824" y="18287"/>
                    </a:lnTo>
                    <a:lnTo>
                      <a:pt x="111823" y="29765"/>
                    </a:lnTo>
                    <a:lnTo>
                      <a:pt x="108965" y="41529"/>
                    </a:lnTo>
                    <a:lnTo>
                      <a:pt x="107251" y="53863"/>
                    </a:lnTo>
                    <a:lnTo>
                      <a:pt x="106679" y="67056"/>
                    </a:lnTo>
                    <a:lnTo>
                      <a:pt x="106918" y="74199"/>
                    </a:lnTo>
                    <a:lnTo>
                      <a:pt x="108585" y="80772"/>
                    </a:lnTo>
                    <a:lnTo>
                      <a:pt x="113109" y="85058"/>
                    </a:lnTo>
                    <a:lnTo>
                      <a:pt x="121919" y="85343"/>
                    </a:lnTo>
                    <a:lnTo>
                      <a:pt x="130492" y="82819"/>
                    </a:lnTo>
                    <a:lnTo>
                      <a:pt x="155448" y="45720"/>
                    </a:lnTo>
                    <a:lnTo>
                      <a:pt x="158496" y="39624"/>
                    </a:lnTo>
                    <a:lnTo>
                      <a:pt x="158114" y="57912"/>
                    </a:lnTo>
                    <a:lnTo>
                      <a:pt x="157733" y="76200"/>
                    </a:lnTo>
                    <a:lnTo>
                      <a:pt x="158495" y="94487"/>
                    </a:lnTo>
                    <a:lnTo>
                      <a:pt x="161543" y="112776"/>
                    </a:lnTo>
                    <a:lnTo>
                      <a:pt x="162163" y="120015"/>
                    </a:lnTo>
                    <a:lnTo>
                      <a:pt x="164210" y="127254"/>
                    </a:lnTo>
                    <a:lnTo>
                      <a:pt x="167973" y="133350"/>
                    </a:lnTo>
                    <a:lnTo>
                      <a:pt x="173736" y="137160"/>
                    </a:lnTo>
                    <a:lnTo>
                      <a:pt x="176784" y="137160"/>
                    </a:lnTo>
                    <a:lnTo>
                      <a:pt x="179831" y="137160"/>
                    </a:lnTo>
                  </a:path>
                  <a:path extrusionOk="0" h="137160" w="335279">
                    <a:moveTo>
                      <a:pt x="201167" y="15240"/>
                    </a:moveTo>
                    <a:lnTo>
                      <a:pt x="201310" y="30241"/>
                    </a:lnTo>
                    <a:lnTo>
                      <a:pt x="202311" y="43815"/>
                    </a:lnTo>
                    <a:lnTo>
                      <a:pt x="205025" y="56816"/>
                    </a:lnTo>
                    <a:lnTo>
                      <a:pt x="210312" y="70104"/>
                    </a:lnTo>
                    <a:lnTo>
                      <a:pt x="213360" y="79248"/>
                    </a:lnTo>
                    <a:lnTo>
                      <a:pt x="219455" y="85343"/>
                    </a:lnTo>
                    <a:lnTo>
                      <a:pt x="228600" y="85343"/>
                    </a:lnTo>
                    <a:lnTo>
                      <a:pt x="251698" y="53578"/>
                    </a:lnTo>
                    <a:lnTo>
                      <a:pt x="252984" y="27431"/>
                    </a:lnTo>
                    <a:lnTo>
                      <a:pt x="249936" y="21336"/>
                    </a:lnTo>
                    <a:lnTo>
                      <a:pt x="249936" y="18287"/>
                    </a:lnTo>
                    <a:lnTo>
                      <a:pt x="249936" y="21336"/>
                    </a:lnTo>
                    <a:lnTo>
                      <a:pt x="249936" y="24384"/>
                    </a:lnTo>
                    <a:lnTo>
                      <a:pt x="250555" y="37528"/>
                    </a:lnTo>
                    <a:lnTo>
                      <a:pt x="265890" y="74533"/>
                    </a:lnTo>
                    <a:lnTo>
                      <a:pt x="277987" y="79962"/>
                    </a:lnTo>
                    <a:lnTo>
                      <a:pt x="283463" y="79248"/>
                    </a:lnTo>
                    <a:lnTo>
                      <a:pt x="303466" y="38671"/>
                    </a:lnTo>
                    <a:lnTo>
                      <a:pt x="304038" y="27432"/>
                    </a:lnTo>
                    <a:lnTo>
                      <a:pt x="303466" y="16192"/>
                    </a:lnTo>
                    <a:lnTo>
                      <a:pt x="301751" y="6096"/>
                    </a:lnTo>
                    <a:lnTo>
                      <a:pt x="301751" y="3048"/>
                    </a:lnTo>
                    <a:lnTo>
                      <a:pt x="301751" y="0"/>
                    </a:lnTo>
                    <a:lnTo>
                      <a:pt x="298703" y="6096"/>
                    </a:lnTo>
                    <a:lnTo>
                      <a:pt x="298703" y="12192"/>
                    </a:lnTo>
                    <a:lnTo>
                      <a:pt x="298703" y="18287"/>
                    </a:lnTo>
                    <a:lnTo>
                      <a:pt x="299370" y="31908"/>
                    </a:lnTo>
                    <a:lnTo>
                      <a:pt x="301751" y="44958"/>
                    </a:lnTo>
                    <a:lnTo>
                      <a:pt x="306419" y="56864"/>
                    </a:lnTo>
                    <a:lnTo>
                      <a:pt x="313943" y="67056"/>
                    </a:lnTo>
                    <a:lnTo>
                      <a:pt x="320039" y="73152"/>
                    </a:lnTo>
                    <a:lnTo>
                      <a:pt x="326136" y="73152"/>
                    </a:lnTo>
                    <a:lnTo>
                      <a:pt x="335279" y="70104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21"/>
              <p:cNvSpPr/>
              <p:nvPr/>
            </p:nvSpPr>
            <p:spPr>
              <a:xfrm>
                <a:off x="5620512" y="5199888"/>
                <a:ext cx="21590" cy="24765"/>
              </a:xfrm>
              <a:custGeom>
                <a:rect b="b" l="l" r="r" t="t"/>
                <a:pathLst>
                  <a:path extrusionOk="0" h="24764" w="21589">
                    <a:moveTo>
                      <a:pt x="0" y="6095"/>
                    </a:moveTo>
                    <a:lnTo>
                      <a:pt x="0" y="18287"/>
                    </a:lnTo>
                    <a:lnTo>
                      <a:pt x="3048" y="24383"/>
                    </a:lnTo>
                    <a:lnTo>
                      <a:pt x="15239" y="24383"/>
                    </a:lnTo>
                    <a:lnTo>
                      <a:pt x="21336" y="18287"/>
                    </a:lnTo>
                    <a:lnTo>
                      <a:pt x="21336" y="12191"/>
                    </a:lnTo>
                    <a:lnTo>
                      <a:pt x="21336" y="6095"/>
                    </a:lnTo>
                    <a:lnTo>
                      <a:pt x="15239" y="0"/>
                    </a:lnTo>
                    <a:lnTo>
                      <a:pt x="3048" y="0"/>
                    </a:lnTo>
                    <a:lnTo>
                      <a:pt x="0" y="609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21"/>
              <p:cNvSpPr/>
              <p:nvPr/>
            </p:nvSpPr>
            <p:spPr>
              <a:xfrm>
                <a:off x="5690616" y="5227320"/>
                <a:ext cx="52069" cy="97790"/>
              </a:xfrm>
              <a:custGeom>
                <a:rect b="b" l="l" r="r" t="t"/>
                <a:pathLst>
                  <a:path extrusionOk="0" h="97789" w="52070">
                    <a:moveTo>
                      <a:pt x="0" y="30480"/>
                    </a:moveTo>
                    <a:lnTo>
                      <a:pt x="4619" y="41386"/>
                    </a:lnTo>
                    <a:lnTo>
                      <a:pt x="9525" y="51434"/>
                    </a:lnTo>
                    <a:lnTo>
                      <a:pt x="15001" y="60912"/>
                    </a:lnTo>
                    <a:lnTo>
                      <a:pt x="21336" y="70104"/>
                    </a:lnTo>
                    <a:lnTo>
                      <a:pt x="25955" y="76914"/>
                    </a:lnTo>
                    <a:lnTo>
                      <a:pt x="30861" y="83438"/>
                    </a:lnTo>
                    <a:lnTo>
                      <a:pt x="36337" y="89392"/>
                    </a:lnTo>
                    <a:lnTo>
                      <a:pt x="42672" y="94487"/>
                    </a:lnTo>
                    <a:lnTo>
                      <a:pt x="45720" y="97536"/>
                    </a:lnTo>
                    <a:lnTo>
                      <a:pt x="48768" y="97536"/>
                    </a:lnTo>
                    <a:lnTo>
                      <a:pt x="50530" y="90201"/>
                    </a:lnTo>
                    <a:lnTo>
                      <a:pt x="51435" y="82295"/>
                    </a:lnTo>
                    <a:lnTo>
                      <a:pt x="51768" y="74390"/>
                    </a:lnTo>
                    <a:lnTo>
                      <a:pt x="51816" y="67056"/>
                    </a:lnTo>
                    <a:lnTo>
                      <a:pt x="51768" y="55625"/>
                    </a:lnTo>
                    <a:lnTo>
                      <a:pt x="51435" y="44195"/>
                    </a:lnTo>
                    <a:lnTo>
                      <a:pt x="50530" y="32765"/>
                    </a:lnTo>
                    <a:lnTo>
                      <a:pt x="48768" y="21336"/>
                    </a:lnTo>
                    <a:lnTo>
                      <a:pt x="48768" y="15240"/>
                    </a:lnTo>
                    <a:lnTo>
                      <a:pt x="48768" y="6096"/>
                    </a:lnTo>
                    <a:lnTo>
                      <a:pt x="48768" y="0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33" name="Google Shape;1533;p21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5775579" y="5151120"/>
                <a:ext cx="311275" cy="1744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4" name="Google Shape;1534;p21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6114288" y="5166360"/>
                <a:ext cx="85342" cy="1432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5" name="Google Shape;1535;p21"/>
              <p:cNvSpPr/>
              <p:nvPr/>
            </p:nvSpPr>
            <p:spPr>
              <a:xfrm>
                <a:off x="6241494" y="5071872"/>
                <a:ext cx="37465" cy="55244"/>
              </a:xfrm>
              <a:custGeom>
                <a:rect b="b" l="l" r="r" t="t"/>
                <a:pathLst>
                  <a:path extrusionOk="0" h="55245" w="37464">
                    <a:moveTo>
                      <a:pt x="3857" y="12192"/>
                    </a:moveTo>
                    <a:lnTo>
                      <a:pt x="2952" y="19526"/>
                    </a:lnTo>
                    <a:lnTo>
                      <a:pt x="1190" y="27431"/>
                    </a:lnTo>
                    <a:lnTo>
                      <a:pt x="0" y="35337"/>
                    </a:lnTo>
                    <a:lnTo>
                      <a:pt x="809" y="42672"/>
                    </a:lnTo>
                    <a:lnTo>
                      <a:pt x="809" y="45720"/>
                    </a:lnTo>
                  </a:path>
                  <a:path extrusionOk="0" h="55245" w="37464">
                    <a:moveTo>
                      <a:pt x="37385" y="0"/>
                    </a:moveTo>
                    <a:lnTo>
                      <a:pt x="34337" y="39624"/>
                    </a:lnTo>
                    <a:lnTo>
                      <a:pt x="28241" y="48768"/>
                    </a:lnTo>
                    <a:lnTo>
                      <a:pt x="25193" y="54864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36" name="Google Shape;1536;p21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6723888" y="5062728"/>
              <a:ext cx="146302" cy="15239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37" name="Google Shape;1537;p21"/>
            <p:cNvGrpSpPr/>
            <p:nvPr/>
          </p:nvGrpSpPr>
          <p:grpSpPr>
            <a:xfrm>
              <a:off x="7323582" y="4904231"/>
              <a:ext cx="723136" cy="292735"/>
              <a:chOff x="7323582" y="4904231"/>
              <a:chExt cx="723136" cy="292735"/>
            </a:xfrm>
          </p:grpSpPr>
          <p:sp>
            <p:nvSpPr>
              <p:cNvPr id="1538" name="Google Shape;1538;p21"/>
              <p:cNvSpPr/>
              <p:nvPr/>
            </p:nvSpPr>
            <p:spPr>
              <a:xfrm>
                <a:off x="7323582" y="4904231"/>
                <a:ext cx="552450" cy="292735"/>
              </a:xfrm>
              <a:custGeom>
                <a:rect b="b" l="l" r="r" t="t"/>
                <a:pathLst>
                  <a:path extrusionOk="0" h="292735" w="552450">
                    <a:moveTo>
                      <a:pt x="762" y="134112"/>
                    </a:moveTo>
                    <a:lnTo>
                      <a:pt x="0" y="149637"/>
                    </a:lnTo>
                    <a:lnTo>
                      <a:pt x="1524" y="164592"/>
                    </a:lnTo>
                    <a:lnTo>
                      <a:pt x="4191" y="179546"/>
                    </a:lnTo>
                    <a:lnTo>
                      <a:pt x="6857" y="195072"/>
                    </a:lnTo>
                    <a:lnTo>
                      <a:pt x="22098" y="237744"/>
                    </a:lnTo>
                    <a:lnTo>
                      <a:pt x="28384" y="238791"/>
                    </a:lnTo>
                    <a:lnTo>
                      <a:pt x="33528" y="234696"/>
                    </a:lnTo>
                    <a:lnTo>
                      <a:pt x="37528" y="228314"/>
                    </a:lnTo>
                    <a:lnTo>
                      <a:pt x="40386" y="222504"/>
                    </a:lnTo>
                    <a:lnTo>
                      <a:pt x="45719" y="212836"/>
                    </a:lnTo>
                    <a:lnTo>
                      <a:pt x="48768" y="202311"/>
                    </a:lnTo>
                    <a:lnTo>
                      <a:pt x="50673" y="191214"/>
                    </a:lnTo>
                    <a:lnTo>
                      <a:pt x="52578" y="179832"/>
                    </a:lnTo>
                    <a:lnTo>
                      <a:pt x="52578" y="173736"/>
                    </a:lnTo>
                    <a:lnTo>
                      <a:pt x="52578" y="167640"/>
                    </a:lnTo>
                    <a:lnTo>
                      <a:pt x="55625" y="164592"/>
                    </a:lnTo>
                    <a:lnTo>
                      <a:pt x="57959" y="171450"/>
                    </a:lnTo>
                    <a:lnTo>
                      <a:pt x="60579" y="178308"/>
                    </a:lnTo>
                    <a:lnTo>
                      <a:pt x="84105" y="210026"/>
                    </a:lnTo>
                    <a:lnTo>
                      <a:pt x="92201" y="213360"/>
                    </a:lnTo>
                    <a:lnTo>
                      <a:pt x="100250" y="211264"/>
                    </a:lnTo>
                    <a:lnTo>
                      <a:pt x="106299" y="205740"/>
                    </a:lnTo>
                    <a:lnTo>
                      <a:pt x="110632" y="197929"/>
                    </a:lnTo>
                    <a:lnTo>
                      <a:pt x="113537" y="188976"/>
                    </a:lnTo>
                    <a:lnTo>
                      <a:pt x="114728" y="177593"/>
                    </a:lnTo>
                    <a:lnTo>
                      <a:pt x="113918" y="166497"/>
                    </a:lnTo>
                    <a:lnTo>
                      <a:pt x="111394" y="155971"/>
                    </a:lnTo>
                    <a:lnTo>
                      <a:pt x="107442" y="146304"/>
                    </a:lnTo>
                    <a:lnTo>
                      <a:pt x="100584" y="132588"/>
                    </a:lnTo>
                    <a:lnTo>
                      <a:pt x="93726" y="118872"/>
                    </a:lnTo>
                    <a:lnTo>
                      <a:pt x="86868" y="105156"/>
                    </a:lnTo>
                    <a:lnTo>
                      <a:pt x="80010" y="91440"/>
                    </a:lnTo>
                    <a:lnTo>
                      <a:pt x="75961" y="83343"/>
                    </a:lnTo>
                    <a:lnTo>
                      <a:pt x="72771" y="76962"/>
                    </a:lnTo>
                    <a:lnTo>
                      <a:pt x="70151" y="71723"/>
                    </a:lnTo>
                    <a:lnTo>
                      <a:pt x="67818" y="67056"/>
                    </a:lnTo>
                  </a:path>
                  <a:path extrusionOk="0" h="292735" w="552450">
                    <a:moveTo>
                      <a:pt x="31242" y="45720"/>
                    </a:moveTo>
                    <a:lnTo>
                      <a:pt x="35813" y="38338"/>
                    </a:lnTo>
                    <a:lnTo>
                      <a:pt x="40386" y="30099"/>
                    </a:lnTo>
                    <a:lnTo>
                      <a:pt x="44958" y="21288"/>
                    </a:lnTo>
                    <a:lnTo>
                      <a:pt x="49530" y="12192"/>
                    </a:lnTo>
                    <a:lnTo>
                      <a:pt x="49530" y="9144"/>
                    </a:lnTo>
                    <a:lnTo>
                      <a:pt x="52578" y="3048"/>
                    </a:lnTo>
                    <a:lnTo>
                      <a:pt x="55625" y="0"/>
                    </a:lnTo>
                    <a:lnTo>
                      <a:pt x="58674" y="6096"/>
                    </a:lnTo>
                    <a:lnTo>
                      <a:pt x="61722" y="12192"/>
                    </a:lnTo>
                    <a:lnTo>
                      <a:pt x="64769" y="15240"/>
                    </a:lnTo>
                    <a:lnTo>
                      <a:pt x="69913" y="23383"/>
                    </a:lnTo>
                    <a:lnTo>
                      <a:pt x="76200" y="30099"/>
                    </a:lnTo>
                    <a:lnTo>
                      <a:pt x="83629" y="36242"/>
                    </a:lnTo>
                    <a:lnTo>
                      <a:pt x="92201" y="42672"/>
                    </a:lnTo>
                    <a:lnTo>
                      <a:pt x="92201" y="45720"/>
                    </a:lnTo>
                    <a:lnTo>
                      <a:pt x="95250" y="48768"/>
                    </a:lnTo>
                    <a:lnTo>
                      <a:pt x="98298" y="48768"/>
                    </a:lnTo>
                  </a:path>
                  <a:path extrusionOk="0" h="292735" w="552450">
                    <a:moveTo>
                      <a:pt x="150113" y="246888"/>
                    </a:moveTo>
                    <a:lnTo>
                      <a:pt x="150113" y="255555"/>
                    </a:lnTo>
                    <a:lnTo>
                      <a:pt x="150113" y="263652"/>
                    </a:lnTo>
                    <a:lnTo>
                      <a:pt x="150113" y="271748"/>
                    </a:lnTo>
                    <a:lnTo>
                      <a:pt x="150113" y="280416"/>
                    </a:lnTo>
                    <a:lnTo>
                      <a:pt x="153162" y="283464"/>
                    </a:lnTo>
                    <a:lnTo>
                      <a:pt x="153162" y="289560"/>
                    </a:lnTo>
                    <a:lnTo>
                      <a:pt x="153162" y="292608"/>
                    </a:lnTo>
                    <a:lnTo>
                      <a:pt x="153162" y="286512"/>
                    </a:lnTo>
                    <a:lnTo>
                      <a:pt x="153162" y="277368"/>
                    </a:lnTo>
                    <a:lnTo>
                      <a:pt x="153162" y="271272"/>
                    </a:lnTo>
                    <a:lnTo>
                      <a:pt x="150971" y="261651"/>
                    </a:lnTo>
                    <a:lnTo>
                      <a:pt x="149351" y="251460"/>
                    </a:lnTo>
                    <a:lnTo>
                      <a:pt x="148875" y="241268"/>
                    </a:lnTo>
                    <a:lnTo>
                      <a:pt x="150113" y="231648"/>
                    </a:lnTo>
                    <a:lnTo>
                      <a:pt x="156210" y="231648"/>
                    </a:lnTo>
                    <a:lnTo>
                      <a:pt x="159257" y="234696"/>
                    </a:lnTo>
                    <a:lnTo>
                      <a:pt x="165354" y="240792"/>
                    </a:lnTo>
                    <a:lnTo>
                      <a:pt x="169878" y="245887"/>
                    </a:lnTo>
                    <a:lnTo>
                      <a:pt x="174116" y="251841"/>
                    </a:lnTo>
                    <a:lnTo>
                      <a:pt x="177784" y="258365"/>
                    </a:lnTo>
                    <a:lnTo>
                      <a:pt x="180594" y="265176"/>
                    </a:lnTo>
                    <a:lnTo>
                      <a:pt x="183642" y="265176"/>
                    </a:lnTo>
                    <a:lnTo>
                      <a:pt x="186690" y="271272"/>
                    </a:lnTo>
                    <a:lnTo>
                      <a:pt x="186309" y="261127"/>
                    </a:lnTo>
                    <a:lnTo>
                      <a:pt x="185928" y="249555"/>
                    </a:lnTo>
                    <a:lnTo>
                      <a:pt x="186690" y="237410"/>
                    </a:lnTo>
                    <a:lnTo>
                      <a:pt x="189737" y="225552"/>
                    </a:lnTo>
                    <a:lnTo>
                      <a:pt x="189737" y="222504"/>
                    </a:lnTo>
                    <a:lnTo>
                      <a:pt x="195834" y="219456"/>
                    </a:lnTo>
                    <a:lnTo>
                      <a:pt x="201930" y="222504"/>
                    </a:lnTo>
                    <a:lnTo>
                      <a:pt x="207787" y="227599"/>
                    </a:lnTo>
                    <a:lnTo>
                      <a:pt x="212217" y="233553"/>
                    </a:lnTo>
                    <a:lnTo>
                      <a:pt x="216074" y="240077"/>
                    </a:lnTo>
                    <a:lnTo>
                      <a:pt x="220218" y="246888"/>
                    </a:lnTo>
                    <a:lnTo>
                      <a:pt x="224313" y="253698"/>
                    </a:lnTo>
                    <a:lnTo>
                      <a:pt x="227837" y="260223"/>
                    </a:lnTo>
                    <a:lnTo>
                      <a:pt x="231362" y="266176"/>
                    </a:lnTo>
                    <a:lnTo>
                      <a:pt x="235457" y="271272"/>
                    </a:lnTo>
                    <a:lnTo>
                      <a:pt x="235457" y="274320"/>
                    </a:lnTo>
                    <a:lnTo>
                      <a:pt x="238506" y="274320"/>
                    </a:lnTo>
                  </a:path>
                  <a:path extrusionOk="0" h="292735" w="552450">
                    <a:moveTo>
                      <a:pt x="259842" y="222504"/>
                    </a:moveTo>
                    <a:lnTo>
                      <a:pt x="272034" y="265176"/>
                    </a:lnTo>
                    <a:lnTo>
                      <a:pt x="281178" y="274320"/>
                    </a:lnTo>
                    <a:lnTo>
                      <a:pt x="287274" y="271272"/>
                    </a:lnTo>
                    <a:lnTo>
                      <a:pt x="290322" y="268224"/>
                    </a:lnTo>
                    <a:lnTo>
                      <a:pt x="290322" y="256032"/>
                    </a:lnTo>
                    <a:lnTo>
                      <a:pt x="290322" y="249936"/>
                    </a:lnTo>
                    <a:lnTo>
                      <a:pt x="287274" y="240792"/>
                    </a:lnTo>
                    <a:lnTo>
                      <a:pt x="281178" y="234696"/>
                    </a:lnTo>
                    <a:lnTo>
                      <a:pt x="278130" y="228600"/>
                    </a:lnTo>
                    <a:lnTo>
                      <a:pt x="275081" y="222504"/>
                    </a:lnTo>
                    <a:lnTo>
                      <a:pt x="275081" y="216408"/>
                    </a:lnTo>
                    <a:lnTo>
                      <a:pt x="275081" y="210312"/>
                    </a:lnTo>
                  </a:path>
                  <a:path extrusionOk="0" h="292735" w="552450">
                    <a:moveTo>
                      <a:pt x="351281" y="155448"/>
                    </a:moveTo>
                    <a:lnTo>
                      <a:pt x="352234" y="166401"/>
                    </a:lnTo>
                    <a:lnTo>
                      <a:pt x="354330" y="176784"/>
                    </a:lnTo>
                    <a:lnTo>
                      <a:pt x="356425" y="187166"/>
                    </a:lnTo>
                    <a:lnTo>
                      <a:pt x="357378" y="198120"/>
                    </a:lnTo>
                    <a:lnTo>
                      <a:pt x="359568" y="211788"/>
                    </a:lnTo>
                    <a:lnTo>
                      <a:pt x="361188" y="225171"/>
                    </a:lnTo>
                    <a:lnTo>
                      <a:pt x="361664" y="237982"/>
                    </a:lnTo>
                    <a:lnTo>
                      <a:pt x="360425" y="249936"/>
                    </a:lnTo>
                    <a:lnTo>
                      <a:pt x="359806" y="258508"/>
                    </a:lnTo>
                    <a:lnTo>
                      <a:pt x="357759" y="265938"/>
                    </a:lnTo>
                    <a:lnTo>
                      <a:pt x="353996" y="272224"/>
                    </a:lnTo>
                    <a:lnTo>
                      <a:pt x="348234" y="277368"/>
                    </a:lnTo>
                    <a:lnTo>
                      <a:pt x="342138" y="274320"/>
                    </a:lnTo>
                    <a:lnTo>
                      <a:pt x="342138" y="271272"/>
                    </a:lnTo>
                    <a:lnTo>
                      <a:pt x="342138" y="262128"/>
                    </a:lnTo>
                    <a:lnTo>
                      <a:pt x="339852" y="253031"/>
                    </a:lnTo>
                    <a:lnTo>
                      <a:pt x="337566" y="244221"/>
                    </a:lnTo>
                    <a:lnTo>
                      <a:pt x="335280" y="235981"/>
                    </a:lnTo>
                    <a:lnTo>
                      <a:pt x="332994" y="228600"/>
                    </a:lnTo>
                    <a:lnTo>
                      <a:pt x="326898" y="228600"/>
                    </a:lnTo>
                    <a:lnTo>
                      <a:pt x="323850" y="228600"/>
                    </a:lnTo>
                    <a:lnTo>
                      <a:pt x="323850" y="237744"/>
                    </a:lnTo>
                    <a:lnTo>
                      <a:pt x="321706" y="243744"/>
                    </a:lnTo>
                    <a:lnTo>
                      <a:pt x="320421" y="251460"/>
                    </a:lnTo>
                    <a:lnTo>
                      <a:pt x="357378" y="274320"/>
                    </a:lnTo>
                    <a:lnTo>
                      <a:pt x="368236" y="271462"/>
                    </a:lnTo>
                    <a:lnTo>
                      <a:pt x="399764" y="249126"/>
                    </a:lnTo>
                    <a:lnTo>
                      <a:pt x="409194" y="225552"/>
                    </a:lnTo>
                    <a:lnTo>
                      <a:pt x="409194" y="222504"/>
                    </a:lnTo>
                    <a:lnTo>
                      <a:pt x="409194" y="219456"/>
                    </a:lnTo>
                    <a:lnTo>
                      <a:pt x="412242" y="216408"/>
                    </a:lnTo>
                    <a:lnTo>
                      <a:pt x="412242" y="222504"/>
                    </a:lnTo>
                    <a:lnTo>
                      <a:pt x="412242" y="228600"/>
                    </a:lnTo>
                    <a:lnTo>
                      <a:pt x="412242" y="234696"/>
                    </a:lnTo>
                    <a:lnTo>
                      <a:pt x="412289" y="242077"/>
                    </a:lnTo>
                    <a:lnTo>
                      <a:pt x="412623" y="250317"/>
                    </a:lnTo>
                    <a:lnTo>
                      <a:pt x="413527" y="259127"/>
                    </a:lnTo>
                    <a:lnTo>
                      <a:pt x="415290" y="268224"/>
                    </a:lnTo>
                    <a:lnTo>
                      <a:pt x="418338" y="274320"/>
                    </a:lnTo>
                    <a:lnTo>
                      <a:pt x="424434" y="274320"/>
                    </a:lnTo>
                    <a:lnTo>
                      <a:pt x="430530" y="274320"/>
                    </a:lnTo>
                  </a:path>
                  <a:path extrusionOk="0" h="292735" w="552450">
                    <a:moveTo>
                      <a:pt x="439674" y="192024"/>
                    </a:moveTo>
                    <a:lnTo>
                      <a:pt x="436340" y="187928"/>
                    </a:lnTo>
                    <a:lnTo>
                      <a:pt x="431291" y="182118"/>
                    </a:lnTo>
                    <a:lnTo>
                      <a:pt x="425100" y="177450"/>
                    </a:lnTo>
                    <a:lnTo>
                      <a:pt x="418338" y="176784"/>
                    </a:lnTo>
                  </a:path>
                  <a:path extrusionOk="0" h="292735" w="552450">
                    <a:moveTo>
                      <a:pt x="491490" y="268224"/>
                    </a:moveTo>
                    <a:lnTo>
                      <a:pt x="479298" y="225552"/>
                    </a:lnTo>
                    <a:lnTo>
                      <a:pt x="476250" y="203073"/>
                    </a:lnTo>
                    <a:lnTo>
                      <a:pt x="475011" y="192547"/>
                    </a:lnTo>
                    <a:lnTo>
                      <a:pt x="473201" y="182880"/>
                    </a:lnTo>
                    <a:lnTo>
                      <a:pt x="473297" y="175117"/>
                    </a:lnTo>
                    <a:lnTo>
                      <a:pt x="473963" y="166497"/>
                    </a:lnTo>
                    <a:lnTo>
                      <a:pt x="475773" y="158448"/>
                    </a:lnTo>
                    <a:lnTo>
                      <a:pt x="479298" y="152400"/>
                    </a:lnTo>
                    <a:lnTo>
                      <a:pt x="482345" y="149352"/>
                    </a:lnTo>
                    <a:lnTo>
                      <a:pt x="491490" y="152400"/>
                    </a:lnTo>
                    <a:lnTo>
                      <a:pt x="494538" y="152400"/>
                    </a:lnTo>
                    <a:lnTo>
                      <a:pt x="500634" y="155448"/>
                    </a:lnTo>
                    <a:lnTo>
                      <a:pt x="506730" y="158496"/>
                    </a:lnTo>
                    <a:lnTo>
                      <a:pt x="509778" y="164592"/>
                    </a:lnTo>
                  </a:path>
                  <a:path extrusionOk="0" h="292735" w="552450">
                    <a:moveTo>
                      <a:pt x="482345" y="216408"/>
                    </a:moveTo>
                    <a:lnTo>
                      <a:pt x="491489" y="213645"/>
                    </a:lnTo>
                    <a:lnTo>
                      <a:pt x="500633" y="210312"/>
                    </a:lnTo>
                    <a:lnTo>
                      <a:pt x="509777" y="206978"/>
                    </a:lnTo>
                    <a:lnTo>
                      <a:pt x="518922" y="204216"/>
                    </a:lnTo>
                    <a:lnTo>
                      <a:pt x="521969" y="204216"/>
                    </a:lnTo>
                    <a:lnTo>
                      <a:pt x="528066" y="201168"/>
                    </a:lnTo>
                    <a:lnTo>
                      <a:pt x="531113" y="207264"/>
                    </a:lnTo>
                    <a:lnTo>
                      <a:pt x="534162" y="210312"/>
                    </a:lnTo>
                    <a:lnTo>
                      <a:pt x="537210" y="222504"/>
                    </a:lnTo>
                    <a:lnTo>
                      <a:pt x="537210" y="228600"/>
                    </a:lnTo>
                    <a:lnTo>
                      <a:pt x="537210" y="237744"/>
                    </a:lnTo>
                    <a:lnTo>
                      <a:pt x="537210" y="243840"/>
                    </a:lnTo>
                    <a:lnTo>
                      <a:pt x="540257" y="252984"/>
                    </a:lnTo>
                    <a:lnTo>
                      <a:pt x="543306" y="259080"/>
                    </a:lnTo>
                    <a:lnTo>
                      <a:pt x="546354" y="259080"/>
                    </a:lnTo>
                    <a:lnTo>
                      <a:pt x="552450" y="259080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21"/>
              <p:cNvSpPr/>
              <p:nvPr/>
            </p:nvSpPr>
            <p:spPr>
              <a:xfrm>
                <a:off x="7866888" y="5062727"/>
                <a:ext cx="21590" cy="21590"/>
              </a:xfrm>
              <a:custGeom>
                <a:rect b="b" l="l" r="r" t="t"/>
                <a:pathLst>
                  <a:path extrusionOk="0" h="21589" w="21590">
                    <a:moveTo>
                      <a:pt x="0" y="3048"/>
                    </a:moveTo>
                    <a:lnTo>
                      <a:pt x="0" y="15240"/>
                    </a:lnTo>
                    <a:lnTo>
                      <a:pt x="3048" y="21336"/>
                    </a:lnTo>
                    <a:lnTo>
                      <a:pt x="15240" y="21336"/>
                    </a:lnTo>
                    <a:lnTo>
                      <a:pt x="21336" y="15240"/>
                    </a:lnTo>
                    <a:lnTo>
                      <a:pt x="21336" y="9144"/>
                    </a:lnTo>
                    <a:lnTo>
                      <a:pt x="21336" y="3048"/>
                    </a:lnTo>
                    <a:lnTo>
                      <a:pt x="15240" y="0"/>
                    </a:lnTo>
                    <a:lnTo>
                      <a:pt x="3048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40" name="Google Shape;1540;p21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7918704" y="5020056"/>
                <a:ext cx="128014" cy="1475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22"/>
          <p:cNvGrpSpPr/>
          <p:nvPr/>
        </p:nvGrpSpPr>
        <p:grpSpPr>
          <a:xfrm>
            <a:off x="6626936" y="1691977"/>
            <a:ext cx="1512442" cy="549091"/>
            <a:chOff x="7272528" y="1981200"/>
            <a:chExt cx="1210437" cy="429767"/>
          </a:xfrm>
        </p:grpSpPr>
        <p:pic>
          <p:nvPicPr>
            <p:cNvPr id="1546" name="Google Shape;154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72528" y="2175082"/>
              <a:ext cx="445006" cy="2358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7" name="Google Shape;1547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56922" y="2113407"/>
              <a:ext cx="75008" cy="145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8" name="Google Shape;1548;p22"/>
            <p:cNvSpPr/>
            <p:nvPr/>
          </p:nvSpPr>
          <p:spPr>
            <a:xfrm>
              <a:off x="7863840" y="1981200"/>
              <a:ext cx="619125" cy="247015"/>
            </a:xfrm>
            <a:custGeom>
              <a:rect b="b" l="l" r="r" t="t"/>
              <a:pathLst>
                <a:path extrusionOk="0" h="247014" w="619125">
                  <a:moveTo>
                    <a:pt x="9143" y="140208"/>
                  </a:moveTo>
                  <a:lnTo>
                    <a:pt x="6905" y="154400"/>
                  </a:lnTo>
                  <a:lnTo>
                    <a:pt x="4952" y="169164"/>
                  </a:lnTo>
                  <a:lnTo>
                    <a:pt x="3571" y="183927"/>
                  </a:lnTo>
                  <a:lnTo>
                    <a:pt x="3047" y="198120"/>
                  </a:lnTo>
                  <a:lnTo>
                    <a:pt x="1285" y="209502"/>
                  </a:lnTo>
                  <a:lnTo>
                    <a:pt x="380" y="220599"/>
                  </a:lnTo>
                  <a:lnTo>
                    <a:pt x="47" y="231124"/>
                  </a:lnTo>
                  <a:lnTo>
                    <a:pt x="0" y="240792"/>
                  </a:lnTo>
                  <a:lnTo>
                    <a:pt x="0" y="246888"/>
                  </a:lnTo>
                </a:path>
                <a:path extrusionOk="0" h="247014" w="619125">
                  <a:moveTo>
                    <a:pt x="12191" y="149352"/>
                  </a:moveTo>
                  <a:lnTo>
                    <a:pt x="16811" y="158496"/>
                  </a:lnTo>
                  <a:lnTo>
                    <a:pt x="21716" y="167640"/>
                  </a:lnTo>
                  <a:lnTo>
                    <a:pt x="27193" y="176784"/>
                  </a:lnTo>
                  <a:lnTo>
                    <a:pt x="33527" y="185928"/>
                  </a:lnTo>
                  <a:lnTo>
                    <a:pt x="38480" y="199644"/>
                  </a:lnTo>
                  <a:lnTo>
                    <a:pt x="43433" y="213360"/>
                  </a:lnTo>
                  <a:lnTo>
                    <a:pt x="47243" y="227075"/>
                  </a:lnTo>
                  <a:lnTo>
                    <a:pt x="48767" y="240792"/>
                  </a:lnTo>
                  <a:lnTo>
                    <a:pt x="48767" y="243840"/>
                  </a:lnTo>
                </a:path>
                <a:path extrusionOk="0" h="247014" w="619125">
                  <a:moveTo>
                    <a:pt x="21335" y="219456"/>
                  </a:moveTo>
                  <a:lnTo>
                    <a:pt x="30003" y="212598"/>
                  </a:lnTo>
                  <a:lnTo>
                    <a:pt x="38099" y="205740"/>
                  </a:lnTo>
                  <a:lnTo>
                    <a:pt x="46196" y="198882"/>
                  </a:lnTo>
                  <a:lnTo>
                    <a:pt x="54863" y="192024"/>
                  </a:lnTo>
                </a:path>
                <a:path extrusionOk="0" h="247014" w="619125">
                  <a:moveTo>
                    <a:pt x="85343" y="155448"/>
                  </a:moveTo>
                  <a:lnTo>
                    <a:pt x="85867" y="166925"/>
                  </a:lnTo>
                  <a:lnTo>
                    <a:pt x="87248" y="178689"/>
                  </a:lnTo>
                  <a:lnTo>
                    <a:pt x="89201" y="191023"/>
                  </a:lnTo>
                  <a:lnTo>
                    <a:pt x="91439" y="204216"/>
                  </a:lnTo>
                  <a:lnTo>
                    <a:pt x="91487" y="211074"/>
                  </a:lnTo>
                  <a:lnTo>
                    <a:pt x="91820" y="217932"/>
                  </a:lnTo>
                  <a:lnTo>
                    <a:pt x="92725" y="224790"/>
                  </a:lnTo>
                  <a:lnTo>
                    <a:pt x="94487" y="231648"/>
                  </a:lnTo>
                </a:path>
                <a:path extrusionOk="0" h="247014" w="619125">
                  <a:moveTo>
                    <a:pt x="82295" y="149352"/>
                  </a:moveTo>
                  <a:lnTo>
                    <a:pt x="80771" y="138731"/>
                  </a:lnTo>
                  <a:lnTo>
                    <a:pt x="81533" y="132969"/>
                  </a:lnTo>
                  <a:lnTo>
                    <a:pt x="85724" y="130063"/>
                  </a:lnTo>
                  <a:lnTo>
                    <a:pt x="94487" y="128016"/>
                  </a:lnTo>
                  <a:lnTo>
                    <a:pt x="100488" y="127587"/>
                  </a:lnTo>
                  <a:lnTo>
                    <a:pt x="108203" y="126873"/>
                  </a:lnTo>
                  <a:lnTo>
                    <a:pt x="115919" y="126730"/>
                  </a:lnTo>
                  <a:lnTo>
                    <a:pt x="121919" y="128016"/>
                  </a:lnTo>
                  <a:lnTo>
                    <a:pt x="128015" y="128016"/>
                  </a:lnTo>
                  <a:lnTo>
                    <a:pt x="128015" y="140208"/>
                  </a:lnTo>
                  <a:lnTo>
                    <a:pt x="128015" y="146304"/>
                  </a:lnTo>
                  <a:lnTo>
                    <a:pt x="124729" y="153162"/>
                  </a:lnTo>
                  <a:lnTo>
                    <a:pt x="120014" y="160020"/>
                  </a:lnTo>
                  <a:lnTo>
                    <a:pt x="114728" y="166878"/>
                  </a:lnTo>
                  <a:lnTo>
                    <a:pt x="109727" y="173736"/>
                  </a:lnTo>
                  <a:lnTo>
                    <a:pt x="106679" y="179832"/>
                  </a:lnTo>
                  <a:lnTo>
                    <a:pt x="103631" y="182880"/>
                  </a:lnTo>
                  <a:lnTo>
                    <a:pt x="103631" y="192024"/>
                  </a:lnTo>
                  <a:lnTo>
                    <a:pt x="103631" y="198120"/>
                  </a:lnTo>
                  <a:lnTo>
                    <a:pt x="106679" y="201168"/>
                  </a:lnTo>
                  <a:lnTo>
                    <a:pt x="112775" y="201168"/>
                  </a:lnTo>
                  <a:lnTo>
                    <a:pt x="119633" y="202930"/>
                  </a:lnTo>
                  <a:lnTo>
                    <a:pt x="126491" y="203835"/>
                  </a:lnTo>
                  <a:lnTo>
                    <a:pt x="133349" y="204168"/>
                  </a:lnTo>
                  <a:lnTo>
                    <a:pt x="140207" y="204216"/>
                  </a:lnTo>
                  <a:lnTo>
                    <a:pt x="143255" y="204216"/>
                  </a:lnTo>
                  <a:lnTo>
                    <a:pt x="146303" y="204216"/>
                  </a:lnTo>
                </a:path>
                <a:path extrusionOk="0" h="247014" w="619125">
                  <a:moveTo>
                    <a:pt x="195071" y="121920"/>
                  </a:moveTo>
                  <a:lnTo>
                    <a:pt x="185927" y="170688"/>
                  </a:lnTo>
                  <a:lnTo>
                    <a:pt x="185832" y="179832"/>
                  </a:lnTo>
                  <a:lnTo>
                    <a:pt x="185165" y="188976"/>
                  </a:lnTo>
                  <a:lnTo>
                    <a:pt x="183356" y="198120"/>
                  </a:lnTo>
                  <a:lnTo>
                    <a:pt x="179831" y="207264"/>
                  </a:lnTo>
                </a:path>
                <a:path extrusionOk="0" h="247014" w="619125">
                  <a:moveTo>
                    <a:pt x="192023" y="115824"/>
                  </a:moveTo>
                  <a:lnTo>
                    <a:pt x="199882" y="131826"/>
                  </a:lnTo>
                  <a:lnTo>
                    <a:pt x="209169" y="147828"/>
                  </a:lnTo>
                  <a:lnTo>
                    <a:pt x="219027" y="163830"/>
                  </a:lnTo>
                  <a:lnTo>
                    <a:pt x="228599" y="179832"/>
                  </a:lnTo>
                  <a:lnTo>
                    <a:pt x="231647" y="185927"/>
                  </a:lnTo>
                  <a:lnTo>
                    <a:pt x="234695" y="192024"/>
                  </a:lnTo>
                  <a:lnTo>
                    <a:pt x="234695" y="198120"/>
                  </a:lnTo>
                </a:path>
                <a:path extrusionOk="0" h="247014" w="619125">
                  <a:moveTo>
                    <a:pt x="185927" y="176784"/>
                  </a:moveTo>
                  <a:lnTo>
                    <a:pt x="196881" y="172212"/>
                  </a:lnTo>
                  <a:lnTo>
                    <a:pt x="207263" y="167640"/>
                  </a:lnTo>
                  <a:lnTo>
                    <a:pt x="217646" y="163068"/>
                  </a:lnTo>
                  <a:lnTo>
                    <a:pt x="228599" y="158496"/>
                  </a:lnTo>
                </a:path>
                <a:path extrusionOk="0" h="247014" w="619125">
                  <a:moveTo>
                    <a:pt x="259079" y="124967"/>
                  </a:moveTo>
                  <a:lnTo>
                    <a:pt x="259127" y="133635"/>
                  </a:lnTo>
                  <a:lnTo>
                    <a:pt x="259460" y="141731"/>
                  </a:lnTo>
                  <a:lnTo>
                    <a:pt x="260365" y="149828"/>
                  </a:lnTo>
                  <a:lnTo>
                    <a:pt x="262127" y="158496"/>
                  </a:lnTo>
                  <a:lnTo>
                    <a:pt x="262127" y="161544"/>
                  </a:lnTo>
                  <a:lnTo>
                    <a:pt x="262127" y="167639"/>
                  </a:lnTo>
                  <a:lnTo>
                    <a:pt x="262127" y="170687"/>
                  </a:lnTo>
                </a:path>
                <a:path extrusionOk="0" h="247014" w="619125">
                  <a:moveTo>
                    <a:pt x="252983" y="128015"/>
                  </a:moveTo>
                  <a:lnTo>
                    <a:pt x="261175" y="128968"/>
                  </a:lnTo>
                  <a:lnTo>
                    <a:pt x="268224" y="131063"/>
                  </a:lnTo>
                  <a:lnTo>
                    <a:pt x="275272" y="133159"/>
                  </a:lnTo>
                  <a:lnTo>
                    <a:pt x="283463" y="134112"/>
                  </a:lnTo>
                  <a:lnTo>
                    <a:pt x="289559" y="134112"/>
                  </a:lnTo>
                  <a:lnTo>
                    <a:pt x="292607" y="134112"/>
                  </a:lnTo>
                  <a:lnTo>
                    <a:pt x="295655" y="128015"/>
                  </a:lnTo>
                  <a:lnTo>
                    <a:pt x="298703" y="118872"/>
                  </a:lnTo>
                  <a:lnTo>
                    <a:pt x="298703" y="112775"/>
                  </a:lnTo>
                  <a:lnTo>
                    <a:pt x="298703" y="106679"/>
                  </a:lnTo>
                  <a:lnTo>
                    <a:pt x="298703" y="103632"/>
                  </a:lnTo>
                  <a:lnTo>
                    <a:pt x="298703" y="100584"/>
                  </a:lnTo>
                  <a:lnTo>
                    <a:pt x="301751" y="97536"/>
                  </a:lnTo>
                  <a:lnTo>
                    <a:pt x="301751" y="100584"/>
                  </a:lnTo>
                  <a:lnTo>
                    <a:pt x="304799" y="103632"/>
                  </a:lnTo>
                  <a:lnTo>
                    <a:pt x="304799" y="106679"/>
                  </a:lnTo>
                  <a:lnTo>
                    <a:pt x="307038" y="115347"/>
                  </a:lnTo>
                  <a:lnTo>
                    <a:pt x="308990" y="123443"/>
                  </a:lnTo>
                  <a:lnTo>
                    <a:pt x="310372" y="131540"/>
                  </a:lnTo>
                  <a:lnTo>
                    <a:pt x="310895" y="140208"/>
                  </a:lnTo>
                  <a:lnTo>
                    <a:pt x="313943" y="146303"/>
                  </a:lnTo>
                  <a:lnTo>
                    <a:pt x="313943" y="149351"/>
                  </a:lnTo>
                  <a:lnTo>
                    <a:pt x="316991" y="155448"/>
                  </a:lnTo>
                </a:path>
                <a:path extrusionOk="0" h="247014" w="619125">
                  <a:moveTo>
                    <a:pt x="341375" y="64008"/>
                  </a:moveTo>
                  <a:lnTo>
                    <a:pt x="341423" y="74914"/>
                  </a:lnTo>
                  <a:lnTo>
                    <a:pt x="341756" y="84962"/>
                  </a:lnTo>
                  <a:lnTo>
                    <a:pt x="342661" y="94440"/>
                  </a:lnTo>
                  <a:lnTo>
                    <a:pt x="344423" y="103632"/>
                  </a:lnTo>
                  <a:lnTo>
                    <a:pt x="344947" y="112775"/>
                  </a:lnTo>
                  <a:lnTo>
                    <a:pt x="346328" y="121919"/>
                  </a:lnTo>
                  <a:lnTo>
                    <a:pt x="348281" y="131063"/>
                  </a:lnTo>
                  <a:lnTo>
                    <a:pt x="350519" y="140208"/>
                  </a:lnTo>
                  <a:lnTo>
                    <a:pt x="350519" y="152400"/>
                  </a:lnTo>
                  <a:lnTo>
                    <a:pt x="353567" y="152400"/>
                  </a:lnTo>
                  <a:lnTo>
                    <a:pt x="356615" y="155448"/>
                  </a:lnTo>
                  <a:lnTo>
                    <a:pt x="362711" y="155448"/>
                  </a:lnTo>
                  <a:lnTo>
                    <a:pt x="365759" y="155448"/>
                  </a:lnTo>
                  <a:lnTo>
                    <a:pt x="371855" y="152400"/>
                  </a:lnTo>
                  <a:lnTo>
                    <a:pt x="377951" y="146303"/>
                  </a:lnTo>
                  <a:lnTo>
                    <a:pt x="387095" y="143255"/>
                  </a:lnTo>
                  <a:lnTo>
                    <a:pt x="390143" y="140208"/>
                  </a:lnTo>
                  <a:lnTo>
                    <a:pt x="393191" y="137160"/>
                  </a:lnTo>
                  <a:lnTo>
                    <a:pt x="396239" y="134112"/>
                  </a:lnTo>
                </a:path>
                <a:path extrusionOk="0" h="247014" w="619125">
                  <a:moveTo>
                    <a:pt x="356615" y="118872"/>
                  </a:moveTo>
                  <a:lnTo>
                    <a:pt x="363807" y="113014"/>
                  </a:lnTo>
                  <a:lnTo>
                    <a:pt x="368426" y="108585"/>
                  </a:lnTo>
                  <a:lnTo>
                    <a:pt x="372475" y="104727"/>
                  </a:lnTo>
                  <a:lnTo>
                    <a:pt x="377951" y="100584"/>
                  </a:lnTo>
                </a:path>
                <a:path extrusionOk="0" h="247014" w="619125">
                  <a:moveTo>
                    <a:pt x="356615" y="79248"/>
                  </a:moveTo>
                  <a:lnTo>
                    <a:pt x="359854" y="70294"/>
                  </a:lnTo>
                  <a:lnTo>
                    <a:pt x="361949" y="64770"/>
                  </a:lnTo>
                  <a:lnTo>
                    <a:pt x="365188" y="60388"/>
                  </a:lnTo>
                  <a:lnTo>
                    <a:pt x="371855" y="54863"/>
                  </a:lnTo>
                </a:path>
                <a:path extrusionOk="0" h="247014" w="619125">
                  <a:moveTo>
                    <a:pt x="396239" y="64008"/>
                  </a:moveTo>
                  <a:lnTo>
                    <a:pt x="405860" y="59388"/>
                  </a:lnTo>
                  <a:lnTo>
                    <a:pt x="416051" y="54482"/>
                  </a:lnTo>
                  <a:lnTo>
                    <a:pt x="426243" y="49006"/>
                  </a:lnTo>
                  <a:lnTo>
                    <a:pt x="435863" y="42672"/>
                  </a:lnTo>
                  <a:lnTo>
                    <a:pt x="429767" y="42672"/>
                  </a:lnTo>
                  <a:lnTo>
                    <a:pt x="426719" y="39624"/>
                  </a:lnTo>
                  <a:lnTo>
                    <a:pt x="420623" y="42672"/>
                  </a:lnTo>
                  <a:lnTo>
                    <a:pt x="414527" y="48767"/>
                  </a:lnTo>
                  <a:lnTo>
                    <a:pt x="414527" y="54863"/>
                  </a:lnTo>
                  <a:lnTo>
                    <a:pt x="414527" y="60960"/>
                  </a:lnTo>
                  <a:lnTo>
                    <a:pt x="413289" y="69627"/>
                  </a:lnTo>
                  <a:lnTo>
                    <a:pt x="413765" y="77724"/>
                  </a:lnTo>
                  <a:lnTo>
                    <a:pt x="415385" y="85820"/>
                  </a:lnTo>
                  <a:lnTo>
                    <a:pt x="417575" y="94487"/>
                  </a:lnTo>
                  <a:lnTo>
                    <a:pt x="420623" y="100584"/>
                  </a:lnTo>
                  <a:lnTo>
                    <a:pt x="423671" y="106679"/>
                  </a:lnTo>
                  <a:lnTo>
                    <a:pt x="429767" y="112775"/>
                  </a:lnTo>
                </a:path>
                <a:path extrusionOk="0" h="247014" w="619125">
                  <a:moveTo>
                    <a:pt x="463295" y="33527"/>
                  </a:moveTo>
                  <a:lnTo>
                    <a:pt x="463819" y="44957"/>
                  </a:lnTo>
                  <a:lnTo>
                    <a:pt x="465200" y="56387"/>
                  </a:lnTo>
                  <a:lnTo>
                    <a:pt x="467153" y="67818"/>
                  </a:lnTo>
                  <a:lnTo>
                    <a:pt x="469391" y="79248"/>
                  </a:lnTo>
                  <a:lnTo>
                    <a:pt x="469487" y="88344"/>
                  </a:lnTo>
                  <a:lnTo>
                    <a:pt x="487679" y="118872"/>
                  </a:lnTo>
                  <a:lnTo>
                    <a:pt x="493775" y="118872"/>
                  </a:lnTo>
                  <a:lnTo>
                    <a:pt x="501062" y="115538"/>
                  </a:lnTo>
                  <a:lnTo>
                    <a:pt x="508634" y="110489"/>
                  </a:lnTo>
                  <a:lnTo>
                    <a:pt x="515635" y="104298"/>
                  </a:lnTo>
                  <a:lnTo>
                    <a:pt x="521207" y="97536"/>
                  </a:lnTo>
                  <a:lnTo>
                    <a:pt x="521207" y="91439"/>
                  </a:lnTo>
                  <a:lnTo>
                    <a:pt x="521207" y="88391"/>
                  </a:lnTo>
                  <a:lnTo>
                    <a:pt x="521207" y="85344"/>
                  </a:lnTo>
                </a:path>
                <a:path extrusionOk="0" h="247014" w="619125">
                  <a:moveTo>
                    <a:pt x="481583" y="85344"/>
                  </a:moveTo>
                  <a:lnTo>
                    <a:pt x="488394" y="80724"/>
                  </a:lnTo>
                  <a:lnTo>
                    <a:pt x="494918" y="75818"/>
                  </a:lnTo>
                  <a:lnTo>
                    <a:pt x="500872" y="70342"/>
                  </a:lnTo>
                  <a:lnTo>
                    <a:pt x="505967" y="64008"/>
                  </a:lnTo>
                </a:path>
                <a:path extrusionOk="0" h="247014" w="619125">
                  <a:moveTo>
                    <a:pt x="469391" y="48767"/>
                  </a:moveTo>
                  <a:lnTo>
                    <a:pt x="478107" y="42910"/>
                  </a:lnTo>
                  <a:lnTo>
                    <a:pt x="486536" y="38480"/>
                  </a:lnTo>
                  <a:lnTo>
                    <a:pt x="495538" y="34623"/>
                  </a:lnTo>
                  <a:lnTo>
                    <a:pt x="505967" y="30479"/>
                  </a:lnTo>
                </a:path>
                <a:path extrusionOk="0" h="247014" w="619125">
                  <a:moveTo>
                    <a:pt x="539495" y="21336"/>
                  </a:moveTo>
                  <a:lnTo>
                    <a:pt x="541305" y="30479"/>
                  </a:lnTo>
                  <a:lnTo>
                    <a:pt x="542543" y="39624"/>
                  </a:lnTo>
                  <a:lnTo>
                    <a:pt x="543782" y="48768"/>
                  </a:lnTo>
                  <a:lnTo>
                    <a:pt x="545591" y="57912"/>
                  </a:lnTo>
                  <a:lnTo>
                    <a:pt x="546068" y="66532"/>
                  </a:lnTo>
                  <a:lnTo>
                    <a:pt x="547115" y="74294"/>
                  </a:lnTo>
                  <a:lnTo>
                    <a:pt x="548163" y="81486"/>
                  </a:lnTo>
                  <a:lnTo>
                    <a:pt x="548639" y="88391"/>
                  </a:lnTo>
                  <a:lnTo>
                    <a:pt x="548639" y="91439"/>
                  </a:lnTo>
                  <a:lnTo>
                    <a:pt x="548639" y="94487"/>
                  </a:lnTo>
                </a:path>
                <a:path extrusionOk="0" h="247014" w="619125">
                  <a:moveTo>
                    <a:pt x="527303" y="30479"/>
                  </a:moveTo>
                  <a:lnTo>
                    <a:pt x="527018" y="22383"/>
                  </a:lnTo>
                  <a:lnTo>
                    <a:pt x="527303" y="16001"/>
                  </a:lnTo>
                  <a:lnTo>
                    <a:pt x="529875" y="10763"/>
                  </a:lnTo>
                  <a:lnTo>
                    <a:pt x="573023" y="0"/>
                  </a:lnTo>
                  <a:lnTo>
                    <a:pt x="585215" y="0"/>
                  </a:lnTo>
                  <a:lnTo>
                    <a:pt x="591311" y="0"/>
                  </a:lnTo>
                  <a:lnTo>
                    <a:pt x="591311" y="12191"/>
                  </a:lnTo>
                  <a:lnTo>
                    <a:pt x="589740" y="20859"/>
                  </a:lnTo>
                  <a:lnTo>
                    <a:pt x="560832" y="54863"/>
                  </a:lnTo>
                  <a:lnTo>
                    <a:pt x="563879" y="60960"/>
                  </a:lnTo>
                  <a:lnTo>
                    <a:pt x="563879" y="64008"/>
                  </a:lnTo>
                  <a:lnTo>
                    <a:pt x="573023" y="64008"/>
                  </a:lnTo>
                  <a:lnTo>
                    <a:pt x="576071" y="64008"/>
                  </a:lnTo>
                  <a:lnTo>
                    <a:pt x="582929" y="66246"/>
                  </a:lnTo>
                  <a:lnTo>
                    <a:pt x="589787" y="68199"/>
                  </a:lnTo>
                  <a:lnTo>
                    <a:pt x="596645" y="69580"/>
                  </a:lnTo>
                  <a:lnTo>
                    <a:pt x="603503" y="70103"/>
                  </a:lnTo>
                  <a:lnTo>
                    <a:pt x="609599" y="70103"/>
                  </a:lnTo>
                  <a:lnTo>
                    <a:pt x="615695" y="70103"/>
                  </a:lnTo>
                  <a:lnTo>
                    <a:pt x="618743" y="73151"/>
                  </a:lnTo>
                  <a:lnTo>
                    <a:pt x="618743" y="76200"/>
                  </a:lnTo>
                </a:path>
              </a:pathLst>
            </a:custGeom>
            <a:noFill/>
            <a:ln cap="flat" cmpd="sng" w="2437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9" name="Google Shape;1549;p22"/>
          <p:cNvGrpSpPr/>
          <p:nvPr/>
        </p:nvGrpSpPr>
        <p:grpSpPr>
          <a:xfrm>
            <a:off x="7335314" y="2455254"/>
            <a:ext cx="1150319" cy="677602"/>
            <a:chOff x="7335314" y="2455254"/>
            <a:chExt cx="1150319" cy="677602"/>
          </a:xfrm>
        </p:grpSpPr>
        <p:grpSp>
          <p:nvGrpSpPr>
            <p:cNvPr id="1550" name="Google Shape;1550;p22"/>
            <p:cNvGrpSpPr/>
            <p:nvPr/>
          </p:nvGrpSpPr>
          <p:grpSpPr>
            <a:xfrm>
              <a:off x="7335314" y="2669439"/>
              <a:ext cx="575555" cy="463417"/>
              <a:chOff x="7839456" y="2746247"/>
              <a:chExt cx="460628" cy="362711"/>
            </a:xfrm>
          </p:grpSpPr>
          <p:sp>
            <p:nvSpPr>
              <p:cNvPr id="1551" name="Google Shape;1551;p22"/>
              <p:cNvSpPr/>
              <p:nvPr/>
            </p:nvSpPr>
            <p:spPr>
              <a:xfrm>
                <a:off x="7879079" y="2746247"/>
                <a:ext cx="421005" cy="326390"/>
              </a:xfrm>
              <a:custGeom>
                <a:rect b="b" l="l" r="r" t="t"/>
                <a:pathLst>
                  <a:path extrusionOk="0" h="326389" w="421004">
                    <a:moveTo>
                      <a:pt x="0" y="326136"/>
                    </a:moveTo>
                    <a:lnTo>
                      <a:pt x="9001" y="283273"/>
                    </a:lnTo>
                    <a:lnTo>
                      <a:pt x="28336" y="241315"/>
                    </a:lnTo>
                    <a:lnTo>
                      <a:pt x="63674" y="189785"/>
                    </a:lnTo>
                    <a:lnTo>
                      <a:pt x="124110" y="125253"/>
                    </a:lnTo>
                    <a:lnTo>
                      <a:pt x="166877" y="89915"/>
                    </a:lnTo>
                    <a:lnTo>
                      <a:pt x="213074" y="59150"/>
                    </a:lnTo>
                    <a:lnTo>
                      <a:pt x="262127" y="33527"/>
                    </a:lnTo>
                    <a:lnTo>
                      <a:pt x="323468" y="11049"/>
                    </a:lnTo>
                    <a:lnTo>
                      <a:pt x="387095" y="0"/>
                    </a:lnTo>
                    <a:lnTo>
                      <a:pt x="394906" y="47"/>
                    </a:lnTo>
                    <a:lnTo>
                      <a:pt x="403859" y="381"/>
                    </a:lnTo>
                    <a:lnTo>
                      <a:pt x="412813" y="1285"/>
                    </a:lnTo>
                    <a:lnTo>
                      <a:pt x="420623" y="3048"/>
                    </a:lnTo>
                    <a:lnTo>
                      <a:pt x="413242" y="8381"/>
                    </a:lnTo>
                    <a:lnTo>
                      <a:pt x="405002" y="11429"/>
                    </a:lnTo>
                    <a:lnTo>
                      <a:pt x="396192" y="13334"/>
                    </a:lnTo>
                    <a:lnTo>
                      <a:pt x="387095" y="15239"/>
                    </a:lnTo>
                  </a:path>
                </a:pathLst>
              </a:custGeom>
              <a:noFill/>
              <a:ln cap="flat" cmpd="sng" w="243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52" name="Google Shape;1552;p2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839456" y="2974848"/>
                <a:ext cx="106678" cy="134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53" name="Google Shape;1553;p22"/>
            <p:cNvGrpSpPr/>
            <p:nvPr/>
          </p:nvGrpSpPr>
          <p:grpSpPr>
            <a:xfrm>
              <a:off x="8058925" y="2455254"/>
              <a:ext cx="426708" cy="416687"/>
              <a:chOff x="8418576" y="2578607"/>
              <a:chExt cx="341503" cy="326136"/>
            </a:xfrm>
          </p:grpSpPr>
          <p:sp>
            <p:nvSpPr>
              <p:cNvPr id="1554" name="Google Shape;1554;p22"/>
              <p:cNvSpPr/>
              <p:nvPr/>
            </p:nvSpPr>
            <p:spPr>
              <a:xfrm>
                <a:off x="8543544" y="2578607"/>
                <a:ext cx="216535" cy="295910"/>
              </a:xfrm>
              <a:custGeom>
                <a:rect b="b" l="l" r="r" t="t"/>
                <a:pathLst>
                  <a:path extrusionOk="0" h="295910" w="216534">
                    <a:moveTo>
                      <a:pt x="64008" y="0"/>
                    </a:moveTo>
                    <a:lnTo>
                      <a:pt x="62245" y="13715"/>
                    </a:lnTo>
                    <a:lnTo>
                      <a:pt x="61341" y="27431"/>
                    </a:lnTo>
                    <a:lnTo>
                      <a:pt x="61007" y="41147"/>
                    </a:lnTo>
                    <a:lnTo>
                      <a:pt x="60960" y="54863"/>
                    </a:lnTo>
                    <a:lnTo>
                      <a:pt x="61007" y="66246"/>
                    </a:lnTo>
                    <a:lnTo>
                      <a:pt x="61341" y="77342"/>
                    </a:lnTo>
                    <a:lnTo>
                      <a:pt x="62245" y="87868"/>
                    </a:lnTo>
                    <a:lnTo>
                      <a:pt x="64008" y="97536"/>
                    </a:lnTo>
                    <a:lnTo>
                      <a:pt x="64008" y="103631"/>
                    </a:lnTo>
                    <a:lnTo>
                      <a:pt x="67056" y="103631"/>
                    </a:lnTo>
                    <a:lnTo>
                      <a:pt x="67056" y="106679"/>
                    </a:lnTo>
                  </a:path>
                  <a:path extrusionOk="0" h="295910" w="216534">
                    <a:moveTo>
                      <a:pt x="0" y="149351"/>
                    </a:moveTo>
                    <a:lnTo>
                      <a:pt x="16002" y="148256"/>
                    </a:lnTo>
                    <a:lnTo>
                      <a:pt x="32004" y="145161"/>
                    </a:lnTo>
                    <a:lnTo>
                      <a:pt x="48006" y="140350"/>
                    </a:lnTo>
                    <a:lnTo>
                      <a:pt x="64008" y="134112"/>
                    </a:lnTo>
                    <a:lnTo>
                      <a:pt x="84629" y="127301"/>
                    </a:lnTo>
                    <a:lnTo>
                      <a:pt x="105537" y="120776"/>
                    </a:lnTo>
                    <a:lnTo>
                      <a:pt x="127015" y="114823"/>
                    </a:lnTo>
                    <a:lnTo>
                      <a:pt x="149352" y="109727"/>
                    </a:lnTo>
                    <a:lnTo>
                      <a:pt x="152400" y="109727"/>
                    </a:lnTo>
                    <a:lnTo>
                      <a:pt x="155448" y="109727"/>
                    </a:lnTo>
                  </a:path>
                  <a:path extrusionOk="0" h="295910" w="216534">
                    <a:moveTo>
                      <a:pt x="48768" y="216407"/>
                    </a:moveTo>
                    <a:lnTo>
                      <a:pt x="57340" y="220122"/>
                    </a:lnTo>
                    <a:lnTo>
                      <a:pt x="64770" y="223265"/>
                    </a:lnTo>
                    <a:lnTo>
                      <a:pt x="71056" y="227552"/>
                    </a:lnTo>
                    <a:lnTo>
                      <a:pt x="76200" y="234695"/>
                    </a:lnTo>
                    <a:lnTo>
                      <a:pt x="81438" y="242077"/>
                    </a:lnTo>
                    <a:lnTo>
                      <a:pt x="83820" y="250316"/>
                    </a:lnTo>
                    <a:lnTo>
                      <a:pt x="83915" y="259127"/>
                    </a:lnTo>
                    <a:lnTo>
                      <a:pt x="82296" y="268224"/>
                    </a:lnTo>
                    <a:lnTo>
                      <a:pt x="81724" y="276367"/>
                    </a:lnTo>
                    <a:lnTo>
                      <a:pt x="80010" y="283083"/>
                    </a:lnTo>
                    <a:lnTo>
                      <a:pt x="77152" y="289226"/>
                    </a:lnTo>
                    <a:lnTo>
                      <a:pt x="73152" y="295655"/>
                    </a:lnTo>
                    <a:lnTo>
                      <a:pt x="76009" y="288798"/>
                    </a:lnTo>
                    <a:lnTo>
                      <a:pt x="80010" y="281939"/>
                    </a:lnTo>
                    <a:lnTo>
                      <a:pt x="85153" y="275081"/>
                    </a:lnTo>
                    <a:lnTo>
                      <a:pt x="91440" y="268224"/>
                    </a:lnTo>
                    <a:lnTo>
                      <a:pt x="99155" y="256698"/>
                    </a:lnTo>
                    <a:lnTo>
                      <a:pt x="107442" y="244601"/>
                    </a:lnTo>
                    <a:lnTo>
                      <a:pt x="114585" y="231362"/>
                    </a:lnTo>
                    <a:lnTo>
                      <a:pt x="118872" y="216407"/>
                    </a:lnTo>
                    <a:lnTo>
                      <a:pt x="118872" y="207263"/>
                    </a:lnTo>
                    <a:lnTo>
                      <a:pt x="112776" y="201167"/>
                    </a:lnTo>
                    <a:lnTo>
                      <a:pt x="103632" y="198119"/>
                    </a:lnTo>
                    <a:lnTo>
                      <a:pt x="97536" y="195071"/>
                    </a:lnTo>
                    <a:lnTo>
                      <a:pt x="91440" y="198119"/>
                    </a:lnTo>
                    <a:lnTo>
                      <a:pt x="85344" y="198119"/>
                    </a:lnTo>
                  </a:path>
                  <a:path extrusionOk="0" h="295910" w="216534">
                    <a:moveTo>
                      <a:pt x="152400" y="167639"/>
                    </a:moveTo>
                    <a:lnTo>
                      <a:pt x="158781" y="163639"/>
                    </a:lnTo>
                    <a:lnTo>
                      <a:pt x="164592" y="160781"/>
                    </a:lnTo>
                    <a:lnTo>
                      <a:pt x="170402" y="159067"/>
                    </a:lnTo>
                    <a:lnTo>
                      <a:pt x="176784" y="158495"/>
                    </a:lnTo>
                    <a:lnTo>
                      <a:pt x="182880" y="158495"/>
                    </a:lnTo>
                    <a:lnTo>
                      <a:pt x="182880" y="170687"/>
                    </a:lnTo>
                    <a:lnTo>
                      <a:pt x="182880" y="173736"/>
                    </a:lnTo>
                    <a:lnTo>
                      <a:pt x="180070" y="182832"/>
                    </a:lnTo>
                    <a:lnTo>
                      <a:pt x="176403" y="191642"/>
                    </a:lnTo>
                    <a:lnTo>
                      <a:pt x="172164" y="199882"/>
                    </a:lnTo>
                    <a:lnTo>
                      <a:pt x="167640" y="207263"/>
                    </a:lnTo>
                    <a:lnTo>
                      <a:pt x="164592" y="213359"/>
                    </a:lnTo>
                    <a:lnTo>
                      <a:pt x="164592" y="216407"/>
                    </a:lnTo>
                    <a:lnTo>
                      <a:pt x="164592" y="219455"/>
                    </a:lnTo>
                    <a:lnTo>
                      <a:pt x="171450" y="218932"/>
                    </a:lnTo>
                    <a:lnTo>
                      <a:pt x="211312" y="202644"/>
                    </a:lnTo>
                    <a:lnTo>
                      <a:pt x="216408" y="198119"/>
                    </a:lnTo>
                  </a:path>
                </a:pathLst>
              </a:custGeom>
              <a:noFill/>
              <a:ln cap="flat" cmpd="sng" w="243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55" name="Google Shape;1555;p2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418576" y="2639568"/>
                <a:ext cx="85342" cy="1249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6" name="Google Shape;1556;p22"/>
              <p:cNvSpPr/>
              <p:nvPr/>
            </p:nvSpPr>
            <p:spPr>
              <a:xfrm>
                <a:off x="8510016" y="2813303"/>
                <a:ext cx="58419" cy="91440"/>
              </a:xfrm>
              <a:custGeom>
                <a:rect b="b" l="l" r="r" t="t"/>
                <a:pathLst>
                  <a:path extrusionOk="0" h="91439" w="58420">
                    <a:moveTo>
                      <a:pt x="0" y="21336"/>
                    </a:moveTo>
                    <a:lnTo>
                      <a:pt x="3047" y="9144"/>
                    </a:lnTo>
                    <a:lnTo>
                      <a:pt x="3047" y="6096"/>
                    </a:lnTo>
                    <a:lnTo>
                      <a:pt x="15240" y="3048"/>
                    </a:lnTo>
                    <a:lnTo>
                      <a:pt x="21336" y="0"/>
                    </a:lnTo>
                    <a:lnTo>
                      <a:pt x="30480" y="0"/>
                    </a:lnTo>
                    <a:lnTo>
                      <a:pt x="33528" y="6096"/>
                    </a:lnTo>
                    <a:lnTo>
                      <a:pt x="36052" y="13906"/>
                    </a:lnTo>
                    <a:lnTo>
                      <a:pt x="35433" y="22860"/>
                    </a:lnTo>
                    <a:lnTo>
                      <a:pt x="33099" y="31813"/>
                    </a:lnTo>
                    <a:lnTo>
                      <a:pt x="30480" y="39624"/>
                    </a:lnTo>
                    <a:lnTo>
                      <a:pt x="27193" y="50530"/>
                    </a:lnTo>
                    <a:lnTo>
                      <a:pt x="22478" y="60578"/>
                    </a:lnTo>
                    <a:lnTo>
                      <a:pt x="17192" y="70056"/>
                    </a:lnTo>
                    <a:lnTo>
                      <a:pt x="12192" y="79248"/>
                    </a:lnTo>
                    <a:lnTo>
                      <a:pt x="12192" y="85344"/>
                    </a:lnTo>
                    <a:lnTo>
                      <a:pt x="12192" y="88392"/>
                    </a:lnTo>
                    <a:lnTo>
                      <a:pt x="9143" y="91440"/>
                    </a:lnTo>
                    <a:lnTo>
                      <a:pt x="18287" y="91440"/>
                    </a:lnTo>
                    <a:lnTo>
                      <a:pt x="24384" y="88392"/>
                    </a:lnTo>
                    <a:lnTo>
                      <a:pt x="33528" y="85344"/>
                    </a:lnTo>
                    <a:lnTo>
                      <a:pt x="40338" y="81295"/>
                    </a:lnTo>
                    <a:lnTo>
                      <a:pt x="46862" y="78104"/>
                    </a:lnTo>
                    <a:lnTo>
                      <a:pt x="52816" y="75485"/>
                    </a:lnTo>
                    <a:lnTo>
                      <a:pt x="57912" y="73151"/>
                    </a:lnTo>
                  </a:path>
                </a:pathLst>
              </a:custGeom>
              <a:noFill/>
              <a:ln cap="flat" cmpd="sng" w="243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57" name="Google Shape;1557;p22"/>
          <p:cNvSpPr/>
          <p:nvPr/>
        </p:nvSpPr>
        <p:spPr>
          <a:xfrm>
            <a:off x="6390811" y="3448293"/>
            <a:ext cx="99179" cy="133053"/>
          </a:xfrm>
          <a:custGeom>
            <a:rect b="b" l="l" r="r" t="t"/>
            <a:pathLst>
              <a:path extrusionOk="0" h="104139" w="79375">
                <a:moveTo>
                  <a:pt x="0" y="39624"/>
                </a:moveTo>
                <a:lnTo>
                  <a:pt x="11430" y="41386"/>
                </a:lnTo>
                <a:lnTo>
                  <a:pt x="22860" y="42291"/>
                </a:lnTo>
                <a:lnTo>
                  <a:pt x="34290" y="42624"/>
                </a:lnTo>
                <a:lnTo>
                  <a:pt x="45720" y="42672"/>
                </a:lnTo>
                <a:lnTo>
                  <a:pt x="53530" y="42624"/>
                </a:lnTo>
                <a:lnTo>
                  <a:pt x="62484" y="42290"/>
                </a:lnTo>
                <a:lnTo>
                  <a:pt x="71437" y="41386"/>
                </a:lnTo>
                <a:lnTo>
                  <a:pt x="79248" y="39624"/>
                </a:lnTo>
              </a:path>
              <a:path extrusionOk="0" h="104139" w="79375">
                <a:moveTo>
                  <a:pt x="48768" y="0"/>
                </a:moveTo>
                <a:lnTo>
                  <a:pt x="49244" y="10953"/>
                </a:lnTo>
                <a:lnTo>
                  <a:pt x="50292" y="21336"/>
                </a:lnTo>
                <a:lnTo>
                  <a:pt x="51339" y="31718"/>
                </a:lnTo>
                <a:lnTo>
                  <a:pt x="51816" y="42672"/>
                </a:lnTo>
                <a:lnTo>
                  <a:pt x="51816" y="54625"/>
                </a:lnTo>
                <a:lnTo>
                  <a:pt x="51816" y="67437"/>
                </a:lnTo>
                <a:lnTo>
                  <a:pt x="51816" y="80819"/>
                </a:lnTo>
                <a:lnTo>
                  <a:pt x="51816" y="94487"/>
                </a:lnTo>
                <a:lnTo>
                  <a:pt x="51816" y="97536"/>
                </a:lnTo>
                <a:lnTo>
                  <a:pt x="51816" y="100584"/>
                </a:lnTo>
                <a:lnTo>
                  <a:pt x="51816" y="103631"/>
                </a:lnTo>
              </a:path>
            </a:pathLst>
          </a:custGeom>
          <a:noFill/>
          <a:ln cap="flat" cmpd="sng" w="243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8" name="Google Shape;1558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34444" y="3339255"/>
            <a:ext cx="228506" cy="3089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9" name="Google Shape;1559;p22"/>
          <p:cNvGrpSpPr/>
          <p:nvPr/>
        </p:nvGrpSpPr>
        <p:grpSpPr>
          <a:xfrm>
            <a:off x="7441951" y="3148435"/>
            <a:ext cx="624588" cy="443944"/>
            <a:chOff x="7924800" y="3121152"/>
            <a:chExt cx="499870" cy="347470"/>
          </a:xfrm>
        </p:grpSpPr>
        <p:pic>
          <p:nvPicPr>
            <p:cNvPr id="1560" name="Google Shape;1560;p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924800" y="3261360"/>
              <a:ext cx="88390" cy="2072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1" name="Google Shape;1561;p2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049768" y="3270504"/>
              <a:ext cx="128014" cy="1371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2" name="Google Shape;1562;p22"/>
            <p:cNvSpPr/>
            <p:nvPr/>
          </p:nvSpPr>
          <p:spPr>
            <a:xfrm>
              <a:off x="8220456" y="3233928"/>
              <a:ext cx="52069" cy="192405"/>
            </a:xfrm>
            <a:custGeom>
              <a:rect b="b" l="l" r="r" t="t"/>
              <a:pathLst>
                <a:path extrusionOk="0" h="192404" w="52070">
                  <a:moveTo>
                    <a:pt x="0" y="0"/>
                  </a:moveTo>
                  <a:lnTo>
                    <a:pt x="1809" y="11477"/>
                  </a:lnTo>
                  <a:lnTo>
                    <a:pt x="3047" y="23241"/>
                  </a:lnTo>
                  <a:lnTo>
                    <a:pt x="4286" y="35575"/>
                  </a:lnTo>
                  <a:lnTo>
                    <a:pt x="6095" y="48768"/>
                  </a:lnTo>
                  <a:lnTo>
                    <a:pt x="7858" y="65293"/>
                  </a:lnTo>
                  <a:lnTo>
                    <a:pt x="8762" y="82676"/>
                  </a:lnTo>
                  <a:lnTo>
                    <a:pt x="9096" y="100631"/>
                  </a:lnTo>
                  <a:lnTo>
                    <a:pt x="9143" y="118872"/>
                  </a:lnTo>
                  <a:lnTo>
                    <a:pt x="9191" y="126015"/>
                  </a:lnTo>
                  <a:lnTo>
                    <a:pt x="9524" y="141732"/>
                  </a:lnTo>
                  <a:lnTo>
                    <a:pt x="10429" y="157448"/>
                  </a:lnTo>
                  <a:lnTo>
                    <a:pt x="12191" y="164592"/>
                  </a:lnTo>
                  <a:lnTo>
                    <a:pt x="15239" y="164592"/>
                  </a:lnTo>
                </a:path>
                <a:path extrusionOk="0" h="192404" w="52070">
                  <a:moveTo>
                    <a:pt x="48767" y="0"/>
                  </a:moveTo>
                  <a:lnTo>
                    <a:pt x="45243" y="13239"/>
                  </a:lnTo>
                  <a:lnTo>
                    <a:pt x="43433" y="25908"/>
                  </a:lnTo>
                  <a:lnTo>
                    <a:pt x="42767" y="38576"/>
                  </a:lnTo>
                  <a:lnTo>
                    <a:pt x="42671" y="51816"/>
                  </a:lnTo>
                  <a:lnTo>
                    <a:pt x="44910" y="68341"/>
                  </a:lnTo>
                  <a:lnTo>
                    <a:pt x="46862" y="85725"/>
                  </a:lnTo>
                  <a:lnTo>
                    <a:pt x="48244" y="103679"/>
                  </a:lnTo>
                  <a:lnTo>
                    <a:pt x="48767" y="121920"/>
                  </a:lnTo>
                  <a:lnTo>
                    <a:pt x="50530" y="133873"/>
                  </a:lnTo>
                  <a:lnTo>
                    <a:pt x="51434" y="146685"/>
                  </a:lnTo>
                  <a:lnTo>
                    <a:pt x="51768" y="160067"/>
                  </a:lnTo>
                  <a:lnTo>
                    <a:pt x="51815" y="173736"/>
                  </a:lnTo>
                  <a:lnTo>
                    <a:pt x="51815" y="179832"/>
                  </a:lnTo>
                  <a:lnTo>
                    <a:pt x="48767" y="192024"/>
                  </a:lnTo>
                  <a:lnTo>
                    <a:pt x="48767" y="185927"/>
                  </a:lnTo>
                  <a:lnTo>
                    <a:pt x="48767" y="182880"/>
                  </a:lnTo>
                  <a:lnTo>
                    <a:pt x="48767" y="179832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3" name="Google Shape;1563;p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314944" y="3121152"/>
              <a:ext cx="109726" cy="944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4" name="Google Shape;1564;p22"/>
          <p:cNvGrpSpPr/>
          <p:nvPr/>
        </p:nvGrpSpPr>
        <p:grpSpPr>
          <a:xfrm>
            <a:off x="2959371" y="3533967"/>
            <a:ext cx="424346" cy="229761"/>
            <a:chOff x="4337304" y="3422903"/>
            <a:chExt cx="339612" cy="179831"/>
          </a:xfrm>
        </p:grpSpPr>
        <p:pic>
          <p:nvPicPr>
            <p:cNvPr id="1565" name="Google Shape;1565;p2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337304" y="3422903"/>
              <a:ext cx="231646" cy="1798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6" name="Google Shape;1566;p2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590288" y="3452670"/>
              <a:ext cx="86628" cy="1317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7" name="Google Shape;1567;p2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05315" y="3841616"/>
            <a:ext cx="150135" cy="19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8" name="Google Shape;1568;p2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322879" y="3636497"/>
            <a:ext cx="319791" cy="310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p2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749356" y="3393775"/>
            <a:ext cx="380845" cy="3154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0" name="Google Shape;1570;p22"/>
          <p:cNvGrpSpPr/>
          <p:nvPr/>
        </p:nvGrpSpPr>
        <p:grpSpPr>
          <a:xfrm>
            <a:off x="5267309" y="3347042"/>
            <a:ext cx="427026" cy="381637"/>
            <a:chOff x="6184392" y="3276599"/>
            <a:chExt cx="341757" cy="298703"/>
          </a:xfrm>
        </p:grpSpPr>
        <p:sp>
          <p:nvSpPr>
            <p:cNvPr id="1571" name="Google Shape;1571;p22"/>
            <p:cNvSpPr/>
            <p:nvPr/>
          </p:nvSpPr>
          <p:spPr>
            <a:xfrm>
              <a:off x="6184392" y="3444239"/>
              <a:ext cx="36830" cy="3175"/>
            </a:xfrm>
            <a:custGeom>
              <a:rect b="b" l="l" r="r" t="t"/>
              <a:pathLst>
                <a:path extrusionOk="0" h="3175" w="36829">
                  <a:moveTo>
                    <a:pt x="0" y="3048"/>
                  </a:moveTo>
                  <a:lnTo>
                    <a:pt x="9144" y="3000"/>
                  </a:lnTo>
                  <a:lnTo>
                    <a:pt x="18288" y="2666"/>
                  </a:lnTo>
                  <a:lnTo>
                    <a:pt x="27432" y="1762"/>
                  </a:lnTo>
                  <a:lnTo>
                    <a:pt x="36575" y="0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2" name="Google Shape;1572;p2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254496" y="3377184"/>
              <a:ext cx="143255" cy="1981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3" name="Google Shape;1573;p22"/>
            <p:cNvSpPr/>
            <p:nvPr/>
          </p:nvSpPr>
          <p:spPr>
            <a:xfrm>
              <a:off x="6440424" y="3276599"/>
              <a:ext cx="85725" cy="271780"/>
            </a:xfrm>
            <a:custGeom>
              <a:rect b="b" l="l" r="r" t="t"/>
              <a:pathLst>
                <a:path extrusionOk="0" h="271779" w="85725">
                  <a:moveTo>
                    <a:pt x="15239" y="0"/>
                  </a:moveTo>
                  <a:lnTo>
                    <a:pt x="51244" y="21859"/>
                  </a:lnTo>
                  <a:lnTo>
                    <a:pt x="77724" y="68961"/>
                  </a:lnTo>
                  <a:lnTo>
                    <a:pt x="85343" y="106679"/>
                  </a:lnTo>
                  <a:lnTo>
                    <a:pt x="83200" y="131254"/>
                  </a:lnTo>
                  <a:lnTo>
                    <a:pt x="68627" y="176974"/>
                  </a:lnTo>
                  <a:lnTo>
                    <a:pt x="46291" y="219408"/>
                  </a:lnTo>
                  <a:lnTo>
                    <a:pt x="18478" y="255127"/>
                  </a:lnTo>
                  <a:lnTo>
                    <a:pt x="0" y="271272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4" name="Google Shape;1574;p22"/>
          <p:cNvSpPr/>
          <p:nvPr/>
        </p:nvSpPr>
        <p:spPr>
          <a:xfrm>
            <a:off x="4650513" y="3444400"/>
            <a:ext cx="164241" cy="405653"/>
          </a:xfrm>
          <a:custGeom>
            <a:rect b="b" l="l" r="r" t="t"/>
            <a:pathLst>
              <a:path extrusionOk="0" h="317500" w="131445">
                <a:moveTo>
                  <a:pt x="33385" y="0"/>
                </a:moveTo>
                <a:lnTo>
                  <a:pt x="6381" y="46720"/>
                </a:lnTo>
                <a:lnTo>
                  <a:pt x="0" y="97726"/>
                </a:lnTo>
                <a:lnTo>
                  <a:pt x="238" y="129539"/>
                </a:lnTo>
                <a:lnTo>
                  <a:pt x="9001" y="192024"/>
                </a:lnTo>
                <a:lnTo>
                  <a:pt x="28051" y="249936"/>
                </a:lnTo>
                <a:lnTo>
                  <a:pt x="60817" y="298703"/>
                </a:lnTo>
                <a:lnTo>
                  <a:pt x="111394" y="316706"/>
                </a:lnTo>
                <a:lnTo>
                  <a:pt x="130921" y="316991"/>
                </a:lnTo>
              </a:path>
            </a:pathLst>
          </a:custGeom>
          <a:noFill/>
          <a:ln cap="flat" cmpd="sng" w="243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5" name="Google Shape;1575;p2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219978" y="3187378"/>
            <a:ext cx="129486" cy="136297"/>
          </a:xfrm>
          <a:prstGeom prst="rect">
            <a:avLst/>
          </a:prstGeom>
          <a:noFill/>
          <a:ln>
            <a:noFill/>
          </a:ln>
        </p:spPr>
      </p:pic>
      <p:sp>
        <p:nvSpPr>
          <p:cNvPr id="1576" name="Google Shape;1576;p22"/>
          <p:cNvSpPr/>
          <p:nvPr/>
        </p:nvSpPr>
        <p:spPr>
          <a:xfrm>
            <a:off x="4159041" y="3495024"/>
            <a:ext cx="437975" cy="374824"/>
          </a:xfrm>
          <a:custGeom>
            <a:rect b="b" l="l" r="r" t="t"/>
            <a:pathLst>
              <a:path extrusionOk="0" h="293370" w="350520">
                <a:moveTo>
                  <a:pt x="298703" y="0"/>
                </a:moveTo>
                <a:lnTo>
                  <a:pt x="282178" y="2286"/>
                </a:lnTo>
                <a:lnTo>
                  <a:pt x="264795" y="4572"/>
                </a:lnTo>
                <a:lnTo>
                  <a:pt x="246840" y="6858"/>
                </a:lnTo>
                <a:lnTo>
                  <a:pt x="228600" y="9143"/>
                </a:lnTo>
                <a:lnTo>
                  <a:pt x="196072" y="16573"/>
                </a:lnTo>
                <a:lnTo>
                  <a:pt x="128730" y="34861"/>
                </a:lnTo>
                <a:lnTo>
                  <a:pt x="80819" y="50434"/>
                </a:lnTo>
                <a:lnTo>
                  <a:pt x="42672" y="73151"/>
                </a:lnTo>
                <a:lnTo>
                  <a:pt x="51958" y="78486"/>
                </a:lnTo>
                <a:lnTo>
                  <a:pt x="64388" y="81534"/>
                </a:lnTo>
                <a:lnTo>
                  <a:pt x="77390" y="83438"/>
                </a:lnTo>
                <a:lnTo>
                  <a:pt x="88391" y="85343"/>
                </a:lnTo>
                <a:lnTo>
                  <a:pt x="122634" y="87153"/>
                </a:lnTo>
                <a:lnTo>
                  <a:pt x="156590" y="88391"/>
                </a:lnTo>
                <a:lnTo>
                  <a:pt x="189976" y="89630"/>
                </a:lnTo>
                <a:lnTo>
                  <a:pt x="222503" y="91439"/>
                </a:lnTo>
                <a:lnTo>
                  <a:pt x="239410" y="92868"/>
                </a:lnTo>
                <a:lnTo>
                  <a:pt x="257175" y="93725"/>
                </a:lnTo>
                <a:lnTo>
                  <a:pt x="274367" y="95726"/>
                </a:lnTo>
                <a:lnTo>
                  <a:pt x="289560" y="100584"/>
                </a:lnTo>
                <a:lnTo>
                  <a:pt x="296370" y="106584"/>
                </a:lnTo>
                <a:lnTo>
                  <a:pt x="296037" y="114300"/>
                </a:lnTo>
                <a:lnTo>
                  <a:pt x="257079" y="151114"/>
                </a:lnTo>
                <a:lnTo>
                  <a:pt x="191357" y="189309"/>
                </a:lnTo>
                <a:lnTo>
                  <a:pt x="158496" y="207263"/>
                </a:lnTo>
                <a:lnTo>
                  <a:pt x="122443" y="223789"/>
                </a:lnTo>
                <a:lnTo>
                  <a:pt x="87249" y="241172"/>
                </a:lnTo>
                <a:lnTo>
                  <a:pt x="52625" y="259127"/>
                </a:lnTo>
                <a:lnTo>
                  <a:pt x="18287" y="277367"/>
                </a:lnTo>
                <a:lnTo>
                  <a:pt x="12191" y="283463"/>
                </a:lnTo>
                <a:lnTo>
                  <a:pt x="3048" y="286512"/>
                </a:lnTo>
                <a:lnTo>
                  <a:pt x="0" y="292608"/>
                </a:lnTo>
                <a:lnTo>
                  <a:pt x="24669" y="293370"/>
                </a:lnTo>
                <a:lnTo>
                  <a:pt x="48767" y="291846"/>
                </a:lnTo>
                <a:lnTo>
                  <a:pt x="72866" y="289179"/>
                </a:lnTo>
                <a:lnTo>
                  <a:pt x="97536" y="286512"/>
                </a:lnTo>
                <a:lnTo>
                  <a:pt x="145109" y="277416"/>
                </a:lnTo>
                <a:lnTo>
                  <a:pt x="192828" y="268614"/>
                </a:lnTo>
                <a:lnTo>
                  <a:pt x="240840" y="260396"/>
                </a:lnTo>
                <a:lnTo>
                  <a:pt x="289291" y="253057"/>
                </a:lnTo>
                <a:lnTo>
                  <a:pt x="338327" y="246887"/>
                </a:lnTo>
                <a:lnTo>
                  <a:pt x="344424" y="246887"/>
                </a:lnTo>
                <a:lnTo>
                  <a:pt x="347472" y="246887"/>
                </a:lnTo>
                <a:lnTo>
                  <a:pt x="350520" y="246887"/>
                </a:lnTo>
                <a:lnTo>
                  <a:pt x="341375" y="249936"/>
                </a:lnTo>
                <a:lnTo>
                  <a:pt x="335279" y="249936"/>
                </a:lnTo>
                <a:lnTo>
                  <a:pt x="329184" y="252984"/>
                </a:lnTo>
              </a:path>
            </a:pathLst>
          </a:custGeom>
          <a:noFill/>
          <a:ln cap="flat" cmpd="sng" w="243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22"/>
          <p:cNvSpPr/>
          <p:nvPr/>
        </p:nvSpPr>
        <p:spPr>
          <a:xfrm>
            <a:off x="4216169" y="4067483"/>
            <a:ext cx="7934" cy="94112"/>
          </a:xfrm>
          <a:custGeom>
            <a:rect b="b" l="l" r="r" t="t"/>
            <a:pathLst>
              <a:path extrusionOk="0" h="73660" w="6350">
                <a:moveTo>
                  <a:pt x="0" y="0"/>
                </a:moveTo>
                <a:lnTo>
                  <a:pt x="47" y="11382"/>
                </a:lnTo>
                <a:lnTo>
                  <a:pt x="381" y="22479"/>
                </a:lnTo>
                <a:lnTo>
                  <a:pt x="1285" y="33004"/>
                </a:lnTo>
                <a:lnTo>
                  <a:pt x="3047" y="42672"/>
                </a:lnTo>
                <a:lnTo>
                  <a:pt x="3524" y="51292"/>
                </a:lnTo>
                <a:lnTo>
                  <a:pt x="4571" y="59055"/>
                </a:lnTo>
                <a:lnTo>
                  <a:pt x="5619" y="66246"/>
                </a:lnTo>
                <a:lnTo>
                  <a:pt x="6095" y="73152"/>
                </a:lnTo>
              </a:path>
            </a:pathLst>
          </a:custGeom>
          <a:noFill/>
          <a:ln cap="flat" cmpd="sng" w="243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8" name="Google Shape;1578;p22"/>
          <p:cNvGrpSpPr/>
          <p:nvPr/>
        </p:nvGrpSpPr>
        <p:grpSpPr>
          <a:xfrm>
            <a:off x="4181891" y="3974021"/>
            <a:ext cx="270561" cy="175729"/>
            <a:chOff x="5315711" y="3767328"/>
            <a:chExt cx="216535" cy="137541"/>
          </a:xfrm>
        </p:grpSpPr>
        <p:sp>
          <p:nvSpPr>
            <p:cNvPr id="1579" name="Google Shape;1579;p22"/>
            <p:cNvSpPr/>
            <p:nvPr/>
          </p:nvSpPr>
          <p:spPr>
            <a:xfrm>
              <a:off x="5391911" y="3803904"/>
              <a:ext cx="140335" cy="100965"/>
            </a:xfrm>
            <a:custGeom>
              <a:rect b="b" l="l" r="r" t="t"/>
              <a:pathLst>
                <a:path extrusionOk="0" h="100964" w="140335">
                  <a:moveTo>
                    <a:pt x="137160" y="0"/>
                  </a:moveTo>
                  <a:lnTo>
                    <a:pt x="137160" y="0"/>
                  </a:lnTo>
                  <a:lnTo>
                    <a:pt x="137160" y="97536"/>
                  </a:lnTo>
                  <a:lnTo>
                    <a:pt x="140208" y="97536"/>
                  </a:lnTo>
                  <a:lnTo>
                    <a:pt x="140208" y="100584"/>
                  </a:lnTo>
                </a:path>
                <a:path extrusionOk="0" h="100964" w="140335">
                  <a:moveTo>
                    <a:pt x="24384" y="73151"/>
                  </a:moveTo>
                  <a:lnTo>
                    <a:pt x="67055" y="67056"/>
                  </a:lnTo>
                  <a:lnTo>
                    <a:pt x="73151" y="64008"/>
                  </a:lnTo>
                  <a:lnTo>
                    <a:pt x="76200" y="64008"/>
                  </a:lnTo>
                  <a:lnTo>
                    <a:pt x="82296" y="60960"/>
                  </a:lnTo>
                </a:path>
                <a:path extrusionOk="0" h="100964" w="140335">
                  <a:moveTo>
                    <a:pt x="0" y="21336"/>
                  </a:moveTo>
                  <a:lnTo>
                    <a:pt x="9620" y="21336"/>
                  </a:lnTo>
                  <a:lnTo>
                    <a:pt x="19812" y="21336"/>
                  </a:lnTo>
                  <a:lnTo>
                    <a:pt x="30003" y="21336"/>
                  </a:lnTo>
                  <a:lnTo>
                    <a:pt x="39624" y="21336"/>
                  </a:lnTo>
                  <a:lnTo>
                    <a:pt x="45720" y="24384"/>
                  </a:lnTo>
                  <a:lnTo>
                    <a:pt x="48767" y="27432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22"/>
            <p:cNvSpPr/>
            <p:nvPr/>
          </p:nvSpPr>
          <p:spPr>
            <a:xfrm>
              <a:off x="5315711" y="3767328"/>
              <a:ext cx="21590" cy="24765"/>
            </a:xfrm>
            <a:custGeom>
              <a:rect b="b" l="l" r="r" t="t"/>
              <a:pathLst>
                <a:path extrusionOk="0" h="24764" w="21589">
                  <a:moveTo>
                    <a:pt x="0" y="6096"/>
                  </a:moveTo>
                  <a:lnTo>
                    <a:pt x="0" y="18287"/>
                  </a:lnTo>
                  <a:lnTo>
                    <a:pt x="6096" y="24384"/>
                  </a:lnTo>
                  <a:lnTo>
                    <a:pt x="18287" y="24384"/>
                  </a:lnTo>
                  <a:lnTo>
                    <a:pt x="21336" y="18287"/>
                  </a:lnTo>
                  <a:lnTo>
                    <a:pt x="21336" y="12192"/>
                  </a:lnTo>
                  <a:lnTo>
                    <a:pt x="21336" y="6096"/>
                  </a:lnTo>
                  <a:lnTo>
                    <a:pt x="18287" y="0"/>
                  </a:lnTo>
                  <a:lnTo>
                    <a:pt x="6096" y="0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81" name="Google Shape;1581;p2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24773" y="4499748"/>
            <a:ext cx="205655" cy="20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2" name="Google Shape;1582;p22"/>
          <p:cNvGrpSpPr/>
          <p:nvPr/>
        </p:nvGrpSpPr>
        <p:grpSpPr>
          <a:xfrm>
            <a:off x="457200" y="3565123"/>
            <a:ext cx="2308256" cy="2835677"/>
            <a:chOff x="457200" y="3565123"/>
            <a:chExt cx="2308256" cy="2835677"/>
          </a:xfrm>
        </p:grpSpPr>
        <p:sp>
          <p:nvSpPr>
            <p:cNvPr id="1583" name="Google Shape;1583;p22"/>
            <p:cNvSpPr/>
            <p:nvPr/>
          </p:nvSpPr>
          <p:spPr>
            <a:xfrm>
              <a:off x="879940" y="5527835"/>
              <a:ext cx="803748" cy="408899"/>
            </a:xfrm>
            <a:custGeom>
              <a:rect b="b" l="l" r="r" t="t"/>
              <a:pathLst>
                <a:path extrusionOk="0" h="320039" w="643254">
                  <a:moveTo>
                    <a:pt x="15239" y="134112"/>
                  </a:moveTo>
                  <a:lnTo>
                    <a:pt x="15811" y="151447"/>
                  </a:lnTo>
                  <a:lnTo>
                    <a:pt x="17525" y="167639"/>
                  </a:lnTo>
                  <a:lnTo>
                    <a:pt x="20383" y="183832"/>
                  </a:lnTo>
                  <a:lnTo>
                    <a:pt x="24383" y="201168"/>
                  </a:lnTo>
                  <a:lnTo>
                    <a:pt x="27146" y="219456"/>
                  </a:lnTo>
                  <a:lnTo>
                    <a:pt x="30479" y="237744"/>
                  </a:lnTo>
                  <a:lnTo>
                    <a:pt x="33813" y="256031"/>
                  </a:lnTo>
                  <a:lnTo>
                    <a:pt x="36575" y="274319"/>
                  </a:lnTo>
                  <a:lnTo>
                    <a:pt x="38338" y="285750"/>
                  </a:lnTo>
                  <a:lnTo>
                    <a:pt x="39242" y="297180"/>
                  </a:lnTo>
                  <a:lnTo>
                    <a:pt x="39576" y="308610"/>
                  </a:lnTo>
                  <a:lnTo>
                    <a:pt x="39624" y="320039"/>
                  </a:lnTo>
                </a:path>
                <a:path extrusionOk="0" h="320039" w="643254">
                  <a:moveTo>
                    <a:pt x="6096" y="137159"/>
                  </a:moveTo>
                  <a:lnTo>
                    <a:pt x="0" y="128015"/>
                  </a:lnTo>
                  <a:lnTo>
                    <a:pt x="0" y="121919"/>
                  </a:lnTo>
                  <a:lnTo>
                    <a:pt x="6905" y="116633"/>
                  </a:lnTo>
                  <a:lnTo>
                    <a:pt x="14097" y="113918"/>
                  </a:lnTo>
                  <a:lnTo>
                    <a:pt x="21859" y="112918"/>
                  </a:lnTo>
                  <a:lnTo>
                    <a:pt x="30479" y="112775"/>
                  </a:lnTo>
                  <a:lnTo>
                    <a:pt x="42338" y="113442"/>
                  </a:lnTo>
                  <a:lnTo>
                    <a:pt x="81915" y="136874"/>
                  </a:lnTo>
                  <a:lnTo>
                    <a:pt x="86487" y="161448"/>
                  </a:lnTo>
                  <a:lnTo>
                    <a:pt x="85344" y="173736"/>
                  </a:lnTo>
                  <a:lnTo>
                    <a:pt x="60055" y="211883"/>
                  </a:lnTo>
                  <a:lnTo>
                    <a:pt x="31194" y="233648"/>
                  </a:lnTo>
                  <a:lnTo>
                    <a:pt x="24383" y="237744"/>
                  </a:lnTo>
                  <a:lnTo>
                    <a:pt x="33051" y="237744"/>
                  </a:lnTo>
                  <a:lnTo>
                    <a:pt x="41148" y="237744"/>
                  </a:lnTo>
                  <a:lnTo>
                    <a:pt x="49244" y="237744"/>
                  </a:lnTo>
                  <a:lnTo>
                    <a:pt x="57911" y="237744"/>
                  </a:lnTo>
                  <a:lnTo>
                    <a:pt x="72056" y="240077"/>
                  </a:lnTo>
                  <a:lnTo>
                    <a:pt x="112775" y="249936"/>
                  </a:lnTo>
                  <a:lnTo>
                    <a:pt x="134111" y="271271"/>
                  </a:lnTo>
                  <a:lnTo>
                    <a:pt x="134111" y="274319"/>
                  </a:lnTo>
                  <a:lnTo>
                    <a:pt x="134111" y="277368"/>
                  </a:lnTo>
                </a:path>
                <a:path extrusionOk="0" h="320039" w="643254">
                  <a:moveTo>
                    <a:pt x="146303" y="134112"/>
                  </a:moveTo>
                  <a:lnTo>
                    <a:pt x="151304" y="146018"/>
                  </a:lnTo>
                  <a:lnTo>
                    <a:pt x="156591" y="158495"/>
                  </a:lnTo>
                  <a:lnTo>
                    <a:pt x="161305" y="170973"/>
                  </a:lnTo>
                  <a:lnTo>
                    <a:pt x="164592" y="182880"/>
                  </a:lnTo>
                  <a:lnTo>
                    <a:pt x="169116" y="196595"/>
                  </a:lnTo>
                  <a:lnTo>
                    <a:pt x="173354" y="210311"/>
                  </a:lnTo>
                  <a:lnTo>
                    <a:pt x="182498" y="254127"/>
                  </a:lnTo>
                  <a:lnTo>
                    <a:pt x="182832" y="261318"/>
                  </a:lnTo>
                  <a:lnTo>
                    <a:pt x="182879" y="268224"/>
                  </a:lnTo>
                </a:path>
                <a:path extrusionOk="0" h="320039" w="643254">
                  <a:moveTo>
                    <a:pt x="219455" y="103631"/>
                  </a:moveTo>
                  <a:lnTo>
                    <a:pt x="220503" y="116871"/>
                  </a:lnTo>
                  <a:lnTo>
                    <a:pt x="223265" y="129539"/>
                  </a:lnTo>
                  <a:lnTo>
                    <a:pt x="227171" y="142208"/>
                  </a:lnTo>
                  <a:lnTo>
                    <a:pt x="231648" y="155447"/>
                  </a:lnTo>
                  <a:lnTo>
                    <a:pt x="236220" y="169163"/>
                  </a:lnTo>
                  <a:lnTo>
                    <a:pt x="240792" y="182880"/>
                  </a:lnTo>
                  <a:lnTo>
                    <a:pt x="245364" y="196596"/>
                  </a:lnTo>
                  <a:lnTo>
                    <a:pt x="249935" y="210312"/>
                  </a:lnTo>
                  <a:lnTo>
                    <a:pt x="251698" y="217217"/>
                  </a:lnTo>
                  <a:lnTo>
                    <a:pt x="252602" y="224408"/>
                  </a:lnTo>
                  <a:lnTo>
                    <a:pt x="252936" y="232171"/>
                  </a:lnTo>
                  <a:lnTo>
                    <a:pt x="252983" y="240792"/>
                  </a:lnTo>
                </a:path>
                <a:path extrusionOk="0" h="320039" w="643254">
                  <a:moveTo>
                    <a:pt x="210311" y="94487"/>
                  </a:moveTo>
                  <a:lnTo>
                    <a:pt x="259079" y="100583"/>
                  </a:lnTo>
                  <a:lnTo>
                    <a:pt x="306228" y="124587"/>
                  </a:lnTo>
                  <a:lnTo>
                    <a:pt x="322325" y="169163"/>
                  </a:lnTo>
                  <a:lnTo>
                    <a:pt x="319563" y="183927"/>
                  </a:lnTo>
                  <a:lnTo>
                    <a:pt x="298703" y="226313"/>
                  </a:lnTo>
                  <a:lnTo>
                    <a:pt x="274320" y="249936"/>
                  </a:lnTo>
                  <a:lnTo>
                    <a:pt x="268843" y="255746"/>
                  </a:lnTo>
                  <a:lnTo>
                    <a:pt x="262509" y="262127"/>
                  </a:lnTo>
                  <a:lnTo>
                    <a:pt x="256746" y="266223"/>
                  </a:lnTo>
                  <a:lnTo>
                    <a:pt x="252983" y="265175"/>
                  </a:lnTo>
                  <a:lnTo>
                    <a:pt x="252983" y="262127"/>
                  </a:lnTo>
                  <a:lnTo>
                    <a:pt x="252983" y="259080"/>
                  </a:lnTo>
                  <a:lnTo>
                    <a:pt x="252983" y="256031"/>
                  </a:lnTo>
                </a:path>
                <a:path extrusionOk="0" h="320039" w="643254">
                  <a:moveTo>
                    <a:pt x="420624" y="21336"/>
                  </a:moveTo>
                  <a:lnTo>
                    <a:pt x="412003" y="19240"/>
                  </a:lnTo>
                  <a:lnTo>
                    <a:pt x="404240" y="18287"/>
                  </a:lnTo>
                  <a:lnTo>
                    <a:pt x="397049" y="19621"/>
                  </a:lnTo>
                  <a:lnTo>
                    <a:pt x="374523" y="55244"/>
                  </a:lnTo>
                  <a:lnTo>
                    <a:pt x="364664" y="108442"/>
                  </a:lnTo>
                  <a:lnTo>
                    <a:pt x="366141" y="127634"/>
                  </a:lnTo>
                  <a:lnTo>
                    <a:pt x="377951" y="164592"/>
                  </a:lnTo>
                  <a:lnTo>
                    <a:pt x="408812" y="190309"/>
                  </a:lnTo>
                  <a:lnTo>
                    <a:pt x="434530" y="192166"/>
                  </a:lnTo>
                  <a:lnTo>
                    <a:pt x="444246" y="188594"/>
                  </a:lnTo>
                  <a:lnTo>
                    <a:pt x="452818" y="182165"/>
                  </a:lnTo>
                  <a:lnTo>
                    <a:pt x="460248" y="173736"/>
                  </a:lnTo>
                  <a:lnTo>
                    <a:pt x="464153" y="167735"/>
                  </a:lnTo>
                  <a:lnTo>
                    <a:pt x="466344" y="160019"/>
                  </a:lnTo>
                  <a:lnTo>
                    <a:pt x="466248" y="152304"/>
                  </a:lnTo>
                  <a:lnTo>
                    <a:pt x="435863" y="131063"/>
                  </a:lnTo>
                  <a:lnTo>
                    <a:pt x="432815" y="128015"/>
                  </a:lnTo>
                  <a:lnTo>
                    <a:pt x="429768" y="128015"/>
                  </a:lnTo>
                  <a:lnTo>
                    <a:pt x="435863" y="121919"/>
                  </a:lnTo>
                  <a:lnTo>
                    <a:pt x="438911" y="118871"/>
                  </a:lnTo>
                  <a:lnTo>
                    <a:pt x="448055" y="112775"/>
                  </a:lnTo>
                  <a:lnTo>
                    <a:pt x="455437" y="106441"/>
                  </a:lnTo>
                  <a:lnTo>
                    <a:pt x="463677" y="100964"/>
                  </a:lnTo>
                  <a:lnTo>
                    <a:pt x="472487" y="96059"/>
                  </a:lnTo>
                  <a:lnTo>
                    <a:pt x="481583" y="91439"/>
                  </a:lnTo>
                  <a:lnTo>
                    <a:pt x="484631" y="88392"/>
                  </a:lnTo>
                  <a:lnTo>
                    <a:pt x="493775" y="85343"/>
                  </a:lnTo>
                  <a:lnTo>
                    <a:pt x="496824" y="88392"/>
                  </a:lnTo>
                  <a:lnTo>
                    <a:pt x="500348" y="95726"/>
                  </a:lnTo>
                  <a:lnTo>
                    <a:pt x="502158" y="103631"/>
                  </a:lnTo>
                  <a:lnTo>
                    <a:pt x="502824" y="111537"/>
                  </a:lnTo>
                  <a:lnTo>
                    <a:pt x="502920" y="118871"/>
                  </a:lnTo>
                  <a:lnTo>
                    <a:pt x="502634" y="130778"/>
                  </a:lnTo>
                  <a:lnTo>
                    <a:pt x="502920" y="145541"/>
                  </a:lnTo>
                  <a:lnTo>
                    <a:pt x="505491" y="159162"/>
                  </a:lnTo>
                  <a:lnTo>
                    <a:pt x="512063" y="167639"/>
                  </a:lnTo>
                  <a:lnTo>
                    <a:pt x="515111" y="167639"/>
                  </a:lnTo>
                  <a:lnTo>
                    <a:pt x="515111" y="164591"/>
                  </a:lnTo>
                </a:path>
                <a:path extrusionOk="0" h="320039" w="643254">
                  <a:moveTo>
                    <a:pt x="539496" y="45719"/>
                  </a:moveTo>
                  <a:lnTo>
                    <a:pt x="537781" y="55340"/>
                  </a:lnTo>
                  <a:lnTo>
                    <a:pt x="537210" y="65531"/>
                  </a:lnTo>
                  <a:lnTo>
                    <a:pt x="537781" y="75723"/>
                  </a:lnTo>
                  <a:lnTo>
                    <a:pt x="539496" y="85343"/>
                  </a:lnTo>
                  <a:lnTo>
                    <a:pt x="541781" y="94487"/>
                  </a:lnTo>
                  <a:lnTo>
                    <a:pt x="544067" y="103631"/>
                  </a:lnTo>
                  <a:lnTo>
                    <a:pt x="546353" y="112775"/>
                  </a:lnTo>
                  <a:lnTo>
                    <a:pt x="548639" y="121919"/>
                  </a:lnTo>
                  <a:lnTo>
                    <a:pt x="551687" y="128015"/>
                  </a:lnTo>
                  <a:lnTo>
                    <a:pt x="554735" y="137159"/>
                  </a:lnTo>
                  <a:lnTo>
                    <a:pt x="557783" y="143255"/>
                  </a:lnTo>
                  <a:lnTo>
                    <a:pt x="557783" y="146303"/>
                  </a:lnTo>
                  <a:lnTo>
                    <a:pt x="560831" y="146303"/>
                  </a:lnTo>
                  <a:lnTo>
                    <a:pt x="566927" y="149351"/>
                  </a:lnTo>
                  <a:lnTo>
                    <a:pt x="573024" y="146303"/>
                  </a:lnTo>
                  <a:lnTo>
                    <a:pt x="576072" y="146303"/>
                  </a:lnTo>
                  <a:lnTo>
                    <a:pt x="584692" y="141731"/>
                  </a:lnTo>
                  <a:lnTo>
                    <a:pt x="592454" y="137159"/>
                  </a:lnTo>
                  <a:lnTo>
                    <a:pt x="599646" y="132587"/>
                  </a:lnTo>
                  <a:lnTo>
                    <a:pt x="606551" y="128015"/>
                  </a:lnTo>
                  <a:lnTo>
                    <a:pt x="615172" y="123920"/>
                  </a:lnTo>
                  <a:lnTo>
                    <a:pt x="622934" y="120395"/>
                  </a:lnTo>
                  <a:lnTo>
                    <a:pt x="630126" y="116871"/>
                  </a:lnTo>
                  <a:lnTo>
                    <a:pt x="637031" y="112775"/>
                  </a:lnTo>
                  <a:lnTo>
                    <a:pt x="643127" y="109727"/>
                  </a:lnTo>
                  <a:lnTo>
                    <a:pt x="640079" y="109727"/>
                  </a:lnTo>
                  <a:lnTo>
                    <a:pt x="643127" y="106679"/>
                  </a:lnTo>
                </a:path>
                <a:path extrusionOk="0" h="320039" w="643254">
                  <a:moveTo>
                    <a:pt x="600455" y="100583"/>
                  </a:moveTo>
                  <a:lnTo>
                    <a:pt x="627887" y="70103"/>
                  </a:lnTo>
                  <a:lnTo>
                    <a:pt x="630935" y="64007"/>
                  </a:lnTo>
                  <a:lnTo>
                    <a:pt x="633983" y="57911"/>
                  </a:lnTo>
                </a:path>
                <a:path extrusionOk="0" h="320039" w="643254">
                  <a:moveTo>
                    <a:pt x="554735" y="33527"/>
                  </a:moveTo>
                  <a:lnTo>
                    <a:pt x="566165" y="28908"/>
                  </a:lnTo>
                  <a:lnTo>
                    <a:pt x="577595" y="24002"/>
                  </a:lnTo>
                  <a:lnTo>
                    <a:pt x="589025" y="18526"/>
                  </a:lnTo>
                  <a:lnTo>
                    <a:pt x="600455" y="12191"/>
                  </a:lnTo>
                  <a:lnTo>
                    <a:pt x="609600" y="9143"/>
                  </a:lnTo>
                  <a:lnTo>
                    <a:pt x="615696" y="6095"/>
                  </a:lnTo>
                  <a:lnTo>
                    <a:pt x="621792" y="0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22"/>
            <p:cNvSpPr/>
            <p:nvPr/>
          </p:nvSpPr>
          <p:spPr>
            <a:xfrm>
              <a:off x="948494" y="5819906"/>
              <a:ext cx="1816962" cy="580894"/>
            </a:xfrm>
            <a:custGeom>
              <a:rect b="b" l="l" r="r" t="t"/>
              <a:pathLst>
                <a:path extrusionOk="0" h="454660" w="1454150">
                  <a:moveTo>
                    <a:pt x="0" y="262127"/>
                  </a:moveTo>
                  <a:lnTo>
                    <a:pt x="33528" y="234695"/>
                  </a:lnTo>
                  <a:lnTo>
                    <a:pt x="70151" y="216931"/>
                  </a:lnTo>
                  <a:lnTo>
                    <a:pt x="107061" y="200024"/>
                  </a:lnTo>
                  <a:lnTo>
                    <a:pt x="144541" y="183689"/>
                  </a:lnTo>
                  <a:lnTo>
                    <a:pt x="182880" y="167639"/>
                  </a:lnTo>
                  <a:lnTo>
                    <a:pt x="233157" y="146755"/>
                  </a:lnTo>
                  <a:lnTo>
                    <a:pt x="283351" y="126548"/>
                  </a:lnTo>
                  <a:lnTo>
                    <a:pt x="333375" y="106680"/>
                  </a:lnTo>
                  <a:lnTo>
                    <a:pt x="383144" y="86811"/>
                  </a:lnTo>
                  <a:lnTo>
                    <a:pt x="432576" y="66604"/>
                  </a:lnTo>
                  <a:lnTo>
                    <a:pt x="481584" y="45719"/>
                  </a:lnTo>
                  <a:lnTo>
                    <a:pt x="503920" y="36575"/>
                  </a:lnTo>
                  <a:lnTo>
                    <a:pt x="525399" y="27431"/>
                  </a:lnTo>
                  <a:lnTo>
                    <a:pt x="546306" y="18287"/>
                  </a:lnTo>
                  <a:lnTo>
                    <a:pt x="566928" y="9143"/>
                  </a:lnTo>
                  <a:lnTo>
                    <a:pt x="573024" y="6095"/>
                  </a:lnTo>
                  <a:lnTo>
                    <a:pt x="579120" y="3047"/>
                  </a:lnTo>
                  <a:lnTo>
                    <a:pt x="585216" y="0"/>
                  </a:lnTo>
                  <a:lnTo>
                    <a:pt x="578358" y="6334"/>
                  </a:lnTo>
                  <a:lnTo>
                    <a:pt x="571500" y="11810"/>
                  </a:lnTo>
                  <a:lnTo>
                    <a:pt x="564642" y="16716"/>
                  </a:lnTo>
                  <a:lnTo>
                    <a:pt x="557784" y="21335"/>
                  </a:lnTo>
                </a:path>
                <a:path extrusionOk="0" h="454660" w="1454150">
                  <a:moveTo>
                    <a:pt x="579120" y="454151"/>
                  </a:moveTo>
                  <a:lnTo>
                    <a:pt x="627507" y="441197"/>
                  </a:lnTo>
                  <a:lnTo>
                    <a:pt x="673608" y="423671"/>
                  </a:lnTo>
                  <a:lnTo>
                    <a:pt x="717042" y="405336"/>
                  </a:lnTo>
                  <a:lnTo>
                    <a:pt x="760476" y="386714"/>
                  </a:lnTo>
                  <a:lnTo>
                    <a:pt x="803909" y="367522"/>
                  </a:lnTo>
                  <a:lnTo>
                    <a:pt x="847343" y="347471"/>
                  </a:lnTo>
                  <a:lnTo>
                    <a:pt x="892722" y="328818"/>
                  </a:lnTo>
                  <a:lnTo>
                    <a:pt x="937516" y="309432"/>
                  </a:lnTo>
                  <a:lnTo>
                    <a:pt x="981870" y="289316"/>
                  </a:lnTo>
                  <a:lnTo>
                    <a:pt x="1025932" y="268467"/>
                  </a:lnTo>
                  <a:lnTo>
                    <a:pt x="1069848" y="246887"/>
                  </a:lnTo>
                  <a:lnTo>
                    <a:pt x="1113422" y="226771"/>
                  </a:lnTo>
                  <a:lnTo>
                    <a:pt x="1156557" y="206654"/>
                  </a:lnTo>
                  <a:lnTo>
                    <a:pt x="1199546" y="186537"/>
                  </a:lnTo>
                  <a:lnTo>
                    <a:pt x="1242681" y="166420"/>
                  </a:lnTo>
                  <a:lnTo>
                    <a:pt x="1286255" y="146303"/>
                  </a:lnTo>
                  <a:lnTo>
                    <a:pt x="1323355" y="128015"/>
                  </a:lnTo>
                  <a:lnTo>
                    <a:pt x="1361313" y="109727"/>
                  </a:lnTo>
                  <a:lnTo>
                    <a:pt x="1399841" y="91439"/>
                  </a:lnTo>
                  <a:lnTo>
                    <a:pt x="1438655" y="73151"/>
                  </a:lnTo>
                  <a:lnTo>
                    <a:pt x="1447800" y="67055"/>
                  </a:lnTo>
                  <a:lnTo>
                    <a:pt x="1453895" y="64007"/>
                  </a:lnTo>
                  <a:lnTo>
                    <a:pt x="1445228" y="68103"/>
                  </a:lnTo>
                  <a:lnTo>
                    <a:pt x="1437131" y="71627"/>
                  </a:lnTo>
                  <a:lnTo>
                    <a:pt x="1429035" y="75152"/>
                  </a:lnTo>
                  <a:lnTo>
                    <a:pt x="1420367" y="79247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22"/>
            <p:cNvSpPr/>
            <p:nvPr/>
          </p:nvSpPr>
          <p:spPr>
            <a:xfrm>
              <a:off x="735219" y="4534797"/>
              <a:ext cx="179316" cy="795081"/>
            </a:xfrm>
            <a:custGeom>
              <a:rect b="b" l="l" r="r" t="t"/>
              <a:pathLst>
                <a:path extrusionOk="0" h="622300" w="143510">
                  <a:moveTo>
                    <a:pt x="6096" y="0"/>
                  </a:moveTo>
                  <a:lnTo>
                    <a:pt x="3857" y="18287"/>
                  </a:lnTo>
                  <a:lnTo>
                    <a:pt x="1904" y="36575"/>
                  </a:lnTo>
                  <a:lnTo>
                    <a:pt x="523" y="54863"/>
                  </a:lnTo>
                  <a:lnTo>
                    <a:pt x="0" y="73151"/>
                  </a:lnTo>
                  <a:lnTo>
                    <a:pt x="95" y="109251"/>
                  </a:lnTo>
                  <a:lnTo>
                    <a:pt x="2571" y="180308"/>
                  </a:lnTo>
                  <a:lnTo>
                    <a:pt x="11763" y="261651"/>
                  </a:lnTo>
                  <a:lnTo>
                    <a:pt x="19430" y="306324"/>
                  </a:lnTo>
                  <a:lnTo>
                    <a:pt x="28813" y="350996"/>
                  </a:lnTo>
                  <a:lnTo>
                    <a:pt x="39624" y="396240"/>
                  </a:lnTo>
                  <a:lnTo>
                    <a:pt x="50006" y="441864"/>
                  </a:lnTo>
                  <a:lnTo>
                    <a:pt x="63246" y="486918"/>
                  </a:lnTo>
                  <a:lnTo>
                    <a:pt x="79914" y="530828"/>
                  </a:lnTo>
                  <a:lnTo>
                    <a:pt x="100583" y="573024"/>
                  </a:lnTo>
                  <a:lnTo>
                    <a:pt x="106299" y="587073"/>
                  </a:lnTo>
                  <a:lnTo>
                    <a:pt x="114300" y="600837"/>
                  </a:lnTo>
                  <a:lnTo>
                    <a:pt x="124586" y="612886"/>
                  </a:lnTo>
                  <a:lnTo>
                    <a:pt x="137159" y="621792"/>
                  </a:lnTo>
                  <a:lnTo>
                    <a:pt x="143255" y="621792"/>
                  </a:lnTo>
                  <a:lnTo>
                    <a:pt x="143255" y="618744"/>
                  </a:lnTo>
                  <a:lnTo>
                    <a:pt x="140207" y="615696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22"/>
            <p:cNvSpPr/>
            <p:nvPr/>
          </p:nvSpPr>
          <p:spPr>
            <a:xfrm>
              <a:off x="1451212" y="5520048"/>
              <a:ext cx="1237756" cy="736667"/>
            </a:xfrm>
            <a:custGeom>
              <a:rect b="b" l="l" r="r" t="t"/>
              <a:pathLst>
                <a:path extrusionOk="0" h="576579" w="990600">
                  <a:moveTo>
                    <a:pt x="9144" y="426720"/>
                  </a:moveTo>
                  <a:lnTo>
                    <a:pt x="11953" y="442198"/>
                  </a:lnTo>
                  <a:lnTo>
                    <a:pt x="15620" y="456819"/>
                  </a:lnTo>
                  <a:lnTo>
                    <a:pt x="19859" y="470868"/>
                  </a:lnTo>
                  <a:lnTo>
                    <a:pt x="24383" y="484632"/>
                  </a:lnTo>
                  <a:lnTo>
                    <a:pt x="26765" y="505206"/>
                  </a:lnTo>
                  <a:lnTo>
                    <a:pt x="29717" y="525780"/>
                  </a:lnTo>
                  <a:lnTo>
                    <a:pt x="33813" y="546354"/>
                  </a:lnTo>
                  <a:lnTo>
                    <a:pt x="39624" y="566928"/>
                  </a:lnTo>
                  <a:lnTo>
                    <a:pt x="39624" y="573024"/>
                  </a:lnTo>
                  <a:lnTo>
                    <a:pt x="39624" y="576072"/>
                  </a:lnTo>
                </a:path>
                <a:path extrusionOk="0" h="576579" w="990600">
                  <a:moveTo>
                    <a:pt x="0" y="432816"/>
                  </a:moveTo>
                  <a:lnTo>
                    <a:pt x="6048" y="425767"/>
                  </a:lnTo>
                  <a:lnTo>
                    <a:pt x="11811" y="422148"/>
                  </a:lnTo>
                  <a:lnTo>
                    <a:pt x="19288" y="420814"/>
                  </a:lnTo>
                  <a:lnTo>
                    <a:pt x="30479" y="420624"/>
                  </a:lnTo>
                  <a:lnTo>
                    <a:pt x="41290" y="421767"/>
                  </a:lnTo>
                  <a:lnTo>
                    <a:pt x="50673" y="425196"/>
                  </a:lnTo>
                  <a:lnTo>
                    <a:pt x="58340" y="430910"/>
                  </a:lnTo>
                  <a:lnTo>
                    <a:pt x="64007" y="438911"/>
                  </a:lnTo>
                  <a:lnTo>
                    <a:pt x="66532" y="451246"/>
                  </a:lnTo>
                  <a:lnTo>
                    <a:pt x="65912" y="464438"/>
                  </a:lnTo>
                  <a:lnTo>
                    <a:pt x="53339" y="504063"/>
                  </a:lnTo>
                  <a:lnTo>
                    <a:pt x="48958" y="511254"/>
                  </a:lnTo>
                  <a:lnTo>
                    <a:pt x="45720" y="518160"/>
                  </a:lnTo>
                  <a:lnTo>
                    <a:pt x="45720" y="521208"/>
                  </a:lnTo>
                  <a:lnTo>
                    <a:pt x="60340" y="520398"/>
                  </a:lnTo>
                  <a:lnTo>
                    <a:pt x="75819" y="519302"/>
                  </a:lnTo>
                  <a:lnTo>
                    <a:pt x="90725" y="519922"/>
                  </a:lnTo>
                  <a:lnTo>
                    <a:pt x="103631" y="524255"/>
                  </a:lnTo>
                  <a:lnTo>
                    <a:pt x="109727" y="527303"/>
                  </a:lnTo>
                  <a:lnTo>
                    <a:pt x="112775" y="530351"/>
                  </a:lnTo>
                  <a:lnTo>
                    <a:pt x="115824" y="536447"/>
                  </a:lnTo>
                </a:path>
                <a:path extrusionOk="0" h="576579" w="990600">
                  <a:moveTo>
                    <a:pt x="118872" y="429767"/>
                  </a:moveTo>
                  <a:lnTo>
                    <a:pt x="140207" y="472439"/>
                  </a:lnTo>
                  <a:lnTo>
                    <a:pt x="142541" y="483822"/>
                  </a:lnTo>
                  <a:lnTo>
                    <a:pt x="145160" y="494919"/>
                  </a:lnTo>
                  <a:lnTo>
                    <a:pt x="148351" y="505444"/>
                  </a:lnTo>
                  <a:lnTo>
                    <a:pt x="152400" y="515111"/>
                  </a:lnTo>
                  <a:lnTo>
                    <a:pt x="152400" y="521207"/>
                  </a:lnTo>
                  <a:lnTo>
                    <a:pt x="155448" y="524255"/>
                  </a:lnTo>
                  <a:lnTo>
                    <a:pt x="161544" y="524255"/>
                  </a:lnTo>
                  <a:lnTo>
                    <a:pt x="167639" y="524255"/>
                  </a:lnTo>
                  <a:lnTo>
                    <a:pt x="170687" y="524255"/>
                  </a:lnTo>
                  <a:lnTo>
                    <a:pt x="176783" y="521207"/>
                  </a:lnTo>
                  <a:lnTo>
                    <a:pt x="182879" y="518159"/>
                  </a:lnTo>
                  <a:lnTo>
                    <a:pt x="185927" y="515111"/>
                  </a:lnTo>
                  <a:lnTo>
                    <a:pt x="192024" y="509015"/>
                  </a:lnTo>
                </a:path>
                <a:path extrusionOk="0" h="576579" w="990600">
                  <a:moveTo>
                    <a:pt x="149351" y="472439"/>
                  </a:moveTo>
                  <a:lnTo>
                    <a:pt x="155733" y="464296"/>
                  </a:lnTo>
                  <a:lnTo>
                    <a:pt x="161544" y="457580"/>
                  </a:lnTo>
                  <a:lnTo>
                    <a:pt x="167354" y="451437"/>
                  </a:lnTo>
                  <a:lnTo>
                    <a:pt x="173735" y="445007"/>
                  </a:lnTo>
                  <a:lnTo>
                    <a:pt x="173735" y="441959"/>
                  </a:lnTo>
                  <a:lnTo>
                    <a:pt x="176783" y="441959"/>
                  </a:lnTo>
                </a:path>
                <a:path extrusionOk="0" h="576579" w="990600">
                  <a:moveTo>
                    <a:pt x="128015" y="432815"/>
                  </a:moveTo>
                  <a:lnTo>
                    <a:pt x="130968" y="421624"/>
                  </a:lnTo>
                  <a:lnTo>
                    <a:pt x="135635" y="414146"/>
                  </a:lnTo>
                  <a:lnTo>
                    <a:pt x="142589" y="408384"/>
                  </a:lnTo>
                  <a:lnTo>
                    <a:pt x="152400" y="402335"/>
                  </a:lnTo>
                  <a:lnTo>
                    <a:pt x="159257" y="397811"/>
                  </a:lnTo>
                  <a:lnTo>
                    <a:pt x="166115" y="393572"/>
                  </a:lnTo>
                  <a:lnTo>
                    <a:pt x="172973" y="389905"/>
                  </a:lnTo>
                  <a:lnTo>
                    <a:pt x="179831" y="387095"/>
                  </a:lnTo>
                </a:path>
                <a:path extrusionOk="0" h="576579" w="990600">
                  <a:moveTo>
                    <a:pt x="237744" y="368807"/>
                  </a:moveTo>
                  <a:lnTo>
                    <a:pt x="228933" y="376666"/>
                  </a:lnTo>
                  <a:lnTo>
                    <a:pt x="224408" y="383666"/>
                  </a:lnTo>
                  <a:lnTo>
                    <a:pt x="222742" y="392382"/>
                  </a:lnTo>
                  <a:lnTo>
                    <a:pt x="222503" y="405383"/>
                  </a:lnTo>
                  <a:lnTo>
                    <a:pt x="220789" y="419100"/>
                  </a:lnTo>
                  <a:lnTo>
                    <a:pt x="220218" y="432815"/>
                  </a:lnTo>
                  <a:lnTo>
                    <a:pt x="220789" y="446531"/>
                  </a:lnTo>
                  <a:lnTo>
                    <a:pt x="222503" y="460247"/>
                  </a:lnTo>
                  <a:lnTo>
                    <a:pt x="243839" y="493775"/>
                  </a:lnTo>
                  <a:lnTo>
                    <a:pt x="252412" y="493966"/>
                  </a:lnTo>
                  <a:lnTo>
                    <a:pt x="259842" y="490727"/>
                  </a:lnTo>
                  <a:lnTo>
                    <a:pt x="280796" y="457200"/>
                  </a:lnTo>
                  <a:lnTo>
                    <a:pt x="283463" y="435863"/>
                  </a:lnTo>
                  <a:lnTo>
                    <a:pt x="282797" y="428244"/>
                  </a:lnTo>
                  <a:lnTo>
                    <a:pt x="280415" y="422909"/>
                  </a:lnTo>
                  <a:lnTo>
                    <a:pt x="275748" y="418718"/>
                  </a:lnTo>
                  <a:lnTo>
                    <a:pt x="268224" y="414527"/>
                  </a:lnTo>
                  <a:lnTo>
                    <a:pt x="265175" y="411479"/>
                  </a:lnTo>
                  <a:lnTo>
                    <a:pt x="259079" y="411479"/>
                  </a:lnTo>
                  <a:lnTo>
                    <a:pt x="256031" y="411479"/>
                  </a:lnTo>
                  <a:lnTo>
                    <a:pt x="259079" y="408431"/>
                  </a:lnTo>
                  <a:lnTo>
                    <a:pt x="265175" y="405383"/>
                  </a:lnTo>
                  <a:lnTo>
                    <a:pt x="268224" y="405383"/>
                  </a:lnTo>
                  <a:lnTo>
                    <a:pt x="276844" y="400812"/>
                  </a:lnTo>
                  <a:lnTo>
                    <a:pt x="284606" y="396239"/>
                  </a:lnTo>
                  <a:lnTo>
                    <a:pt x="291798" y="391667"/>
                  </a:lnTo>
                  <a:lnTo>
                    <a:pt x="298703" y="387095"/>
                  </a:lnTo>
                  <a:lnTo>
                    <a:pt x="301751" y="387095"/>
                  </a:lnTo>
                  <a:lnTo>
                    <a:pt x="307848" y="380999"/>
                  </a:lnTo>
                  <a:lnTo>
                    <a:pt x="310896" y="384047"/>
                  </a:lnTo>
                  <a:lnTo>
                    <a:pt x="313944" y="387095"/>
                  </a:lnTo>
                  <a:lnTo>
                    <a:pt x="316992" y="396239"/>
                  </a:lnTo>
                  <a:lnTo>
                    <a:pt x="316992" y="402335"/>
                  </a:lnTo>
                  <a:lnTo>
                    <a:pt x="318801" y="409670"/>
                  </a:lnTo>
                  <a:lnTo>
                    <a:pt x="320039" y="417575"/>
                  </a:lnTo>
                  <a:lnTo>
                    <a:pt x="321278" y="425481"/>
                  </a:lnTo>
                  <a:lnTo>
                    <a:pt x="323087" y="432815"/>
                  </a:lnTo>
                  <a:lnTo>
                    <a:pt x="326135" y="438911"/>
                  </a:lnTo>
                  <a:lnTo>
                    <a:pt x="326135" y="451103"/>
                  </a:lnTo>
                  <a:lnTo>
                    <a:pt x="329183" y="454151"/>
                  </a:lnTo>
                  <a:lnTo>
                    <a:pt x="332231" y="454151"/>
                  </a:lnTo>
                </a:path>
                <a:path extrusionOk="0" h="576579" w="990600">
                  <a:moveTo>
                    <a:pt x="362711" y="323088"/>
                  </a:moveTo>
                  <a:lnTo>
                    <a:pt x="364998" y="334518"/>
                  </a:lnTo>
                  <a:lnTo>
                    <a:pt x="367284" y="345948"/>
                  </a:lnTo>
                  <a:lnTo>
                    <a:pt x="369570" y="357378"/>
                  </a:lnTo>
                  <a:lnTo>
                    <a:pt x="371855" y="368807"/>
                  </a:lnTo>
                  <a:lnTo>
                    <a:pt x="373760" y="382476"/>
                  </a:lnTo>
                  <a:lnTo>
                    <a:pt x="375665" y="395858"/>
                  </a:lnTo>
                  <a:lnTo>
                    <a:pt x="378713" y="408670"/>
                  </a:lnTo>
                  <a:lnTo>
                    <a:pt x="384048" y="420623"/>
                  </a:lnTo>
                  <a:lnTo>
                    <a:pt x="384048" y="423671"/>
                  </a:lnTo>
                </a:path>
                <a:path extrusionOk="0" h="576579" w="990600">
                  <a:moveTo>
                    <a:pt x="359663" y="344423"/>
                  </a:moveTo>
                  <a:lnTo>
                    <a:pt x="358949" y="332184"/>
                  </a:lnTo>
                  <a:lnTo>
                    <a:pt x="358521" y="321944"/>
                  </a:lnTo>
                  <a:lnTo>
                    <a:pt x="360949" y="312277"/>
                  </a:lnTo>
                  <a:lnTo>
                    <a:pt x="396239" y="289559"/>
                  </a:lnTo>
                  <a:lnTo>
                    <a:pt x="404288" y="288416"/>
                  </a:lnTo>
                  <a:lnTo>
                    <a:pt x="410337" y="289559"/>
                  </a:lnTo>
                  <a:lnTo>
                    <a:pt x="414670" y="292988"/>
                  </a:lnTo>
                  <a:lnTo>
                    <a:pt x="417575" y="298703"/>
                  </a:lnTo>
                  <a:lnTo>
                    <a:pt x="418242" y="311419"/>
                  </a:lnTo>
                  <a:lnTo>
                    <a:pt x="416051" y="322706"/>
                  </a:lnTo>
                  <a:lnTo>
                    <a:pt x="411575" y="333422"/>
                  </a:lnTo>
                  <a:lnTo>
                    <a:pt x="405383" y="344423"/>
                  </a:lnTo>
                  <a:lnTo>
                    <a:pt x="400811" y="353091"/>
                  </a:lnTo>
                  <a:lnTo>
                    <a:pt x="396239" y="361188"/>
                  </a:lnTo>
                  <a:lnTo>
                    <a:pt x="391667" y="369284"/>
                  </a:lnTo>
                  <a:lnTo>
                    <a:pt x="387096" y="377951"/>
                  </a:lnTo>
                  <a:lnTo>
                    <a:pt x="384048" y="377951"/>
                  </a:lnTo>
                  <a:lnTo>
                    <a:pt x="384048" y="380999"/>
                  </a:lnTo>
                  <a:lnTo>
                    <a:pt x="390144" y="377951"/>
                  </a:lnTo>
                  <a:lnTo>
                    <a:pt x="396239" y="377951"/>
                  </a:lnTo>
                  <a:lnTo>
                    <a:pt x="399287" y="374903"/>
                  </a:lnTo>
                  <a:lnTo>
                    <a:pt x="410194" y="372665"/>
                  </a:lnTo>
                  <a:lnTo>
                    <a:pt x="420242" y="370712"/>
                  </a:lnTo>
                  <a:lnTo>
                    <a:pt x="429720" y="369331"/>
                  </a:lnTo>
                  <a:lnTo>
                    <a:pt x="438911" y="368807"/>
                  </a:lnTo>
                  <a:lnTo>
                    <a:pt x="445007" y="368807"/>
                  </a:lnTo>
                  <a:lnTo>
                    <a:pt x="451103" y="371855"/>
                  </a:lnTo>
                  <a:lnTo>
                    <a:pt x="457199" y="371855"/>
                  </a:lnTo>
                </a:path>
                <a:path extrusionOk="0" h="576579" w="990600">
                  <a:moveTo>
                    <a:pt x="460247" y="286511"/>
                  </a:moveTo>
                  <a:lnTo>
                    <a:pt x="478535" y="326135"/>
                  </a:lnTo>
                  <a:lnTo>
                    <a:pt x="480869" y="334803"/>
                  </a:lnTo>
                  <a:lnTo>
                    <a:pt x="483488" y="342900"/>
                  </a:lnTo>
                  <a:lnTo>
                    <a:pt x="486679" y="350996"/>
                  </a:lnTo>
                  <a:lnTo>
                    <a:pt x="490727" y="359663"/>
                  </a:lnTo>
                  <a:lnTo>
                    <a:pt x="493775" y="362711"/>
                  </a:lnTo>
                  <a:lnTo>
                    <a:pt x="493775" y="365759"/>
                  </a:lnTo>
                  <a:lnTo>
                    <a:pt x="499871" y="365759"/>
                  </a:lnTo>
                  <a:lnTo>
                    <a:pt x="505967" y="365759"/>
                  </a:lnTo>
                  <a:lnTo>
                    <a:pt x="509015" y="365759"/>
                  </a:lnTo>
                  <a:lnTo>
                    <a:pt x="515111" y="362711"/>
                  </a:lnTo>
                  <a:lnTo>
                    <a:pt x="521207" y="359663"/>
                  </a:lnTo>
                  <a:lnTo>
                    <a:pt x="524255" y="356615"/>
                  </a:lnTo>
                  <a:lnTo>
                    <a:pt x="527303" y="350519"/>
                  </a:lnTo>
                  <a:lnTo>
                    <a:pt x="530351" y="347471"/>
                  </a:lnTo>
                </a:path>
                <a:path extrusionOk="0" h="576579" w="990600">
                  <a:moveTo>
                    <a:pt x="487679" y="316991"/>
                  </a:moveTo>
                  <a:lnTo>
                    <a:pt x="492299" y="307038"/>
                  </a:lnTo>
                  <a:lnTo>
                    <a:pt x="497204" y="299084"/>
                  </a:lnTo>
                  <a:lnTo>
                    <a:pt x="502681" y="291703"/>
                  </a:lnTo>
                  <a:lnTo>
                    <a:pt x="509015" y="283463"/>
                  </a:lnTo>
                  <a:lnTo>
                    <a:pt x="512063" y="277367"/>
                  </a:lnTo>
                  <a:lnTo>
                    <a:pt x="515111" y="277367"/>
                  </a:lnTo>
                  <a:lnTo>
                    <a:pt x="515111" y="271271"/>
                  </a:lnTo>
                </a:path>
                <a:path extrusionOk="0" h="576579" w="990600">
                  <a:moveTo>
                    <a:pt x="472439" y="268223"/>
                  </a:moveTo>
                  <a:lnTo>
                    <a:pt x="477869" y="260603"/>
                  </a:lnTo>
                  <a:lnTo>
                    <a:pt x="481583" y="255269"/>
                  </a:lnTo>
                  <a:lnTo>
                    <a:pt x="485298" y="251079"/>
                  </a:lnTo>
                  <a:lnTo>
                    <a:pt x="490727" y="246887"/>
                  </a:lnTo>
                </a:path>
                <a:path extrusionOk="0" h="576579" w="990600">
                  <a:moveTo>
                    <a:pt x="588263" y="222503"/>
                  </a:moveTo>
                  <a:lnTo>
                    <a:pt x="582167" y="219455"/>
                  </a:lnTo>
                  <a:lnTo>
                    <a:pt x="573023" y="213359"/>
                  </a:lnTo>
                  <a:lnTo>
                    <a:pt x="566927" y="213359"/>
                  </a:lnTo>
                  <a:lnTo>
                    <a:pt x="560831" y="213359"/>
                  </a:lnTo>
                  <a:lnTo>
                    <a:pt x="557783" y="216407"/>
                  </a:lnTo>
                  <a:lnTo>
                    <a:pt x="554735" y="219455"/>
                  </a:lnTo>
                  <a:lnTo>
                    <a:pt x="553021" y="229028"/>
                  </a:lnTo>
                  <a:lnTo>
                    <a:pt x="552449" y="238886"/>
                  </a:lnTo>
                  <a:lnTo>
                    <a:pt x="553021" y="248173"/>
                  </a:lnTo>
                  <a:lnTo>
                    <a:pt x="554735" y="256031"/>
                  </a:lnTo>
                  <a:lnTo>
                    <a:pt x="555878" y="265080"/>
                  </a:lnTo>
                  <a:lnTo>
                    <a:pt x="588263" y="292226"/>
                  </a:lnTo>
                  <a:lnTo>
                    <a:pt x="596169" y="293798"/>
                  </a:lnTo>
                  <a:lnTo>
                    <a:pt x="603503" y="295655"/>
                  </a:lnTo>
                  <a:lnTo>
                    <a:pt x="609599" y="298703"/>
                  </a:lnTo>
                  <a:lnTo>
                    <a:pt x="615695" y="298703"/>
                  </a:lnTo>
                  <a:lnTo>
                    <a:pt x="615695" y="304799"/>
                  </a:lnTo>
                  <a:lnTo>
                    <a:pt x="615695" y="313943"/>
                  </a:lnTo>
                  <a:lnTo>
                    <a:pt x="609599" y="316991"/>
                  </a:lnTo>
                  <a:lnTo>
                    <a:pt x="603503" y="323088"/>
                  </a:lnTo>
                  <a:lnTo>
                    <a:pt x="596122" y="328040"/>
                  </a:lnTo>
                  <a:lnTo>
                    <a:pt x="587882" y="332993"/>
                  </a:lnTo>
                  <a:lnTo>
                    <a:pt x="579072" y="336803"/>
                  </a:lnTo>
                  <a:lnTo>
                    <a:pt x="569975" y="338327"/>
                  </a:lnTo>
                  <a:lnTo>
                    <a:pt x="566927" y="335279"/>
                  </a:lnTo>
                  <a:lnTo>
                    <a:pt x="569975" y="332231"/>
                  </a:lnTo>
                </a:path>
                <a:path extrusionOk="0" h="576579" w="990600">
                  <a:moveTo>
                    <a:pt x="670559" y="176783"/>
                  </a:moveTo>
                  <a:lnTo>
                    <a:pt x="669083" y="169211"/>
                  </a:lnTo>
                  <a:lnTo>
                    <a:pt x="667892" y="164210"/>
                  </a:lnTo>
                  <a:lnTo>
                    <a:pt x="664987" y="160924"/>
                  </a:lnTo>
                  <a:lnTo>
                    <a:pt x="658367" y="158495"/>
                  </a:lnTo>
                  <a:lnTo>
                    <a:pt x="651605" y="160067"/>
                  </a:lnTo>
                  <a:lnTo>
                    <a:pt x="632078" y="193166"/>
                  </a:lnTo>
                  <a:lnTo>
                    <a:pt x="631459" y="201215"/>
                  </a:lnTo>
                  <a:lnTo>
                    <a:pt x="633983" y="207263"/>
                  </a:lnTo>
                  <a:lnTo>
                    <a:pt x="639556" y="213121"/>
                  </a:lnTo>
                  <a:lnTo>
                    <a:pt x="646556" y="217550"/>
                  </a:lnTo>
                  <a:lnTo>
                    <a:pt x="654129" y="221408"/>
                  </a:lnTo>
                  <a:lnTo>
                    <a:pt x="661415" y="225551"/>
                  </a:lnTo>
                  <a:lnTo>
                    <a:pt x="668273" y="227409"/>
                  </a:lnTo>
                  <a:lnTo>
                    <a:pt x="675131" y="228980"/>
                  </a:lnTo>
                  <a:lnTo>
                    <a:pt x="681989" y="231124"/>
                  </a:lnTo>
                  <a:lnTo>
                    <a:pt x="688847" y="234695"/>
                  </a:lnTo>
                  <a:lnTo>
                    <a:pt x="691895" y="237743"/>
                  </a:lnTo>
                  <a:lnTo>
                    <a:pt x="694943" y="243839"/>
                  </a:lnTo>
                  <a:lnTo>
                    <a:pt x="691895" y="249935"/>
                  </a:lnTo>
                  <a:lnTo>
                    <a:pt x="688562" y="256746"/>
                  </a:lnTo>
                  <a:lnTo>
                    <a:pt x="683513" y="263270"/>
                  </a:lnTo>
                  <a:lnTo>
                    <a:pt x="677322" y="269224"/>
                  </a:lnTo>
                  <a:lnTo>
                    <a:pt x="670559" y="274319"/>
                  </a:lnTo>
                  <a:lnTo>
                    <a:pt x="667654" y="278368"/>
                  </a:lnTo>
                  <a:lnTo>
                    <a:pt x="661034" y="283844"/>
                  </a:lnTo>
                  <a:lnTo>
                    <a:pt x="653843" y="287607"/>
                  </a:lnTo>
                  <a:lnTo>
                    <a:pt x="649223" y="286511"/>
                  </a:lnTo>
                  <a:lnTo>
                    <a:pt x="646175" y="286511"/>
                  </a:lnTo>
                  <a:lnTo>
                    <a:pt x="646175" y="283463"/>
                  </a:lnTo>
                  <a:lnTo>
                    <a:pt x="646175" y="280415"/>
                  </a:lnTo>
                </a:path>
                <a:path extrusionOk="0" h="576579" w="990600">
                  <a:moveTo>
                    <a:pt x="725423" y="155447"/>
                  </a:moveTo>
                  <a:lnTo>
                    <a:pt x="728186" y="162829"/>
                  </a:lnTo>
                  <a:lnTo>
                    <a:pt x="731519" y="171069"/>
                  </a:lnTo>
                  <a:lnTo>
                    <a:pt x="734853" y="179879"/>
                  </a:lnTo>
                  <a:lnTo>
                    <a:pt x="737615" y="188975"/>
                  </a:lnTo>
                  <a:lnTo>
                    <a:pt x="739949" y="198643"/>
                  </a:lnTo>
                  <a:lnTo>
                    <a:pt x="742568" y="209168"/>
                  </a:lnTo>
                  <a:lnTo>
                    <a:pt x="745759" y="220265"/>
                  </a:lnTo>
                  <a:lnTo>
                    <a:pt x="749807" y="231647"/>
                  </a:lnTo>
                  <a:lnTo>
                    <a:pt x="749807" y="234695"/>
                  </a:lnTo>
                  <a:lnTo>
                    <a:pt x="752855" y="234695"/>
                  </a:lnTo>
                  <a:lnTo>
                    <a:pt x="755903" y="237743"/>
                  </a:lnTo>
                </a:path>
                <a:path extrusionOk="0" h="576579" w="990600">
                  <a:moveTo>
                    <a:pt x="792479" y="137159"/>
                  </a:moveTo>
                  <a:lnTo>
                    <a:pt x="790860" y="149399"/>
                  </a:lnTo>
                  <a:lnTo>
                    <a:pt x="790955" y="159638"/>
                  </a:lnTo>
                  <a:lnTo>
                    <a:pt x="793337" y="169306"/>
                  </a:lnTo>
                  <a:lnTo>
                    <a:pt x="798575" y="179831"/>
                  </a:lnTo>
                  <a:lnTo>
                    <a:pt x="801481" y="188452"/>
                  </a:lnTo>
                  <a:lnTo>
                    <a:pt x="805814" y="196214"/>
                  </a:lnTo>
                  <a:lnTo>
                    <a:pt x="811863" y="203406"/>
                  </a:lnTo>
                  <a:lnTo>
                    <a:pt x="819911" y="210311"/>
                  </a:lnTo>
                  <a:lnTo>
                    <a:pt x="826007" y="213359"/>
                  </a:lnTo>
                  <a:lnTo>
                    <a:pt x="835151" y="213359"/>
                  </a:lnTo>
                  <a:lnTo>
                    <a:pt x="838199" y="207263"/>
                  </a:lnTo>
                  <a:lnTo>
                    <a:pt x="841724" y="201691"/>
                  </a:lnTo>
                  <a:lnTo>
                    <a:pt x="843533" y="194690"/>
                  </a:lnTo>
                  <a:lnTo>
                    <a:pt x="844200" y="187118"/>
                  </a:lnTo>
                  <a:lnTo>
                    <a:pt x="844295" y="179831"/>
                  </a:lnTo>
                  <a:lnTo>
                    <a:pt x="844962" y="169449"/>
                  </a:lnTo>
                  <a:lnTo>
                    <a:pt x="816482" y="136397"/>
                  </a:lnTo>
                  <a:lnTo>
                    <a:pt x="798575" y="131063"/>
                  </a:lnTo>
                  <a:lnTo>
                    <a:pt x="792479" y="131063"/>
                  </a:lnTo>
                  <a:lnTo>
                    <a:pt x="792479" y="128015"/>
                  </a:lnTo>
                  <a:lnTo>
                    <a:pt x="789431" y="128015"/>
                  </a:lnTo>
                </a:path>
                <a:path extrusionOk="0" h="576579" w="990600">
                  <a:moveTo>
                    <a:pt x="880871" y="88391"/>
                  </a:moveTo>
                  <a:lnTo>
                    <a:pt x="884443" y="97583"/>
                  </a:lnTo>
                  <a:lnTo>
                    <a:pt x="886586" y="107060"/>
                  </a:lnTo>
                  <a:lnTo>
                    <a:pt x="888158" y="117109"/>
                  </a:lnTo>
                  <a:lnTo>
                    <a:pt x="890015" y="128015"/>
                  </a:lnTo>
                  <a:lnTo>
                    <a:pt x="890492" y="135397"/>
                  </a:lnTo>
                  <a:lnTo>
                    <a:pt x="891539" y="143637"/>
                  </a:lnTo>
                  <a:lnTo>
                    <a:pt x="892587" y="152447"/>
                  </a:lnTo>
                  <a:lnTo>
                    <a:pt x="893063" y="161543"/>
                  </a:lnTo>
                  <a:lnTo>
                    <a:pt x="893063" y="167639"/>
                  </a:lnTo>
                  <a:lnTo>
                    <a:pt x="893063" y="170687"/>
                  </a:lnTo>
                  <a:lnTo>
                    <a:pt x="896111" y="173735"/>
                  </a:lnTo>
                </a:path>
                <a:path extrusionOk="0" h="576579" w="990600">
                  <a:moveTo>
                    <a:pt x="880871" y="100583"/>
                  </a:moveTo>
                  <a:lnTo>
                    <a:pt x="894492" y="96726"/>
                  </a:lnTo>
                  <a:lnTo>
                    <a:pt x="905255" y="94868"/>
                  </a:lnTo>
                  <a:lnTo>
                    <a:pt x="916019" y="95869"/>
                  </a:lnTo>
                  <a:lnTo>
                    <a:pt x="929639" y="100583"/>
                  </a:lnTo>
                  <a:lnTo>
                    <a:pt x="938307" y="105632"/>
                  </a:lnTo>
                  <a:lnTo>
                    <a:pt x="946403" y="111251"/>
                  </a:lnTo>
                  <a:lnTo>
                    <a:pt x="954500" y="116871"/>
                  </a:lnTo>
                  <a:lnTo>
                    <a:pt x="963167" y="121919"/>
                  </a:lnTo>
                  <a:lnTo>
                    <a:pt x="969263" y="124967"/>
                  </a:lnTo>
                  <a:lnTo>
                    <a:pt x="975359" y="131063"/>
                  </a:lnTo>
                  <a:lnTo>
                    <a:pt x="984503" y="131063"/>
                  </a:lnTo>
                  <a:lnTo>
                    <a:pt x="987551" y="131063"/>
                  </a:lnTo>
                  <a:lnTo>
                    <a:pt x="990599" y="124967"/>
                  </a:lnTo>
                  <a:lnTo>
                    <a:pt x="990599" y="115823"/>
                  </a:lnTo>
                  <a:lnTo>
                    <a:pt x="987551" y="106679"/>
                  </a:lnTo>
                  <a:lnTo>
                    <a:pt x="984218" y="93487"/>
                  </a:lnTo>
                  <a:lnTo>
                    <a:pt x="979169" y="81152"/>
                  </a:lnTo>
                  <a:lnTo>
                    <a:pt x="972978" y="69389"/>
                  </a:lnTo>
                  <a:lnTo>
                    <a:pt x="966215" y="57911"/>
                  </a:lnTo>
                  <a:lnTo>
                    <a:pt x="961072" y="46529"/>
                  </a:lnTo>
                  <a:lnTo>
                    <a:pt x="954785" y="35432"/>
                  </a:lnTo>
                  <a:lnTo>
                    <a:pt x="947356" y="24907"/>
                  </a:lnTo>
                  <a:lnTo>
                    <a:pt x="938783" y="15239"/>
                  </a:lnTo>
                  <a:lnTo>
                    <a:pt x="932687" y="6095"/>
                  </a:lnTo>
                  <a:lnTo>
                    <a:pt x="929639" y="6095"/>
                  </a:lnTo>
                  <a:lnTo>
                    <a:pt x="926591" y="0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7" name="Google Shape;1587;p2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57200" y="3565123"/>
              <a:ext cx="171379" cy="155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8" name="Google Shape;1588;p2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80051" y="3818250"/>
              <a:ext cx="407505" cy="40110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89" name="Google Shape;1589;p22"/>
            <p:cNvGrpSpPr/>
            <p:nvPr/>
          </p:nvGrpSpPr>
          <p:grpSpPr>
            <a:xfrm>
              <a:off x="1256980" y="3798779"/>
              <a:ext cx="388463" cy="221971"/>
              <a:chOff x="2974847" y="3630168"/>
              <a:chExt cx="310895" cy="173734"/>
            </a:xfrm>
          </p:grpSpPr>
          <p:sp>
            <p:nvSpPr>
              <p:cNvPr id="1590" name="Google Shape;1590;p22"/>
              <p:cNvSpPr/>
              <p:nvPr/>
            </p:nvSpPr>
            <p:spPr>
              <a:xfrm>
                <a:off x="2974847" y="3703320"/>
                <a:ext cx="231775" cy="9525"/>
              </a:xfrm>
              <a:custGeom>
                <a:rect b="b" l="l" r="r" t="t"/>
                <a:pathLst>
                  <a:path extrusionOk="0" h="9525" w="231775">
                    <a:moveTo>
                      <a:pt x="0" y="3047"/>
                    </a:moveTo>
                    <a:lnTo>
                      <a:pt x="4714" y="3524"/>
                    </a:lnTo>
                    <a:lnTo>
                      <a:pt x="12573" y="4571"/>
                    </a:lnTo>
                    <a:lnTo>
                      <a:pt x="21002" y="5619"/>
                    </a:lnTo>
                    <a:lnTo>
                      <a:pt x="27431" y="6095"/>
                    </a:lnTo>
                    <a:lnTo>
                      <a:pt x="48005" y="7858"/>
                    </a:lnTo>
                    <a:lnTo>
                      <a:pt x="68579" y="8762"/>
                    </a:lnTo>
                    <a:lnTo>
                      <a:pt x="89153" y="9096"/>
                    </a:lnTo>
                    <a:lnTo>
                      <a:pt x="109727" y="9143"/>
                    </a:lnTo>
                    <a:lnTo>
                      <a:pt x="139493" y="9143"/>
                    </a:lnTo>
                    <a:lnTo>
                      <a:pt x="171830" y="9143"/>
                    </a:lnTo>
                    <a:lnTo>
                      <a:pt x="203596" y="9143"/>
                    </a:lnTo>
                    <a:lnTo>
                      <a:pt x="231648" y="9143"/>
                    </a:lnTo>
                    <a:lnTo>
                      <a:pt x="225551" y="9143"/>
                    </a:lnTo>
                    <a:lnTo>
                      <a:pt x="219455" y="9143"/>
                    </a:lnTo>
                    <a:lnTo>
                      <a:pt x="213359" y="6095"/>
                    </a:lnTo>
                    <a:lnTo>
                      <a:pt x="207263" y="3047"/>
                    </a:lnTo>
                    <a:lnTo>
                      <a:pt x="207263" y="0"/>
                    </a:lnTo>
                  </a:path>
                </a:pathLst>
              </a:custGeom>
              <a:noFill/>
              <a:ln cap="flat" cmpd="sng" w="24375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91" name="Google Shape;1591;p22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3148584" y="3630168"/>
                <a:ext cx="137158" cy="1737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592" name="Google Shape;1592;p2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724327" y="3183484"/>
            <a:ext cx="175188" cy="1401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3" name="Google Shape;1593;p22"/>
          <p:cNvGrpSpPr/>
          <p:nvPr/>
        </p:nvGrpSpPr>
        <p:grpSpPr>
          <a:xfrm>
            <a:off x="6973508" y="2685017"/>
            <a:ext cx="140911" cy="494570"/>
            <a:chOff x="7549896" y="2758440"/>
            <a:chExt cx="112774" cy="387094"/>
          </a:xfrm>
        </p:grpSpPr>
        <p:sp>
          <p:nvSpPr>
            <p:cNvPr id="1594" name="Google Shape;1594;p22"/>
            <p:cNvSpPr/>
            <p:nvPr/>
          </p:nvSpPr>
          <p:spPr>
            <a:xfrm>
              <a:off x="7573898" y="2758440"/>
              <a:ext cx="37465" cy="335280"/>
            </a:xfrm>
            <a:custGeom>
              <a:rect b="b" l="l" r="r" t="t"/>
              <a:pathLst>
                <a:path extrusionOk="0" h="335280" w="37465">
                  <a:moveTo>
                    <a:pt x="18668" y="0"/>
                  </a:moveTo>
                  <a:lnTo>
                    <a:pt x="5810" y="54863"/>
                  </a:lnTo>
                  <a:lnTo>
                    <a:pt x="1285" y="118824"/>
                  </a:lnTo>
                  <a:lnTo>
                    <a:pt x="0" y="164211"/>
                  </a:lnTo>
                  <a:lnTo>
                    <a:pt x="428" y="209026"/>
                  </a:lnTo>
                  <a:lnTo>
                    <a:pt x="3428" y="252984"/>
                  </a:lnTo>
                  <a:lnTo>
                    <a:pt x="4095" y="271224"/>
                  </a:lnTo>
                  <a:lnTo>
                    <a:pt x="6476" y="289179"/>
                  </a:lnTo>
                  <a:lnTo>
                    <a:pt x="11144" y="306562"/>
                  </a:lnTo>
                  <a:lnTo>
                    <a:pt x="18668" y="323088"/>
                  </a:lnTo>
                  <a:lnTo>
                    <a:pt x="21955" y="325421"/>
                  </a:lnTo>
                  <a:lnTo>
                    <a:pt x="26669" y="330326"/>
                  </a:lnTo>
                  <a:lnTo>
                    <a:pt x="31956" y="334660"/>
                  </a:lnTo>
                  <a:lnTo>
                    <a:pt x="36956" y="335280"/>
                  </a:lnTo>
                  <a:lnTo>
                    <a:pt x="36956" y="332232"/>
                  </a:lnTo>
                  <a:lnTo>
                    <a:pt x="36956" y="329184"/>
                  </a:lnTo>
                </a:path>
              </a:pathLst>
            </a:custGeom>
            <a:noFill/>
            <a:ln cap="flat" cmpd="sng" w="2437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5" name="Google Shape;1595;p22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549896" y="3023616"/>
              <a:ext cx="112774" cy="1219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6" name="Google Shape;1596;p22"/>
          <p:cNvGrpSpPr/>
          <p:nvPr/>
        </p:nvGrpSpPr>
        <p:grpSpPr>
          <a:xfrm>
            <a:off x="7373397" y="2997410"/>
            <a:ext cx="2213204" cy="1977438"/>
            <a:chOff x="7373397" y="2997410"/>
            <a:chExt cx="2213204" cy="1977438"/>
          </a:xfrm>
        </p:grpSpPr>
        <p:grpSp>
          <p:nvGrpSpPr>
            <p:cNvPr id="1597" name="Google Shape;1597;p22"/>
            <p:cNvGrpSpPr/>
            <p:nvPr/>
          </p:nvGrpSpPr>
          <p:grpSpPr>
            <a:xfrm>
              <a:off x="8767302" y="3658585"/>
              <a:ext cx="243740" cy="148630"/>
              <a:chOff x="8985504" y="3520440"/>
              <a:chExt cx="195070" cy="116331"/>
            </a:xfrm>
          </p:grpSpPr>
          <p:sp>
            <p:nvSpPr>
              <p:cNvPr id="1598" name="Google Shape;1598;p22"/>
              <p:cNvSpPr/>
              <p:nvPr/>
            </p:nvSpPr>
            <p:spPr>
              <a:xfrm>
                <a:off x="9012937" y="3578352"/>
                <a:ext cx="6350" cy="58419"/>
              </a:xfrm>
              <a:custGeom>
                <a:rect b="b" l="l" r="r" t="t"/>
                <a:pathLst>
                  <a:path extrusionOk="0" h="58420" w="6350">
                    <a:moveTo>
                      <a:pt x="6094" y="0"/>
                    </a:moveTo>
                    <a:lnTo>
                      <a:pt x="3856" y="9144"/>
                    </a:lnTo>
                    <a:lnTo>
                      <a:pt x="1904" y="18288"/>
                    </a:lnTo>
                    <a:lnTo>
                      <a:pt x="523" y="27432"/>
                    </a:lnTo>
                    <a:lnTo>
                      <a:pt x="0" y="36575"/>
                    </a:lnTo>
                    <a:lnTo>
                      <a:pt x="0" y="42672"/>
                    </a:lnTo>
                    <a:lnTo>
                      <a:pt x="0" y="51815"/>
                    </a:lnTo>
                    <a:lnTo>
                      <a:pt x="0" y="57912"/>
                    </a:lnTo>
                  </a:path>
                </a:pathLst>
              </a:custGeom>
              <a:noFill/>
              <a:ln cap="flat" cmpd="sng" w="24375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99" name="Google Shape;1599;p22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9055608" y="3535680"/>
                <a:ext cx="124966" cy="944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00" name="Google Shape;1600;p22"/>
              <p:cNvSpPr/>
              <p:nvPr/>
            </p:nvSpPr>
            <p:spPr>
              <a:xfrm>
                <a:off x="8985504" y="3520440"/>
                <a:ext cx="24765" cy="21590"/>
              </a:xfrm>
              <a:custGeom>
                <a:rect b="b" l="l" r="r" t="t"/>
                <a:pathLst>
                  <a:path extrusionOk="0" h="21589" w="24765">
                    <a:moveTo>
                      <a:pt x="0" y="3048"/>
                    </a:moveTo>
                    <a:lnTo>
                      <a:pt x="0" y="18287"/>
                    </a:lnTo>
                    <a:lnTo>
                      <a:pt x="6095" y="21336"/>
                    </a:lnTo>
                    <a:lnTo>
                      <a:pt x="18287" y="21336"/>
                    </a:lnTo>
                    <a:lnTo>
                      <a:pt x="24383" y="18287"/>
                    </a:lnTo>
                    <a:lnTo>
                      <a:pt x="24383" y="12192"/>
                    </a:lnTo>
                    <a:lnTo>
                      <a:pt x="24383" y="3048"/>
                    </a:lnTo>
                    <a:lnTo>
                      <a:pt x="18287" y="0"/>
                    </a:lnTo>
                    <a:lnTo>
                      <a:pt x="6095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1" name="Google Shape;1601;p22"/>
            <p:cNvGrpSpPr/>
            <p:nvPr/>
          </p:nvGrpSpPr>
          <p:grpSpPr>
            <a:xfrm>
              <a:off x="7373397" y="2997410"/>
              <a:ext cx="2213204" cy="1977438"/>
              <a:chOff x="7373397" y="2997410"/>
              <a:chExt cx="2213204" cy="1977438"/>
            </a:xfrm>
          </p:grpSpPr>
          <p:grpSp>
            <p:nvGrpSpPr>
              <p:cNvPr id="1602" name="Google Shape;1602;p22"/>
              <p:cNvGrpSpPr/>
              <p:nvPr/>
            </p:nvGrpSpPr>
            <p:grpSpPr>
              <a:xfrm>
                <a:off x="8740642" y="3016030"/>
                <a:ext cx="304678" cy="577650"/>
                <a:chOff x="8964168" y="3017520"/>
                <a:chExt cx="243840" cy="452120"/>
              </a:xfrm>
            </p:grpSpPr>
            <p:pic>
              <p:nvPicPr>
                <p:cNvPr id="1603" name="Google Shape;1603;p22"/>
                <p:cNvPicPr preferRelativeResize="0"/>
                <p:nvPr/>
              </p:nvPicPr>
              <p:blipFill rotWithShape="1">
                <a:blip r:embed="rId25">
                  <a:alphaModFix/>
                </a:blip>
                <a:srcRect b="0" l="0" r="0" t="0"/>
                <a:stretch/>
              </p:blipFill>
              <p:spPr>
                <a:xfrm>
                  <a:off x="9003792" y="3017520"/>
                  <a:ext cx="101820" cy="1584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04" name="Google Shape;1604;p22"/>
                <p:cNvSpPr/>
                <p:nvPr/>
              </p:nvSpPr>
              <p:spPr>
                <a:xfrm>
                  <a:off x="8964168" y="3215640"/>
                  <a:ext cx="243840" cy="254000"/>
                </a:xfrm>
                <a:custGeom>
                  <a:rect b="b" l="l" r="r" t="t"/>
                  <a:pathLst>
                    <a:path extrusionOk="0" h="254000" w="243840">
                      <a:moveTo>
                        <a:pt x="195072" y="12192"/>
                      </a:moveTo>
                      <a:lnTo>
                        <a:pt x="198120" y="3048"/>
                      </a:lnTo>
                      <a:lnTo>
                        <a:pt x="201169" y="3048"/>
                      </a:lnTo>
                      <a:lnTo>
                        <a:pt x="201169" y="0"/>
                      </a:lnTo>
                      <a:lnTo>
                        <a:pt x="191976" y="95"/>
                      </a:lnTo>
                      <a:lnTo>
                        <a:pt x="182499" y="762"/>
                      </a:lnTo>
                      <a:lnTo>
                        <a:pt x="172450" y="2571"/>
                      </a:lnTo>
                      <a:lnTo>
                        <a:pt x="161544" y="6096"/>
                      </a:lnTo>
                      <a:lnTo>
                        <a:pt x="143732" y="11715"/>
                      </a:lnTo>
                      <a:lnTo>
                        <a:pt x="126492" y="19050"/>
                      </a:lnTo>
                      <a:lnTo>
                        <a:pt x="109252" y="27527"/>
                      </a:lnTo>
                      <a:lnTo>
                        <a:pt x="91441" y="36575"/>
                      </a:lnTo>
                      <a:lnTo>
                        <a:pt x="84582" y="40719"/>
                      </a:lnTo>
                      <a:lnTo>
                        <a:pt x="77724" y="44576"/>
                      </a:lnTo>
                      <a:lnTo>
                        <a:pt x="70866" y="49006"/>
                      </a:lnTo>
                      <a:lnTo>
                        <a:pt x="64008" y="54863"/>
                      </a:lnTo>
                      <a:lnTo>
                        <a:pt x="68294" y="60198"/>
                      </a:lnTo>
                      <a:lnTo>
                        <a:pt x="75438" y="63246"/>
                      </a:lnTo>
                      <a:lnTo>
                        <a:pt x="83725" y="65151"/>
                      </a:lnTo>
                      <a:lnTo>
                        <a:pt x="91441" y="67056"/>
                      </a:lnTo>
                      <a:lnTo>
                        <a:pt x="109728" y="71104"/>
                      </a:lnTo>
                      <a:lnTo>
                        <a:pt x="128016" y="74294"/>
                      </a:lnTo>
                      <a:lnTo>
                        <a:pt x="146304" y="76914"/>
                      </a:lnTo>
                      <a:lnTo>
                        <a:pt x="164592" y="79248"/>
                      </a:lnTo>
                      <a:lnTo>
                        <a:pt x="178784" y="81581"/>
                      </a:lnTo>
                      <a:lnTo>
                        <a:pt x="222504" y="91439"/>
                      </a:lnTo>
                      <a:lnTo>
                        <a:pt x="231267" y="105537"/>
                      </a:lnTo>
                      <a:lnTo>
                        <a:pt x="226361" y="114157"/>
                      </a:lnTo>
                      <a:lnTo>
                        <a:pt x="174879" y="151637"/>
                      </a:lnTo>
                      <a:lnTo>
                        <a:pt x="128016" y="176784"/>
                      </a:lnTo>
                      <a:lnTo>
                        <a:pt x="96916" y="192881"/>
                      </a:lnTo>
                      <a:lnTo>
                        <a:pt x="64389" y="209550"/>
                      </a:lnTo>
                      <a:lnTo>
                        <a:pt x="32432" y="227361"/>
                      </a:lnTo>
                      <a:lnTo>
                        <a:pt x="3048" y="246887"/>
                      </a:lnTo>
                      <a:lnTo>
                        <a:pt x="0" y="249936"/>
                      </a:lnTo>
                      <a:lnTo>
                        <a:pt x="9763" y="252984"/>
                      </a:lnTo>
                      <a:lnTo>
                        <a:pt x="23241" y="253746"/>
                      </a:lnTo>
                      <a:lnTo>
                        <a:pt x="76248" y="250650"/>
                      </a:lnTo>
                      <a:lnTo>
                        <a:pt x="132349" y="244840"/>
                      </a:lnTo>
                      <a:lnTo>
                        <a:pt x="179403" y="236743"/>
                      </a:lnTo>
                      <a:lnTo>
                        <a:pt x="196977" y="233552"/>
                      </a:lnTo>
                      <a:lnTo>
                        <a:pt x="215122" y="230933"/>
                      </a:lnTo>
                      <a:lnTo>
                        <a:pt x="234696" y="228600"/>
                      </a:lnTo>
                      <a:lnTo>
                        <a:pt x="240792" y="228600"/>
                      </a:lnTo>
                      <a:lnTo>
                        <a:pt x="243841" y="228600"/>
                      </a:lnTo>
                      <a:lnTo>
                        <a:pt x="236934" y="231362"/>
                      </a:lnTo>
                      <a:lnTo>
                        <a:pt x="229743" y="234696"/>
                      </a:lnTo>
                      <a:lnTo>
                        <a:pt x="221980" y="238029"/>
                      </a:lnTo>
                      <a:lnTo>
                        <a:pt x="213360" y="240792"/>
                      </a:lnTo>
                    </a:path>
                  </a:pathLst>
                </a:custGeom>
                <a:noFill/>
                <a:ln cap="flat" cmpd="sng" w="24375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05" name="Google Shape;1605;p22"/>
              <p:cNvGrpSpPr/>
              <p:nvPr/>
            </p:nvGrpSpPr>
            <p:grpSpPr>
              <a:xfrm>
                <a:off x="7373397" y="2997410"/>
                <a:ext cx="2213204" cy="1977438"/>
                <a:chOff x="7373397" y="2997410"/>
                <a:chExt cx="2213204" cy="1977438"/>
              </a:xfrm>
            </p:grpSpPr>
            <p:grpSp>
              <p:nvGrpSpPr>
                <p:cNvPr id="1606" name="Google Shape;1606;p22"/>
                <p:cNvGrpSpPr/>
                <p:nvPr/>
              </p:nvGrpSpPr>
              <p:grpSpPr>
                <a:xfrm>
                  <a:off x="7434334" y="4741193"/>
                  <a:ext cx="624588" cy="233655"/>
                  <a:chOff x="7918704" y="4367784"/>
                  <a:chExt cx="499870" cy="182879"/>
                </a:xfrm>
              </p:grpSpPr>
              <p:pic>
                <p:nvPicPr>
                  <p:cNvPr id="1607" name="Google Shape;1607;p22"/>
                  <p:cNvPicPr preferRelativeResize="0"/>
                  <p:nvPr/>
                </p:nvPicPr>
                <p:blipFill rotWithShape="1">
                  <a:blip r:embed="rId26">
                    <a:alphaModFix/>
                  </a:blip>
                  <a:srcRect b="0" l="0" r="0" t="0"/>
                  <a:stretch/>
                </p:blipFill>
                <p:spPr>
                  <a:xfrm>
                    <a:off x="7918704" y="4378881"/>
                    <a:ext cx="234694" cy="17178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608" name="Google Shape;1608;p22"/>
                  <p:cNvPicPr preferRelativeResize="0"/>
                  <p:nvPr/>
                </p:nvPicPr>
                <p:blipFill rotWithShape="1">
                  <a:blip r:embed="rId27">
                    <a:alphaModFix/>
                  </a:blip>
                  <a:srcRect b="0" l="0" r="0" t="0"/>
                  <a:stretch/>
                </p:blipFill>
                <p:spPr>
                  <a:xfrm>
                    <a:off x="8178927" y="4381500"/>
                    <a:ext cx="136015" cy="1222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609" name="Google Shape;1609;p22"/>
                  <p:cNvPicPr preferRelativeResize="0"/>
                  <p:nvPr/>
                </p:nvPicPr>
                <p:blipFill rotWithShape="1">
                  <a:blip r:embed="rId28">
                    <a:alphaModFix/>
                  </a:blip>
                  <a:srcRect b="0" l="0" r="0" t="0"/>
                  <a:stretch/>
                </p:blipFill>
                <p:spPr>
                  <a:xfrm>
                    <a:off x="8337042" y="4367784"/>
                    <a:ext cx="81532" cy="1164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1610" name="Google Shape;1610;p22"/>
                <p:cNvPicPr preferRelativeResize="0"/>
                <p:nvPr/>
              </p:nvPicPr>
              <p:blipFill rotWithShape="1">
                <a:blip r:embed="rId29">
                  <a:alphaModFix/>
                </a:blip>
                <a:srcRect b="0" l="0" r="0" t="0"/>
                <a:stretch/>
              </p:blipFill>
              <p:spPr>
                <a:xfrm>
                  <a:off x="8127477" y="4698356"/>
                  <a:ext cx="251357" cy="18302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11" name="Google Shape;1611;p22"/>
                <p:cNvPicPr preferRelativeResize="0"/>
                <p:nvPr/>
              </p:nvPicPr>
              <p:blipFill rotWithShape="1">
                <a:blip r:embed="rId30">
                  <a:alphaModFix/>
                </a:blip>
                <a:srcRect b="0" l="0" r="0" t="0"/>
                <a:stretch/>
              </p:blipFill>
              <p:spPr>
                <a:xfrm>
                  <a:off x="8438760" y="4676876"/>
                  <a:ext cx="202859" cy="1694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612" name="Google Shape;1612;p22"/>
                <p:cNvGrpSpPr/>
                <p:nvPr/>
              </p:nvGrpSpPr>
              <p:grpSpPr>
                <a:xfrm>
                  <a:off x="8713983" y="4495854"/>
                  <a:ext cx="738843" cy="324865"/>
                  <a:chOff x="8942832" y="4175760"/>
                  <a:chExt cx="591310" cy="254268"/>
                </a:xfrm>
              </p:grpSpPr>
              <p:pic>
                <p:nvPicPr>
                  <p:cNvPr id="1613" name="Google Shape;1613;p22"/>
                  <p:cNvPicPr preferRelativeResize="0"/>
                  <p:nvPr/>
                </p:nvPicPr>
                <p:blipFill rotWithShape="1">
                  <a:blip r:embed="rId31">
                    <a:alphaModFix/>
                  </a:blip>
                  <a:srcRect b="0" l="0" r="0" t="0"/>
                  <a:stretch/>
                </p:blipFill>
                <p:spPr>
                  <a:xfrm>
                    <a:off x="8942832" y="4273296"/>
                    <a:ext cx="332230" cy="1567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614" name="Google Shape;1614;p22"/>
                  <p:cNvPicPr preferRelativeResize="0"/>
                  <p:nvPr/>
                </p:nvPicPr>
                <p:blipFill rotWithShape="1">
                  <a:blip r:embed="rId32">
                    <a:alphaModFix/>
                  </a:blip>
                  <a:srcRect b="0" l="0" r="0" t="0"/>
                  <a:stretch/>
                </p:blipFill>
                <p:spPr>
                  <a:xfrm>
                    <a:off x="9300448" y="4264152"/>
                    <a:ext cx="91581" cy="1066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615" name="Google Shape;1615;p22"/>
                  <p:cNvPicPr preferRelativeResize="0"/>
                  <p:nvPr/>
                </p:nvPicPr>
                <p:blipFill rotWithShape="1">
                  <a:blip r:embed="rId33">
                    <a:alphaModFix/>
                  </a:blip>
                  <a:srcRect b="0" l="0" r="0" t="0"/>
                  <a:stretch/>
                </p:blipFill>
                <p:spPr>
                  <a:xfrm>
                    <a:off x="9412224" y="4175760"/>
                    <a:ext cx="121918" cy="1645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1616" name="Google Shape;1616;p22"/>
                <p:cNvGrpSpPr/>
                <p:nvPr/>
              </p:nvGrpSpPr>
              <p:grpSpPr>
                <a:xfrm>
                  <a:off x="8135094" y="3008240"/>
                  <a:ext cx="712185" cy="885947"/>
                  <a:chOff x="8479536" y="3011423"/>
                  <a:chExt cx="569976" cy="693420"/>
                </a:xfrm>
              </p:grpSpPr>
              <p:pic>
                <p:nvPicPr>
                  <p:cNvPr id="1617" name="Google Shape;1617;p22"/>
                  <p:cNvPicPr preferRelativeResize="0"/>
                  <p:nvPr/>
                </p:nvPicPr>
                <p:blipFill rotWithShape="1">
                  <a:blip r:embed="rId34">
                    <a:alphaModFix/>
                  </a:blip>
                  <a:srcRect b="0" l="0" r="0" t="0"/>
                  <a:stretch/>
                </p:blipFill>
                <p:spPr>
                  <a:xfrm>
                    <a:off x="8479536" y="3209544"/>
                    <a:ext cx="124966" cy="1463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18" name="Google Shape;1618;p22"/>
                  <p:cNvSpPr/>
                  <p:nvPr/>
                </p:nvSpPr>
                <p:spPr>
                  <a:xfrm>
                    <a:off x="8500872" y="3011423"/>
                    <a:ext cx="548640" cy="693420"/>
                  </a:xfrm>
                  <a:custGeom>
                    <a:rect b="b" l="l" r="r" t="t"/>
                    <a:pathLst>
                      <a:path extrusionOk="0" h="693420" w="548640">
                        <a:moveTo>
                          <a:pt x="0" y="283463"/>
                        </a:moveTo>
                        <a:lnTo>
                          <a:pt x="42672" y="252984"/>
                        </a:lnTo>
                        <a:lnTo>
                          <a:pt x="92964" y="243077"/>
                        </a:lnTo>
                        <a:lnTo>
                          <a:pt x="143256" y="237743"/>
                        </a:lnTo>
                        <a:lnTo>
                          <a:pt x="168402" y="237886"/>
                        </a:lnTo>
                        <a:lnTo>
                          <a:pt x="193548" y="238887"/>
                        </a:lnTo>
                        <a:lnTo>
                          <a:pt x="218694" y="241601"/>
                        </a:lnTo>
                        <a:lnTo>
                          <a:pt x="243840" y="246887"/>
                        </a:lnTo>
                        <a:lnTo>
                          <a:pt x="258032" y="249745"/>
                        </a:lnTo>
                        <a:lnTo>
                          <a:pt x="301752" y="265175"/>
                        </a:lnTo>
                        <a:lnTo>
                          <a:pt x="323088" y="283463"/>
                        </a:lnTo>
                        <a:lnTo>
                          <a:pt x="323088" y="292608"/>
                        </a:lnTo>
                        <a:lnTo>
                          <a:pt x="307848" y="295655"/>
                        </a:lnTo>
                        <a:lnTo>
                          <a:pt x="301752" y="295655"/>
                        </a:lnTo>
                        <a:lnTo>
                          <a:pt x="298704" y="295655"/>
                        </a:lnTo>
                        <a:lnTo>
                          <a:pt x="295656" y="295655"/>
                        </a:lnTo>
                        <a:lnTo>
                          <a:pt x="292608" y="295655"/>
                        </a:lnTo>
                      </a:path>
                      <a:path extrusionOk="0" h="693420" w="548640">
                        <a:moveTo>
                          <a:pt x="463296" y="0"/>
                        </a:moveTo>
                        <a:lnTo>
                          <a:pt x="443103" y="32765"/>
                        </a:lnTo>
                        <a:lnTo>
                          <a:pt x="429768" y="70103"/>
                        </a:lnTo>
                        <a:lnTo>
                          <a:pt x="416718" y="114538"/>
                        </a:lnTo>
                        <a:lnTo>
                          <a:pt x="405384" y="160400"/>
                        </a:lnTo>
                        <a:lnTo>
                          <a:pt x="396335" y="206835"/>
                        </a:lnTo>
                        <a:lnTo>
                          <a:pt x="390144" y="252984"/>
                        </a:lnTo>
                        <a:lnTo>
                          <a:pt x="384476" y="296370"/>
                        </a:lnTo>
                        <a:lnTo>
                          <a:pt x="381381" y="339471"/>
                        </a:lnTo>
                        <a:lnTo>
                          <a:pt x="381142" y="382000"/>
                        </a:lnTo>
                        <a:lnTo>
                          <a:pt x="384048" y="423672"/>
                        </a:lnTo>
                        <a:lnTo>
                          <a:pt x="397383" y="488823"/>
                        </a:lnTo>
                        <a:lnTo>
                          <a:pt x="417576" y="551688"/>
                        </a:lnTo>
                        <a:lnTo>
                          <a:pt x="438150" y="595122"/>
                        </a:lnTo>
                        <a:lnTo>
                          <a:pt x="463296" y="633984"/>
                        </a:lnTo>
                        <a:lnTo>
                          <a:pt x="488823" y="664844"/>
                        </a:lnTo>
                        <a:lnTo>
                          <a:pt x="521208" y="688848"/>
                        </a:lnTo>
                        <a:lnTo>
                          <a:pt x="530637" y="691038"/>
                        </a:lnTo>
                        <a:lnTo>
                          <a:pt x="537210" y="692658"/>
                        </a:lnTo>
                        <a:lnTo>
                          <a:pt x="542639" y="693134"/>
                        </a:lnTo>
                        <a:lnTo>
                          <a:pt x="548640" y="691896"/>
                        </a:lnTo>
                      </a:path>
                    </a:pathLst>
                  </a:custGeom>
                  <a:noFill/>
                  <a:ln cap="flat" cmpd="sng" w="24375">
                    <a:solidFill>
                      <a:srgbClr val="3366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619" name="Google Shape;1619;p22"/>
                <p:cNvGrpSpPr/>
                <p:nvPr/>
              </p:nvGrpSpPr>
              <p:grpSpPr>
                <a:xfrm>
                  <a:off x="9129107" y="2997410"/>
                  <a:ext cx="457494" cy="622272"/>
                  <a:chOff x="9275064" y="3002946"/>
                  <a:chExt cx="366141" cy="487045"/>
                </a:xfrm>
              </p:grpSpPr>
              <p:pic>
                <p:nvPicPr>
                  <p:cNvPr id="1620" name="Google Shape;1620;p22"/>
                  <p:cNvPicPr preferRelativeResize="0"/>
                  <p:nvPr/>
                </p:nvPicPr>
                <p:blipFill rotWithShape="1">
                  <a:blip r:embed="rId35">
                    <a:alphaModFix/>
                  </a:blip>
                  <a:srcRect b="0" l="0" r="0" t="0"/>
                  <a:stretch/>
                </p:blipFill>
                <p:spPr>
                  <a:xfrm>
                    <a:off x="9275064" y="3249168"/>
                    <a:ext cx="104916" cy="1219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21" name="Google Shape;1621;p22"/>
                  <p:cNvSpPr/>
                  <p:nvPr/>
                </p:nvSpPr>
                <p:spPr>
                  <a:xfrm>
                    <a:off x="9412224" y="3288792"/>
                    <a:ext cx="12700" cy="100965"/>
                  </a:xfrm>
                  <a:custGeom>
                    <a:rect b="b" l="l" r="r" t="t"/>
                    <a:pathLst>
                      <a:path extrusionOk="0" h="100964" w="12700">
                        <a:moveTo>
                          <a:pt x="0" y="42672"/>
                        </a:moveTo>
                        <a:lnTo>
                          <a:pt x="1714" y="56387"/>
                        </a:lnTo>
                        <a:lnTo>
                          <a:pt x="2286" y="70103"/>
                        </a:lnTo>
                        <a:lnTo>
                          <a:pt x="1714" y="83819"/>
                        </a:lnTo>
                        <a:lnTo>
                          <a:pt x="0" y="97536"/>
                        </a:lnTo>
                        <a:lnTo>
                          <a:pt x="0" y="100584"/>
                        </a:lnTo>
                      </a:path>
                      <a:path extrusionOk="0" h="100964" w="12700">
                        <a:moveTo>
                          <a:pt x="12192" y="21336"/>
                        </a:moveTo>
                        <a:lnTo>
                          <a:pt x="6096" y="9144"/>
                        </a:lnTo>
                        <a:lnTo>
                          <a:pt x="3048" y="9144"/>
                        </a:lnTo>
                        <a:lnTo>
                          <a:pt x="3048" y="0"/>
                        </a:lnTo>
                      </a:path>
                    </a:pathLst>
                  </a:custGeom>
                  <a:noFill/>
                  <a:ln cap="flat" cmpd="sng" w="24375">
                    <a:solidFill>
                      <a:srgbClr val="3366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pic>
                <p:nvPicPr>
                  <p:cNvPr id="1622" name="Google Shape;1622;p22"/>
                  <p:cNvPicPr preferRelativeResize="0"/>
                  <p:nvPr/>
                </p:nvPicPr>
                <p:blipFill rotWithShape="1">
                  <a:blip r:embed="rId36">
                    <a:alphaModFix/>
                  </a:blip>
                  <a:srcRect b="0" l="0" r="0" t="0"/>
                  <a:stretch/>
                </p:blipFill>
                <p:spPr>
                  <a:xfrm>
                    <a:off x="9421368" y="3160776"/>
                    <a:ext cx="79246" cy="944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23" name="Google Shape;1623;p22"/>
                  <p:cNvSpPr/>
                  <p:nvPr/>
                </p:nvSpPr>
                <p:spPr>
                  <a:xfrm>
                    <a:off x="9509760" y="3002946"/>
                    <a:ext cx="131445" cy="487045"/>
                  </a:xfrm>
                  <a:custGeom>
                    <a:rect b="b" l="l" r="r" t="t"/>
                    <a:pathLst>
                      <a:path extrusionOk="0" h="487045" w="131445">
                        <a:moveTo>
                          <a:pt x="0" y="2381"/>
                        </a:moveTo>
                        <a:lnTo>
                          <a:pt x="11810" y="0"/>
                        </a:lnTo>
                        <a:lnTo>
                          <a:pt x="21335" y="1619"/>
                        </a:lnTo>
                        <a:lnTo>
                          <a:pt x="30860" y="6667"/>
                        </a:lnTo>
                        <a:lnTo>
                          <a:pt x="72390" y="43148"/>
                        </a:lnTo>
                        <a:lnTo>
                          <a:pt x="97535" y="78581"/>
                        </a:lnTo>
                        <a:lnTo>
                          <a:pt x="118490" y="127730"/>
                        </a:lnTo>
                        <a:lnTo>
                          <a:pt x="128015" y="179165"/>
                        </a:lnTo>
                        <a:lnTo>
                          <a:pt x="130921" y="209311"/>
                        </a:lnTo>
                        <a:lnTo>
                          <a:pt x="130682" y="239744"/>
                        </a:lnTo>
                        <a:lnTo>
                          <a:pt x="121919" y="298037"/>
                        </a:lnTo>
                        <a:lnTo>
                          <a:pt x="110633" y="335327"/>
                        </a:lnTo>
                        <a:lnTo>
                          <a:pt x="77772" y="403050"/>
                        </a:lnTo>
                        <a:lnTo>
                          <a:pt x="46863" y="450580"/>
                        </a:lnTo>
                        <a:lnTo>
                          <a:pt x="23622" y="476773"/>
                        </a:lnTo>
                        <a:lnTo>
                          <a:pt x="9145" y="487013"/>
                        </a:lnTo>
                      </a:path>
                    </a:pathLst>
                  </a:custGeom>
                  <a:noFill/>
                  <a:ln cap="flat" cmpd="sng" w="24375">
                    <a:solidFill>
                      <a:srgbClr val="3366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24" name="Google Shape;1624;p22"/>
                <p:cNvSpPr/>
                <p:nvPr/>
              </p:nvSpPr>
              <p:spPr>
                <a:xfrm>
                  <a:off x="7373397" y="3872769"/>
                  <a:ext cx="718057" cy="159827"/>
                </a:xfrm>
                <a:custGeom>
                  <a:rect b="b" l="l" r="r" t="t"/>
                  <a:pathLst>
                    <a:path extrusionOk="0" h="125095" w="574675">
                      <a:moveTo>
                        <a:pt x="0" y="91440"/>
                      </a:moveTo>
                      <a:lnTo>
                        <a:pt x="27431" y="118872"/>
                      </a:lnTo>
                      <a:lnTo>
                        <a:pt x="73151" y="124968"/>
                      </a:lnTo>
                      <a:lnTo>
                        <a:pt x="89153" y="124396"/>
                      </a:lnTo>
                      <a:lnTo>
                        <a:pt x="105155" y="122682"/>
                      </a:lnTo>
                      <a:lnTo>
                        <a:pt x="121157" y="119824"/>
                      </a:lnTo>
                      <a:lnTo>
                        <a:pt x="137159" y="115824"/>
                      </a:lnTo>
                      <a:lnTo>
                        <a:pt x="160067" y="109108"/>
                      </a:lnTo>
                      <a:lnTo>
                        <a:pt x="183261" y="103251"/>
                      </a:lnTo>
                      <a:lnTo>
                        <a:pt x="207025" y="99107"/>
                      </a:lnTo>
                      <a:lnTo>
                        <a:pt x="231647" y="97536"/>
                      </a:lnTo>
                      <a:lnTo>
                        <a:pt x="247173" y="97631"/>
                      </a:lnTo>
                      <a:lnTo>
                        <a:pt x="292607" y="103632"/>
                      </a:lnTo>
                      <a:lnTo>
                        <a:pt x="320039" y="115824"/>
                      </a:lnTo>
                      <a:lnTo>
                        <a:pt x="323088" y="118872"/>
                      </a:lnTo>
                      <a:lnTo>
                        <a:pt x="326136" y="118872"/>
                      </a:lnTo>
                      <a:lnTo>
                        <a:pt x="329183" y="115824"/>
                      </a:lnTo>
                      <a:lnTo>
                        <a:pt x="338327" y="106680"/>
                      </a:lnTo>
                      <a:lnTo>
                        <a:pt x="375666" y="81343"/>
                      </a:lnTo>
                      <a:lnTo>
                        <a:pt x="412622" y="70866"/>
                      </a:lnTo>
                      <a:lnTo>
                        <a:pt x="435863" y="70104"/>
                      </a:lnTo>
                      <a:lnTo>
                        <a:pt x="449056" y="70104"/>
                      </a:lnTo>
                      <a:lnTo>
                        <a:pt x="461390" y="70104"/>
                      </a:lnTo>
                      <a:lnTo>
                        <a:pt x="473154" y="70104"/>
                      </a:lnTo>
                      <a:lnTo>
                        <a:pt x="484631" y="70104"/>
                      </a:lnTo>
                      <a:lnTo>
                        <a:pt x="499586" y="69532"/>
                      </a:lnTo>
                      <a:lnTo>
                        <a:pt x="546020" y="55816"/>
                      </a:lnTo>
                      <a:lnTo>
                        <a:pt x="574214" y="26241"/>
                      </a:lnTo>
                      <a:lnTo>
                        <a:pt x="573404" y="18669"/>
                      </a:lnTo>
                      <a:lnTo>
                        <a:pt x="570880" y="11668"/>
                      </a:lnTo>
                      <a:lnTo>
                        <a:pt x="566927" y="6096"/>
                      </a:lnTo>
                      <a:lnTo>
                        <a:pt x="563879" y="3048"/>
                      </a:lnTo>
                      <a:lnTo>
                        <a:pt x="560832" y="3048"/>
                      </a:lnTo>
                      <a:lnTo>
                        <a:pt x="557783" y="0"/>
                      </a:lnTo>
                    </a:path>
                  </a:pathLst>
                </a:custGeom>
                <a:noFill/>
                <a:ln cap="flat" cmpd="sng" w="24375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625" name="Google Shape;1625;p22"/>
                <p:cNvPicPr preferRelativeResize="0"/>
                <p:nvPr/>
              </p:nvPicPr>
              <p:blipFill rotWithShape="1">
                <a:blip r:embed="rId37">
                  <a:alphaModFix/>
                </a:blip>
                <a:srcRect b="0" l="0" r="0" t="0"/>
                <a:stretch/>
              </p:blipFill>
              <p:spPr>
                <a:xfrm>
                  <a:off x="7601907" y="4203783"/>
                  <a:ext cx="163762" cy="3037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1626" name="Google Shape;1626;p22"/>
          <p:cNvGrpSpPr/>
          <p:nvPr/>
        </p:nvGrpSpPr>
        <p:grpSpPr>
          <a:xfrm>
            <a:off x="4192961" y="4149264"/>
            <a:ext cx="1321066" cy="1098182"/>
            <a:chOff x="4192961" y="4149264"/>
            <a:chExt cx="1321066" cy="1098182"/>
          </a:xfrm>
        </p:grpSpPr>
        <p:sp>
          <p:nvSpPr>
            <p:cNvPr id="1627" name="Google Shape;1627;p22"/>
            <p:cNvSpPr/>
            <p:nvPr/>
          </p:nvSpPr>
          <p:spPr>
            <a:xfrm>
              <a:off x="4192961" y="4149264"/>
              <a:ext cx="1321066" cy="410521"/>
            </a:xfrm>
            <a:custGeom>
              <a:rect b="b" l="l" r="r" t="t"/>
              <a:pathLst>
                <a:path extrusionOk="0" h="321310" w="1057275">
                  <a:moveTo>
                    <a:pt x="285" y="216408"/>
                  </a:moveTo>
                  <a:lnTo>
                    <a:pt x="285" y="232410"/>
                  </a:lnTo>
                  <a:lnTo>
                    <a:pt x="285" y="248412"/>
                  </a:lnTo>
                  <a:lnTo>
                    <a:pt x="285" y="264413"/>
                  </a:lnTo>
                  <a:lnTo>
                    <a:pt x="285" y="280415"/>
                  </a:lnTo>
                  <a:lnTo>
                    <a:pt x="0" y="289988"/>
                  </a:lnTo>
                  <a:lnTo>
                    <a:pt x="21621" y="320801"/>
                  </a:lnTo>
                  <a:lnTo>
                    <a:pt x="28289" y="320420"/>
                  </a:lnTo>
                  <a:lnTo>
                    <a:pt x="33813" y="320039"/>
                  </a:lnTo>
                  <a:lnTo>
                    <a:pt x="50292" y="320754"/>
                  </a:lnTo>
                  <a:lnTo>
                    <a:pt x="67341" y="318896"/>
                  </a:lnTo>
                  <a:lnTo>
                    <a:pt x="84391" y="315325"/>
                  </a:lnTo>
                  <a:lnTo>
                    <a:pt x="100869" y="310896"/>
                  </a:lnTo>
                  <a:lnTo>
                    <a:pt x="130635" y="304085"/>
                  </a:lnTo>
                  <a:lnTo>
                    <a:pt x="160686" y="297561"/>
                  </a:lnTo>
                  <a:lnTo>
                    <a:pt x="191309" y="291607"/>
                  </a:lnTo>
                  <a:lnTo>
                    <a:pt x="222789" y="286512"/>
                  </a:lnTo>
                  <a:lnTo>
                    <a:pt x="263985" y="279701"/>
                  </a:lnTo>
                  <a:lnTo>
                    <a:pt x="305466" y="273176"/>
                  </a:lnTo>
                  <a:lnTo>
                    <a:pt x="347519" y="267223"/>
                  </a:lnTo>
                  <a:lnTo>
                    <a:pt x="390429" y="262127"/>
                  </a:lnTo>
                  <a:lnTo>
                    <a:pt x="433911" y="258556"/>
                  </a:lnTo>
                  <a:lnTo>
                    <a:pt x="477678" y="256412"/>
                  </a:lnTo>
                  <a:lnTo>
                    <a:pt x="522017" y="254841"/>
                  </a:lnTo>
                  <a:lnTo>
                    <a:pt x="567213" y="252984"/>
                  </a:lnTo>
                  <a:lnTo>
                    <a:pt x="616932" y="249302"/>
                  </a:lnTo>
                  <a:lnTo>
                    <a:pt x="667236" y="245473"/>
                  </a:lnTo>
                  <a:lnTo>
                    <a:pt x="717980" y="241352"/>
                  </a:lnTo>
                  <a:lnTo>
                    <a:pt x="769015" y="236793"/>
                  </a:lnTo>
                  <a:lnTo>
                    <a:pt x="820197" y="231648"/>
                  </a:lnTo>
                  <a:lnTo>
                    <a:pt x="849915" y="227075"/>
                  </a:lnTo>
                  <a:lnTo>
                    <a:pt x="879633" y="222503"/>
                  </a:lnTo>
                  <a:lnTo>
                    <a:pt x="909351" y="217931"/>
                  </a:lnTo>
                  <a:lnTo>
                    <a:pt x="939069" y="213360"/>
                  </a:lnTo>
                  <a:lnTo>
                    <a:pt x="954547" y="211074"/>
                  </a:lnTo>
                  <a:lnTo>
                    <a:pt x="969168" y="208787"/>
                  </a:lnTo>
                  <a:lnTo>
                    <a:pt x="983218" y="206501"/>
                  </a:lnTo>
                  <a:lnTo>
                    <a:pt x="996981" y="204215"/>
                  </a:lnTo>
                  <a:lnTo>
                    <a:pt x="1003077" y="201167"/>
                  </a:lnTo>
                  <a:lnTo>
                    <a:pt x="1009173" y="201167"/>
                  </a:lnTo>
                  <a:lnTo>
                    <a:pt x="1012221" y="195072"/>
                  </a:lnTo>
                  <a:lnTo>
                    <a:pt x="1015269" y="188975"/>
                  </a:lnTo>
                  <a:lnTo>
                    <a:pt x="1012221" y="179832"/>
                  </a:lnTo>
                  <a:lnTo>
                    <a:pt x="1012221" y="176784"/>
                  </a:lnTo>
                  <a:lnTo>
                    <a:pt x="1013317" y="154447"/>
                  </a:lnTo>
                  <a:lnTo>
                    <a:pt x="1016412" y="132968"/>
                  </a:lnTo>
                  <a:lnTo>
                    <a:pt x="1021222" y="112061"/>
                  </a:lnTo>
                  <a:lnTo>
                    <a:pt x="1027461" y="91439"/>
                  </a:lnTo>
                  <a:lnTo>
                    <a:pt x="1032557" y="73151"/>
                  </a:lnTo>
                  <a:lnTo>
                    <a:pt x="1038510" y="54863"/>
                  </a:lnTo>
                  <a:lnTo>
                    <a:pt x="1045035" y="36575"/>
                  </a:lnTo>
                  <a:lnTo>
                    <a:pt x="1051845" y="18287"/>
                  </a:lnTo>
                  <a:lnTo>
                    <a:pt x="1055655" y="9429"/>
                  </a:lnTo>
                  <a:lnTo>
                    <a:pt x="1057179" y="4572"/>
                  </a:lnTo>
                  <a:lnTo>
                    <a:pt x="1055274" y="2000"/>
                  </a:lnTo>
                  <a:lnTo>
                    <a:pt x="1048797" y="0"/>
                  </a:lnTo>
                </a:path>
              </a:pathLst>
            </a:custGeom>
            <a:noFill/>
            <a:ln cap="flat" cmpd="sng" w="2437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28" name="Google Shape;1628;p22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4791249" y="4667202"/>
              <a:ext cx="167571" cy="2219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29" name="Google Shape;1629;p22"/>
            <p:cNvGrpSpPr/>
            <p:nvPr/>
          </p:nvGrpSpPr>
          <p:grpSpPr>
            <a:xfrm>
              <a:off x="4746976" y="4978744"/>
              <a:ext cx="512714" cy="268702"/>
              <a:chOff x="5767959" y="4553712"/>
              <a:chExt cx="410335" cy="210310"/>
            </a:xfrm>
          </p:grpSpPr>
          <p:pic>
            <p:nvPicPr>
              <p:cNvPr id="1630" name="Google Shape;1630;p22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5767959" y="4623816"/>
                <a:ext cx="178687" cy="1402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1" name="Google Shape;1631;p22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5967984" y="4553712"/>
                <a:ext cx="210310" cy="1828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6" name="Google Shape;1636;p23"/>
          <p:cNvGrpSpPr/>
          <p:nvPr/>
        </p:nvGrpSpPr>
        <p:grpSpPr>
          <a:xfrm>
            <a:off x="4102608" y="2325623"/>
            <a:ext cx="760950" cy="229266"/>
            <a:chOff x="4102608" y="2325623"/>
            <a:chExt cx="760950" cy="229266"/>
          </a:xfrm>
        </p:grpSpPr>
        <p:pic>
          <p:nvPicPr>
            <p:cNvPr id="1637" name="Google Shape;163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02608" y="2356104"/>
              <a:ext cx="222502" cy="1987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8" name="Google Shape;1638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52544" y="2371344"/>
              <a:ext cx="158494" cy="134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9" name="Google Shape;1639;p23"/>
            <p:cNvSpPr/>
            <p:nvPr/>
          </p:nvSpPr>
          <p:spPr>
            <a:xfrm>
              <a:off x="4547615" y="2377439"/>
              <a:ext cx="91440" cy="82550"/>
            </a:xfrm>
            <a:custGeom>
              <a:rect b="b" l="l" r="r" t="t"/>
              <a:pathLst>
                <a:path extrusionOk="0" h="82550" w="91439">
                  <a:moveTo>
                    <a:pt x="48768" y="0"/>
                  </a:moveTo>
                  <a:lnTo>
                    <a:pt x="9001" y="21383"/>
                  </a:lnTo>
                  <a:lnTo>
                    <a:pt x="0" y="51815"/>
                  </a:lnTo>
                  <a:lnTo>
                    <a:pt x="714" y="60340"/>
                  </a:lnTo>
                  <a:lnTo>
                    <a:pt x="3428" y="67437"/>
                  </a:lnTo>
                  <a:lnTo>
                    <a:pt x="9001" y="72818"/>
                  </a:lnTo>
                  <a:lnTo>
                    <a:pt x="18287" y="76200"/>
                  </a:lnTo>
                  <a:lnTo>
                    <a:pt x="29194" y="76914"/>
                  </a:lnTo>
                  <a:lnTo>
                    <a:pt x="39243" y="75056"/>
                  </a:lnTo>
                  <a:lnTo>
                    <a:pt x="71247" y="52959"/>
                  </a:lnTo>
                  <a:lnTo>
                    <a:pt x="82296" y="36575"/>
                  </a:lnTo>
                  <a:lnTo>
                    <a:pt x="82296" y="33527"/>
                  </a:lnTo>
                  <a:lnTo>
                    <a:pt x="82296" y="27432"/>
                  </a:lnTo>
                  <a:lnTo>
                    <a:pt x="85344" y="24384"/>
                  </a:lnTo>
                  <a:lnTo>
                    <a:pt x="84486" y="36814"/>
                  </a:lnTo>
                  <a:lnTo>
                    <a:pt x="83058" y="50673"/>
                  </a:lnTo>
                  <a:lnTo>
                    <a:pt x="82772" y="65103"/>
                  </a:lnTo>
                  <a:lnTo>
                    <a:pt x="85344" y="79248"/>
                  </a:lnTo>
                  <a:lnTo>
                    <a:pt x="88392" y="82296"/>
                  </a:lnTo>
                  <a:lnTo>
                    <a:pt x="91439" y="82296"/>
                  </a:lnTo>
                </a:path>
              </a:pathLst>
            </a:custGeom>
            <a:noFill/>
            <a:ln cap="flat" cmpd="sng" w="2437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3"/>
            <p:cNvSpPr/>
            <p:nvPr/>
          </p:nvSpPr>
          <p:spPr>
            <a:xfrm>
              <a:off x="4629911" y="2325623"/>
              <a:ext cx="21590" cy="21590"/>
            </a:xfrm>
            <a:custGeom>
              <a:rect b="b" l="l" r="r" t="t"/>
              <a:pathLst>
                <a:path extrusionOk="0" h="21589" w="21589">
                  <a:moveTo>
                    <a:pt x="0" y="3048"/>
                  </a:moveTo>
                  <a:lnTo>
                    <a:pt x="0" y="15239"/>
                  </a:lnTo>
                  <a:lnTo>
                    <a:pt x="3048" y="21336"/>
                  </a:lnTo>
                  <a:lnTo>
                    <a:pt x="18287" y="21336"/>
                  </a:lnTo>
                  <a:lnTo>
                    <a:pt x="21336" y="15239"/>
                  </a:lnTo>
                  <a:lnTo>
                    <a:pt x="21336" y="9143"/>
                  </a:lnTo>
                  <a:lnTo>
                    <a:pt x="21336" y="3048"/>
                  </a:lnTo>
                  <a:lnTo>
                    <a:pt x="18287" y="0"/>
                  </a:lnTo>
                  <a:lnTo>
                    <a:pt x="3048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1" name="Google Shape;1641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86681" y="2337816"/>
              <a:ext cx="176877" cy="1249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2" name="Google Shape;1642;p23"/>
          <p:cNvSpPr/>
          <p:nvPr/>
        </p:nvSpPr>
        <p:spPr>
          <a:xfrm>
            <a:off x="4187952" y="2621279"/>
            <a:ext cx="600710" cy="36830"/>
          </a:xfrm>
          <a:custGeom>
            <a:rect b="b" l="l" r="r" t="t"/>
            <a:pathLst>
              <a:path extrusionOk="0" h="36830" w="600710">
                <a:moveTo>
                  <a:pt x="0" y="36575"/>
                </a:moveTo>
                <a:lnTo>
                  <a:pt x="67437" y="22479"/>
                </a:lnTo>
                <a:lnTo>
                  <a:pt x="137160" y="15240"/>
                </a:lnTo>
                <a:lnTo>
                  <a:pt x="189690" y="11811"/>
                </a:lnTo>
                <a:lnTo>
                  <a:pt x="241935" y="10668"/>
                </a:lnTo>
                <a:lnTo>
                  <a:pt x="293608" y="11811"/>
                </a:lnTo>
                <a:lnTo>
                  <a:pt x="344424" y="15240"/>
                </a:lnTo>
                <a:lnTo>
                  <a:pt x="385524" y="18526"/>
                </a:lnTo>
                <a:lnTo>
                  <a:pt x="426338" y="23240"/>
                </a:lnTo>
                <a:lnTo>
                  <a:pt x="466582" y="28527"/>
                </a:lnTo>
                <a:lnTo>
                  <a:pt x="505968" y="33528"/>
                </a:lnTo>
                <a:lnTo>
                  <a:pt x="525637" y="34385"/>
                </a:lnTo>
                <a:lnTo>
                  <a:pt x="546735" y="35814"/>
                </a:lnTo>
                <a:lnTo>
                  <a:pt x="567261" y="36099"/>
                </a:lnTo>
                <a:lnTo>
                  <a:pt x="585215" y="33528"/>
                </a:lnTo>
                <a:lnTo>
                  <a:pt x="597408" y="30480"/>
                </a:lnTo>
                <a:lnTo>
                  <a:pt x="600456" y="27432"/>
                </a:lnTo>
                <a:lnTo>
                  <a:pt x="600456" y="18287"/>
                </a:lnTo>
                <a:lnTo>
                  <a:pt x="600456" y="12192"/>
                </a:lnTo>
                <a:lnTo>
                  <a:pt x="600456" y="6096"/>
                </a:lnTo>
                <a:lnTo>
                  <a:pt x="597408" y="0"/>
                </a:lnTo>
              </a:path>
            </a:pathLst>
          </a:custGeom>
          <a:noFill/>
          <a:ln cap="flat" cmpd="sng" w="24375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23"/>
          <p:cNvSpPr/>
          <p:nvPr/>
        </p:nvSpPr>
        <p:spPr>
          <a:xfrm>
            <a:off x="4901184" y="2566416"/>
            <a:ext cx="21590" cy="12700"/>
          </a:xfrm>
          <a:custGeom>
            <a:rect b="b" l="l" r="r" t="t"/>
            <a:pathLst>
              <a:path extrusionOk="0" h="12700" w="21589">
                <a:moveTo>
                  <a:pt x="21336" y="0"/>
                </a:moveTo>
                <a:lnTo>
                  <a:pt x="15239" y="3048"/>
                </a:lnTo>
                <a:lnTo>
                  <a:pt x="6095" y="9144"/>
                </a:lnTo>
                <a:lnTo>
                  <a:pt x="0" y="12192"/>
                </a:lnTo>
              </a:path>
            </a:pathLst>
          </a:custGeom>
          <a:noFill/>
          <a:ln cap="flat" cmpd="sng" w="24375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4" name="Google Shape;1644;p23"/>
          <p:cNvGrpSpPr/>
          <p:nvPr/>
        </p:nvGrpSpPr>
        <p:grpSpPr>
          <a:xfrm>
            <a:off x="4764024" y="2801112"/>
            <a:ext cx="213358" cy="391413"/>
            <a:chOff x="4764024" y="2801112"/>
            <a:chExt cx="213358" cy="391413"/>
          </a:xfrm>
        </p:grpSpPr>
        <p:sp>
          <p:nvSpPr>
            <p:cNvPr id="1645" name="Google Shape;1645;p23"/>
            <p:cNvSpPr/>
            <p:nvPr/>
          </p:nvSpPr>
          <p:spPr>
            <a:xfrm>
              <a:off x="4764024" y="2945510"/>
              <a:ext cx="127000" cy="247015"/>
            </a:xfrm>
            <a:custGeom>
              <a:rect b="b" l="l" r="r" t="t"/>
              <a:pathLst>
                <a:path extrusionOk="0" h="247014" w="127000">
                  <a:moveTo>
                    <a:pt x="9143" y="20193"/>
                  </a:moveTo>
                  <a:lnTo>
                    <a:pt x="11382" y="35718"/>
                  </a:lnTo>
                  <a:lnTo>
                    <a:pt x="13334" y="50673"/>
                  </a:lnTo>
                  <a:lnTo>
                    <a:pt x="14716" y="65627"/>
                  </a:lnTo>
                  <a:lnTo>
                    <a:pt x="15239" y="81153"/>
                  </a:lnTo>
                  <a:lnTo>
                    <a:pt x="17002" y="113680"/>
                  </a:lnTo>
                  <a:lnTo>
                    <a:pt x="17907" y="147066"/>
                  </a:lnTo>
                  <a:lnTo>
                    <a:pt x="18240" y="181022"/>
                  </a:lnTo>
                  <a:lnTo>
                    <a:pt x="18287" y="215265"/>
                  </a:lnTo>
                  <a:lnTo>
                    <a:pt x="18287" y="218313"/>
                  </a:lnTo>
                  <a:lnTo>
                    <a:pt x="18287" y="224409"/>
                  </a:lnTo>
                  <a:lnTo>
                    <a:pt x="18287" y="215265"/>
                  </a:lnTo>
                  <a:lnTo>
                    <a:pt x="18287" y="209169"/>
                  </a:lnTo>
                  <a:lnTo>
                    <a:pt x="18287" y="200025"/>
                  </a:lnTo>
                </a:path>
                <a:path extrusionOk="0" h="247014" w="127000">
                  <a:moveTo>
                    <a:pt x="0" y="26289"/>
                  </a:moveTo>
                  <a:lnTo>
                    <a:pt x="36290" y="238"/>
                  </a:lnTo>
                  <a:lnTo>
                    <a:pt x="48768" y="0"/>
                  </a:lnTo>
                  <a:lnTo>
                    <a:pt x="61245" y="1476"/>
                  </a:lnTo>
                  <a:lnTo>
                    <a:pt x="101012" y="22098"/>
                  </a:lnTo>
                  <a:lnTo>
                    <a:pt x="108632" y="46101"/>
                  </a:lnTo>
                  <a:lnTo>
                    <a:pt x="106299" y="59817"/>
                  </a:lnTo>
                  <a:lnTo>
                    <a:pt x="86534" y="100917"/>
                  </a:lnTo>
                  <a:lnTo>
                    <a:pt x="51815" y="139065"/>
                  </a:lnTo>
                  <a:lnTo>
                    <a:pt x="48767" y="142113"/>
                  </a:lnTo>
                  <a:lnTo>
                    <a:pt x="42672" y="145161"/>
                  </a:lnTo>
                  <a:lnTo>
                    <a:pt x="36575" y="151257"/>
                  </a:lnTo>
                  <a:lnTo>
                    <a:pt x="45720" y="148209"/>
                  </a:lnTo>
                  <a:lnTo>
                    <a:pt x="51815" y="145161"/>
                  </a:lnTo>
                  <a:lnTo>
                    <a:pt x="57912" y="142113"/>
                  </a:lnTo>
                  <a:lnTo>
                    <a:pt x="67055" y="140350"/>
                  </a:lnTo>
                  <a:lnTo>
                    <a:pt x="76200" y="139446"/>
                  </a:lnTo>
                  <a:lnTo>
                    <a:pt x="85344" y="139112"/>
                  </a:lnTo>
                  <a:lnTo>
                    <a:pt x="94487" y="139065"/>
                  </a:lnTo>
                  <a:lnTo>
                    <a:pt x="102631" y="140160"/>
                  </a:lnTo>
                  <a:lnTo>
                    <a:pt x="126872" y="168402"/>
                  </a:lnTo>
                  <a:lnTo>
                    <a:pt x="126634" y="177022"/>
                  </a:lnTo>
                  <a:lnTo>
                    <a:pt x="124967" y="184785"/>
                  </a:lnTo>
                  <a:lnTo>
                    <a:pt x="122872" y="196119"/>
                  </a:lnTo>
                  <a:lnTo>
                    <a:pt x="90439" y="232886"/>
                  </a:lnTo>
                  <a:lnTo>
                    <a:pt x="45720" y="246983"/>
                  </a:lnTo>
                  <a:lnTo>
                    <a:pt x="36575" y="246507"/>
                  </a:lnTo>
                  <a:lnTo>
                    <a:pt x="27431" y="244887"/>
                  </a:lnTo>
                  <a:lnTo>
                    <a:pt x="18287" y="242697"/>
                  </a:lnTo>
                  <a:lnTo>
                    <a:pt x="12191" y="239649"/>
                  </a:lnTo>
                  <a:lnTo>
                    <a:pt x="6096" y="236601"/>
                  </a:lnTo>
                  <a:lnTo>
                    <a:pt x="6096" y="230505"/>
                  </a:lnTo>
                  <a:lnTo>
                    <a:pt x="6096" y="224409"/>
                  </a:lnTo>
                  <a:lnTo>
                    <a:pt x="6096" y="221361"/>
                  </a:lnTo>
                  <a:lnTo>
                    <a:pt x="6096" y="218313"/>
                  </a:lnTo>
                </a:path>
              </a:pathLst>
            </a:custGeom>
            <a:noFill/>
            <a:ln cap="flat" cmpd="sng" w="24375">
              <a:solidFill>
                <a:srgbClr val="7F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6" name="Google Shape;1646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885944" y="2801112"/>
              <a:ext cx="91438" cy="10667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47" name="Google Shape;1647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38616" y="2750439"/>
            <a:ext cx="99440" cy="154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23"/>
          <p:cNvSpPr/>
          <p:nvPr/>
        </p:nvSpPr>
        <p:spPr>
          <a:xfrm>
            <a:off x="8796528" y="2971800"/>
            <a:ext cx="12700" cy="15240"/>
          </a:xfrm>
          <a:custGeom>
            <a:rect b="b" l="l" r="r" t="t"/>
            <a:pathLst>
              <a:path extrusionOk="0" h="15239" w="12700">
                <a:moveTo>
                  <a:pt x="12191" y="0"/>
                </a:moveTo>
                <a:lnTo>
                  <a:pt x="6095" y="9144"/>
                </a:lnTo>
                <a:lnTo>
                  <a:pt x="3047" y="9144"/>
                </a:lnTo>
                <a:lnTo>
                  <a:pt x="0" y="15239"/>
                </a:lnTo>
              </a:path>
            </a:pathLst>
          </a:custGeom>
          <a:noFill/>
          <a:ln cap="flat" cmpd="sng" w="2437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9" name="Google Shape;1649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31408" y="3343656"/>
            <a:ext cx="106678" cy="116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0" name="Google Shape;1650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14288" y="3253264"/>
            <a:ext cx="204214" cy="26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1" name="Google Shape;1651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87824" y="4296918"/>
            <a:ext cx="179830" cy="218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23"/>
          <p:cNvSpPr/>
          <p:nvPr/>
        </p:nvSpPr>
        <p:spPr>
          <a:xfrm>
            <a:off x="4882896" y="4108703"/>
            <a:ext cx="11430" cy="94615"/>
          </a:xfrm>
          <a:custGeom>
            <a:rect b="b" l="l" r="r" t="t"/>
            <a:pathLst>
              <a:path extrusionOk="0" h="94614" w="11429">
                <a:moveTo>
                  <a:pt x="0" y="0"/>
                </a:moveTo>
                <a:lnTo>
                  <a:pt x="1000" y="13239"/>
                </a:lnTo>
                <a:lnTo>
                  <a:pt x="3428" y="25908"/>
                </a:lnTo>
                <a:lnTo>
                  <a:pt x="6429" y="38576"/>
                </a:lnTo>
                <a:lnTo>
                  <a:pt x="9143" y="51816"/>
                </a:lnTo>
                <a:lnTo>
                  <a:pt x="9953" y="60579"/>
                </a:lnTo>
                <a:lnTo>
                  <a:pt x="11049" y="71628"/>
                </a:lnTo>
                <a:lnTo>
                  <a:pt x="10429" y="82677"/>
                </a:lnTo>
                <a:lnTo>
                  <a:pt x="6095" y="91440"/>
                </a:lnTo>
                <a:lnTo>
                  <a:pt x="3048" y="91440"/>
                </a:lnTo>
                <a:lnTo>
                  <a:pt x="3048" y="94487"/>
                </a:lnTo>
                <a:lnTo>
                  <a:pt x="0" y="94487"/>
                </a:lnTo>
              </a:path>
            </a:pathLst>
          </a:custGeom>
          <a:noFill/>
          <a:ln cap="flat" cmpd="sng" w="2437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23"/>
          <p:cNvSpPr/>
          <p:nvPr/>
        </p:nvSpPr>
        <p:spPr>
          <a:xfrm>
            <a:off x="5166359" y="4336113"/>
            <a:ext cx="106680" cy="81915"/>
          </a:xfrm>
          <a:custGeom>
            <a:rect b="b" l="l" r="r" t="t"/>
            <a:pathLst>
              <a:path extrusionOk="0" h="81914" w="106679">
                <a:moveTo>
                  <a:pt x="0" y="16430"/>
                </a:moveTo>
                <a:lnTo>
                  <a:pt x="10906" y="15430"/>
                </a:lnTo>
                <a:lnTo>
                  <a:pt x="20954" y="13001"/>
                </a:lnTo>
                <a:lnTo>
                  <a:pt x="30432" y="10001"/>
                </a:lnTo>
                <a:lnTo>
                  <a:pt x="39624" y="7286"/>
                </a:lnTo>
                <a:lnTo>
                  <a:pt x="49196" y="3333"/>
                </a:lnTo>
                <a:lnTo>
                  <a:pt x="59054" y="809"/>
                </a:lnTo>
                <a:lnTo>
                  <a:pt x="68341" y="0"/>
                </a:lnTo>
                <a:lnTo>
                  <a:pt x="76200" y="1190"/>
                </a:lnTo>
                <a:lnTo>
                  <a:pt x="79248" y="1190"/>
                </a:lnTo>
              </a:path>
              <a:path extrusionOk="0" h="81914" w="106679">
                <a:moveTo>
                  <a:pt x="21336" y="80438"/>
                </a:moveTo>
                <a:lnTo>
                  <a:pt x="35051" y="81724"/>
                </a:lnTo>
                <a:lnTo>
                  <a:pt x="48767" y="81581"/>
                </a:lnTo>
                <a:lnTo>
                  <a:pt x="62483" y="80867"/>
                </a:lnTo>
                <a:lnTo>
                  <a:pt x="76200" y="80438"/>
                </a:lnTo>
                <a:lnTo>
                  <a:pt x="84820" y="79962"/>
                </a:lnTo>
                <a:lnTo>
                  <a:pt x="92582" y="78914"/>
                </a:lnTo>
                <a:lnTo>
                  <a:pt x="99774" y="77866"/>
                </a:lnTo>
                <a:lnTo>
                  <a:pt x="106679" y="77390"/>
                </a:lnTo>
              </a:path>
            </a:pathLst>
          </a:custGeom>
          <a:noFill/>
          <a:ln cap="flat" cmpd="sng" w="2437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23"/>
          <p:cNvSpPr/>
          <p:nvPr/>
        </p:nvSpPr>
        <p:spPr>
          <a:xfrm>
            <a:off x="5685091" y="4119276"/>
            <a:ext cx="133985" cy="800735"/>
          </a:xfrm>
          <a:custGeom>
            <a:rect b="b" l="l" r="r" t="t"/>
            <a:pathLst>
              <a:path extrusionOk="0" h="800735" w="133985">
                <a:moveTo>
                  <a:pt x="133540" y="19907"/>
                </a:moveTo>
                <a:lnTo>
                  <a:pt x="89392" y="13049"/>
                </a:lnTo>
                <a:lnTo>
                  <a:pt x="62436" y="6762"/>
                </a:lnTo>
                <a:lnTo>
                  <a:pt x="50101" y="3905"/>
                </a:lnTo>
                <a:lnTo>
                  <a:pt x="38338" y="2190"/>
                </a:lnTo>
                <a:lnTo>
                  <a:pt x="26860" y="1619"/>
                </a:lnTo>
                <a:lnTo>
                  <a:pt x="19621" y="0"/>
                </a:lnTo>
                <a:lnTo>
                  <a:pt x="12382" y="95"/>
                </a:lnTo>
                <a:lnTo>
                  <a:pt x="6286" y="2476"/>
                </a:lnTo>
                <a:lnTo>
                  <a:pt x="2476" y="7715"/>
                </a:lnTo>
                <a:lnTo>
                  <a:pt x="0" y="20050"/>
                </a:lnTo>
                <a:lnTo>
                  <a:pt x="952" y="33242"/>
                </a:lnTo>
                <a:lnTo>
                  <a:pt x="4190" y="45862"/>
                </a:lnTo>
                <a:lnTo>
                  <a:pt x="8572" y="56483"/>
                </a:lnTo>
                <a:lnTo>
                  <a:pt x="15954" y="76057"/>
                </a:lnTo>
                <a:lnTo>
                  <a:pt x="24193" y="94202"/>
                </a:lnTo>
                <a:lnTo>
                  <a:pt x="33004" y="111775"/>
                </a:lnTo>
                <a:lnTo>
                  <a:pt x="42100" y="129635"/>
                </a:lnTo>
                <a:lnTo>
                  <a:pt x="51196" y="145684"/>
                </a:lnTo>
                <a:lnTo>
                  <a:pt x="60007" y="162020"/>
                </a:lnTo>
                <a:lnTo>
                  <a:pt x="81391" y="210931"/>
                </a:lnTo>
                <a:lnTo>
                  <a:pt x="87820" y="257651"/>
                </a:lnTo>
                <a:lnTo>
                  <a:pt x="83962" y="274891"/>
                </a:lnTo>
                <a:lnTo>
                  <a:pt x="60388" y="318611"/>
                </a:lnTo>
                <a:lnTo>
                  <a:pt x="26860" y="355187"/>
                </a:lnTo>
                <a:lnTo>
                  <a:pt x="23812" y="358235"/>
                </a:lnTo>
                <a:lnTo>
                  <a:pt x="23812" y="361283"/>
                </a:lnTo>
                <a:lnTo>
                  <a:pt x="20764" y="361283"/>
                </a:lnTo>
                <a:lnTo>
                  <a:pt x="29908" y="364331"/>
                </a:lnTo>
                <a:lnTo>
                  <a:pt x="36004" y="367379"/>
                </a:lnTo>
                <a:lnTo>
                  <a:pt x="69532" y="400907"/>
                </a:lnTo>
                <a:lnTo>
                  <a:pt x="78533" y="448913"/>
                </a:lnTo>
                <a:lnTo>
                  <a:pt x="78676" y="464915"/>
                </a:lnTo>
                <a:lnTo>
                  <a:pt x="74866" y="485489"/>
                </a:lnTo>
                <a:lnTo>
                  <a:pt x="61531" y="526637"/>
                </a:lnTo>
                <a:lnTo>
                  <a:pt x="44672" y="566023"/>
                </a:lnTo>
                <a:lnTo>
                  <a:pt x="34480" y="585692"/>
                </a:lnTo>
                <a:lnTo>
                  <a:pt x="24288" y="605932"/>
                </a:lnTo>
                <a:lnTo>
                  <a:pt x="6286" y="654272"/>
                </a:lnTo>
                <a:lnTo>
                  <a:pt x="1762" y="697563"/>
                </a:lnTo>
                <a:lnTo>
                  <a:pt x="3619" y="709898"/>
                </a:lnTo>
                <a:lnTo>
                  <a:pt x="25717" y="754094"/>
                </a:lnTo>
                <a:lnTo>
                  <a:pt x="42100" y="772763"/>
                </a:lnTo>
                <a:lnTo>
                  <a:pt x="49958" y="781764"/>
                </a:lnTo>
                <a:lnTo>
                  <a:pt x="59245" y="789908"/>
                </a:lnTo>
                <a:lnTo>
                  <a:pt x="69103" y="796337"/>
                </a:lnTo>
                <a:lnTo>
                  <a:pt x="78676" y="800195"/>
                </a:lnTo>
                <a:lnTo>
                  <a:pt x="81724" y="800195"/>
                </a:lnTo>
                <a:lnTo>
                  <a:pt x="84772" y="800195"/>
                </a:lnTo>
                <a:lnTo>
                  <a:pt x="87820" y="800195"/>
                </a:lnTo>
              </a:path>
            </a:pathLst>
          </a:custGeom>
          <a:noFill/>
          <a:ln cap="flat" cmpd="sng" w="2437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5" name="Google Shape;1655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80176" y="4309872"/>
            <a:ext cx="174449" cy="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23"/>
          <p:cNvSpPr/>
          <p:nvPr/>
        </p:nvSpPr>
        <p:spPr>
          <a:xfrm>
            <a:off x="6284976" y="4303776"/>
            <a:ext cx="3175" cy="15240"/>
          </a:xfrm>
          <a:custGeom>
            <a:rect b="b" l="l" r="r" t="t"/>
            <a:pathLst>
              <a:path extrusionOk="0" h="15239" w="3175">
                <a:moveTo>
                  <a:pt x="0" y="0"/>
                </a:moveTo>
                <a:lnTo>
                  <a:pt x="3048" y="6096"/>
                </a:lnTo>
                <a:lnTo>
                  <a:pt x="3048" y="12191"/>
                </a:lnTo>
                <a:lnTo>
                  <a:pt x="3048" y="15239"/>
                </a:lnTo>
              </a:path>
            </a:pathLst>
          </a:custGeom>
          <a:noFill/>
          <a:ln cap="flat" cmpd="sng" w="2437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23"/>
          <p:cNvSpPr/>
          <p:nvPr/>
        </p:nvSpPr>
        <p:spPr>
          <a:xfrm>
            <a:off x="6294120" y="4401311"/>
            <a:ext cx="0" cy="18415"/>
          </a:xfrm>
          <a:custGeom>
            <a:rect b="b" l="l" r="r" t="t"/>
            <a:pathLst>
              <a:path extrusionOk="0" h="18414" w="120000">
                <a:moveTo>
                  <a:pt x="0" y="18287"/>
                </a:moveTo>
                <a:lnTo>
                  <a:pt x="0" y="12191"/>
                </a:lnTo>
                <a:lnTo>
                  <a:pt x="0" y="6096"/>
                </a:lnTo>
                <a:lnTo>
                  <a:pt x="0" y="0"/>
                </a:lnTo>
              </a:path>
            </a:pathLst>
          </a:custGeom>
          <a:noFill/>
          <a:ln cap="flat" cmpd="sng" w="2437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8" name="Google Shape;1658;p23"/>
          <p:cNvGrpSpPr/>
          <p:nvPr/>
        </p:nvGrpSpPr>
        <p:grpSpPr>
          <a:xfrm>
            <a:off x="6856095" y="4096512"/>
            <a:ext cx="364615" cy="262126"/>
            <a:chOff x="6856095" y="4096512"/>
            <a:chExt cx="364615" cy="262126"/>
          </a:xfrm>
        </p:grpSpPr>
        <p:pic>
          <p:nvPicPr>
            <p:cNvPr id="1659" name="Google Shape;1659;p2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856095" y="4136136"/>
              <a:ext cx="78103" cy="222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0" name="Google Shape;1660;p2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958584" y="4154424"/>
              <a:ext cx="147493" cy="1352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1" name="Google Shape;1661;p2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132320" y="4096512"/>
              <a:ext cx="88390" cy="1828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2" name="Google Shape;1662;p23"/>
          <p:cNvSpPr/>
          <p:nvPr/>
        </p:nvSpPr>
        <p:spPr>
          <a:xfrm>
            <a:off x="7290816" y="4258055"/>
            <a:ext cx="9525" cy="76200"/>
          </a:xfrm>
          <a:custGeom>
            <a:rect b="b" l="l" r="r" t="t"/>
            <a:pathLst>
              <a:path extrusionOk="0" h="76200" w="9525">
                <a:moveTo>
                  <a:pt x="9144" y="0"/>
                </a:moveTo>
                <a:lnTo>
                  <a:pt x="7381" y="10906"/>
                </a:lnTo>
                <a:lnTo>
                  <a:pt x="6477" y="20955"/>
                </a:lnTo>
                <a:lnTo>
                  <a:pt x="6143" y="30432"/>
                </a:lnTo>
                <a:lnTo>
                  <a:pt x="6096" y="39624"/>
                </a:lnTo>
                <a:lnTo>
                  <a:pt x="5572" y="48768"/>
                </a:lnTo>
                <a:lnTo>
                  <a:pt x="4191" y="57912"/>
                </a:lnTo>
                <a:lnTo>
                  <a:pt x="2238" y="67056"/>
                </a:lnTo>
                <a:lnTo>
                  <a:pt x="0" y="76200"/>
                </a:lnTo>
              </a:path>
            </a:pathLst>
          </a:custGeom>
          <a:noFill/>
          <a:ln cap="flat" cmpd="sng" w="2437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3" name="Google Shape;1663;p23"/>
          <p:cNvGrpSpPr/>
          <p:nvPr/>
        </p:nvGrpSpPr>
        <p:grpSpPr>
          <a:xfrm>
            <a:off x="7476744" y="4044696"/>
            <a:ext cx="134492" cy="171068"/>
            <a:chOff x="7476744" y="4044696"/>
            <a:chExt cx="134492" cy="171068"/>
          </a:xfrm>
        </p:grpSpPr>
        <p:pic>
          <p:nvPicPr>
            <p:cNvPr id="1664" name="Google Shape;1664;p2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476744" y="4044696"/>
              <a:ext cx="118870" cy="124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5" name="Google Shape;1665;p23"/>
            <p:cNvSpPr/>
            <p:nvPr/>
          </p:nvSpPr>
          <p:spPr>
            <a:xfrm>
              <a:off x="7510271" y="4206239"/>
              <a:ext cx="100965" cy="9525"/>
            </a:xfrm>
            <a:custGeom>
              <a:rect b="b" l="l" r="r" t="t"/>
              <a:pathLst>
                <a:path extrusionOk="0" h="9525" w="100965">
                  <a:moveTo>
                    <a:pt x="0" y="0"/>
                  </a:moveTo>
                  <a:lnTo>
                    <a:pt x="11906" y="1809"/>
                  </a:lnTo>
                  <a:lnTo>
                    <a:pt x="24383" y="3048"/>
                  </a:lnTo>
                  <a:lnTo>
                    <a:pt x="36861" y="4286"/>
                  </a:lnTo>
                  <a:lnTo>
                    <a:pt x="48767" y="6096"/>
                  </a:lnTo>
                  <a:lnTo>
                    <a:pt x="62436" y="6572"/>
                  </a:lnTo>
                  <a:lnTo>
                    <a:pt x="75818" y="7620"/>
                  </a:lnTo>
                  <a:lnTo>
                    <a:pt x="88630" y="8667"/>
                  </a:lnTo>
                  <a:lnTo>
                    <a:pt x="100583" y="9144"/>
                  </a:lnTo>
                </a:path>
              </a:pathLst>
            </a:custGeom>
            <a:noFill/>
            <a:ln cap="flat" cmpd="sng" w="24375">
              <a:solidFill>
                <a:srgbClr val="7F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6" name="Google Shape;1666;p23"/>
          <p:cNvSpPr/>
          <p:nvPr/>
        </p:nvSpPr>
        <p:spPr>
          <a:xfrm>
            <a:off x="7757159" y="4053840"/>
            <a:ext cx="13970" cy="121920"/>
          </a:xfrm>
          <a:custGeom>
            <a:rect b="b" l="l" r="r" t="t"/>
            <a:pathLst>
              <a:path extrusionOk="0" h="121920" w="13970">
                <a:moveTo>
                  <a:pt x="3047" y="0"/>
                </a:moveTo>
                <a:lnTo>
                  <a:pt x="9906" y="42433"/>
                </a:lnTo>
                <a:lnTo>
                  <a:pt x="12620" y="70294"/>
                </a:lnTo>
                <a:lnTo>
                  <a:pt x="13334" y="83820"/>
                </a:lnTo>
                <a:lnTo>
                  <a:pt x="13477" y="97345"/>
                </a:lnTo>
                <a:lnTo>
                  <a:pt x="12191" y="109727"/>
                </a:lnTo>
                <a:lnTo>
                  <a:pt x="6095" y="115824"/>
                </a:lnTo>
                <a:lnTo>
                  <a:pt x="6095" y="118872"/>
                </a:lnTo>
                <a:lnTo>
                  <a:pt x="0" y="121920"/>
                </a:lnTo>
              </a:path>
            </a:pathLst>
          </a:custGeom>
          <a:noFill/>
          <a:ln cap="flat" cmpd="sng" w="2437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7" name="Google Shape;1667;p2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946410" y="4664535"/>
            <a:ext cx="109964" cy="14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8" name="Google Shape;1668;p2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123432" y="4604385"/>
            <a:ext cx="222502" cy="2449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9" name="Google Shape;1669;p23"/>
          <p:cNvGrpSpPr/>
          <p:nvPr/>
        </p:nvGrpSpPr>
        <p:grpSpPr>
          <a:xfrm>
            <a:off x="8705088" y="4002024"/>
            <a:ext cx="76198" cy="222631"/>
            <a:chOff x="8705088" y="4002024"/>
            <a:chExt cx="76198" cy="222631"/>
          </a:xfrm>
        </p:grpSpPr>
        <p:pic>
          <p:nvPicPr>
            <p:cNvPr id="1670" name="Google Shape;1670;p2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8705088" y="4002024"/>
              <a:ext cx="76198" cy="1767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1" name="Google Shape;1671;p23"/>
            <p:cNvSpPr/>
            <p:nvPr/>
          </p:nvSpPr>
          <p:spPr>
            <a:xfrm>
              <a:off x="8732520" y="4221480"/>
              <a:ext cx="3175" cy="3175"/>
            </a:xfrm>
            <a:custGeom>
              <a:rect b="b" l="l" r="r" t="t"/>
              <a:pathLst>
                <a:path extrusionOk="0" h="3175" w="3175">
                  <a:moveTo>
                    <a:pt x="3048" y="0"/>
                  </a:moveTo>
                  <a:lnTo>
                    <a:pt x="3048" y="3048"/>
                  </a:lnTo>
                  <a:lnTo>
                    <a:pt x="0" y="3048"/>
                  </a:lnTo>
                </a:path>
              </a:pathLst>
            </a:custGeom>
            <a:noFill/>
            <a:ln cap="flat" cmpd="sng" w="24375">
              <a:solidFill>
                <a:srgbClr val="7F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2" name="Google Shape;1672;p23"/>
          <p:cNvGrpSpPr/>
          <p:nvPr/>
        </p:nvGrpSpPr>
        <p:grpSpPr>
          <a:xfrm>
            <a:off x="4966811" y="5462016"/>
            <a:ext cx="217835" cy="352170"/>
            <a:chOff x="4966811" y="5462016"/>
            <a:chExt cx="217835" cy="352170"/>
          </a:xfrm>
        </p:grpSpPr>
        <p:sp>
          <p:nvSpPr>
            <p:cNvPr id="1673" name="Google Shape;1673;p23"/>
            <p:cNvSpPr/>
            <p:nvPr/>
          </p:nvSpPr>
          <p:spPr>
            <a:xfrm>
              <a:off x="4966811" y="5610986"/>
              <a:ext cx="145415" cy="203200"/>
            </a:xfrm>
            <a:custGeom>
              <a:rect b="b" l="l" r="r" t="t"/>
              <a:pathLst>
                <a:path extrusionOk="0" h="203200" w="145414">
                  <a:moveTo>
                    <a:pt x="38004" y="30861"/>
                  </a:moveTo>
                  <a:lnTo>
                    <a:pt x="39766" y="45100"/>
                  </a:lnTo>
                  <a:lnTo>
                    <a:pt x="40671" y="60198"/>
                  </a:lnTo>
                  <a:lnTo>
                    <a:pt x="41005" y="75866"/>
                  </a:lnTo>
                  <a:lnTo>
                    <a:pt x="41052" y="91820"/>
                  </a:lnTo>
                  <a:lnTo>
                    <a:pt x="41052" y="107823"/>
                  </a:lnTo>
                  <a:lnTo>
                    <a:pt x="41052" y="123825"/>
                  </a:lnTo>
                  <a:lnTo>
                    <a:pt x="41052" y="190976"/>
                  </a:lnTo>
                  <a:lnTo>
                    <a:pt x="41052" y="189356"/>
                  </a:lnTo>
                  <a:lnTo>
                    <a:pt x="41052" y="186308"/>
                  </a:lnTo>
                  <a:lnTo>
                    <a:pt x="41052" y="183261"/>
                  </a:lnTo>
                </a:path>
                <a:path extrusionOk="0" h="203200" w="145414">
                  <a:moveTo>
                    <a:pt x="1428" y="27812"/>
                  </a:moveTo>
                  <a:lnTo>
                    <a:pt x="0" y="16716"/>
                  </a:lnTo>
                  <a:lnTo>
                    <a:pt x="1428" y="9906"/>
                  </a:lnTo>
                  <a:lnTo>
                    <a:pt x="7429" y="5953"/>
                  </a:lnTo>
                  <a:lnTo>
                    <a:pt x="19716" y="3429"/>
                  </a:lnTo>
                  <a:lnTo>
                    <a:pt x="34813" y="1285"/>
                  </a:lnTo>
                  <a:lnTo>
                    <a:pt x="51339" y="0"/>
                  </a:lnTo>
                  <a:lnTo>
                    <a:pt x="67294" y="428"/>
                  </a:lnTo>
                  <a:lnTo>
                    <a:pt x="98964" y="27812"/>
                  </a:lnTo>
                  <a:lnTo>
                    <a:pt x="96440" y="42767"/>
                  </a:lnTo>
                  <a:lnTo>
                    <a:pt x="90201" y="56006"/>
                  </a:lnTo>
                  <a:lnTo>
                    <a:pt x="82248" y="68103"/>
                  </a:lnTo>
                  <a:lnTo>
                    <a:pt x="74580" y="79629"/>
                  </a:lnTo>
                  <a:lnTo>
                    <a:pt x="67770" y="86534"/>
                  </a:lnTo>
                  <a:lnTo>
                    <a:pt x="61245" y="93725"/>
                  </a:lnTo>
                  <a:lnTo>
                    <a:pt x="55292" y="101488"/>
                  </a:lnTo>
                  <a:lnTo>
                    <a:pt x="50196" y="110108"/>
                  </a:lnTo>
                  <a:lnTo>
                    <a:pt x="57054" y="109585"/>
                  </a:lnTo>
                  <a:lnTo>
                    <a:pt x="63912" y="108204"/>
                  </a:lnTo>
                  <a:lnTo>
                    <a:pt x="70770" y="106251"/>
                  </a:lnTo>
                  <a:lnTo>
                    <a:pt x="77628" y="104012"/>
                  </a:lnTo>
                  <a:lnTo>
                    <a:pt x="87725" y="101822"/>
                  </a:lnTo>
                  <a:lnTo>
                    <a:pt x="98964" y="100202"/>
                  </a:lnTo>
                  <a:lnTo>
                    <a:pt x="110204" y="99726"/>
                  </a:lnTo>
                  <a:lnTo>
                    <a:pt x="120300" y="100964"/>
                  </a:lnTo>
                  <a:lnTo>
                    <a:pt x="145351" y="134540"/>
                  </a:lnTo>
                  <a:lnTo>
                    <a:pt x="143160" y="144780"/>
                  </a:lnTo>
                  <a:lnTo>
                    <a:pt x="112299" y="182498"/>
                  </a:lnTo>
                  <a:lnTo>
                    <a:pt x="66960" y="201929"/>
                  </a:lnTo>
                  <a:lnTo>
                    <a:pt x="55530" y="202739"/>
                  </a:lnTo>
                  <a:lnTo>
                    <a:pt x="44100" y="201549"/>
                  </a:lnTo>
                  <a:lnTo>
                    <a:pt x="33956" y="196691"/>
                  </a:lnTo>
                  <a:lnTo>
                    <a:pt x="29241" y="187833"/>
                  </a:lnTo>
                  <a:lnTo>
                    <a:pt x="27384" y="176688"/>
                  </a:lnTo>
                  <a:lnTo>
                    <a:pt x="25812" y="164973"/>
                  </a:lnTo>
                </a:path>
              </a:pathLst>
            </a:custGeom>
            <a:noFill/>
            <a:ln cap="flat" cmpd="sng" w="24375">
              <a:solidFill>
                <a:srgbClr val="7F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4" name="Google Shape;1674;p2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052346" y="5462016"/>
              <a:ext cx="132300" cy="1091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5" name="Google Shape;1675;p23"/>
          <p:cNvSpPr/>
          <p:nvPr/>
        </p:nvSpPr>
        <p:spPr>
          <a:xfrm>
            <a:off x="5413247" y="5617464"/>
            <a:ext cx="45720" cy="5715"/>
          </a:xfrm>
          <a:custGeom>
            <a:rect b="b" l="l" r="r" t="t"/>
            <a:pathLst>
              <a:path extrusionOk="0" h="5714" w="45720">
                <a:moveTo>
                  <a:pt x="0" y="3047"/>
                </a:moveTo>
                <a:lnTo>
                  <a:pt x="9525" y="4762"/>
                </a:lnTo>
                <a:lnTo>
                  <a:pt x="16763" y="5333"/>
                </a:lnTo>
                <a:lnTo>
                  <a:pt x="24002" y="4762"/>
                </a:lnTo>
                <a:lnTo>
                  <a:pt x="33527" y="3047"/>
                </a:lnTo>
                <a:lnTo>
                  <a:pt x="39624" y="0"/>
                </a:lnTo>
                <a:lnTo>
                  <a:pt x="42672" y="0"/>
                </a:lnTo>
                <a:lnTo>
                  <a:pt x="45719" y="3047"/>
                </a:lnTo>
              </a:path>
            </a:pathLst>
          </a:custGeom>
          <a:noFill/>
          <a:ln cap="flat" cmpd="sng" w="2437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23"/>
          <p:cNvSpPr/>
          <p:nvPr/>
        </p:nvSpPr>
        <p:spPr>
          <a:xfrm>
            <a:off x="5416296" y="5693664"/>
            <a:ext cx="85725" cy="10795"/>
          </a:xfrm>
          <a:custGeom>
            <a:rect b="b" l="l" r="r" t="t"/>
            <a:pathLst>
              <a:path extrusionOk="0" h="10795" w="85725">
                <a:moveTo>
                  <a:pt x="0" y="6095"/>
                </a:moveTo>
                <a:lnTo>
                  <a:pt x="13715" y="8286"/>
                </a:lnTo>
                <a:lnTo>
                  <a:pt x="27431" y="9905"/>
                </a:lnTo>
                <a:lnTo>
                  <a:pt x="41147" y="10382"/>
                </a:lnTo>
                <a:lnTo>
                  <a:pt x="54863" y="9143"/>
                </a:lnTo>
                <a:lnTo>
                  <a:pt x="64769" y="5572"/>
                </a:lnTo>
                <a:lnTo>
                  <a:pt x="72389" y="3428"/>
                </a:lnTo>
                <a:lnTo>
                  <a:pt x="78866" y="1857"/>
                </a:lnTo>
                <a:lnTo>
                  <a:pt x="85343" y="0"/>
                </a:lnTo>
              </a:path>
            </a:pathLst>
          </a:custGeom>
          <a:noFill/>
          <a:ln cap="flat" cmpd="sng" w="2437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p23"/>
          <p:cNvSpPr/>
          <p:nvPr/>
        </p:nvSpPr>
        <p:spPr>
          <a:xfrm>
            <a:off x="5775340" y="5400675"/>
            <a:ext cx="162560" cy="704850"/>
          </a:xfrm>
          <a:custGeom>
            <a:rect b="b" l="l" r="r" t="t"/>
            <a:pathLst>
              <a:path extrusionOk="0" h="704850" w="162560">
                <a:moveTo>
                  <a:pt x="162163" y="27813"/>
                </a:moveTo>
                <a:lnTo>
                  <a:pt x="117157" y="6810"/>
                </a:lnTo>
                <a:lnTo>
                  <a:pt x="68056" y="0"/>
                </a:lnTo>
                <a:lnTo>
                  <a:pt x="51911" y="428"/>
                </a:lnTo>
                <a:lnTo>
                  <a:pt x="13192" y="19812"/>
                </a:lnTo>
                <a:lnTo>
                  <a:pt x="0" y="60769"/>
                </a:lnTo>
                <a:lnTo>
                  <a:pt x="2524" y="77343"/>
                </a:lnTo>
                <a:lnTo>
                  <a:pt x="28289" y="124825"/>
                </a:lnTo>
                <a:lnTo>
                  <a:pt x="56578" y="158067"/>
                </a:lnTo>
                <a:lnTo>
                  <a:pt x="70723" y="174117"/>
                </a:lnTo>
                <a:lnTo>
                  <a:pt x="82534" y="187404"/>
                </a:lnTo>
                <a:lnTo>
                  <a:pt x="94345" y="200406"/>
                </a:lnTo>
                <a:lnTo>
                  <a:pt x="105013" y="213979"/>
                </a:lnTo>
                <a:lnTo>
                  <a:pt x="113395" y="228981"/>
                </a:lnTo>
                <a:lnTo>
                  <a:pt x="118538" y="241363"/>
                </a:lnTo>
                <a:lnTo>
                  <a:pt x="120253" y="254889"/>
                </a:lnTo>
                <a:lnTo>
                  <a:pt x="118538" y="268414"/>
                </a:lnTo>
                <a:lnTo>
                  <a:pt x="94345" y="308991"/>
                </a:lnTo>
                <a:lnTo>
                  <a:pt x="70723" y="332613"/>
                </a:lnTo>
                <a:lnTo>
                  <a:pt x="63436" y="339994"/>
                </a:lnTo>
                <a:lnTo>
                  <a:pt x="55864" y="348234"/>
                </a:lnTo>
                <a:lnTo>
                  <a:pt x="48863" y="357044"/>
                </a:lnTo>
                <a:lnTo>
                  <a:pt x="43291" y="366141"/>
                </a:lnTo>
                <a:lnTo>
                  <a:pt x="40243" y="372237"/>
                </a:lnTo>
                <a:lnTo>
                  <a:pt x="46339" y="375285"/>
                </a:lnTo>
                <a:lnTo>
                  <a:pt x="49387" y="381381"/>
                </a:lnTo>
                <a:lnTo>
                  <a:pt x="81105" y="407527"/>
                </a:lnTo>
                <a:lnTo>
                  <a:pt x="103489" y="451866"/>
                </a:lnTo>
                <a:lnTo>
                  <a:pt x="105298" y="469820"/>
                </a:lnTo>
                <a:lnTo>
                  <a:pt x="104251" y="488061"/>
                </a:lnTo>
                <a:lnTo>
                  <a:pt x="102679" y="505348"/>
                </a:lnTo>
                <a:lnTo>
                  <a:pt x="98536" y="521208"/>
                </a:lnTo>
                <a:lnTo>
                  <a:pt x="92678" y="536495"/>
                </a:lnTo>
                <a:lnTo>
                  <a:pt x="85963" y="552069"/>
                </a:lnTo>
                <a:lnTo>
                  <a:pt x="80962" y="565785"/>
                </a:lnTo>
                <a:lnTo>
                  <a:pt x="75676" y="579501"/>
                </a:lnTo>
                <a:lnTo>
                  <a:pt x="70961" y="593217"/>
                </a:lnTo>
                <a:lnTo>
                  <a:pt x="67675" y="606933"/>
                </a:lnTo>
                <a:lnTo>
                  <a:pt x="67770" y="616505"/>
                </a:lnTo>
                <a:lnTo>
                  <a:pt x="81153" y="653938"/>
                </a:lnTo>
                <a:lnTo>
                  <a:pt x="98202" y="671369"/>
                </a:lnTo>
                <a:lnTo>
                  <a:pt x="107299" y="680085"/>
                </a:lnTo>
                <a:lnTo>
                  <a:pt x="114681" y="686466"/>
                </a:lnTo>
                <a:lnTo>
                  <a:pt x="122920" y="692277"/>
                </a:lnTo>
                <a:lnTo>
                  <a:pt x="131730" y="698087"/>
                </a:lnTo>
                <a:lnTo>
                  <a:pt x="140827" y="704469"/>
                </a:lnTo>
              </a:path>
            </a:pathLst>
          </a:custGeom>
          <a:noFill/>
          <a:ln cap="flat" cmpd="sng" w="2437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8" name="Google Shape;1678;p2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074664" y="5565648"/>
            <a:ext cx="170686" cy="1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23"/>
          <p:cNvSpPr/>
          <p:nvPr/>
        </p:nvSpPr>
        <p:spPr>
          <a:xfrm>
            <a:off x="6361176" y="5538215"/>
            <a:ext cx="6350" cy="24765"/>
          </a:xfrm>
          <a:custGeom>
            <a:rect b="b" l="l" r="r" t="t"/>
            <a:pathLst>
              <a:path extrusionOk="0" h="24764" w="6350">
                <a:moveTo>
                  <a:pt x="6096" y="0"/>
                </a:moveTo>
                <a:lnTo>
                  <a:pt x="3048" y="12191"/>
                </a:lnTo>
                <a:lnTo>
                  <a:pt x="0" y="15239"/>
                </a:lnTo>
                <a:lnTo>
                  <a:pt x="0" y="24383"/>
                </a:lnTo>
              </a:path>
            </a:pathLst>
          </a:custGeom>
          <a:noFill/>
          <a:ln cap="flat" cmpd="sng" w="2437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p23"/>
          <p:cNvSpPr/>
          <p:nvPr/>
        </p:nvSpPr>
        <p:spPr>
          <a:xfrm>
            <a:off x="6367271" y="5644896"/>
            <a:ext cx="24765" cy="24765"/>
          </a:xfrm>
          <a:custGeom>
            <a:rect b="b" l="l" r="r" t="t"/>
            <a:pathLst>
              <a:path extrusionOk="0" h="24764" w="24764">
                <a:moveTo>
                  <a:pt x="0" y="6096"/>
                </a:moveTo>
                <a:lnTo>
                  <a:pt x="0" y="18287"/>
                </a:lnTo>
                <a:lnTo>
                  <a:pt x="6095" y="24384"/>
                </a:lnTo>
                <a:lnTo>
                  <a:pt x="18287" y="24384"/>
                </a:lnTo>
                <a:lnTo>
                  <a:pt x="24383" y="18287"/>
                </a:lnTo>
                <a:lnTo>
                  <a:pt x="24383" y="12192"/>
                </a:lnTo>
                <a:lnTo>
                  <a:pt x="24383" y="6096"/>
                </a:lnTo>
                <a:lnTo>
                  <a:pt x="18287" y="0"/>
                </a:lnTo>
                <a:lnTo>
                  <a:pt x="6095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7F00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1" name="Google Shape;1681;p23"/>
          <p:cNvGrpSpPr/>
          <p:nvPr/>
        </p:nvGrpSpPr>
        <p:grpSpPr>
          <a:xfrm>
            <a:off x="6765798" y="5425440"/>
            <a:ext cx="571927" cy="243076"/>
            <a:chOff x="6765798" y="5425440"/>
            <a:chExt cx="571927" cy="243076"/>
          </a:xfrm>
        </p:grpSpPr>
        <p:pic>
          <p:nvPicPr>
            <p:cNvPr id="1682" name="Google Shape;1682;p2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765798" y="5471160"/>
              <a:ext cx="80008" cy="195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3" name="Google Shape;1683;p2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885908" y="5425440"/>
              <a:ext cx="451817" cy="2430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4" name="Google Shape;1684;p23"/>
          <p:cNvSpPr/>
          <p:nvPr/>
        </p:nvSpPr>
        <p:spPr>
          <a:xfrm>
            <a:off x="7525511" y="5382767"/>
            <a:ext cx="113030" cy="140335"/>
          </a:xfrm>
          <a:custGeom>
            <a:rect b="b" l="l" r="r" t="t"/>
            <a:pathLst>
              <a:path extrusionOk="0" h="140335" w="113029">
                <a:moveTo>
                  <a:pt x="76200" y="0"/>
                </a:moveTo>
                <a:lnTo>
                  <a:pt x="67008" y="6857"/>
                </a:lnTo>
                <a:lnTo>
                  <a:pt x="57531" y="13715"/>
                </a:lnTo>
                <a:lnTo>
                  <a:pt x="47482" y="20573"/>
                </a:lnTo>
                <a:lnTo>
                  <a:pt x="36576" y="27431"/>
                </a:lnTo>
                <a:lnTo>
                  <a:pt x="29241" y="32527"/>
                </a:lnTo>
                <a:lnTo>
                  <a:pt x="0" y="67055"/>
                </a:lnTo>
                <a:lnTo>
                  <a:pt x="0" y="73151"/>
                </a:lnTo>
                <a:lnTo>
                  <a:pt x="3048" y="82295"/>
                </a:lnTo>
                <a:lnTo>
                  <a:pt x="12192" y="85343"/>
                </a:lnTo>
                <a:lnTo>
                  <a:pt x="18288" y="85343"/>
                </a:lnTo>
                <a:lnTo>
                  <a:pt x="29194" y="88868"/>
                </a:lnTo>
                <a:lnTo>
                  <a:pt x="39243" y="90677"/>
                </a:lnTo>
                <a:lnTo>
                  <a:pt x="48720" y="91344"/>
                </a:lnTo>
                <a:lnTo>
                  <a:pt x="57912" y="91439"/>
                </a:lnTo>
                <a:lnTo>
                  <a:pt x="67484" y="92821"/>
                </a:lnTo>
                <a:lnTo>
                  <a:pt x="77343" y="93344"/>
                </a:lnTo>
                <a:lnTo>
                  <a:pt x="86629" y="94440"/>
                </a:lnTo>
                <a:lnTo>
                  <a:pt x="94488" y="97535"/>
                </a:lnTo>
                <a:lnTo>
                  <a:pt x="97536" y="97535"/>
                </a:lnTo>
                <a:lnTo>
                  <a:pt x="94488" y="97535"/>
                </a:lnTo>
              </a:path>
              <a:path extrusionOk="0" h="140335" w="113029">
                <a:moveTo>
                  <a:pt x="18288" y="137159"/>
                </a:moveTo>
                <a:lnTo>
                  <a:pt x="38862" y="137159"/>
                </a:lnTo>
                <a:lnTo>
                  <a:pt x="59436" y="137159"/>
                </a:lnTo>
                <a:lnTo>
                  <a:pt x="80010" y="137159"/>
                </a:lnTo>
                <a:lnTo>
                  <a:pt x="100584" y="137159"/>
                </a:lnTo>
                <a:lnTo>
                  <a:pt x="106680" y="140207"/>
                </a:lnTo>
                <a:lnTo>
                  <a:pt x="109728" y="140207"/>
                </a:lnTo>
                <a:lnTo>
                  <a:pt x="112776" y="140207"/>
                </a:lnTo>
              </a:path>
            </a:pathLst>
          </a:custGeom>
          <a:noFill/>
          <a:ln cap="flat" cmpd="sng" w="2437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p23"/>
          <p:cNvSpPr/>
          <p:nvPr/>
        </p:nvSpPr>
        <p:spPr>
          <a:xfrm>
            <a:off x="7772400" y="5379720"/>
            <a:ext cx="9525" cy="113030"/>
          </a:xfrm>
          <a:custGeom>
            <a:rect b="b" l="l" r="r" t="t"/>
            <a:pathLst>
              <a:path extrusionOk="0" h="113029" w="9525">
                <a:moveTo>
                  <a:pt x="0" y="0"/>
                </a:moveTo>
                <a:lnTo>
                  <a:pt x="4000" y="18287"/>
                </a:lnTo>
                <a:lnTo>
                  <a:pt x="6857" y="36575"/>
                </a:lnTo>
                <a:lnTo>
                  <a:pt x="8572" y="54863"/>
                </a:lnTo>
                <a:lnTo>
                  <a:pt x="9143" y="73151"/>
                </a:lnTo>
                <a:lnTo>
                  <a:pt x="9048" y="84058"/>
                </a:lnTo>
                <a:lnTo>
                  <a:pt x="8381" y="94106"/>
                </a:lnTo>
                <a:lnTo>
                  <a:pt x="6572" y="103584"/>
                </a:lnTo>
                <a:lnTo>
                  <a:pt x="3047" y="112775"/>
                </a:lnTo>
              </a:path>
            </a:pathLst>
          </a:custGeom>
          <a:noFill/>
          <a:ln cap="flat" cmpd="sng" w="2437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6" name="Google Shape;1686;p23"/>
          <p:cNvGrpSpPr/>
          <p:nvPr/>
        </p:nvGrpSpPr>
        <p:grpSpPr>
          <a:xfrm>
            <a:off x="6138672" y="5830824"/>
            <a:ext cx="368806" cy="237742"/>
            <a:chOff x="6138672" y="5830824"/>
            <a:chExt cx="368806" cy="237742"/>
          </a:xfrm>
        </p:grpSpPr>
        <p:pic>
          <p:nvPicPr>
            <p:cNvPr id="1687" name="Google Shape;1687;p23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138672" y="5915501"/>
              <a:ext cx="109726" cy="151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8" name="Google Shape;1688;p23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6278880" y="5830824"/>
              <a:ext cx="228598" cy="2377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9" name="Google Shape;1689;p23"/>
          <p:cNvGrpSpPr/>
          <p:nvPr/>
        </p:nvGrpSpPr>
        <p:grpSpPr>
          <a:xfrm>
            <a:off x="8683752" y="5337048"/>
            <a:ext cx="73865" cy="207645"/>
            <a:chOff x="8683752" y="5337048"/>
            <a:chExt cx="73865" cy="207645"/>
          </a:xfrm>
        </p:grpSpPr>
        <p:pic>
          <p:nvPicPr>
            <p:cNvPr id="1690" name="Google Shape;1690;p23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8683752" y="5337048"/>
              <a:ext cx="73865" cy="1645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1" name="Google Shape;1691;p23"/>
            <p:cNvSpPr/>
            <p:nvPr/>
          </p:nvSpPr>
          <p:spPr>
            <a:xfrm>
              <a:off x="8711184" y="5535168"/>
              <a:ext cx="6350" cy="9525"/>
            </a:xfrm>
            <a:custGeom>
              <a:rect b="b" l="l" r="r" t="t"/>
              <a:pathLst>
                <a:path extrusionOk="0" h="9525" w="6350">
                  <a:moveTo>
                    <a:pt x="6096" y="0"/>
                  </a:moveTo>
                  <a:lnTo>
                    <a:pt x="3048" y="3047"/>
                  </a:lnTo>
                  <a:lnTo>
                    <a:pt x="3048" y="6095"/>
                  </a:lnTo>
                  <a:lnTo>
                    <a:pt x="0" y="9143"/>
                  </a:lnTo>
                </a:path>
              </a:pathLst>
            </a:custGeom>
            <a:noFill/>
            <a:ln cap="flat" cmpd="sng" w="24375">
              <a:solidFill>
                <a:srgbClr val="7F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2" name="Google Shape;1692;p23"/>
          <p:cNvSpPr/>
          <p:nvPr/>
        </p:nvSpPr>
        <p:spPr>
          <a:xfrm>
            <a:off x="2109216" y="3127248"/>
            <a:ext cx="113030" cy="2051685"/>
          </a:xfrm>
          <a:custGeom>
            <a:rect b="b" l="l" r="r" t="t"/>
            <a:pathLst>
              <a:path extrusionOk="0" h="2051685" w="113030">
                <a:moveTo>
                  <a:pt x="0" y="0"/>
                </a:moveTo>
                <a:lnTo>
                  <a:pt x="1285" y="39862"/>
                </a:lnTo>
                <a:lnTo>
                  <a:pt x="8620" y="80486"/>
                </a:lnTo>
                <a:lnTo>
                  <a:pt x="23193" y="132873"/>
                </a:lnTo>
                <a:lnTo>
                  <a:pt x="30479" y="158496"/>
                </a:lnTo>
                <a:lnTo>
                  <a:pt x="39052" y="201929"/>
                </a:lnTo>
                <a:lnTo>
                  <a:pt x="46481" y="245363"/>
                </a:lnTo>
                <a:lnTo>
                  <a:pt x="52768" y="288797"/>
                </a:lnTo>
                <a:lnTo>
                  <a:pt x="57911" y="332231"/>
                </a:lnTo>
                <a:lnTo>
                  <a:pt x="64246" y="387048"/>
                </a:lnTo>
                <a:lnTo>
                  <a:pt x="69722" y="441578"/>
                </a:lnTo>
                <a:lnTo>
                  <a:pt x="74628" y="495538"/>
                </a:lnTo>
                <a:lnTo>
                  <a:pt x="79248" y="548639"/>
                </a:lnTo>
                <a:lnTo>
                  <a:pt x="84100" y="603503"/>
                </a:lnTo>
                <a:lnTo>
                  <a:pt x="88075" y="658367"/>
                </a:lnTo>
                <a:lnTo>
                  <a:pt x="91756" y="713231"/>
                </a:lnTo>
                <a:lnTo>
                  <a:pt x="95731" y="768095"/>
                </a:lnTo>
                <a:lnTo>
                  <a:pt x="100584" y="822960"/>
                </a:lnTo>
                <a:lnTo>
                  <a:pt x="102705" y="868704"/>
                </a:lnTo>
                <a:lnTo>
                  <a:pt x="105119" y="914595"/>
                </a:lnTo>
                <a:lnTo>
                  <a:pt x="107387" y="960778"/>
                </a:lnTo>
                <a:lnTo>
                  <a:pt x="109069" y="1007400"/>
                </a:lnTo>
                <a:lnTo>
                  <a:pt x="109728" y="1054607"/>
                </a:lnTo>
                <a:lnTo>
                  <a:pt x="111215" y="1102156"/>
                </a:lnTo>
                <a:lnTo>
                  <a:pt x="112117" y="1149705"/>
                </a:lnTo>
                <a:lnTo>
                  <a:pt x="112580" y="1197254"/>
                </a:lnTo>
                <a:lnTo>
                  <a:pt x="112751" y="1244803"/>
                </a:lnTo>
                <a:lnTo>
                  <a:pt x="112776" y="1292352"/>
                </a:lnTo>
                <a:lnTo>
                  <a:pt x="111469" y="1340515"/>
                </a:lnTo>
                <a:lnTo>
                  <a:pt x="110163" y="1388412"/>
                </a:lnTo>
                <a:lnTo>
                  <a:pt x="108857" y="1436150"/>
                </a:lnTo>
                <a:lnTo>
                  <a:pt x="107550" y="1483833"/>
                </a:lnTo>
                <a:lnTo>
                  <a:pt x="106244" y="1531571"/>
                </a:lnTo>
                <a:lnTo>
                  <a:pt x="104938" y="1579468"/>
                </a:lnTo>
                <a:lnTo>
                  <a:pt x="103632" y="1627632"/>
                </a:lnTo>
                <a:lnTo>
                  <a:pt x="103155" y="1673352"/>
                </a:lnTo>
                <a:lnTo>
                  <a:pt x="102108" y="1719071"/>
                </a:lnTo>
                <a:lnTo>
                  <a:pt x="101060" y="1764791"/>
                </a:lnTo>
                <a:lnTo>
                  <a:pt x="100584" y="1810512"/>
                </a:lnTo>
                <a:lnTo>
                  <a:pt x="98774" y="1846564"/>
                </a:lnTo>
                <a:lnTo>
                  <a:pt x="96297" y="1916382"/>
                </a:lnTo>
                <a:lnTo>
                  <a:pt x="93249" y="1974151"/>
                </a:lnTo>
                <a:lnTo>
                  <a:pt x="91440" y="2001012"/>
                </a:lnTo>
                <a:lnTo>
                  <a:pt x="91916" y="2027872"/>
                </a:lnTo>
                <a:lnTo>
                  <a:pt x="97536" y="2051303"/>
                </a:lnTo>
                <a:lnTo>
                  <a:pt x="103632" y="2045208"/>
                </a:lnTo>
                <a:lnTo>
                  <a:pt x="103632" y="2042159"/>
                </a:lnTo>
                <a:lnTo>
                  <a:pt x="103632" y="2029968"/>
                </a:lnTo>
                <a:lnTo>
                  <a:pt x="103632" y="2026920"/>
                </a:lnTo>
                <a:lnTo>
                  <a:pt x="103632" y="2020824"/>
                </a:lnTo>
                <a:lnTo>
                  <a:pt x="103632" y="2014727"/>
                </a:lnTo>
              </a:path>
            </a:pathLst>
          </a:custGeom>
          <a:noFill/>
          <a:ln cap="flat" cmpd="sng" w="2437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23"/>
          <p:cNvSpPr/>
          <p:nvPr/>
        </p:nvSpPr>
        <p:spPr>
          <a:xfrm>
            <a:off x="5221223" y="2999232"/>
            <a:ext cx="104139" cy="78740"/>
          </a:xfrm>
          <a:custGeom>
            <a:rect b="b" l="l" r="r" t="t"/>
            <a:pathLst>
              <a:path extrusionOk="0" h="78739" w="104139">
                <a:moveTo>
                  <a:pt x="0" y="0"/>
                </a:moveTo>
                <a:lnTo>
                  <a:pt x="9143" y="1762"/>
                </a:lnTo>
                <a:lnTo>
                  <a:pt x="18287" y="2666"/>
                </a:lnTo>
                <a:lnTo>
                  <a:pt x="27432" y="3000"/>
                </a:lnTo>
                <a:lnTo>
                  <a:pt x="36575" y="3047"/>
                </a:lnTo>
                <a:lnTo>
                  <a:pt x="45243" y="2571"/>
                </a:lnTo>
                <a:lnTo>
                  <a:pt x="53339" y="1524"/>
                </a:lnTo>
                <a:lnTo>
                  <a:pt x="61436" y="476"/>
                </a:lnTo>
                <a:lnTo>
                  <a:pt x="70103" y="0"/>
                </a:lnTo>
                <a:lnTo>
                  <a:pt x="76200" y="0"/>
                </a:lnTo>
                <a:lnTo>
                  <a:pt x="73151" y="0"/>
                </a:lnTo>
                <a:lnTo>
                  <a:pt x="73151" y="3047"/>
                </a:lnTo>
              </a:path>
              <a:path extrusionOk="0" h="78739" w="104139">
                <a:moveTo>
                  <a:pt x="15239" y="76200"/>
                </a:moveTo>
                <a:lnTo>
                  <a:pt x="26241" y="77914"/>
                </a:lnTo>
                <a:lnTo>
                  <a:pt x="36956" y="78486"/>
                </a:lnTo>
                <a:lnTo>
                  <a:pt x="48244" y="77914"/>
                </a:lnTo>
                <a:lnTo>
                  <a:pt x="60960" y="76200"/>
                </a:lnTo>
                <a:lnTo>
                  <a:pt x="70103" y="75247"/>
                </a:lnTo>
                <a:lnTo>
                  <a:pt x="79247" y="73151"/>
                </a:lnTo>
                <a:lnTo>
                  <a:pt x="88391" y="71056"/>
                </a:lnTo>
                <a:lnTo>
                  <a:pt x="97536" y="70103"/>
                </a:lnTo>
                <a:lnTo>
                  <a:pt x="103631" y="70103"/>
                </a:lnTo>
                <a:lnTo>
                  <a:pt x="100584" y="70103"/>
                </a:lnTo>
                <a:lnTo>
                  <a:pt x="103631" y="70103"/>
                </a:lnTo>
              </a:path>
            </a:pathLst>
          </a:custGeom>
          <a:noFill/>
          <a:ln cap="flat" cmpd="sng" w="2437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23"/>
          <p:cNvSpPr/>
          <p:nvPr/>
        </p:nvSpPr>
        <p:spPr>
          <a:xfrm>
            <a:off x="5650420" y="2688335"/>
            <a:ext cx="198755" cy="964565"/>
          </a:xfrm>
          <a:custGeom>
            <a:rect b="b" l="l" r="r" t="t"/>
            <a:pathLst>
              <a:path extrusionOk="0" h="964564" w="198754">
                <a:moveTo>
                  <a:pt x="162115" y="36575"/>
                </a:moveTo>
                <a:lnTo>
                  <a:pt x="137731" y="6096"/>
                </a:lnTo>
                <a:lnTo>
                  <a:pt x="111823" y="0"/>
                </a:lnTo>
                <a:lnTo>
                  <a:pt x="98298" y="95"/>
                </a:lnTo>
                <a:lnTo>
                  <a:pt x="47815" y="23240"/>
                </a:lnTo>
                <a:lnTo>
                  <a:pt x="18859" y="54863"/>
                </a:lnTo>
                <a:lnTo>
                  <a:pt x="2095" y="100584"/>
                </a:lnTo>
                <a:lnTo>
                  <a:pt x="0" y="124301"/>
                </a:lnTo>
                <a:lnTo>
                  <a:pt x="3619" y="146303"/>
                </a:lnTo>
                <a:lnTo>
                  <a:pt x="25336" y="192404"/>
                </a:lnTo>
                <a:lnTo>
                  <a:pt x="58483" y="231648"/>
                </a:lnTo>
                <a:lnTo>
                  <a:pt x="78914" y="254650"/>
                </a:lnTo>
                <a:lnTo>
                  <a:pt x="98488" y="278511"/>
                </a:lnTo>
                <a:lnTo>
                  <a:pt x="131635" y="332231"/>
                </a:lnTo>
                <a:lnTo>
                  <a:pt x="143827" y="373761"/>
                </a:lnTo>
                <a:lnTo>
                  <a:pt x="146875" y="417575"/>
                </a:lnTo>
                <a:lnTo>
                  <a:pt x="145208" y="438102"/>
                </a:lnTo>
                <a:lnTo>
                  <a:pt x="132730" y="478012"/>
                </a:lnTo>
                <a:lnTo>
                  <a:pt x="110537" y="514016"/>
                </a:lnTo>
                <a:lnTo>
                  <a:pt x="84343" y="542686"/>
                </a:lnTo>
                <a:lnTo>
                  <a:pt x="48815" y="571452"/>
                </a:lnTo>
                <a:lnTo>
                  <a:pt x="43243" y="576072"/>
                </a:lnTo>
                <a:lnTo>
                  <a:pt x="46291" y="582167"/>
                </a:lnTo>
                <a:lnTo>
                  <a:pt x="52387" y="585215"/>
                </a:lnTo>
                <a:lnTo>
                  <a:pt x="84629" y="613981"/>
                </a:lnTo>
                <a:lnTo>
                  <a:pt x="106108" y="654558"/>
                </a:lnTo>
                <a:lnTo>
                  <a:pt x="114538" y="707659"/>
                </a:lnTo>
                <a:lnTo>
                  <a:pt x="113728" y="727328"/>
                </a:lnTo>
                <a:lnTo>
                  <a:pt x="111204" y="747569"/>
                </a:lnTo>
                <a:lnTo>
                  <a:pt x="107251" y="768096"/>
                </a:lnTo>
                <a:lnTo>
                  <a:pt x="101727" y="788670"/>
                </a:lnTo>
                <a:lnTo>
                  <a:pt x="95059" y="809244"/>
                </a:lnTo>
                <a:lnTo>
                  <a:pt x="88392" y="829818"/>
                </a:lnTo>
                <a:lnTo>
                  <a:pt x="82867" y="850391"/>
                </a:lnTo>
                <a:lnTo>
                  <a:pt x="78438" y="866393"/>
                </a:lnTo>
                <a:lnTo>
                  <a:pt x="74866" y="882395"/>
                </a:lnTo>
                <a:lnTo>
                  <a:pt x="73009" y="898397"/>
                </a:lnTo>
                <a:lnTo>
                  <a:pt x="73723" y="914400"/>
                </a:lnTo>
                <a:lnTo>
                  <a:pt x="77104" y="925210"/>
                </a:lnTo>
                <a:lnTo>
                  <a:pt x="111871" y="955452"/>
                </a:lnTo>
                <a:lnTo>
                  <a:pt x="156019" y="963167"/>
                </a:lnTo>
                <a:lnTo>
                  <a:pt x="168259" y="964311"/>
                </a:lnTo>
                <a:lnTo>
                  <a:pt x="178498" y="963168"/>
                </a:lnTo>
                <a:lnTo>
                  <a:pt x="188166" y="959739"/>
                </a:lnTo>
                <a:lnTo>
                  <a:pt x="198691" y="954024"/>
                </a:lnTo>
              </a:path>
            </a:pathLst>
          </a:custGeom>
          <a:noFill/>
          <a:ln cap="flat" cmpd="sng" w="2437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5" name="Google Shape;1695;p2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6023610" y="2987040"/>
            <a:ext cx="166876" cy="15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6" name="Google Shape;1696;p23"/>
          <p:cNvSpPr/>
          <p:nvPr/>
        </p:nvSpPr>
        <p:spPr>
          <a:xfrm>
            <a:off x="6342888" y="2990088"/>
            <a:ext cx="21590" cy="24765"/>
          </a:xfrm>
          <a:custGeom>
            <a:rect b="b" l="l" r="r" t="t"/>
            <a:pathLst>
              <a:path extrusionOk="0" h="24764" w="21589">
                <a:moveTo>
                  <a:pt x="0" y="6096"/>
                </a:moveTo>
                <a:lnTo>
                  <a:pt x="0" y="18287"/>
                </a:lnTo>
                <a:lnTo>
                  <a:pt x="3048" y="24384"/>
                </a:lnTo>
                <a:lnTo>
                  <a:pt x="18287" y="24384"/>
                </a:lnTo>
                <a:lnTo>
                  <a:pt x="21336" y="18287"/>
                </a:lnTo>
                <a:lnTo>
                  <a:pt x="21336" y="12191"/>
                </a:lnTo>
                <a:lnTo>
                  <a:pt x="21336" y="6096"/>
                </a:lnTo>
                <a:lnTo>
                  <a:pt x="18287" y="0"/>
                </a:lnTo>
                <a:lnTo>
                  <a:pt x="3048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7F00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p23"/>
          <p:cNvSpPr/>
          <p:nvPr/>
        </p:nvSpPr>
        <p:spPr>
          <a:xfrm>
            <a:off x="6367271" y="3108960"/>
            <a:ext cx="21590" cy="21590"/>
          </a:xfrm>
          <a:custGeom>
            <a:rect b="b" l="l" r="r" t="t"/>
            <a:pathLst>
              <a:path extrusionOk="0" h="21589" w="21589">
                <a:moveTo>
                  <a:pt x="0" y="3048"/>
                </a:moveTo>
                <a:lnTo>
                  <a:pt x="0" y="18287"/>
                </a:lnTo>
                <a:lnTo>
                  <a:pt x="6095" y="21336"/>
                </a:lnTo>
                <a:lnTo>
                  <a:pt x="18287" y="21336"/>
                </a:lnTo>
                <a:lnTo>
                  <a:pt x="21336" y="18287"/>
                </a:lnTo>
                <a:lnTo>
                  <a:pt x="21336" y="12191"/>
                </a:lnTo>
                <a:lnTo>
                  <a:pt x="21336" y="3048"/>
                </a:lnTo>
                <a:lnTo>
                  <a:pt x="18287" y="0"/>
                </a:lnTo>
                <a:lnTo>
                  <a:pt x="6095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7F00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8" name="Google Shape;1698;p2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6669024" y="2929128"/>
            <a:ext cx="79246" cy="1920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9" name="Google Shape;1699;p23"/>
          <p:cNvGrpSpPr/>
          <p:nvPr/>
        </p:nvGrpSpPr>
        <p:grpSpPr>
          <a:xfrm>
            <a:off x="6797802" y="2889504"/>
            <a:ext cx="371092" cy="252982"/>
            <a:chOff x="6797802" y="2889504"/>
            <a:chExt cx="371092" cy="252982"/>
          </a:xfrm>
        </p:grpSpPr>
        <p:pic>
          <p:nvPicPr>
            <p:cNvPr id="1700" name="Google Shape;1700;p23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6797802" y="2947416"/>
              <a:ext cx="145540" cy="1299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1" name="Google Shape;1701;p23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6970776" y="2889504"/>
              <a:ext cx="198118" cy="25298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02" name="Google Shape;1702;p2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7299960" y="2877312"/>
            <a:ext cx="140206" cy="173734"/>
          </a:xfrm>
          <a:prstGeom prst="rect">
            <a:avLst/>
          </a:prstGeom>
          <a:noFill/>
          <a:ln>
            <a:noFill/>
          </a:ln>
        </p:spPr>
      </p:pic>
      <p:sp>
        <p:nvSpPr>
          <p:cNvPr id="1703" name="Google Shape;1703;p23"/>
          <p:cNvSpPr/>
          <p:nvPr/>
        </p:nvSpPr>
        <p:spPr>
          <a:xfrm>
            <a:off x="7676626" y="2862072"/>
            <a:ext cx="8255" cy="139065"/>
          </a:xfrm>
          <a:custGeom>
            <a:rect b="b" l="l" r="r" t="t"/>
            <a:pathLst>
              <a:path extrusionOk="0" h="139064" w="8254">
                <a:moveTo>
                  <a:pt x="1285" y="0"/>
                </a:moveTo>
                <a:lnTo>
                  <a:pt x="0" y="14192"/>
                </a:lnTo>
                <a:lnTo>
                  <a:pt x="142" y="28956"/>
                </a:lnTo>
                <a:lnTo>
                  <a:pt x="857" y="43719"/>
                </a:lnTo>
                <a:lnTo>
                  <a:pt x="1285" y="57912"/>
                </a:lnTo>
                <a:lnTo>
                  <a:pt x="2571" y="108489"/>
                </a:lnTo>
                <a:lnTo>
                  <a:pt x="7762" y="135636"/>
                </a:lnTo>
                <a:lnTo>
                  <a:pt x="8191" y="138684"/>
                </a:lnTo>
                <a:lnTo>
                  <a:pt x="4333" y="137160"/>
                </a:lnTo>
              </a:path>
            </a:pathLst>
          </a:custGeom>
          <a:noFill/>
          <a:ln cap="flat" cmpd="sng" w="2437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p23"/>
          <p:cNvSpPr/>
          <p:nvPr/>
        </p:nvSpPr>
        <p:spPr>
          <a:xfrm>
            <a:off x="816863" y="4392167"/>
            <a:ext cx="2828925" cy="79375"/>
          </a:xfrm>
          <a:custGeom>
            <a:rect b="b" l="l" r="r" t="t"/>
            <a:pathLst>
              <a:path extrusionOk="0" h="79375" w="2828925">
                <a:moveTo>
                  <a:pt x="0" y="27432"/>
                </a:moveTo>
                <a:lnTo>
                  <a:pt x="49910" y="18669"/>
                </a:lnTo>
                <a:lnTo>
                  <a:pt x="97535" y="12192"/>
                </a:lnTo>
                <a:lnTo>
                  <a:pt x="150066" y="9953"/>
                </a:lnTo>
                <a:lnTo>
                  <a:pt x="202310" y="8001"/>
                </a:lnTo>
                <a:lnTo>
                  <a:pt x="253984" y="6619"/>
                </a:lnTo>
                <a:lnTo>
                  <a:pt x="304800" y="6096"/>
                </a:lnTo>
                <a:lnTo>
                  <a:pt x="357518" y="5779"/>
                </a:lnTo>
                <a:lnTo>
                  <a:pt x="409797" y="5023"/>
                </a:lnTo>
                <a:lnTo>
                  <a:pt x="461930" y="4120"/>
                </a:lnTo>
                <a:lnTo>
                  <a:pt x="514209" y="3364"/>
                </a:lnTo>
                <a:lnTo>
                  <a:pt x="566927" y="3048"/>
                </a:lnTo>
                <a:lnTo>
                  <a:pt x="612989" y="1560"/>
                </a:lnTo>
                <a:lnTo>
                  <a:pt x="659635" y="658"/>
                </a:lnTo>
                <a:lnTo>
                  <a:pt x="706721" y="195"/>
                </a:lnTo>
                <a:lnTo>
                  <a:pt x="754099" y="24"/>
                </a:lnTo>
                <a:lnTo>
                  <a:pt x="801624" y="0"/>
                </a:lnTo>
                <a:lnTo>
                  <a:pt x="851025" y="341"/>
                </a:lnTo>
                <a:lnTo>
                  <a:pt x="900574" y="1267"/>
                </a:lnTo>
                <a:lnTo>
                  <a:pt x="950415" y="2633"/>
                </a:lnTo>
                <a:lnTo>
                  <a:pt x="1000694" y="4291"/>
                </a:lnTo>
                <a:lnTo>
                  <a:pt x="1051559" y="6096"/>
                </a:lnTo>
                <a:lnTo>
                  <a:pt x="1102766" y="7924"/>
                </a:lnTo>
                <a:lnTo>
                  <a:pt x="1153972" y="9753"/>
                </a:lnTo>
                <a:lnTo>
                  <a:pt x="1205179" y="11582"/>
                </a:lnTo>
                <a:lnTo>
                  <a:pt x="1256385" y="13411"/>
                </a:lnTo>
                <a:lnTo>
                  <a:pt x="1307591" y="15240"/>
                </a:lnTo>
                <a:lnTo>
                  <a:pt x="1642871" y="15240"/>
                </a:lnTo>
                <a:lnTo>
                  <a:pt x="1692342" y="16377"/>
                </a:lnTo>
                <a:lnTo>
                  <a:pt x="1741545" y="17248"/>
                </a:lnTo>
                <a:lnTo>
                  <a:pt x="1790588" y="17959"/>
                </a:lnTo>
                <a:lnTo>
                  <a:pt x="1839579" y="18616"/>
                </a:lnTo>
                <a:lnTo>
                  <a:pt x="1888622" y="19327"/>
                </a:lnTo>
                <a:lnTo>
                  <a:pt x="1937825" y="20198"/>
                </a:lnTo>
                <a:lnTo>
                  <a:pt x="1987295" y="21336"/>
                </a:lnTo>
                <a:lnTo>
                  <a:pt x="2038478" y="23506"/>
                </a:lnTo>
                <a:lnTo>
                  <a:pt x="2089513" y="26261"/>
                </a:lnTo>
                <a:lnTo>
                  <a:pt x="2140256" y="29455"/>
                </a:lnTo>
                <a:lnTo>
                  <a:pt x="2190561" y="32942"/>
                </a:lnTo>
                <a:lnTo>
                  <a:pt x="2240279" y="36576"/>
                </a:lnTo>
                <a:lnTo>
                  <a:pt x="2295143" y="39862"/>
                </a:lnTo>
                <a:lnTo>
                  <a:pt x="2350007" y="44576"/>
                </a:lnTo>
                <a:lnTo>
                  <a:pt x="2404871" y="49863"/>
                </a:lnTo>
                <a:lnTo>
                  <a:pt x="2459735" y="54864"/>
                </a:lnTo>
                <a:lnTo>
                  <a:pt x="2505408" y="59388"/>
                </a:lnTo>
                <a:lnTo>
                  <a:pt x="2550794" y="63627"/>
                </a:lnTo>
                <a:lnTo>
                  <a:pt x="2595610" y="67294"/>
                </a:lnTo>
                <a:lnTo>
                  <a:pt x="2639567" y="70104"/>
                </a:lnTo>
                <a:lnTo>
                  <a:pt x="2703956" y="72771"/>
                </a:lnTo>
                <a:lnTo>
                  <a:pt x="2770631" y="73152"/>
                </a:lnTo>
                <a:lnTo>
                  <a:pt x="2782538" y="73199"/>
                </a:lnTo>
                <a:lnTo>
                  <a:pt x="2795015" y="73533"/>
                </a:lnTo>
                <a:lnTo>
                  <a:pt x="2807493" y="74437"/>
                </a:lnTo>
                <a:lnTo>
                  <a:pt x="2819399" y="76200"/>
                </a:lnTo>
                <a:lnTo>
                  <a:pt x="2828543" y="79248"/>
                </a:lnTo>
                <a:lnTo>
                  <a:pt x="2819399" y="79248"/>
                </a:lnTo>
                <a:lnTo>
                  <a:pt x="2822447" y="79248"/>
                </a:lnTo>
                <a:lnTo>
                  <a:pt x="2813780" y="78724"/>
                </a:lnTo>
                <a:lnTo>
                  <a:pt x="2805683" y="77343"/>
                </a:lnTo>
                <a:lnTo>
                  <a:pt x="2797587" y="75390"/>
                </a:lnTo>
                <a:lnTo>
                  <a:pt x="2788919" y="73152"/>
                </a:lnTo>
              </a:path>
            </a:pathLst>
          </a:custGeom>
          <a:noFill/>
          <a:ln cap="flat" cmpd="sng" w="2437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9" name="Google Shape;1709;p24"/>
          <p:cNvGrpSpPr/>
          <p:nvPr/>
        </p:nvGrpSpPr>
        <p:grpSpPr>
          <a:xfrm>
            <a:off x="1981200" y="1371600"/>
            <a:ext cx="6708250" cy="4983399"/>
            <a:chOff x="2496381" y="2103094"/>
            <a:chExt cx="5168620" cy="3571544"/>
          </a:xfrm>
        </p:grpSpPr>
        <p:grpSp>
          <p:nvGrpSpPr>
            <p:cNvPr id="1710" name="Google Shape;1710;p24"/>
            <p:cNvGrpSpPr/>
            <p:nvPr/>
          </p:nvGrpSpPr>
          <p:grpSpPr>
            <a:xfrm>
              <a:off x="4028693" y="2245552"/>
              <a:ext cx="688873" cy="225614"/>
              <a:chOff x="4028693" y="2245552"/>
              <a:chExt cx="688873" cy="225614"/>
            </a:xfrm>
          </p:grpSpPr>
          <p:sp>
            <p:nvSpPr>
              <p:cNvPr id="1711" name="Google Shape;1711;p24"/>
              <p:cNvSpPr/>
              <p:nvPr/>
            </p:nvSpPr>
            <p:spPr>
              <a:xfrm>
                <a:off x="4028693" y="2253996"/>
                <a:ext cx="109220" cy="217170"/>
              </a:xfrm>
              <a:custGeom>
                <a:rect b="b" l="l" r="r" t="t"/>
                <a:pathLst>
                  <a:path extrusionOk="0" h="217169" w="109220">
                    <a:moveTo>
                      <a:pt x="0" y="0"/>
                    </a:moveTo>
                    <a:lnTo>
                      <a:pt x="142" y="7072"/>
                    </a:lnTo>
                    <a:lnTo>
                      <a:pt x="571" y="13715"/>
                    </a:lnTo>
                    <a:lnTo>
                      <a:pt x="1285" y="20359"/>
                    </a:lnTo>
                    <a:lnTo>
                      <a:pt x="2286" y="27432"/>
                    </a:lnTo>
                    <a:lnTo>
                      <a:pt x="3726" y="38421"/>
                    </a:lnTo>
                    <a:lnTo>
                      <a:pt x="4667" y="49625"/>
                    </a:lnTo>
                    <a:lnTo>
                      <a:pt x="5179" y="60971"/>
                    </a:lnTo>
                    <a:lnTo>
                      <a:pt x="5334" y="72390"/>
                    </a:lnTo>
                    <a:lnTo>
                      <a:pt x="6226" y="90558"/>
                    </a:lnTo>
                    <a:lnTo>
                      <a:pt x="6762" y="108585"/>
                    </a:lnTo>
                    <a:lnTo>
                      <a:pt x="7155" y="126611"/>
                    </a:lnTo>
                    <a:lnTo>
                      <a:pt x="7620" y="144780"/>
                    </a:lnTo>
                    <a:lnTo>
                      <a:pt x="7750" y="160210"/>
                    </a:lnTo>
                    <a:lnTo>
                      <a:pt x="8096" y="175641"/>
                    </a:lnTo>
                    <a:lnTo>
                      <a:pt x="8584" y="191071"/>
                    </a:lnTo>
                    <a:lnTo>
                      <a:pt x="9144" y="206502"/>
                    </a:lnTo>
                    <a:lnTo>
                      <a:pt x="9144" y="209550"/>
                    </a:lnTo>
                    <a:lnTo>
                      <a:pt x="9144" y="213360"/>
                    </a:lnTo>
                    <a:lnTo>
                      <a:pt x="9144" y="216408"/>
                    </a:lnTo>
                    <a:lnTo>
                      <a:pt x="10668" y="216408"/>
                    </a:lnTo>
                    <a:lnTo>
                      <a:pt x="12954" y="217170"/>
                    </a:lnTo>
                    <a:lnTo>
                      <a:pt x="15240" y="217170"/>
                    </a:lnTo>
                    <a:lnTo>
                      <a:pt x="22098" y="216908"/>
                    </a:lnTo>
                    <a:lnTo>
                      <a:pt x="28956" y="216217"/>
                    </a:lnTo>
                    <a:lnTo>
                      <a:pt x="35814" y="215241"/>
                    </a:lnTo>
                    <a:lnTo>
                      <a:pt x="42672" y="214122"/>
                    </a:lnTo>
                    <a:lnTo>
                      <a:pt x="52959" y="212562"/>
                    </a:lnTo>
                    <a:lnTo>
                      <a:pt x="63246" y="211359"/>
                    </a:lnTo>
                    <a:lnTo>
                      <a:pt x="73533" y="210585"/>
                    </a:lnTo>
                    <a:lnTo>
                      <a:pt x="83820" y="210311"/>
                    </a:lnTo>
                    <a:lnTo>
                      <a:pt x="89356" y="210621"/>
                    </a:lnTo>
                    <a:lnTo>
                      <a:pt x="97250" y="211073"/>
                    </a:lnTo>
                    <a:lnTo>
                      <a:pt x="104715" y="210954"/>
                    </a:lnTo>
                    <a:lnTo>
                      <a:pt x="108966" y="209550"/>
                    </a:lnTo>
                    <a:lnTo>
                      <a:pt x="108966" y="208788"/>
                    </a:lnTo>
                    <a:lnTo>
                      <a:pt x="108966" y="208026"/>
                    </a:lnTo>
                    <a:lnTo>
                      <a:pt x="108966" y="20650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24"/>
              <p:cNvSpPr/>
              <p:nvPr/>
            </p:nvSpPr>
            <p:spPr>
              <a:xfrm>
                <a:off x="4177283" y="2325624"/>
                <a:ext cx="20320" cy="115570"/>
              </a:xfrm>
              <a:custGeom>
                <a:rect b="b" l="l" r="r" t="t"/>
                <a:pathLst>
                  <a:path extrusionOk="0" h="115569" w="20320">
                    <a:moveTo>
                      <a:pt x="0" y="0"/>
                    </a:moveTo>
                    <a:lnTo>
                      <a:pt x="7548" y="13846"/>
                    </a:lnTo>
                    <a:lnTo>
                      <a:pt x="12382" y="26765"/>
                    </a:lnTo>
                    <a:lnTo>
                      <a:pt x="15216" y="40397"/>
                    </a:lnTo>
                    <a:lnTo>
                      <a:pt x="16764" y="56388"/>
                    </a:lnTo>
                    <a:lnTo>
                      <a:pt x="16252" y="69520"/>
                    </a:lnTo>
                    <a:lnTo>
                      <a:pt x="14954" y="86582"/>
                    </a:lnTo>
                    <a:lnTo>
                      <a:pt x="14942" y="103215"/>
                    </a:lnTo>
                    <a:lnTo>
                      <a:pt x="18288" y="115062"/>
                    </a:lnTo>
                    <a:lnTo>
                      <a:pt x="19050" y="115062"/>
                    </a:lnTo>
                    <a:lnTo>
                      <a:pt x="19812" y="11506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13" name="Google Shape;1713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245076" y="2256256"/>
                <a:ext cx="201218" cy="1813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14" name="Google Shape;1714;p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66056" y="2245552"/>
                <a:ext cx="251510" cy="1829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15" name="Google Shape;1715;p24"/>
            <p:cNvGrpSpPr/>
            <p:nvPr/>
          </p:nvGrpSpPr>
          <p:grpSpPr>
            <a:xfrm>
              <a:off x="4981168" y="2103094"/>
              <a:ext cx="1034846" cy="294182"/>
              <a:chOff x="4981168" y="2103094"/>
              <a:chExt cx="1034846" cy="294182"/>
            </a:xfrm>
          </p:grpSpPr>
          <p:pic>
            <p:nvPicPr>
              <p:cNvPr id="1716" name="Google Shape;1716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981168" y="2215108"/>
                <a:ext cx="211886" cy="1821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17" name="Google Shape;1717;p2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217864" y="2185676"/>
                <a:ext cx="124542" cy="1689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18" name="Google Shape;1718;p2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378170" y="2145766"/>
                <a:ext cx="416864" cy="1814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19" name="Google Shape;1719;p2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824178" y="2103094"/>
                <a:ext cx="191836" cy="1722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20" name="Google Shape;1720;p24"/>
            <p:cNvSpPr/>
            <p:nvPr/>
          </p:nvSpPr>
          <p:spPr>
            <a:xfrm>
              <a:off x="4110990" y="2540507"/>
              <a:ext cx="1713230" cy="97790"/>
            </a:xfrm>
            <a:custGeom>
              <a:rect b="b" l="l" r="r" t="t"/>
              <a:pathLst>
                <a:path extrusionOk="0" h="97789" w="1713229">
                  <a:moveTo>
                    <a:pt x="0" y="79248"/>
                  </a:moveTo>
                  <a:lnTo>
                    <a:pt x="48006" y="87284"/>
                  </a:lnTo>
                  <a:lnTo>
                    <a:pt x="88713" y="91844"/>
                  </a:lnTo>
                  <a:lnTo>
                    <a:pt x="138695" y="95797"/>
                  </a:lnTo>
                  <a:lnTo>
                    <a:pt x="199263" y="97166"/>
                  </a:lnTo>
                  <a:lnTo>
                    <a:pt x="234696" y="97059"/>
                  </a:lnTo>
                  <a:lnTo>
                    <a:pt x="305562" y="94488"/>
                  </a:lnTo>
                  <a:lnTo>
                    <a:pt x="347269" y="91118"/>
                  </a:lnTo>
                  <a:lnTo>
                    <a:pt x="388905" y="86963"/>
                  </a:lnTo>
                  <a:lnTo>
                    <a:pt x="430399" y="82379"/>
                  </a:lnTo>
                  <a:lnTo>
                    <a:pt x="471678" y="77724"/>
                  </a:lnTo>
                  <a:lnTo>
                    <a:pt x="513397" y="72866"/>
                  </a:lnTo>
                  <a:lnTo>
                    <a:pt x="555117" y="68580"/>
                  </a:lnTo>
                  <a:lnTo>
                    <a:pt x="596836" y="64865"/>
                  </a:lnTo>
                  <a:lnTo>
                    <a:pt x="638556" y="61721"/>
                  </a:lnTo>
                  <a:lnTo>
                    <a:pt x="680394" y="58673"/>
                  </a:lnTo>
                  <a:lnTo>
                    <a:pt x="722376" y="56197"/>
                  </a:lnTo>
                  <a:lnTo>
                    <a:pt x="764357" y="54006"/>
                  </a:lnTo>
                  <a:lnTo>
                    <a:pt x="806196" y="51815"/>
                  </a:lnTo>
                  <a:lnTo>
                    <a:pt x="848487" y="49518"/>
                  </a:lnTo>
                  <a:lnTo>
                    <a:pt x="890778" y="47148"/>
                  </a:lnTo>
                  <a:lnTo>
                    <a:pt x="933069" y="44636"/>
                  </a:lnTo>
                  <a:lnTo>
                    <a:pt x="975360" y="41909"/>
                  </a:lnTo>
                  <a:lnTo>
                    <a:pt x="1017781" y="39052"/>
                  </a:lnTo>
                  <a:lnTo>
                    <a:pt x="1060418" y="36194"/>
                  </a:lnTo>
                  <a:lnTo>
                    <a:pt x="1103197" y="33337"/>
                  </a:lnTo>
                  <a:lnTo>
                    <a:pt x="1146048" y="30479"/>
                  </a:lnTo>
                  <a:lnTo>
                    <a:pt x="1185362" y="28193"/>
                  </a:lnTo>
                  <a:lnTo>
                    <a:pt x="1224533" y="25907"/>
                  </a:lnTo>
                  <a:lnTo>
                    <a:pt x="1263705" y="23621"/>
                  </a:lnTo>
                  <a:lnTo>
                    <a:pt x="1303020" y="21335"/>
                  </a:lnTo>
                  <a:lnTo>
                    <a:pt x="1339476" y="19502"/>
                  </a:lnTo>
                  <a:lnTo>
                    <a:pt x="1375791" y="17525"/>
                  </a:lnTo>
                  <a:lnTo>
                    <a:pt x="1412105" y="15549"/>
                  </a:lnTo>
                  <a:lnTo>
                    <a:pt x="1448562" y="13715"/>
                  </a:lnTo>
                  <a:lnTo>
                    <a:pt x="1482161" y="12311"/>
                  </a:lnTo>
                  <a:lnTo>
                    <a:pt x="1515618" y="10477"/>
                  </a:lnTo>
                  <a:lnTo>
                    <a:pt x="1549074" y="8358"/>
                  </a:lnTo>
                  <a:lnTo>
                    <a:pt x="1582674" y="6095"/>
                  </a:lnTo>
                  <a:lnTo>
                    <a:pt x="1606677" y="4714"/>
                  </a:lnTo>
                  <a:lnTo>
                    <a:pt x="1630680" y="3047"/>
                  </a:lnTo>
                  <a:lnTo>
                    <a:pt x="1654683" y="1381"/>
                  </a:lnTo>
                  <a:lnTo>
                    <a:pt x="1678686" y="0"/>
                  </a:lnTo>
                  <a:lnTo>
                    <a:pt x="1687258" y="0"/>
                  </a:lnTo>
                  <a:lnTo>
                    <a:pt x="1695831" y="0"/>
                  </a:lnTo>
                  <a:lnTo>
                    <a:pt x="1704403" y="0"/>
                  </a:lnTo>
                  <a:lnTo>
                    <a:pt x="1712976" y="0"/>
                  </a:lnTo>
                  <a:lnTo>
                    <a:pt x="1708404" y="5333"/>
                  </a:lnTo>
                  <a:lnTo>
                    <a:pt x="1704594" y="4571"/>
                  </a:lnTo>
                  <a:lnTo>
                    <a:pt x="1696212" y="4571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1" name="Google Shape;1721;p24"/>
            <p:cNvGrpSpPr/>
            <p:nvPr/>
          </p:nvGrpSpPr>
          <p:grpSpPr>
            <a:xfrm>
              <a:off x="3624141" y="3093720"/>
              <a:ext cx="320043" cy="159283"/>
              <a:chOff x="3624141" y="3093720"/>
              <a:chExt cx="320043" cy="159283"/>
            </a:xfrm>
          </p:grpSpPr>
          <p:pic>
            <p:nvPicPr>
              <p:cNvPr id="1722" name="Google Shape;1722;p2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3624141" y="3093720"/>
                <a:ext cx="207219" cy="1592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23" name="Google Shape;1723;p2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3850634" y="3122841"/>
                <a:ext cx="93550" cy="1095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24" name="Google Shape;1724;p24"/>
            <p:cNvGrpSpPr/>
            <p:nvPr/>
          </p:nvGrpSpPr>
          <p:grpSpPr>
            <a:xfrm>
              <a:off x="4693920" y="3313176"/>
              <a:ext cx="33909" cy="111633"/>
              <a:chOff x="4693920" y="3313176"/>
              <a:chExt cx="33909" cy="111633"/>
            </a:xfrm>
          </p:grpSpPr>
          <p:sp>
            <p:nvSpPr>
              <p:cNvPr id="1725" name="Google Shape;1725;p24"/>
              <p:cNvSpPr/>
              <p:nvPr/>
            </p:nvSpPr>
            <p:spPr>
              <a:xfrm>
                <a:off x="4725924" y="3365754"/>
                <a:ext cx="1905" cy="59055"/>
              </a:xfrm>
              <a:custGeom>
                <a:rect b="b" l="l" r="r" t="t"/>
                <a:pathLst>
                  <a:path extrusionOk="0" h="59054" w="1904">
                    <a:moveTo>
                      <a:pt x="0" y="0"/>
                    </a:moveTo>
                    <a:lnTo>
                      <a:pt x="1524" y="38862"/>
                    </a:lnTo>
                    <a:lnTo>
                      <a:pt x="1524" y="51816"/>
                    </a:lnTo>
                    <a:lnTo>
                      <a:pt x="1524" y="5867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24"/>
              <p:cNvSpPr/>
              <p:nvPr/>
            </p:nvSpPr>
            <p:spPr>
              <a:xfrm>
                <a:off x="4693920" y="3313176"/>
                <a:ext cx="22860" cy="24130"/>
              </a:xfrm>
              <a:custGeom>
                <a:rect b="b" l="l" r="r" t="t"/>
                <a:pathLst>
                  <a:path extrusionOk="0" h="24129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3621"/>
                    </a:lnTo>
                    <a:lnTo>
                      <a:pt x="17526" y="23621"/>
                    </a:lnTo>
                    <a:lnTo>
                      <a:pt x="22860" y="18287"/>
                    </a:lnTo>
                    <a:lnTo>
                      <a:pt x="22860" y="12191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7" name="Google Shape;1727;p24"/>
            <p:cNvGrpSpPr/>
            <p:nvPr/>
          </p:nvGrpSpPr>
          <p:grpSpPr>
            <a:xfrm>
              <a:off x="4786858" y="3333749"/>
              <a:ext cx="145948" cy="75463"/>
              <a:chOff x="4786858" y="3333749"/>
              <a:chExt cx="145948" cy="75463"/>
            </a:xfrm>
          </p:grpSpPr>
          <p:pic>
            <p:nvPicPr>
              <p:cNvPr id="1728" name="Google Shape;1728;p24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786858" y="3334486"/>
                <a:ext cx="106730" cy="747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29" name="Google Shape;1729;p24"/>
              <p:cNvSpPr/>
              <p:nvPr/>
            </p:nvSpPr>
            <p:spPr>
              <a:xfrm>
                <a:off x="4928996" y="3333749"/>
                <a:ext cx="3810" cy="67310"/>
              </a:xfrm>
              <a:custGeom>
                <a:rect b="b" l="l" r="r" t="t"/>
                <a:pathLst>
                  <a:path extrusionOk="0" h="67310" w="3810">
                    <a:moveTo>
                      <a:pt x="1142" y="0"/>
                    </a:moveTo>
                    <a:lnTo>
                      <a:pt x="285" y="8905"/>
                    </a:lnTo>
                    <a:lnTo>
                      <a:pt x="0" y="17526"/>
                    </a:lnTo>
                    <a:lnTo>
                      <a:pt x="285" y="26146"/>
                    </a:lnTo>
                    <a:lnTo>
                      <a:pt x="1142" y="35052"/>
                    </a:lnTo>
                    <a:lnTo>
                      <a:pt x="1821" y="42945"/>
                    </a:lnTo>
                    <a:lnTo>
                      <a:pt x="2571" y="50768"/>
                    </a:lnTo>
                    <a:lnTo>
                      <a:pt x="3178" y="58733"/>
                    </a:lnTo>
                    <a:lnTo>
                      <a:pt x="3428" y="6705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30" name="Google Shape;1730;p2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758188" y="2857474"/>
              <a:ext cx="92729" cy="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1" name="Google Shape;1731;p2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797270" y="2790192"/>
              <a:ext cx="96062" cy="10543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32" name="Google Shape;1732;p24"/>
            <p:cNvGrpSpPr/>
            <p:nvPr/>
          </p:nvGrpSpPr>
          <p:grpSpPr>
            <a:xfrm>
              <a:off x="3685768" y="3189706"/>
              <a:ext cx="448868" cy="273608"/>
              <a:chOff x="3685768" y="3189706"/>
              <a:chExt cx="448868" cy="273608"/>
            </a:xfrm>
          </p:grpSpPr>
          <p:pic>
            <p:nvPicPr>
              <p:cNvPr id="1733" name="Google Shape;1733;p24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685768" y="3330676"/>
                <a:ext cx="120446" cy="1326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4" name="Google Shape;1734;p24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849312" y="3327628"/>
                <a:ext cx="81870" cy="1231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5" name="Google Shape;1735;p24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3955516" y="3189706"/>
                <a:ext cx="179120" cy="2591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36" name="Google Shape;1736;p24"/>
            <p:cNvSpPr/>
            <p:nvPr/>
          </p:nvSpPr>
          <p:spPr>
            <a:xfrm>
              <a:off x="4676394" y="2988075"/>
              <a:ext cx="336550" cy="236220"/>
            </a:xfrm>
            <a:custGeom>
              <a:rect b="b" l="l" r="r" t="t"/>
              <a:pathLst>
                <a:path extrusionOk="0" h="236219" w="336550">
                  <a:moveTo>
                    <a:pt x="253746" y="1250"/>
                  </a:moveTo>
                  <a:lnTo>
                    <a:pt x="238041" y="0"/>
                  </a:lnTo>
                  <a:lnTo>
                    <a:pt x="224123" y="1535"/>
                  </a:lnTo>
                  <a:lnTo>
                    <a:pt x="210347" y="5214"/>
                  </a:lnTo>
                  <a:lnTo>
                    <a:pt x="195072" y="10394"/>
                  </a:lnTo>
                  <a:lnTo>
                    <a:pt x="165151" y="20443"/>
                  </a:lnTo>
                  <a:lnTo>
                    <a:pt x="135159" y="31349"/>
                  </a:lnTo>
                  <a:lnTo>
                    <a:pt x="105596" y="43398"/>
                  </a:lnTo>
                  <a:lnTo>
                    <a:pt x="76962" y="56876"/>
                  </a:lnTo>
                  <a:lnTo>
                    <a:pt x="70866" y="59924"/>
                  </a:lnTo>
                  <a:lnTo>
                    <a:pt x="69342" y="60686"/>
                  </a:lnTo>
                  <a:lnTo>
                    <a:pt x="106680" y="72116"/>
                  </a:lnTo>
                  <a:lnTo>
                    <a:pt x="152781" y="72878"/>
                  </a:lnTo>
                  <a:lnTo>
                    <a:pt x="175902" y="72973"/>
                  </a:lnTo>
                  <a:lnTo>
                    <a:pt x="198882" y="73640"/>
                  </a:lnTo>
                  <a:lnTo>
                    <a:pt x="237744" y="80498"/>
                  </a:lnTo>
                  <a:lnTo>
                    <a:pt x="238636" y="87963"/>
                  </a:lnTo>
                  <a:lnTo>
                    <a:pt x="232886" y="95642"/>
                  </a:lnTo>
                  <a:lnTo>
                    <a:pt x="224992" y="102036"/>
                  </a:lnTo>
                  <a:lnTo>
                    <a:pt x="219456" y="105644"/>
                  </a:lnTo>
                  <a:lnTo>
                    <a:pt x="200644" y="118824"/>
                  </a:lnTo>
                  <a:lnTo>
                    <a:pt x="180975" y="131075"/>
                  </a:lnTo>
                  <a:lnTo>
                    <a:pt x="160734" y="142613"/>
                  </a:lnTo>
                  <a:lnTo>
                    <a:pt x="140208" y="153650"/>
                  </a:lnTo>
                  <a:lnTo>
                    <a:pt x="117788" y="166211"/>
                  </a:lnTo>
                  <a:lnTo>
                    <a:pt x="72378" y="191047"/>
                  </a:lnTo>
                  <a:lnTo>
                    <a:pt x="37528" y="209514"/>
                  </a:lnTo>
                  <a:lnTo>
                    <a:pt x="24955" y="216134"/>
                  </a:lnTo>
                  <a:lnTo>
                    <a:pt x="12668" y="223325"/>
                  </a:lnTo>
                  <a:lnTo>
                    <a:pt x="1524" y="231374"/>
                  </a:lnTo>
                  <a:lnTo>
                    <a:pt x="0" y="233660"/>
                  </a:lnTo>
                  <a:lnTo>
                    <a:pt x="0" y="235184"/>
                  </a:lnTo>
                  <a:lnTo>
                    <a:pt x="13835" y="235719"/>
                  </a:lnTo>
                  <a:lnTo>
                    <a:pt x="27813" y="236041"/>
                  </a:lnTo>
                  <a:lnTo>
                    <a:pt x="41790" y="235934"/>
                  </a:lnTo>
                  <a:lnTo>
                    <a:pt x="55626" y="235184"/>
                  </a:lnTo>
                  <a:lnTo>
                    <a:pt x="90368" y="231124"/>
                  </a:lnTo>
                  <a:lnTo>
                    <a:pt x="124968" y="226135"/>
                  </a:lnTo>
                  <a:lnTo>
                    <a:pt x="159567" y="220718"/>
                  </a:lnTo>
                  <a:lnTo>
                    <a:pt x="194310" y="215372"/>
                  </a:lnTo>
                  <a:lnTo>
                    <a:pt x="242316" y="208037"/>
                  </a:lnTo>
                  <a:lnTo>
                    <a:pt x="290322" y="200132"/>
                  </a:lnTo>
                  <a:lnTo>
                    <a:pt x="310896" y="196417"/>
                  </a:lnTo>
                  <a:lnTo>
                    <a:pt x="321183" y="194667"/>
                  </a:lnTo>
                  <a:lnTo>
                    <a:pt x="331470" y="193274"/>
                  </a:lnTo>
                  <a:lnTo>
                    <a:pt x="336042" y="192512"/>
                  </a:lnTo>
                  <a:lnTo>
                    <a:pt x="324612" y="193274"/>
                  </a:lnTo>
                  <a:lnTo>
                    <a:pt x="319278" y="193274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7" name="Google Shape;1737;p24"/>
            <p:cNvGrpSpPr/>
            <p:nvPr/>
          </p:nvGrpSpPr>
          <p:grpSpPr>
            <a:xfrm>
              <a:off x="5082635" y="2891790"/>
              <a:ext cx="688372" cy="405003"/>
              <a:chOff x="5082635" y="2891790"/>
              <a:chExt cx="688372" cy="405003"/>
            </a:xfrm>
          </p:grpSpPr>
          <p:pic>
            <p:nvPicPr>
              <p:cNvPr id="1738" name="Google Shape;1738;p24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125186" y="2945104"/>
                <a:ext cx="269798" cy="2225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9" name="Google Shape;1739;p24"/>
              <p:cNvSpPr/>
              <p:nvPr/>
            </p:nvSpPr>
            <p:spPr>
              <a:xfrm>
                <a:off x="5449824" y="3057144"/>
                <a:ext cx="36830" cy="6985"/>
              </a:xfrm>
              <a:custGeom>
                <a:rect b="b" l="l" r="r" t="t"/>
                <a:pathLst>
                  <a:path extrusionOk="0" h="6985" w="36829">
                    <a:moveTo>
                      <a:pt x="0" y="6858"/>
                    </a:moveTo>
                    <a:lnTo>
                      <a:pt x="9465" y="5250"/>
                    </a:lnTo>
                    <a:lnTo>
                      <a:pt x="18573" y="3714"/>
                    </a:lnTo>
                    <a:lnTo>
                      <a:pt x="27539" y="2035"/>
                    </a:lnTo>
                    <a:lnTo>
                      <a:pt x="3657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40" name="Google Shape;1740;p24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537428" y="2996158"/>
                <a:ext cx="119684" cy="1730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1" name="Google Shape;1741;p24"/>
              <p:cNvSpPr/>
              <p:nvPr/>
            </p:nvSpPr>
            <p:spPr>
              <a:xfrm>
                <a:off x="5689092" y="2891790"/>
                <a:ext cx="81915" cy="256540"/>
              </a:xfrm>
              <a:custGeom>
                <a:rect b="b" l="l" r="r" t="t"/>
                <a:pathLst>
                  <a:path extrusionOk="0" h="256539" w="81914">
                    <a:moveTo>
                      <a:pt x="0" y="0"/>
                    </a:moveTo>
                    <a:lnTo>
                      <a:pt x="38100" y="21335"/>
                    </a:lnTo>
                    <a:lnTo>
                      <a:pt x="66603" y="68699"/>
                    </a:lnTo>
                    <a:lnTo>
                      <a:pt x="77557" y="108192"/>
                    </a:lnTo>
                    <a:lnTo>
                      <a:pt x="81605" y="153507"/>
                    </a:lnTo>
                    <a:lnTo>
                      <a:pt x="80772" y="176021"/>
                    </a:lnTo>
                    <a:lnTo>
                      <a:pt x="68234" y="231421"/>
                    </a:lnTo>
                    <a:lnTo>
                      <a:pt x="54102" y="253746"/>
                    </a:lnTo>
                    <a:lnTo>
                      <a:pt x="51816" y="25603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24"/>
              <p:cNvSpPr/>
              <p:nvPr/>
            </p:nvSpPr>
            <p:spPr>
              <a:xfrm>
                <a:off x="5082635" y="2971038"/>
                <a:ext cx="163195" cy="325755"/>
              </a:xfrm>
              <a:custGeom>
                <a:rect b="b" l="l" r="r" t="t"/>
                <a:pathLst>
                  <a:path extrusionOk="0" h="325754" w="163195">
                    <a:moveTo>
                      <a:pt x="26574" y="0"/>
                    </a:moveTo>
                    <a:lnTo>
                      <a:pt x="4476" y="34290"/>
                    </a:lnTo>
                    <a:lnTo>
                      <a:pt x="0" y="98583"/>
                    </a:lnTo>
                    <a:lnTo>
                      <a:pt x="1583" y="131052"/>
                    </a:lnTo>
                    <a:lnTo>
                      <a:pt x="10858" y="190726"/>
                    </a:lnTo>
                    <a:lnTo>
                      <a:pt x="29241" y="247280"/>
                    </a:lnTo>
                    <a:lnTo>
                      <a:pt x="56137" y="292262"/>
                    </a:lnTo>
                    <a:lnTo>
                      <a:pt x="92404" y="319099"/>
                    </a:lnTo>
                    <a:lnTo>
                      <a:pt x="114966" y="325374"/>
                    </a:lnTo>
                    <a:lnTo>
                      <a:pt x="130182" y="325338"/>
                    </a:lnTo>
                    <a:lnTo>
                      <a:pt x="141827" y="325088"/>
                    </a:lnTo>
                    <a:lnTo>
                      <a:pt x="152042" y="324409"/>
                    </a:lnTo>
                    <a:lnTo>
                      <a:pt x="162972" y="32308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43" name="Google Shape;1743;p2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934180" y="4632197"/>
              <a:ext cx="288086" cy="151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4" name="Google Shape;1744;p24"/>
            <p:cNvSpPr/>
            <p:nvPr/>
          </p:nvSpPr>
          <p:spPr>
            <a:xfrm>
              <a:off x="6032563" y="4973573"/>
              <a:ext cx="544830" cy="167640"/>
            </a:xfrm>
            <a:custGeom>
              <a:rect b="b" l="l" r="r" t="t"/>
              <a:pathLst>
                <a:path extrusionOk="0" h="167639" w="544829">
                  <a:moveTo>
                    <a:pt x="190" y="64770"/>
                  </a:moveTo>
                  <a:lnTo>
                    <a:pt x="95" y="80319"/>
                  </a:lnTo>
                  <a:lnTo>
                    <a:pt x="0" y="96012"/>
                  </a:lnTo>
                  <a:lnTo>
                    <a:pt x="190" y="111704"/>
                  </a:lnTo>
                  <a:lnTo>
                    <a:pt x="5024" y="154150"/>
                  </a:lnTo>
                  <a:lnTo>
                    <a:pt x="17716" y="166878"/>
                  </a:lnTo>
                  <a:lnTo>
                    <a:pt x="21526" y="167640"/>
                  </a:lnTo>
                  <a:lnTo>
                    <a:pt x="73723" y="161317"/>
                  </a:lnTo>
                  <a:lnTo>
                    <a:pt x="90868" y="158400"/>
                  </a:lnTo>
                  <a:lnTo>
                    <a:pt x="146994" y="152578"/>
                  </a:lnTo>
                  <a:lnTo>
                    <a:pt x="190952" y="151030"/>
                  </a:lnTo>
                  <a:lnTo>
                    <a:pt x="212788" y="150114"/>
                  </a:lnTo>
                  <a:lnTo>
                    <a:pt x="260889" y="146018"/>
                  </a:lnTo>
                  <a:lnTo>
                    <a:pt x="309562" y="140208"/>
                  </a:lnTo>
                  <a:lnTo>
                    <a:pt x="358711" y="134207"/>
                  </a:lnTo>
                  <a:lnTo>
                    <a:pt x="383285" y="131314"/>
                  </a:lnTo>
                  <a:lnTo>
                    <a:pt x="407860" y="128778"/>
                  </a:lnTo>
                  <a:lnTo>
                    <a:pt x="430018" y="126492"/>
                  </a:lnTo>
                  <a:lnTo>
                    <a:pt x="451961" y="124206"/>
                  </a:lnTo>
                  <a:lnTo>
                    <a:pt x="495490" y="119634"/>
                  </a:lnTo>
                  <a:lnTo>
                    <a:pt x="528256" y="114300"/>
                  </a:lnTo>
                  <a:lnTo>
                    <a:pt x="532828" y="113538"/>
                  </a:lnTo>
                  <a:lnTo>
                    <a:pt x="538162" y="112776"/>
                  </a:lnTo>
                  <a:lnTo>
                    <a:pt x="541972" y="110490"/>
                  </a:lnTo>
                  <a:lnTo>
                    <a:pt x="544258" y="108966"/>
                  </a:lnTo>
                  <a:lnTo>
                    <a:pt x="543496" y="108966"/>
                  </a:lnTo>
                  <a:lnTo>
                    <a:pt x="544258" y="105918"/>
                  </a:lnTo>
                  <a:lnTo>
                    <a:pt x="544258" y="101346"/>
                  </a:lnTo>
                  <a:lnTo>
                    <a:pt x="541972" y="99060"/>
                  </a:lnTo>
                  <a:lnTo>
                    <a:pt x="541210" y="94488"/>
                  </a:lnTo>
                  <a:lnTo>
                    <a:pt x="539293" y="84070"/>
                  </a:lnTo>
                  <a:lnTo>
                    <a:pt x="537876" y="73437"/>
                  </a:lnTo>
                  <a:lnTo>
                    <a:pt x="536602" y="62662"/>
                  </a:lnTo>
                  <a:lnTo>
                    <a:pt x="535114" y="51816"/>
                  </a:lnTo>
                  <a:lnTo>
                    <a:pt x="524446" y="8382"/>
                  </a:lnTo>
                  <a:lnTo>
                    <a:pt x="522922" y="5334"/>
                  </a:lnTo>
                  <a:lnTo>
                    <a:pt x="521398" y="2286"/>
                  </a:lnTo>
                  <a:lnTo>
                    <a:pt x="519874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5" name="Google Shape;1745;p24"/>
            <p:cNvGrpSpPr/>
            <p:nvPr/>
          </p:nvGrpSpPr>
          <p:grpSpPr>
            <a:xfrm>
              <a:off x="5062702" y="5526760"/>
              <a:ext cx="321614" cy="147878"/>
              <a:chOff x="5062702" y="5526760"/>
              <a:chExt cx="321614" cy="147878"/>
            </a:xfrm>
          </p:grpSpPr>
          <p:pic>
            <p:nvPicPr>
              <p:cNvPr id="1746" name="Google Shape;1746;p24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5062702" y="5526760"/>
                <a:ext cx="150736" cy="1478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47" name="Google Shape;1747;p24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5233009" y="5528594"/>
                <a:ext cx="151307" cy="1330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48" name="Google Shape;1748;p2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725642" y="5497804"/>
              <a:ext cx="81584" cy="1364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49" name="Google Shape;1749;p24"/>
            <p:cNvGrpSpPr/>
            <p:nvPr/>
          </p:nvGrpSpPr>
          <p:grpSpPr>
            <a:xfrm>
              <a:off x="4434052" y="3877030"/>
              <a:ext cx="3230949" cy="1691158"/>
              <a:chOff x="4434052" y="3877030"/>
              <a:chExt cx="3230949" cy="1691158"/>
            </a:xfrm>
          </p:grpSpPr>
          <p:sp>
            <p:nvSpPr>
              <p:cNvPr id="1750" name="Google Shape;1750;p24"/>
              <p:cNvSpPr/>
              <p:nvPr/>
            </p:nvSpPr>
            <p:spPr>
              <a:xfrm>
                <a:off x="6240017" y="5466588"/>
                <a:ext cx="1270" cy="101600"/>
              </a:xfrm>
              <a:custGeom>
                <a:rect b="b" l="l" r="r" t="t"/>
                <a:pathLst>
                  <a:path extrusionOk="0" h="101600" w="1270">
                    <a:moveTo>
                      <a:pt x="0" y="0"/>
                    </a:moveTo>
                    <a:lnTo>
                      <a:pt x="750" y="49720"/>
                    </a:lnTo>
                    <a:lnTo>
                      <a:pt x="762" y="74985"/>
                    </a:lnTo>
                    <a:lnTo>
                      <a:pt x="762" y="83820"/>
                    </a:lnTo>
                    <a:lnTo>
                      <a:pt x="762" y="92654"/>
                    </a:lnTo>
                    <a:lnTo>
                      <a:pt x="762" y="10134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24"/>
              <p:cNvSpPr/>
              <p:nvPr/>
            </p:nvSpPr>
            <p:spPr>
              <a:xfrm>
                <a:off x="6230873" y="5454074"/>
                <a:ext cx="86995" cy="97155"/>
              </a:xfrm>
              <a:custGeom>
                <a:rect b="b" l="l" r="r" t="t"/>
                <a:pathLst>
                  <a:path extrusionOk="0" h="97154" w="86995">
                    <a:moveTo>
                      <a:pt x="0" y="14037"/>
                    </a:moveTo>
                    <a:lnTo>
                      <a:pt x="8405" y="7834"/>
                    </a:lnTo>
                    <a:lnTo>
                      <a:pt x="16954" y="2702"/>
                    </a:lnTo>
                    <a:lnTo>
                      <a:pt x="26360" y="0"/>
                    </a:lnTo>
                    <a:lnTo>
                      <a:pt x="37338" y="1083"/>
                    </a:lnTo>
                    <a:lnTo>
                      <a:pt x="46386" y="7000"/>
                    </a:lnTo>
                    <a:lnTo>
                      <a:pt x="52006" y="15847"/>
                    </a:lnTo>
                    <a:lnTo>
                      <a:pt x="54482" y="26265"/>
                    </a:lnTo>
                    <a:lnTo>
                      <a:pt x="54102" y="36897"/>
                    </a:lnTo>
                    <a:lnTo>
                      <a:pt x="35814" y="73473"/>
                    </a:lnTo>
                    <a:lnTo>
                      <a:pt x="34290" y="76521"/>
                    </a:lnTo>
                    <a:lnTo>
                      <a:pt x="32766" y="78807"/>
                    </a:lnTo>
                    <a:lnTo>
                      <a:pt x="38862" y="80331"/>
                    </a:lnTo>
                    <a:lnTo>
                      <a:pt x="44958" y="81855"/>
                    </a:lnTo>
                    <a:lnTo>
                      <a:pt x="50292" y="84141"/>
                    </a:lnTo>
                    <a:lnTo>
                      <a:pt x="57030" y="85998"/>
                    </a:lnTo>
                    <a:lnTo>
                      <a:pt x="63627" y="88141"/>
                    </a:lnTo>
                    <a:lnTo>
                      <a:pt x="70223" y="90570"/>
                    </a:lnTo>
                    <a:lnTo>
                      <a:pt x="76962" y="93285"/>
                    </a:lnTo>
                    <a:lnTo>
                      <a:pt x="80772" y="95571"/>
                    </a:lnTo>
                    <a:lnTo>
                      <a:pt x="83058" y="96333"/>
                    </a:lnTo>
                    <a:lnTo>
                      <a:pt x="86868" y="9709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24"/>
              <p:cNvSpPr/>
              <p:nvPr/>
            </p:nvSpPr>
            <p:spPr>
              <a:xfrm>
                <a:off x="6335267" y="5465064"/>
                <a:ext cx="46990" cy="78105"/>
              </a:xfrm>
              <a:custGeom>
                <a:rect b="b" l="l" r="r" t="t"/>
                <a:pathLst>
                  <a:path extrusionOk="0" h="78104" w="46989">
                    <a:moveTo>
                      <a:pt x="0" y="0"/>
                    </a:moveTo>
                    <a:lnTo>
                      <a:pt x="1476" y="13835"/>
                    </a:lnTo>
                    <a:lnTo>
                      <a:pt x="2667" y="27813"/>
                    </a:lnTo>
                    <a:lnTo>
                      <a:pt x="3857" y="41790"/>
                    </a:lnTo>
                    <a:lnTo>
                      <a:pt x="5334" y="55626"/>
                    </a:lnTo>
                    <a:lnTo>
                      <a:pt x="5334" y="60198"/>
                    </a:lnTo>
                    <a:lnTo>
                      <a:pt x="5334" y="68580"/>
                    </a:lnTo>
                    <a:lnTo>
                      <a:pt x="8382" y="72390"/>
                    </a:lnTo>
                    <a:lnTo>
                      <a:pt x="12954" y="77724"/>
                    </a:lnTo>
                    <a:lnTo>
                      <a:pt x="22098" y="76962"/>
                    </a:lnTo>
                    <a:lnTo>
                      <a:pt x="28194" y="77724"/>
                    </a:lnTo>
                    <a:lnTo>
                      <a:pt x="33528" y="77723"/>
                    </a:lnTo>
                    <a:lnTo>
                      <a:pt x="38862" y="77723"/>
                    </a:lnTo>
                    <a:lnTo>
                      <a:pt x="43434" y="74675"/>
                    </a:lnTo>
                    <a:lnTo>
                      <a:pt x="44196" y="73913"/>
                    </a:lnTo>
                    <a:lnTo>
                      <a:pt x="45720" y="73151"/>
                    </a:lnTo>
                    <a:lnTo>
                      <a:pt x="46482" y="7238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24"/>
              <p:cNvSpPr/>
              <p:nvPr/>
            </p:nvSpPr>
            <p:spPr>
              <a:xfrm>
                <a:off x="6354317" y="5495544"/>
                <a:ext cx="21590" cy="20320"/>
              </a:xfrm>
              <a:custGeom>
                <a:rect b="b" l="l" r="r" t="t"/>
                <a:pathLst>
                  <a:path extrusionOk="0" h="20320" w="21589">
                    <a:moveTo>
                      <a:pt x="0" y="19811"/>
                    </a:moveTo>
                    <a:lnTo>
                      <a:pt x="5369" y="14787"/>
                    </a:lnTo>
                    <a:lnTo>
                      <a:pt x="10953" y="9905"/>
                    </a:lnTo>
                    <a:lnTo>
                      <a:pt x="16394" y="5024"/>
                    </a:lnTo>
                    <a:lnTo>
                      <a:pt x="2133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24"/>
              <p:cNvSpPr/>
              <p:nvPr/>
            </p:nvSpPr>
            <p:spPr>
              <a:xfrm>
                <a:off x="6342126" y="5450586"/>
                <a:ext cx="41275" cy="14604"/>
              </a:xfrm>
              <a:custGeom>
                <a:rect b="b" l="l" r="r" t="t"/>
                <a:pathLst>
                  <a:path extrusionOk="0" h="14604" w="41275">
                    <a:moveTo>
                      <a:pt x="0" y="14478"/>
                    </a:moveTo>
                    <a:lnTo>
                      <a:pt x="10287" y="9429"/>
                    </a:lnTo>
                    <a:lnTo>
                      <a:pt x="20002" y="5524"/>
                    </a:lnTo>
                    <a:lnTo>
                      <a:pt x="30003" y="2476"/>
                    </a:lnTo>
                    <a:lnTo>
                      <a:pt x="4114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24"/>
              <p:cNvSpPr/>
              <p:nvPr/>
            </p:nvSpPr>
            <p:spPr>
              <a:xfrm>
                <a:off x="6421338" y="5449062"/>
                <a:ext cx="78740" cy="99060"/>
              </a:xfrm>
              <a:custGeom>
                <a:rect b="b" l="l" r="r" t="t"/>
                <a:pathLst>
                  <a:path extrusionOk="0" h="99060" w="78739">
                    <a:moveTo>
                      <a:pt x="30515" y="0"/>
                    </a:moveTo>
                    <a:lnTo>
                      <a:pt x="1643" y="28586"/>
                    </a:lnTo>
                    <a:lnTo>
                      <a:pt x="0" y="49470"/>
                    </a:lnTo>
                    <a:lnTo>
                      <a:pt x="35" y="60198"/>
                    </a:lnTo>
                    <a:lnTo>
                      <a:pt x="17645" y="97500"/>
                    </a:lnTo>
                    <a:lnTo>
                      <a:pt x="24133" y="98583"/>
                    </a:lnTo>
                    <a:lnTo>
                      <a:pt x="30765" y="97809"/>
                    </a:lnTo>
                    <a:lnTo>
                      <a:pt x="50327" y="67056"/>
                    </a:lnTo>
                    <a:lnTo>
                      <a:pt x="49565" y="61722"/>
                    </a:lnTo>
                    <a:lnTo>
                      <a:pt x="44993" y="56388"/>
                    </a:lnTo>
                    <a:lnTo>
                      <a:pt x="43469" y="54102"/>
                    </a:lnTo>
                    <a:lnTo>
                      <a:pt x="41183" y="52577"/>
                    </a:lnTo>
                    <a:lnTo>
                      <a:pt x="39659" y="50292"/>
                    </a:lnTo>
                    <a:lnTo>
                      <a:pt x="39659" y="49530"/>
                    </a:lnTo>
                    <a:lnTo>
                      <a:pt x="43469" y="47244"/>
                    </a:lnTo>
                    <a:lnTo>
                      <a:pt x="48041" y="45719"/>
                    </a:lnTo>
                    <a:lnTo>
                      <a:pt x="52613" y="43433"/>
                    </a:lnTo>
                    <a:lnTo>
                      <a:pt x="57947" y="41148"/>
                    </a:lnTo>
                    <a:lnTo>
                      <a:pt x="63281" y="38099"/>
                    </a:lnTo>
                    <a:lnTo>
                      <a:pt x="68615" y="35813"/>
                    </a:lnTo>
                    <a:lnTo>
                      <a:pt x="70139" y="35813"/>
                    </a:lnTo>
                    <a:lnTo>
                      <a:pt x="70139" y="35051"/>
                    </a:lnTo>
                    <a:lnTo>
                      <a:pt x="70901" y="35813"/>
                    </a:lnTo>
                    <a:lnTo>
                      <a:pt x="70615" y="45874"/>
                    </a:lnTo>
                    <a:lnTo>
                      <a:pt x="70330" y="56292"/>
                    </a:lnTo>
                    <a:lnTo>
                      <a:pt x="70901" y="66567"/>
                    </a:lnTo>
                    <a:lnTo>
                      <a:pt x="73187" y="76199"/>
                    </a:lnTo>
                    <a:lnTo>
                      <a:pt x="75473" y="81533"/>
                    </a:lnTo>
                    <a:lnTo>
                      <a:pt x="75473" y="80009"/>
                    </a:lnTo>
                    <a:lnTo>
                      <a:pt x="78521" y="8229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24"/>
              <p:cNvSpPr/>
              <p:nvPr/>
            </p:nvSpPr>
            <p:spPr>
              <a:xfrm>
                <a:off x="6527292" y="5444490"/>
                <a:ext cx="47625" cy="90170"/>
              </a:xfrm>
              <a:custGeom>
                <a:rect b="b" l="l" r="r" t="t"/>
                <a:pathLst>
                  <a:path extrusionOk="0" h="90170" w="47625">
                    <a:moveTo>
                      <a:pt x="0" y="23622"/>
                    </a:moveTo>
                    <a:lnTo>
                      <a:pt x="7881" y="67353"/>
                    </a:lnTo>
                    <a:lnTo>
                      <a:pt x="22860" y="89916"/>
                    </a:lnTo>
                    <a:lnTo>
                      <a:pt x="31242" y="88392"/>
                    </a:lnTo>
                    <a:lnTo>
                      <a:pt x="47113" y="46827"/>
                    </a:lnTo>
                    <a:lnTo>
                      <a:pt x="46958" y="33242"/>
                    </a:lnTo>
                    <a:lnTo>
                      <a:pt x="46374" y="19800"/>
                    </a:lnTo>
                    <a:lnTo>
                      <a:pt x="45719" y="6858"/>
                    </a:lnTo>
                    <a:lnTo>
                      <a:pt x="45719" y="4572"/>
                    </a:lnTo>
                    <a:lnTo>
                      <a:pt x="44957" y="2286"/>
                    </a:lnTo>
                    <a:lnTo>
                      <a:pt x="44957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24"/>
              <p:cNvSpPr/>
              <p:nvPr/>
            </p:nvSpPr>
            <p:spPr>
              <a:xfrm>
                <a:off x="6615683" y="5441442"/>
                <a:ext cx="43815" cy="86995"/>
              </a:xfrm>
              <a:custGeom>
                <a:rect b="b" l="l" r="r" t="t"/>
                <a:pathLst>
                  <a:path extrusionOk="0" h="86995" w="43815">
                    <a:moveTo>
                      <a:pt x="4572" y="0"/>
                    </a:moveTo>
                    <a:lnTo>
                      <a:pt x="3333" y="10417"/>
                    </a:lnTo>
                    <a:lnTo>
                      <a:pt x="2095" y="21050"/>
                    </a:lnTo>
                    <a:lnTo>
                      <a:pt x="1143" y="31825"/>
                    </a:lnTo>
                    <a:lnTo>
                      <a:pt x="762" y="42671"/>
                    </a:lnTo>
                    <a:lnTo>
                      <a:pt x="762" y="50672"/>
                    </a:lnTo>
                    <a:lnTo>
                      <a:pt x="762" y="58673"/>
                    </a:lnTo>
                    <a:lnTo>
                      <a:pt x="762" y="66674"/>
                    </a:lnTo>
                    <a:lnTo>
                      <a:pt x="762" y="74675"/>
                    </a:lnTo>
                    <a:lnTo>
                      <a:pt x="762" y="79247"/>
                    </a:lnTo>
                    <a:lnTo>
                      <a:pt x="0" y="81533"/>
                    </a:lnTo>
                    <a:lnTo>
                      <a:pt x="3810" y="84581"/>
                    </a:lnTo>
                    <a:lnTo>
                      <a:pt x="6858" y="86867"/>
                    </a:lnTo>
                    <a:lnTo>
                      <a:pt x="13716" y="85343"/>
                    </a:lnTo>
                    <a:lnTo>
                      <a:pt x="16764" y="85343"/>
                    </a:lnTo>
                    <a:lnTo>
                      <a:pt x="23622" y="85343"/>
                    </a:lnTo>
                    <a:lnTo>
                      <a:pt x="31242" y="83819"/>
                    </a:lnTo>
                    <a:lnTo>
                      <a:pt x="37338" y="81533"/>
                    </a:lnTo>
                    <a:lnTo>
                      <a:pt x="39624" y="80009"/>
                    </a:lnTo>
                    <a:lnTo>
                      <a:pt x="41148" y="79247"/>
                    </a:lnTo>
                    <a:lnTo>
                      <a:pt x="43434" y="7848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24"/>
              <p:cNvSpPr/>
              <p:nvPr/>
            </p:nvSpPr>
            <p:spPr>
              <a:xfrm>
                <a:off x="6691883" y="5425440"/>
                <a:ext cx="22860" cy="97790"/>
              </a:xfrm>
              <a:custGeom>
                <a:rect b="b" l="l" r="r" t="t"/>
                <a:pathLst>
                  <a:path extrusionOk="0" h="97789" w="22859">
                    <a:moveTo>
                      <a:pt x="22859" y="0"/>
                    </a:moveTo>
                    <a:lnTo>
                      <a:pt x="20883" y="11763"/>
                    </a:lnTo>
                    <a:lnTo>
                      <a:pt x="18478" y="23240"/>
                    </a:lnTo>
                    <a:lnTo>
                      <a:pt x="15787" y="34718"/>
                    </a:lnTo>
                    <a:lnTo>
                      <a:pt x="12953" y="46481"/>
                    </a:lnTo>
                    <a:lnTo>
                      <a:pt x="10394" y="58852"/>
                    </a:lnTo>
                    <a:lnTo>
                      <a:pt x="7905" y="72294"/>
                    </a:lnTo>
                    <a:lnTo>
                      <a:pt x="4702" y="85594"/>
                    </a:lnTo>
                    <a:lnTo>
                      <a:pt x="0" y="9753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24"/>
              <p:cNvSpPr/>
              <p:nvPr/>
            </p:nvSpPr>
            <p:spPr>
              <a:xfrm>
                <a:off x="6723888" y="5421630"/>
                <a:ext cx="40005" cy="94615"/>
              </a:xfrm>
              <a:custGeom>
                <a:rect b="b" l="l" r="r" t="t"/>
                <a:pathLst>
                  <a:path extrusionOk="0" h="94614" w="40004">
                    <a:moveTo>
                      <a:pt x="0" y="0"/>
                    </a:moveTo>
                    <a:lnTo>
                      <a:pt x="3452" y="10846"/>
                    </a:lnTo>
                    <a:lnTo>
                      <a:pt x="7048" y="21621"/>
                    </a:lnTo>
                    <a:lnTo>
                      <a:pt x="10929" y="32254"/>
                    </a:lnTo>
                    <a:lnTo>
                      <a:pt x="15240" y="42672"/>
                    </a:lnTo>
                    <a:lnTo>
                      <a:pt x="18930" y="51696"/>
                    </a:lnTo>
                    <a:lnTo>
                      <a:pt x="23050" y="60579"/>
                    </a:lnTo>
                    <a:lnTo>
                      <a:pt x="27455" y="69461"/>
                    </a:lnTo>
                    <a:lnTo>
                      <a:pt x="32004" y="78486"/>
                    </a:lnTo>
                    <a:lnTo>
                      <a:pt x="34290" y="83820"/>
                    </a:lnTo>
                    <a:lnTo>
                      <a:pt x="37338" y="89154"/>
                    </a:lnTo>
                    <a:lnTo>
                      <a:pt x="39624" y="9448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24"/>
              <p:cNvSpPr/>
              <p:nvPr/>
            </p:nvSpPr>
            <p:spPr>
              <a:xfrm>
                <a:off x="6708648" y="5484114"/>
                <a:ext cx="47625" cy="5080"/>
              </a:xfrm>
              <a:custGeom>
                <a:rect b="b" l="l" r="r" t="t"/>
                <a:pathLst>
                  <a:path extrusionOk="0" h="5079" w="47625">
                    <a:moveTo>
                      <a:pt x="0" y="3048"/>
                    </a:moveTo>
                    <a:lnTo>
                      <a:pt x="10167" y="3893"/>
                    </a:lnTo>
                    <a:lnTo>
                      <a:pt x="20193" y="4667"/>
                    </a:lnTo>
                    <a:lnTo>
                      <a:pt x="30218" y="4441"/>
                    </a:lnTo>
                    <a:lnTo>
                      <a:pt x="40386" y="2286"/>
                    </a:lnTo>
                    <a:lnTo>
                      <a:pt x="42672" y="1524"/>
                    </a:lnTo>
                    <a:lnTo>
                      <a:pt x="44958" y="762"/>
                    </a:lnTo>
                    <a:lnTo>
                      <a:pt x="4724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24"/>
              <p:cNvSpPr/>
              <p:nvPr/>
            </p:nvSpPr>
            <p:spPr>
              <a:xfrm>
                <a:off x="6810755" y="5430774"/>
                <a:ext cx="0" cy="67945"/>
              </a:xfrm>
              <a:custGeom>
                <a:rect b="b" l="l" r="r" t="t"/>
                <a:pathLst>
                  <a:path extrusionOk="0" h="67945" w="120000">
                    <a:moveTo>
                      <a:pt x="0" y="0"/>
                    </a:moveTo>
                    <a:lnTo>
                      <a:pt x="0" y="16704"/>
                    </a:lnTo>
                    <a:lnTo>
                      <a:pt x="0" y="33623"/>
                    </a:lnTo>
                    <a:lnTo>
                      <a:pt x="0" y="50684"/>
                    </a:lnTo>
                    <a:lnTo>
                      <a:pt x="0" y="6781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p24"/>
              <p:cNvSpPr/>
              <p:nvPr/>
            </p:nvSpPr>
            <p:spPr>
              <a:xfrm>
                <a:off x="6806945" y="5408842"/>
                <a:ext cx="74930" cy="82550"/>
              </a:xfrm>
              <a:custGeom>
                <a:rect b="b" l="l" r="r" t="t"/>
                <a:pathLst>
                  <a:path extrusionOk="0" h="82550" w="74929">
                    <a:moveTo>
                      <a:pt x="3048" y="22693"/>
                    </a:moveTo>
                    <a:lnTo>
                      <a:pt x="2286" y="10501"/>
                    </a:lnTo>
                    <a:lnTo>
                      <a:pt x="0" y="7453"/>
                    </a:lnTo>
                    <a:lnTo>
                      <a:pt x="12192" y="3643"/>
                    </a:lnTo>
                    <a:lnTo>
                      <a:pt x="19407" y="1666"/>
                    </a:lnTo>
                    <a:lnTo>
                      <a:pt x="27051" y="404"/>
                    </a:lnTo>
                    <a:lnTo>
                      <a:pt x="34694" y="0"/>
                    </a:lnTo>
                    <a:lnTo>
                      <a:pt x="41910" y="595"/>
                    </a:lnTo>
                    <a:lnTo>
                      <a:pt x="50292" y="2119"/>
                    </a:lnTo>
                    <a:lnTo>
                      <a:pt x="54864" y="9739"/>
                    </a:lnTo>
                    <a:lnTo>
                      <a:pt x="53340" y="18121"/>
                    </a:lnTo>
                    <a:lnTo>
                      <a:pt x="49208" y="26812"/>
                    </a:lnTo>
                    <a:lnTo>
                      <a:pt x="43148" y="33932"/>
                    </a:lnTo>
                    <a:lnTo>
                      <a:pt x="36087" y="40195"/>
                    </a:lnTo>
                    <a:lnTo>
                      <a:pt x="28956" y="46315"/>
                    </a:lnTo>
                    <a:lnTo>
                      <a:pt x="24384" y="50887"/>
                    </a:lnTo>
                    <a:lnTo>
                      <a:pt x="21336" y="53173"/>
                    </a:lnTo>
                    <a:lnTo>
                      <a:pt x="18288" y="58507"/>
                    </a:lnTo>
                    <a:lnTo>
                      <a:pt x="22860" y="64603"/>
                    </a:lnTo>
                    <a:lnTo>
                      <a:pt x="31242" y="66889"/>
                    </a:lnTo>
                    <a:lnTo>
                      <a:pt x="38100" y="69175"/>
                    </a:lnTo>
                    <a:lnTo>
                      <a:pt x="45529" y="71794"/>
                    </a:lnTo>
                    <a:lnTo>
                      <a:pt x="52959" y="74128"/>
                    </a:lnTo>
                    <a:lnTo>
                      <a:pt x="60388" y="76461"/>
                    </a:lnTo>
                    <a:lnTo>
                      <a:pt x="67818" y="79081"/>
                    </a:lnTo>
                    <a:lnTo>
                      <a:pt x="71628" y="80605"/>
                    </a:lnTo>
                    <a:lnTo>
                      <a:pt x="72390" y="80605"/>
                    </a:lnTo>
                    <a:lnTo>
                      <a:pt x="74676" y="8212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24"/>
              <p:cNvSpPr/>
              <p:nvPr/>
            </p:nvSpPr>
            <p:spPr>
              <a:xfrm>
                <a:off x="6899910" y="5416296"/>
                <a:ext cx="10795" cy="68580"/>
              </a:xfrm>
              <a:custGeom>
                <a:rect b="b" l="l" r="r" t="t"/>
                <a:pathLst>
                  <a:path extrusionOk="0" h="68579" w="10795">
                    <a:moveTo>
                      <a:pt x="0" y="0"/>
                    </a:moveTo>
                    <a:lnTo>
                      <a:pt x="7620" y="43434"/>
                    </a:lnTo>
                    <a:lnTo>
                      <a:pt x="8382" y="60198"/>
                    </a:lnTo>
                    <a:lnTo>
                      <a:pt x="10668" y="6858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64" name="Google Shape;1764;p24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4434052" y="3877030"/>
                <a:ext cx="2272334" cy="1526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65" name="Google Shape;1765;p24"/>
              <p:cNvSpPr/>
              <p:nvPr/>
            </p:nvSpPr>
            <p:spPr>
              <a:xfrm>
                <a:off x="6952488" y="5404866"/>
                <a:ext cx="67310" cy="99060"/>
              </a:xfrm>
              <a:custGeom>
                <a:rect b="b" l="l" r="r" t="t"/>
                <a:pathLst>
                  <a:path extrusionOk="0" h="99060" w="67309">
                    <a:moveTo>
                      <a:pt x="0" y="7619"/>
                    </a:moveTo>
                    <a:lnTo>
                      <a:pt x="10953" y="7227"/>
                    </a:lnTo>
                    <a:lnTo>
                      <a:pt x="21335" y="6191"/>
                    </a:lnTo>
                    <a:lnTo>
                      <a:pt x="31718" y="4726"/>
                    </a:lnTo>
                    <a:lnTo>
                      <a:pt x="42672" y="3047"/>
                    </a:lnTo>
                    <a:lnTo>
                      <a:pt x="48006" y="2285"/>
                    </a:lnTo>
                    <a:lnTo>
                      <a:pt x="59436" y="0"/>
                    </a:lnTo>
                    <a:lnTo>
                      <a:pt x="64769" y="1523"/>
                    </a:lnTo>
                    <a:lnTo>
                      <a:pt x="64769" y="2285"/>
                    </a:lnTo>
                    <a:lnTo>
                      <a:pt x="64769" y="3047"/>
                    </a:lnTo>
                    <a:lnTo>
                      <a:pt x="62031" y="9977"/>
                    </a:lnTo>
                    <a:lnTo>
                      <a:pt x="57721" y="16192"/>
                    </a:lnTo>
                    <a:lnTo>
                      <a:pt x="52554" y="22121"/>
                    </a:lnTo>
                    <a:lnTo>
                      <a:pt x="47244" y="28193"/>
                    </a:lnTo>
                    <a:lnTo>
                      <a:pt x="38814" y="38623"/>
                    </a:lnTo>
                    <a:lnTo>
                      <a:pt x="15240" y="71627"/>
                    </a:lnTo>
                    <a:lnTo>
                      <a:pt x="3048" y="98297"/>
                    </a:lnTo>
                    <a:lnTo>
                      <a:pt x="3048" y="99059"/>
                    </a:lnTo>
                    <a:lnTo>
                      <a:pt x="12192" y="99059"/>
                    </a:lnTo>
                    <a:lnTo>
                      <a:pt x="54864" y="87629"/>
                    </a:lnTo>
                    <a:lnTo>
                      <a:pt x="61722" y="86105"/>
                    </a:lnTo>
                    <a:lnTo>
                      <a:pt x="63246" y="85343"/>
                    </a:lnTo>
                    <a:lnTo>
                      <a:pt x="67056" y="8381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24"/>
              <p:cNvSpPr/>
              <p:nvPr/>
            </p:nvSpPr>
            <p:spPr>
              <a:xfrm>
                <a:off x="7057644" y="5396484"/>
                <a:ext cx="24130" cy="85725"/>
              </a:xfrm>
              <a:custGeom>
                <a:rect b="b" l="l" r="r" t="t"/>
                <a:pathLst>
                  <a:path extrusionOk="0" h="85725" w="24129">
                    <a:moveTo>
                      <a:pt x="23622" y="0"/>
                    </a:moveTo>
                    <a:lnTo>
                      <a:pt x="2286" y="41910"/>
                    </a:lnTo>
                    <a:lnTo>
                      <a:pt x="0" y="78486"/>
                    </a:lnTo>
                    <a:lnTo>
                      <a:pt x="0" y="85344"/>
                    </a:lnTo>
                    <a:lnTo>
                      <a:pt x="0" y="81534"/>
                    </a:lnTo>
                    <a:lnTo>
                      <a:pt x="3810" y="8382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24"/>
              <p:cNvSpPr/>
              <p:nvPr/>
            </p:nvSpPr>
            <p:spPr>
              <a:xfrm>
                <a:off x="7077455" y="5401818"/>
                <a:ext cx="38100" cy="92710"/>
              </a:xfrm>
              <a:custGeom>
                <a:rect b="b" l="l" r="r" t="t"/>
                <a:pathLst>
                  <a:path extrusionOk="0" h="92710" w="38100">
                    <a:moveTo>
                      <a:pt x="0" y="0"/>
                    </a:moveTo>
                    <a:lnTo>
                      <a:pt x="25146" y="40385"/>
                    </a:lnTo>
                    <a:lnTo>
                      <a:pt x="36504" y="78747"/>
                    </a:lnTo>
                    <a:lnTo>
                      <a:pt x="38100" y="9220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24"/>
              <p:cNvSpPr/>
              <p:nvPr/>
            </p:nvSpPr>
            <p:spPr>
              <a:xfrm>
                <a:off x="7070598" y="5458206"/>
                <a:ext cx="33655" cy="24130"/>
              </a:xfrm>
              <a:custGeom>
                <a:rect b="b" l="l" r="r" t="t"/>
                <a:pathLst>
                  <a:path extrusionOk="0" h="24129" w="33654">
                    <a:moveTo>
                      <a:pt x="0" y="23622"/>
                    </a:moveTo>
                    <a:lnTo>
                      <a:pt x="8560" y="16823"/>
                    </a:lnTo>
                    <a:lnTo>
                      <a:pt x="16478" y="10953"/>
                    </a:lnTo>
                    <a:lnTo>
                      <a:pt x="24538" y="5512"/>
                    </a:lnTo>
                    <a:lnTo>
                      <a:pt x="33527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24"/>
              <p:cNvSpPr/>
              <p:nvPr/>
            </p:nvSpPr>
            <p:spPr>
              <a:xfrm>
                <a:off x="7134605" y="5389626"/>
                <a:ext cx="51435" cy="74295"/>
              </a:xfrm>
              <a:custGeom>
                <a:rect b="b" l="l" r="r" t="t"/>
                <a:pathLst>
                  <a:path extrusionOk="0" h="74295" w="51434">
                    <a:moveTo>
                      <a:pt x="0" y="15240"/>
                    </a:moveTo>
                    <a:lnTo>
                      <a:pt x="9382" y="13311"/>
                    </a:lnTo>
                    <a:lnTo>
                      <a:pt x="19050" y="11811"/>
                    </a:lnTo>
                    <a:lnTo>
                      <a:pt x="28717" y="10310"/>
                    </a:lnTo>
                    <a:lnTo>
                      <a:pt x="38100" y="8382"/>
                    </a:lnTo>
                    <a:lnTo>
                      <a:pt x="43434" y="6858"/>
                    </a:lnTo>
                    <a:lnTo>
                      <a:pt x="47244" y="5334"/>
                    </a:lnTo>
                    <a:lnTo>
                      <a:pt x="51053" y="1524"/>
                    </a:lnTo>
                    <a:lnTo>
                      <a:pt x="50292" y="1524"/>
                    </a:lnTo>
                    <a:lnTo>
                      <a:pt x="46482" y="0"/>
                    </a:lnTo>
                    <a:lnTo>
                      <a:pt x="43434" y="0"/>
                    </a:lnTo>
                    <a:lnTo>
                      <a:pt x="36576" y="762"/>
                    </a:lnTo>
                    <a:lnTo>
                      <a:pt x="33528" y="9144"/>
                    </a:lnTo>
                    <a:lnTo>
                      <a:pt x="31242" y="15240"/>
                    </a:lnTo>
                    <a:lnTo>
                      <a:pt x="29610" y="22705"/>
                    </a:lnTo>
                    <a:lnTo>
                      <a:pt x="29051" y="30956"/>
                    </a:lnTo>
                    <a:lnTo>
                      <a:pt x="29206" y="39350"/>
                    </a:lnTo>
                    <a:lnTo>
                      <a:pt x="43434" y="73914"/>
                    </a:lnTo>
                    <a:lnTo>
                      <a:pt x="47244" y="73914"/>
                    </a:lnTo>
                    <a:lnTo>
                      <a:pt x="51054" y="7391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24"/>
              <p:cNvSpPr/>
              <p:nvPr/>
            </p:nvSpPr>
            <p:spPr>
              <a:xfrm>
                <a:off x="7214616" y="5396484"/>
                <a:ext cx="13970" cy="60325"/>
              </a:xfrm>
              <a:custGeom>
                <a:rect b="b" l="l" r="r" t="t"/>
                <a:pathLst>
                  <a:path extrusionOk="0" h="60325" w="13970">
                    <a:moveTo>
                      <a:pt x="0" y="0"/>
                    </a:moveTo>
                    <a:lnTo>
                      <a:pt x="11430" y="43434"/>
                    </a:lnTo>
                    <a:lnTo>
                      <a:pt x="12192" y="51816"/>
                    </a:lnTo>
                    <a:lnTo>
                      <a:pt x="13716" y="6019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24"/>
              <p:cNvSpPr/>
              <p:nvPr/>
            </p:nvSpPr>
            <p:spPr>
              <a:xfrm>
                <a:off x="7260157" y="5394198"/>
                <a:ext cx="50800" cy="66675"/>
              </a:xfrm>
              <a:custGeom>
                <a:rect b="b" l="l" r="r" t="t"/>
                <a:pathLst>
                  <a:path extrusionOk="0" h="66675" w="50800">
                    <a:moveTo>
                      <a:pt x="2464" y="10668"/>
                    </a:moveTo>
                    <a:lnTo>
                      <a:pt x="1262" y="19728"/>
                    </a:lnTo>
                    <a:lnTo>
                      <a:pt x="273" y="29432"/>
                    </a:lnTo>
                    <a:lnTo>
                      <a:pt x="0" y="39278"/>
                    </a:lnTo>
                    <a:lnTo>
                      <a:pt x="940" y="48768"/>
                    </a:lnTo>
                    <a:lnTo>
                      <a:pt x="2464" y="56388"/>
                    </a:lnTo>
                    <a:lnTo>
                      <a:pt x="7036" y="64770"/>
                    </a:lnTo>
                    <a:lnTo>
                      <a:pt x="15418" y="66294"/>
                    </a:lnTo>
                    <a:lnTo>
                      <a:pt x="22633" y="66222"/>
                    </a:lnTo>
                    <a:lnTo>
                      <a:pt x="49327" y="33909"/>
                    </a:lnTo>
                    <a:lnTo>
                      <a:pt x="50708" y="21431"/>
                    </a:lnTo>
                    <a:lnTo>
                      <a:pt x="46660" y="10668"/>
                    </a:lnTo>
                    <a:lnTo>
                      <a:pt x="42850" y="6096"/>
                    </a:lnTo>
                    <a:lnTo>
                      <a:pt x="35992" y="3810"/>
                    </a:lnTo>
                    <a:lnTo>
                      <a:pt x="29896" y="1524"/>
                    </a:lnTo>
                    <a:lnTo>
                      <a:pt x="29134" y="762"/>
                    </a:lnTo>
                    <a:lnTo>
                      <a:pt x="28372" y="762"/>
                    </a:lnTo>
                    <a:lnTo>
                      <a:pt x="2761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24"/>
              <p:cNvSpPr/>
              <p:nvPr/>
            </p:nvSpPr>
            <p:spPr>
              <a:xfrm>
                <a:off x="7345679" y="5383530"/>
                <a:ext cx="11430" cy="66040"/>
              </a:xfrm>
              <a:custGeom>
                <a:rect b="b" l="l" r="r" t="t"/>
                <a:pathLst>
                  <a:path extrusionOk="0" h="66039" w="11429">
                    <a:moveTo>
                      <a:pt x="11429" y="0"/>
                    </a:moveTo>
                    <a:lnTo>
                      <a:pt x="10596" y="8322"/>
                    </a:lnTo>
                    <a:lnTo>
                      <a:pt x="9334" y="16287"/>
                    </a:lnTo>
                    <a:lnTo>
                      <a:pt x="7786" y="24110"/>
                    </a:lnTo>
                    <a:lnTo>
                      <a:pt x="6095" y="32004"/>
                    </a:lnTo>
                    <a:lnTo>
                      <a:pt x="4714" y="39314"/>
                    </a:lnTo>
                    <a:lnTo>
                      <a:pt x="3047" y="46482"/>
                    </a:lnTo>
                    <a:lnTo>
                      <a:pt x="1381" y="53649"/>
                    </a:lnTo>
                    <a:lnTo>
                      <a:pt x="0" y="60960"/>
                    </a:lnTo>
                    <a:lnTo>
                      <a:pt x="0" y="64008"/>
                    </a:lnTo>
                    <a:lnTo>
                      <a:pt x="0" y="6553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24"/>
              <p:cNvSpPr/>
              <p:nvPr/>
            </p:nvSpPr>
            <p:spPr>
              <a:xfrm>
                <a:off x="7352538" y="5321808"/>
                <a:ext cx="64769" cy="111760"/>
              </a:xfrm>
              <a:custGeom>
                <a:rect b="b" l="l" r="r" t="t"/>
                <a:pathLst>
                  <a:path extrusionOk="0" h="111760" w="64770">
                    <a:moveTo>
                      <a:pt x="0" y="67818"/>
                    </a:moveTo>
                    <a:lnTo>
                      <a:pt x="36278" y="92749"/>
                    </a:lnTo>
                    <a:lnTo>
                      <a:pt x="41243" y="97726"/>
                    </a:lnTo>
                    <a:lnTo>
                      <a:pt x="46351" y="102417"/>
                    </a:lnTo>
                    <a:lnTo>
                      <a:pt x="51816" y="106680"/>
                    </a:lnTo>
                    <a:lnTo>
                      <a:pt x="55626" y="109728"/>
                    </a:lnTo>
                    <a:lnTo>
                      <a:pt x="58674" y="110490"/>
                    </a:lnTo>
                    <a:lnTo>
                      <a:pt x="63246" y="111252"/>
                    </a:lnTo>
                    <a:lnTo>
                      <a:pt x="64008" y="106680"/>
                    </a:lnTo>
                    <a:lnTo>
                      <a:pt x="64770" y="101346"/>
                    </a:lnTo>
                    <a:lnTo>
                      <a:pt x="64008" y="96774"/>
                    </a:lnTo>
                    <a:lnTo>
                      <a:pt x="63269" y="86617"/>
                    </a:lnTo>
                    <a:lnTo>
                      <a:pt x="61531" y="76676"/>
                    </a:lnTo>
                    <a:lnTo>
                      <a:pt x="59507" y="66877"/>
                    </a:lnTo>
                    <a:lnTo>
                      <a:pt x="57912" y="57150"/>
                    </a:lnTo>
                    <a:lnTo>
                      <a:pt x="56316" y="46851"/>
                    </a:lnTo>
                    <a:lnTo>
                      <a:pt x="54863" y="36480"/>
                    </a:lnTo>
                    <a:lnTo>
                      <a:pt x="53411" y="25967"/>
                    </a:lnTo>
                    <a:lnTo>
                      <a:pt x="51815" y="15240"/>
                    </a:lnTo>
                    <a:lnTo>
                      <a:pt x="51053" y="7620"/>
                    </a:lnTo>
                    <a:lnTo>
                      <a:pt x="51053" y="5334"/>
                    </a:lnTo>
                    <a:lnTo>
                      <a:pt x="49529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74" name="Google Shape;1774;p24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6442684" y="4188688"/>
                <a:ext cx="140258" cy="1554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75" name="Google Shape;1775;p24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6603466" y="4144957"/>
                <a:ext cx="267512" cy="1641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6" name="Google Shape;1776;p24"/>
              <p:cNvSpPr/>
              <p:nvPr/>
            </p:nvSpPr>
            <p:spPr>
              <a:xfrm>
                <a:off x="6955536" y="4159758"/>
                <a:ext cx="3175" cy="95250"/>
              </a:xfrm>
              <a:custGeom>
                <a:rect b="b" l="l" r="r" t="t"/>
                <a:pathLst>
                  <a:path extrusionOk="0" h="95250" w="3175">
                    <a:moveTo>
                      <a:pt x="3048" y="0"/>
                    </a:moveTo>
                    <a:lnTo>
                      <a:pt x="2476" y="13144"/>
                    </a:lnTo>
                    <a:lnTo>
                      <a:pt x="1905" y="26288"/>
                    </a:lnTo>
                    <a:lnTo>
                      <a:pt x="1333" y="39433"/>
                    </a:lnTo>
                    <a:lnTo>
                      <a:pt x="762" y="52577"/>
                    </a:lnTo>
                    <a:lnTo>
                      <a:pt x="321" y="62305"/>
                    </a:lnTo>
                    <a:lnTo>
                      <a:pt x="95" y="72104"/>
                    </a:lnTo>
                    <a:lnTo>
                      <a:pt x="11" y="82045"/>
                    </a:lnTo>
                    <a:lnTo>
                      <a:pt x="0" y="92202"/>
                    </a:lnTo>
                    <a:lnTo>
                      <a:pt x="0" y="92964"/>
                    </a:lnTo>
                    <a:lnTo>
                      <a:pt x="0" y="93726"/>
                    </a:lnTo>
                    <a:lnTo>
                      <a:pt x="0" y="9525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24"/>
              <p:cNvSpPr/>
              <p:nvPr/>
            </p:nvSpPr>
            <p:spPr>
              <a:xfrm>
                <a:off x="6961632" y="4145946"/>
                <a:ext cx="47625" cy="73660"/>
              </a:xfrm>
              <a:custGeom>
                <a:rect b="b" l="l" r="r" t="t"/>
                <a:pathLst>
                  <a:path extrusionOk="0" h="73660" w="47625">
                    <a:moveTo>
                      <a:pt x="0" y="6191"/>
                    </a:moveTo>
                    <a:lnTo>
                      <a:pt x="9655" y="2202"/>
                    </a:lnTo>
                    <a:lnTo>
                      <a:pt x="17811" y="0"/>
                    </a:lnTo>
                    <a:lnTo>
                      <a:pt x="25824" y="511"/>
                    </a:lnTo>
                    <a:lnTo>
                      <a:pt x="35052" y="4667"/>
                    </a:lnTo>
                    <a:lnTo>
                      <a:pt x="41136" y="9572"/>
                    </a:lnTo>
                    <a:lnTo>
                      <a:pt x="45434" y="15906"/>
                    </a:lnTo>
                    <a:lnTo>
                      <a:pt x="47589" y="23098"/>
                    </a:lnTo>
                    <a:lnTo>
                      <a:pt x="47244" y="30575"/>
                    </a:lnTo>
                    <a:lnTo>
                      <a:pt x="22169" y="61864"/>
                    </a:lnTo>
                    <a:lnTo>
                      <a:pt x="8382" y="71723"/>
                    </a:lnTo>
                    <a:lnTo>
                      <a:pt x="6096" y="7324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24"/>
              <p:cNvSpPr/>
              <p:nvPr/>
            </p:nvSpPr>
            <p:spPr>
              <a:xfrm>
                <a:off x="7033260" y="4154424"/>
                <a:ext cx="30480" cy="90170"/>
              </a:xfrm>
              <a:custGeom>
                <a:rect b="b" l="l" r="r" t="t"/>
                <a:pathLst>
                  <a:path extrusionOk="0" h="90170" w="30479">
                    <a:moveTo>
                      <a:pt x="30479" y="0"/>
                    </a:moveTo>
                    <a:lnTo>
                      <a:pt x="26896" y="12442"/>
                    </a:lnTo>
                    <a:lnTo>
                      <a:pt x="22955" y="24669"/>
                    </a:lnTo>
                    <a:lnTo>
                      <a:pt x="18585" y="36754"/>
                    </a:lnTo>
                    <a:lnTo>
                      <a:pt x="13715" y="48768"/>
                    </a:lnTo>
                    <a:lnTo>
                      <a:pt x="10286" y="59055"/>
                    </a:lnTo>
                    <a:lnTo>
                      <a:pt x="6857" y="69342"/>
                    </a:lnTo>
                    <a:lnTo>
                      <a:pt x="3428" y="79629"/>
                    </a:lnTo>
                    <a:lnTo>
                      <a:pt x="0" y="8991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24"/>
              <p:cNvSpPr/>
              <p:nvPr/>
            </p:nvSpPr>
            <p:spPr>
              <a:xfrm>
                <a:off x="7054595" y="4152900"/>
                <a:ext cx="41910" cy="85725"/>
              </a:xfrm>
              <a:custGeom>
                <a:rect b="b" l="l" r="r" t="t"/>
                <a:pathLst>
                  <a:path extrusionOk="0" h="85725" w="41909">
                    <a:moveTo>
                      <a:pt x="0" y="0"/>
                    </a:moveTo>
                    <a:lnTo>
                      <a:pt x="21859" y="36433"/>
                    </a:lnTo>
                    <a:lnTo>
                      <a:pt x="38909" y="75997"/>
                    </a:lnTo>
                    <a:lnTo>
                      <a:pt x="41910" y="8534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24"/>
              <p:cNvSpPr/>
              <p:nvPr/>
            </p:nvSpPr>
            <p:spPr>
              <a:xfrm>
                <a:off x="7063739" y="4203954"/>
                <a:ext cx="37465" cy="12700"/>
              </a:xfrm>
              <a:custGeom>
                <a:rect b="b" l="l" r="r" t="t"/>
                <a:pathLst>
                  <a:path extrusionOk="0" h="12700" w="37465">
                    <a:moveTo>
                      <a:pt x="0" y="12191"/>
                    </a:moveTo>
                    <a:lnTo>
                      <a:pt x="9155" y="9215"/>
                    </a:lnTo>
                    <a:lnTo>
                      <a:pt x="18383" y="6095"/>
                    </a:lnTo>
                    <a:lnTo>
                      <a:pt x="27753" y="2976"/>
                    </a:lnTo>
                    <a:lnTo>
                      <a:pt x="3733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24"/>
              <p:cNvSpPr/>
              <p:nvPr/>
            </p:nvSpPr>
            <p:spPr>
              <a:xfrm>
                <a:off x="7132379" y="4165854"/>
                <a:ext cx="3810" cy="70485"/>
              </a:xfrm>
              <a:custGeom>
                <a:rect b="b" l="l" r="r" t="t"/>
                <a:pathLst>
                  <a:path extrusionOk="0" h="70485" w="3809">
                    <a:moveTo>
                      <a:pt x="3750" y="0"/>
                    </a:moveTo>
                    <a:lnTo>
                      <a:pt x="1452" y="15894"/>
                    </a:lnTo>
                    <a:lnTo>
                      <a:pt x="226" y="31718"/>
                    </a:lnTo>
                    <a:lnTo>
                      <a:pt x="0" y="47684"/>
                    </a:lnTo>
                    <a:lnTo>
                      <a:pt x="702" y="64008"/>
                    </a:lnTo>
                    <a:lnTo>
                      <a:pt x="702" y="66294"/>
                    </a:lnTo>
                    <a:lnTo>
                      <a:pt x="1464" y="67818"/>
                    </a:lnTo>
                    <a:lnTo>
                      <a:pt x="1464" y="7010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24"/>
              <p:cNvSpPr/>
              <p:nvPr/>
            </p:nvSpPr>
            <p:spPr>
              <a:xfrm>
                <a:off x="7136129" y="4142541"/>
                <a:ext cx="70485" cy="76835"/>
              </a:xfrm>
              <a:custGeom>
                <a:rect b="b" l="l" r="r" t="t"/>
                <a:pathLst>
                  <a:path extrusionOk="0" h="76835" w="70484">
                    <a:moveTo>
                      <a:pt x="0" y="18740"/>
                    </a:moveTo>
                    <a:lnTo>
                      <a:pt x="22431" y="0"/>
                    </a:lnTo>
                    <a:lnTo>
                      <a:pt x="29908" y="261"/>
                    </a:lnTo>
                    <a:lnTo>
                      <a:pt x="37099" y="1952"/>
                    </a:lnTo>
                    <a:lnTo>
                      <a:pt x="43434" y="5786"/>
                    </a:lnTo>
                    <a:lnTo>
                      <a:pt x="47303" y="12251"/>
                    </a:lnTo>
                    <a:lnTo>
                      <a:pt x="48101" y="20359"/>
                    </a:lnTo>
                    <a:lnTo>
                      <a:pt x="46755" y="28610"/>
                    </a:lnTo>
                    <a:lnTo>
                      <a:pt x="44196" y="35504"/>
                    </a:lnTo>
                    <a:lnTo>
                      <a:pt x="39123" y="43243"/>
                    </a:lnTo>
                    <a:lnTo>
                      <a:pt x="33337" y="50553"/>
                    </a:lnTo>
                    <a:lnTo>
                      <a:pt x="27265" y="57578"/>
                    </a:lnTo>
                    <a:lnTo>
                      <a:pt x="21336" y="64460"/>
                    </a:lnTo>
                    <a:lnTo>
                      <a:pt x="17526" y="68270"/>
                    </a:lnTo>
                    <a:lnTo>
                      <a:pt x="19050" y="67508"/>
                    </a:lnTo>
                    <a:lnTo>
                      <a:pt x="17526" y="72080"/>
                    </a:lnTo>
                    <a:lnTo>
                      <a:pt x="22860" y="75890"/>
                    </a:lnTo>
                    <a:lnTo>
                      <a:pt x="30480" y="75890"/>
                    </a:lnTo>
                    <a:lnTo>
                      <a:pt x="38100" y="76652"/>
                    </a:lnTo>
                    <a:lnTo>
                      <a:pt x="46101" y="76628"/>
                    </a:lnTo>
                    <a:lnTo>
                      <a:pt x="54102" y="76461"/>
                    </a:lnTo>
                    <a:lnTo>
                      <a:pt x="62103" y="76009"/>
                    </a:lnTo>
                    <a:lnTo>
                      <a:pt x="70104" y="7512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24"/>
              <p:cNvSpPr/>
              <p:nvPr/>
            </p:nvSpPr>
            <p:spPr>
              <a:xfrm>
                <a:off x="7219188" y="4153662"/>
                <a:ext cx="3175" cy="58419"/>
              </a:xfrm>
              <a:custGeom>
                <a:rect b="b" l="l" r="r" t="t"/>
                <a:pathLst>
                  <a:path extrusionOk="0" h="58420" w="3175">
                    <a:moveTo>
                      <a:pt x="3048" y="0"/>
                    </a:moveTo>
                    <a:lnTo>
                      <a:pt x="2702" y="10858"/>
                    </a:lnTo>
                    <a:lnTo>
                      <a:pt x="2571" y="21717"/>
                    </a:lnTo>
                    <a:lnTo>
                      <a:pt x="2297" y="32575"/>
                    </a:lnTo>
                    <a:lnTo>
                      <a:pt x="1524" y="43434"/>
                    </a:lnTo>
                    <a:lnTo>
                      <a:pt x="762" y="51053"/>
                    </a:lnTo>
                    <a:lnTo>
                      <a:pt x="762" y="53340"/>
                    </a:lnTo>
                    <a:lnTo>
                      <a:pt x="0" y="5791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24"/>
              <p:cNvSpPr/>
              <p:nvPr/>
            </p:nvSpPr>
            <p:spPr>
              <a:xfrm>
                <a:off x="7231379" y="4142994"/>
                <a:ext cx="47625" cy="66040"/>
              </a:xfrm>
              <a:custGeom>
                <a:rect b="b" l="l" r="r" t="t"/>
                <a:pathLst>
                  <a:path extrusionOk="0" h="66039" w="47625">
                    <a:moveTo>
                      <a:pt x="0" y="0"/>
                    </a:moveTo>
                    <a:lnTo>
                      <a:pt x="28956" y="36575"/>
                    </a:lnTo>
                    <a:lnTo>
                      <a:pt x="43422" y="58221"/>
                    </a:lnTo>
                    <a:lnTo>
                      <a:pt x="47244" y="6553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24"/>
              <p:cNvSpPr/>
              <p:nvPr/>
            </p:nvSpPr>
            <p:spPr>
              <a:xfrm>
                <a:off x="7245095" y="4183380"/>
                <a:ext cx="21590" cy="14604"/>
              </a:xfrm>
              <a:custGeom>
                <a:rect b="b" l="l" r="r" t="t"/>
                <a:pathLst>
                  <a:path extrusionOk="0" h="14604" w="21590">
                    <a:moveTo>
                      <a:pt x="0" y="14477"/>
                    </a:moveTo>
                    <a:lnTo>
                      <a:pt x="7084" y="9215"/>
                    </a:lnTo>
                    <a:lnTo>
                      <a:pt x="12096" y="5524"/>
                    </a:lnTo>
                    <a:lnTo>
                      <a:pt x="16394" y="2690"/>
                    </a:lnTo>
                    <a:lnTo>
                      <a:pt x="2133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24"/>
              <p:cNvSpPr/>
              <p:nvPr/>
            </p:nvSpPr>
            <p:spPr>
              <a:xfrm>
                <a:off x="7299960" y="4132326"/>
                <a:ext cx="59055" cy="62865"/>
              </a:xfrm>
              <a:custGeom>
                <a:rect b="b" l="l" r="r" t="t"/>
                <a:pathLst>
                  <a:path extrusionOk="0" h="62864" w="59054">
                    <a:moveTo>
                      <a:pt x="12953" y="15239"/>
                    </a:moveTo>
                    <a:lnTo>
                      <a:pt x="8143" y="24717"/>
                    </a:lnTo>
                    <a:lnTo>
                      <a:pt x="4190" y="33337"/>
                    </a:lnTo>
                    <a:lnTo>
                      <a:pt x="1381" y="42243"/>
                    </a:lnTo>
                    <a:lnTo>
                      <a:pt x="0" y="52577"/>
                    </a:lnTo>
                    <a:lnTo>
                      <a:pt x="0" y="55625"/>
                    </a:lnTo>
                    <a:lnTo>
                      <a:pt x="0" y="59435"/>
                    </a:lnTo>
                    <a:lnTo>
                      <a:pt x="0" y="62483"/>
                    </a:lnTo>
                    <a:lnTo>
                      <a:pt x="4571" y="59435"/>
                    </a:lnTo>
                    <a:lnTo>
                      <a:pt x="4571" y="57149"/>
                    </a:lnTo>
                    <a:lnTo>
                      <a:pt x="5333" y="51053"/>
                    </a:lnTo>
                    <a:lnTo>
                      <a:pt x="5798" y="44195"/>
                    </a:lnTo>
                    <a:lnTo>
                      <a:pt x="6191" y="37337"/>
                    </a:lnTo>
                    <a:lnTo>
                      <a:pt x="6727" y="30479"/>
                    </a:lnTo>
                    <a:lnTo>
                      <a:pt x="7619" y="23621"/>
                    </a:lnTo>
                    <a:lnTo>
                      <a:pt x="8381" y="17525"/>
                    </a:lnTo>
                    <a:lnTo>
                      <a:pt x="9143" y="16001"/>
                    </a:lnTo>
                    <a:lnTo>
                      <a:pt x="12953" y="13715"/>
                    </a:lnTo>
                    <a:lnTo>
                      <a:pt x="15239" y="17525"/>
                    </a:lnTo>
                    <a:lnTo>
                      <a:pt x="17525" y="23621"/>
                    </a:lnTo>
                    <a:lnTo>
                      <a:pt x="19811" y="28955"/>
                    </a:lnTo>
                    <a:lnTo>
                      <a:pt x="22859" y="35813"/>
                    </a:lnTo>
                    <a:lnTo>
                      <a:pt x="24383" y="38861"/>
                    </a:lnTo>
                    <a:lnTo>
                      <a:pt x="32765" y="39623"/>
                    </a:lnTo>
                    <a:lnTo>
                      <a:pt x="39623" y="39623"/>
                    </a:lnTo>
                    <a:lnTo>
                      <a:pt x="44957" y="33527"/>
                    </a:lnTo>
                    <a:lnTo>
                      <a:pt x="48005" y="27431"/>
                    </a:lnTo>
                    <a:lnTo>
                      <a:pt x="51815" y="21335"/>
                    </a:lnTo>
                    <a:lnTo>
                      <a:pt x="54101" y="12953"/>
                    </a:lnTo>
                    <a:lnTo>
                      <a:pt x="56387" y="6857"/>
                    </a:lnTo>
                    <a:lnTo>
                      <a:pt x="58673" y="0"/>
                    </a:lnTo>
                    <a:lnTo>
                      <a:pt x="55625" y="4571"/>
                    </a:lnTo>
                    <a:lnTo>
                      <a:pt x="57149" y="4571"/>
                    </a:lnTo>
                    <a:lnTo>
                      <a:pt x="55768" y="11882"/>
                    </a:lnTo>
                    <a:lnTo>
                      <a:pt x="54101" y="19049"/>
                    </a:lnTo>
                    <a:lnTo>
                      <a:pt x="52435" y="26217"/>
                    </a:lnTo>
                    <a:lnTo>
                      <a:pt x="51053" y="33527"/>
                    </a:lnTo>
                    <a:lnTo>
                      <a:pt x="50291" y="41909"/>
                    </a:lnTo>
                    <a:lnTo>
                      <a:pt x="50291" y="50291"/>
                    </a:lnTo>
                    <a:lnTo>
                      <a:pt x="51053" y="5791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24"/>
              <p:cNvSpPr/>
              <p:nvPr/>
            </p:nvSpPr>
            <p:spPr>
              <a:xfrm>
                <a:off x="7382696" y="4127754"/>
                <a:ext cx="31750" cy="78740"/>
              </a:xfrm>
              <a:custGeom>
                <a:rect b="b" l="l" r="r" t="t"/>
                <a:pathLst>
                  <a:path extrusionOk="0" h="78739" w="31750">
                    <a:moveTo>
                      <a:pt x="1845" y="0"/>
                    </a:moveTo>
                    <a:lnTo>
                      <a:pt x="1821" y="10287"/>
                    </a:lnTo>
                    <a:lnTo>
                      <a:pt x="1654" y="20574"/>
                    </a:lnTo>
                    <a:lnTo>
                      <a:pt x="1202" y="30861"/>
                    </a:lnTo>
                    <a:lnTo>
                      <a:pt x="321" y="41148"/>
                    </a:lnTo>
                    <a:lnTo>
                      <a:pt x="0" y="48006"/>
                    </a:lnTo>
                    <a:lnTo>
                      <a:pt x="35" y="54864"/>
                    </a:lnTo>
                    <a:lnTo>
                      <a:pt x="214" y="61722"/>
                    </a:lnTo>
                    <a:lnTo>
                      <a:pt x="321" y="68580"/>
                    </a:lnTo>
                    <a:lnTo>
                      <a:pt x="321" y="73914"/>
                    </a:lnTo>
                    <a:lnTo>
                      <a:pt x="1845" y="76962"/>
                    </a:lnTo>
                    <a:lnTo>
                      <a:pt x="7179" y="77724"/>
                    </a:lnTo>
                    <a:lnTo>
                      <a:pt x="14037" y="78486"/>
                    </a:lnTo>
                    <a:lnTo>
                      <a:pt x="18609" y="76200"/>
                    </a:lnTo>
                    <a:lnTo>
                      <a:pt x="23181" y="71628"/>
                    </a:lnTo>
                    <a:lnTo>
                      <a:pt x="28515" y="66294"/>
                    </a:lnTo>
                    <a:lnTo>
                      <a:pt x="29277" y="63246"/>
                    </a:lnTo>
                    <a:lnTo>
                      <a:pt x="31563" y="5638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24"/>
              <p:cNvSpPr/>
              <p:nvPr/>
            </p:nvSpPr>
            <p:spPr>
              <a:xfrm>
                <a:off x="7390638" y="4145280"/>
                <a:ext cx="13970" cy="10160"/>
              </a:xfrm>
              <a:custGeom>
                <a:rect b="b" l="l" r="r" t="t"/>
                <a:pathLst>
                  <a:path extrusionOk="0" h="10160" w="13970">
                    <a:moveTo>
                      <a:pt x="0" y="9905"/>
                    </a:moveTo>
                    <a:lnTo>
                      <a:pt x="9143" y="4571"/>
                    </a:lnTo>
                    <a:lnTo>
                      <a:pt x="10667" y="5333"/>
                    </a:lnTo>
                    <a:lnTo>
                      <a:pt x="13715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24"/>
              <p:cNvSpPr/>
              <p:nvPr/>
            </p:nvSpPr>
            <p:spPr>
              <a:xfrm>
                <a:off x="7385304" y="4117086"/>
                <a:ext cx="17145" cy="3175"/>
              </a:xfrm>
              <a:custGeom>
                <a:rect b="b" l="l" r="r" t="t"/>
                <a:pathLst>
                  <a:path extrusionOk="0" h="3175" w="17145">
                    <a:moveTo>
                      <a:pt x="0" y="3048"/>
                    </a:moveTo>
                    <a:lnTo>
                      <a:pt x="9144" y="1524"/>
                    </a:lnTo>
                    <a:lnTo>
                      <a:pt x="11430" y="1524"/>
                    </a:lnTo>
                    <a:lnTo>
                      <a:pt x="1676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24"/>
              <p:cNvSpPr/>
              <p:nvPr/>
            </p:nvSpPr>
            <p:spPr>
              <a:xfrm>
                <a:off x="7437882" y="4118610"/>
                <a:ext cx="19050" cy="3810"/>
              </a:xfrm>
              <a:custGeom>
                <a:rect b="b" l="l" r="r" t="t"/>
                <a:pathLst>
                  <a:path extrusionOk="0" h="3810" w="19050">
                    <a:moveTo>
                      <a:pt x="0" y="3810"/>
                    </a:moveTo>
                    <a:lnTo>
                      <a:pt x="7620" y="2286"/>
                    </a:lnTo>
                    <a:lnTo>
                      <a:pt x="12192" y="2286"/>
                    </a:lnTo>
                    <a:lnTo>
                      <a:pt x="1905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24"/>
              <p:cNvSpPr/>
              <p:nvPr/>
            </p:nvSpPr>
            <p:spPr>
              <a:xfrm>
                <a:off x="7442454" y="4123182"/>
                <a:ext cx="7620" cy="55880"/>
              </a:xfrm>
              <a:custGeom>
                <a:rect b="b" l="l" r="r" t="t"/>
                <a:pathLst>
                  <a:path extrusionOk="0" h="55879" w="7620">
                    <a:moveTo>
                      <a:pt x="7620" y="0"/>
                    </a:moveTo>
                    <a:lnTo>
                      <a:pt x="4941" y="9691"/>
                    </a:lnTo>
                    <a:lnTo>
                      <a:pt x="2762" y="18669"/>
                    </a:lnTo>
                    <a:lnTo>
                      <a:pt x="1297" y="27646"/>
                    </a:lnTo>
                    <a:lnTo>
                      <a:pt x="762" y="37338"/>
                    </a:lnTo>
                    <a:lnTo>
                      <a:pt x="0" y="43434"/>
                    </a:lnTo>
                    <a:lnTo>
                      <a:pt x="762" y="49530"/>
                    </a:lnTo>
                    <a:lnTo>
                      <a:pt x="762" y="5562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24"/>
              <p:cNvSpPr/>
              <p:nvPr/>
            </p:nvSpPr>
            <p:spPr>
              <a:xfrm>
                <a:off x="7498842" y="4112514"/>
                <a:ext cx="43180" cy="83185"/>
              </a:xfrm>
              <a:custGeom>
                <a:rect b="b" l="l" r="r" t="t"/>
                <a:pathLst>
                  <a:path extrusionOk="0" h="83185" w="43179">
                    <a:moveTo>
                      <a:pt x="2285" y="0"/>
                    </a:moveTo>
                    <a:lnTo>
                      <a:pt x="1726" y="10156"/>
                    </a:lnTo>
                    <a:lnTo>
                      <a:pt x="1238" y="20097"/>
                    </a:lnTo>
                    <a:lnTo>
                      <a:pt x="892" y="29896"/>
                    </a:lnTo>
                    <a:lnTo>
                      <a:pt x="761" y="39624"/>
                    </a:lnTo>
                    <a:lnTo>
                      <a:pt x="452" y="47970"/>
                    </a:lnTo>
                    <a:lnTo>
                      <a:pt x="0" y="56673"/>
                    </a:lnTo>
                    <a:lnTo>
                      <a:pt x="119" y="65234"/>
                    </a:lnTo>
                    <a:lnTo>
                      <a:pt x="1523" y="73152"/>
                    </a:lnTo>
                    <a:lnTo>
                      <a:pt x="3809" y="80010"/>
                    </a:lnTo>
                    <a:lnTo>
                      <a:pt x="7619" y="82296"/>
                    </a:lnTo>
                    <a:lnTo>
                      <a:pt x="14477" y="82296"/>
                    </a:lnTo>
                    <a:lnTo>
                      <a:pt x="22097" y="83058"/>
                    </a:lnTo>
                    <a:lnTo>
                      <a:pt x="27431" y="81534"/>
                    </a:lnTo>
                    <a:lnTo>
                      <a:pt x="33527" y="77723"/>
                    </a:lnTo>
                    <a:lnTo>
                      <a:pt x="40385" y="74675"/>
                    </a:lnTo>
                    <a:lnTo>
                      <a:pt x="41909" y="70865"/>
                    </a:lnTo>
                    <a:lnTo>
                      <a:pt x="42671" y="6400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24"/>
              <p:cNvSpPr/>
              <p:nvPr/>
            </p:nvSpPr>
            <p:spPr>
              <a:xfrm>
                <a:off x="7513320" y="4144518"/>
                <a:ext cx="36830" cy="10160"/>
              </a:xfrm>
              <a:custGeom>
                <a:rect b="b" l="l" r="r" t="t"/>
                <a:pathLst>
                  <a:path extrusionOk="0" h="10160" w="36829">
                    <a:moveTo>
                      <a:pt x="0" y="9905"/>
                    </a:moveTo>
                    <a:lnTo>
                      <a:pt x="9894" y="8251"/>
                    </a:lnTo>
                    <a:lnTo>
                      <a:pt x="19145" y="6381"/>
                    </a:lnTo>
                    <a:lnTo>
                      <a:pt x="27967" y="3798"/>
                    </a:lnTo>
                    <a:lnTo>
                      <a:pt x="3657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24"/>
              <p:cNvSpPr/>
              <p:nvPr/>
            </p:nvSpPr>
            <p:spPr>
              <a:xfrm>
                <a:off x="7514844" y="4107942"/>
                <a:ext cx="27940" cy="18415"/>
              </a:xfrm>
              <a:custGeom>
                <a:rect b="b" l="l" r="r" t="t"/>
                <a:pathLst>
                  <a:path extrusionOk="0" h="18414" w="27940">
                    <a:moveTo>
                      <a:pt x="0" y="18287"/>
                    </a:moveTo>
                    <a:lnTo>
                      <a:pt x="7608" y="10608"/>
                    </a:lnTo>
                    <a:lnTo>
                      <a:pt x="12858" y="6000"/>
                    </a:lnTo>
                    <a:lnTo>
                      <a:pt x="18538" y="2964"/>
                    </a:lnTo>
                    <a:lnTo>
                      <a:pt x="27431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24"/>
              <p:cNvSpPr/>
              <p:nvPr/>
            </p:nvSpPr>
            <p:spPr>
              <a:xfrm>
                <a:off x="7587233" y="4112514"/>
                <a:ext cx="10160" cy="55880"/>
              </a:xfrm>
              <a:custGeom>
                <a:rect b="b" l="l" r="r" t="t"/>
                <a:pathLst>
                  <a:path extrusionOk="0" h="55879" w="10159">
                    <a:moveTo>
                      <a:pt x="9905" y="0"/>
                    </a:moveTo>
                    <a:lnTo>
                      <a:pt x="8489" y="11179"/>
                    </a:lnTo>
                    <a:lnTo>
                      <a:pt x="6572" y="22002"/>
                    </a:lnTo>
                    <a:lnTo>
                      <a:pt x="4226" y="32682"/>
                    </a:lnTo>
                    <a:lnTo>
                      <a:pt x="1523" y="43434"/>
                    </a:lnTo>
                    <a:lnTo>
                      <a:pt x="761" y="47244"/>
                    </a:lnTo>
                    <a:lnTo>
                      <a:pt x="761" y="51816"/>
                    </a:lnTo>
                    <a:lnTo>
                      <a:pt x="0" y="55626"/>
                    </a:lnTo>
                    <a:lnTo>
                      <a:pt x="0" y="54864"/>
                    </a:lnTo>
                    <a:lnTo>
                      <a:pt x="0" y="54102"/>
                    </a:lnTo>
                    <a:lnTo>
                      <a:pt x="0" y="5334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24"/>
              <p:cNvSpPr/>
              <p:nvPr/>
            </p:nvSpPr>
            <p:spPr>
              <a:xfrm>
                <a:off x="7585626" y="4076700"/>
                <a:ext cx="79375" cy="87630"/>
              </a:xfrm>
              <a:custGeom>
                <a:rect b="b" l="l" r="r" t="t"/>
                <a:pathLst>
                  <a:path extrusionOk="0" h="87629" w="79375">
                    <a:moveTo>
                      <a:pt x="1607" y="77724"/>
                    </a:moveTo>
                    <a:lnTo>
                      <a:pt x="1071" y="63996"/>
                    </a:lnTo>
                    <a:lnTo>
                      <a:pt x="178" y="49625"/>
                    </a:lnTo>
                    <a:lnTo>
                      <a:pt x="0" y="35397"/>
                    </a:lnTo>
                    <a:lnTo>
                      <a:pt x="22943" y="2286"/>
                    </a:lnTo>
                    <a:lnTo>
                      <a:pt x="39231" y="0"/>
                    </a:lnTo>
                    <a:lnTo>
                      <a:pt x="47482" y="571"/>
                    </a:lnTo>
                    <a:lnTo>
                      <a:pt x="54947" y="2286"/>
                    </a:lnTo>
                    <a:lnTo>
                      <a:pt x="62567" y="4572"/>
                    </a:lnTo>
                    <a:lnTo>
                      <a:pt x="71711" y="9144"/>
                    </a:lnTo>
                    <a:lnTo>
                      <a:pt x="73235" y="16764"/>
                    </a:lnTo>
                    <a:lnTo>
                      <a:pt x="72437" y="23514"/>
                    </a:lnTo>
                    <a:lnTo>
                      <a:pt x="67996" y="29051"/>
                    </a:lnTo>
                    <a:lnTo>
                      <a:pt x="61983" y="33587"/>
                    </a:lnTo>
                    <a:lnTo>
                      <a:pt x="56471" y="37338"/>
                    </a:lnTo>
                    <a:lnTo>
                      <a:pt x="51434" y="40933"/>
                    </a:lnTo>
                    <a:lnTo>
                      <a:pt x="45327" y="44958"/>
                    </a:lnTo>
                    <a:lnTo>
                      <a:pt x="39647" y="49553"/>
                    </a:lnTo>
                    <a:lnTo>
                      <a:pt x="35897" y="54864"/>
                    </a:lnTo>
                    <a:lnTo>
                      <a:pt x="33611" y="60960"/>
                    </a:lnTo>
                    <a:lnTo>
                      <a:pt x="38945" y="65532"/>
                    </a:lnTo>
                    <a:lnTo>
                      <a:pt x="68663" y="80772"/>
                    </a:lnTo>
                    <a:lnTo>
                      <a:pt x="73235" y="83058"/>
                    </a:lnTo>
                    <a:lnTo>
                      <a:pt x="76283" y="84582"/>
                    </a:lnTo>
                    <a:lnTo>
                      <a:pt x="79331" y="8763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97" name="Google Shape;1797;p24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3617283" y="2856712"/>
              <a:ext cx="277323" cy="2027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98" name="Google Shape;1798;p24"/>
            <p:cNvGrpSpPr/>
            <p:nvPr/>
          </p:nvGrpSpPr>
          <p:grpSpPr>
            <a:xfrm>
              <a:off x="2496381" y="3019018"/>
              <a:ext cx="356571" cy="352856"/>
              <a:chOff x="2496381" y="3019018"/>
              <a:chExt cx="356571" cy="352856"/>
            </a:xfrm>
          </p:grpSpPr>
          <p:pic>
            <p:nvPicPr>
              <p:cNvPr id="1799" name="Google Shape;1799;p24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2498572" y="3151606"/>
                <a:ext cx="138734" cy="141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0" name="Google Shape;1800;p24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2496381" y="3019018"/>
                <a:ext cx="93681" cy="110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1" name="Google Shape;1801;p24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2666974" y="3262096"/>
                <a:ext cx="185978" cy="1097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02" name="Google Shape;1802;p24"/>
            <p:cNvGrpSpPr/>
            <p:nvPr/>
          </p:nvGrpSpPr>
          <p:grpSpPr>
            <a:xfrm>
              <a:off x="2974085" y="3176778"/>
              <a:ext cx="108712" cy="71628"/>
              <a:chOff x="2974085" y="3176778"/>
              <a:chExt cx="108712" cy="71628"/>
            </a:xfrm>
          </p:grpSpPr>
          <p:sp>
            <p:nvSpPr>
              <p:cNvPr id="1803" name="Google Shape;1803;p24"/>
              <p:cNvSpPr/>
              <p:nvPr/>
            </p:nvSpPr>
            <p:spPr>
              <a:xfrm>
                <a:off x="2974085" y="3176778"/>
                <a:ext cx="68580" cy="8890"/>
              </a:xfrm>
              <a:custGeom>
                <a:rect b="b" l="l" r="r" t="t"/>
                <a:pathLst>
                  <a:path extrusionOk="0" h="8889" w="68580">
                    <a:moveTo>
                      <a:pt x="0" y="8382"/>
                    </a:moveTo>
                    <a:lnTo>
                      <a:pt x="44958" y="3810"/>
                    </a:lnTo>
                    <a:lnTo>
                      <a:pt x="52577" y="2286"/>
                    </a:lnTo>
                    <a:lnTo>
                      <a:pt x="60960" y="3048"/>
                    </a:lnTo>
                    <a:lnTo>
                      <a:pt x="6858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24"/>
              <p:cNvSpPr/>
              <p:nvPr/>
            </p:nvSpPr>
            <p:spPr>
              <a:xfrm>
                <a:off x="3009137" y="3236976"/>
                <a:ext cx="73660" cy="11430"/>
              </a:xfrm>
              <a:custGeom>
                <a:rect b="b" l="l" r="r" t="t"/>
                <a:pathLst>
                  <a:path extrusionOk="0" h="11430" w="73660">
                    <a:moveTo>
                      <a:pt x="0" y="10667"/>
                    </a:moveTo>
                    <a:lnTo>
                      <a:pt x="44196" y="7619"/>
                    </a:lnTo>
                    <a:lnTo>
                      <a:pt x="51613" y="6107"/>
                    </a:lnTo>
                    <a:lnTo>
                      <a:pt x="58959" y="4667"/>
                    </a:lnTo>
                    <a:lnTo>
                      <a:pt x="66163" y="2797"/>
                    </a:lnTo>
                    <a:lnTo>
                      <a:pt x="73152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805" name="Google Shape;1805;p24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3405745" y="4680940"/>
              <a:ext cx="283883" cy="2080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06" name="Google Shape;1806;p24"/>
            <p:cNvGrpSpPr/>
            <p:nvPr/>
          </p:nvGrpSpPr>
          <p:grpSpPr>
            <a:xfrm>
              <a:off x="3843502" y="4860010"/>
              <a:ext cx="432104" cy="269037"/>
              <a:chOff x="3843502" y="4860010"/>
              <a:chExt cx="432104" cy="269037"/>
            </a:xfrm>
          </p:grpSpPr>
          <p:pic>
            <p:nvPicPr>
              <p:cNvPr id="1807" name="Google Shape;1807;p24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3843502" y="4995646"/>
                <a:ext cx="112064" cy="131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8" name="Google Shape;1808;p24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3979519" y="4985943"/>
                <a:ext cx="83489" cy="1431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9" name="Google Shape;1809;p24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4088866" y="4860010"/>
                <a:ext cx="186740" cy="2416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10" name="Google Shape;1810;p24"/>
            <p:cNvSpPr/>
            <p:nvPr/>
          </p:nvSpPr>
          <p:spPr>
            <a:xfrm>
              <a:off x="2732210" y="4918709"/>
              <a:ext cx="635" cy="66675"/>
            </a:xfrm>
            <a:custGeom>
              <a:rect b="b" l="l" r="r" t="t"/>
              <a:pathLst>
                <a:path extrusionOk="0" h="66675" w="635">
                  <a:moveTo>
                    <a:pt x="321" y="0"/>
                  </a:moveTo>
                  <a:lnTo>
                    <a:pt x="0" y="9596"/>
                  </a:lnTo>
                  <a:lnTo>
                    <a:pt x="35" y="19050"/>
                  </a:lnTo>
                  <a:lnTo>
                    <a:pt x="214" y="28503"/>
                  </a:lnTo>
                  <a:lnTo>
                    <a:pt x="321" y="38100"/>
                  </a:lnTo>
                  <a:lnTo>
                    <a:pt x="321" y="44969"/>
                  </a:lnTo>
                  <a:lnTo>
                    <a:pt x="321" y="51911"/>
                  </a:lnTo>
                  <a:lnTo>
                    <a:pt x="321" y="58995"/>
                  </a:lnTo>
                  <a:lnTo>
                    <a:pt x="321" y="66294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4"/>
            <p:cNvSpPr/>
            <p:nvPr/>
          </p:nvSpPr>
          <p:spPr>
            <a:xfrm>
              <a:off x="2565654" y="4779264"/>
              <a:ext cx="92710" cy="106680"/>
            </a:xfrm>
            <a:custGeom>
              <a:rect b="b" l="l" r="r" t="t"/>
              <a:pathLst>
                <a:path extrusionOk="0" h="106679" w="92710">
                  <a:moveTo>
                    <a:pt x="0" y="16001"/>
                  </a:moveTo>
                  <a:lnTo>
                    <a:pt x="12954" y="57911"/>
                  </a:lnTo>
                  <a:lnTo>
                    <a:pt x="17811" y="78676"/>
                  </a:lnTo>
                  <a:lnTo>
                    <a:pt x="20562" y="88558"/>
                  </a:lnTo>
                  <a:lnTo>
                    <a:pt x="24384" y="98297"/>
                  </a:lnTo>
                  <a:lnTo>
                    <a:pt x="27432" y="104393"/>
                  </a:lnTo>
                  <a:lnTo>
                    <a:pt x="32766" y="106679"/>
                  </a:lnTo>
                  <a:lnTo>
                    <a:pt x="38100" y="100583"/>
                  </a:lnTo>
                  <a:lnTo>
                    <a:pt x="50292" y="63245"/>
                  </a:lnTo>
                  <a:lnTo>
                    <a:pt x="52435" y="38600"/>
                  </a:lnTo>
                  <a:lnTo>
                    <a:pt x="53340" y="30479"/>
                  </a:lnTo>
                  <a:lnTo>
                    <a:pt x="54102" y="28193"/>
                  </a:lnTo>
                  <a:lnTo>
                    <a:pt x="53340" y="27431"/>
                  </a:lnTo>
                  <a:lnTo>
                    <a:pt x="54864" y="26669"/>
                  </a:lnTo>
                  <a:lnTo>
                    <a:pt x="57912" y="30479"/>
                  </a:lnTo>
                  <a:lnTo>
                    <a:pt x="60960" y="36575"/>
                  </a:lnTo>
                  <a:lnTo>
                    <a:pt x="62484" y="42671"/>
                  </a:lnTo>
                  <a:lnTo>
                    <a:pt x="65448" y="51244"/>
                  </a:lnTo>
                  <a:lnTo>
                    <a:pt x="67913" y="59816"/>
                  </a:lnTo>
                  <a:lnTo>
                    <a:pt x="70520" y="68389"/>
                  </a:lnTo>
                  <a:lnTo>
                    <a:pt x="73914" y="76961"/>
                  </a:lnTo>
                  <a:lnTo>
                    <a:pt x="76962" y="82295"/>
                  </a:lnTo>
                  <a:lnTo>
                    <a:pt x="78486" y="88391"/>
                  </a:lnTo>
                  <a:lnTo>
                    <a:pt x="85344" y="89153"/>
                  </a:lnTo>
                  <a:lnTo>
                    <a:pt x="86106" y="89153"/>
                  </a:lnTo>
                  <a:lnTo>
                    <a:pt x="86868" y="89153"/>
                  </a:lnTo>
                  <a:lnTo>
                    <a:pt x="87630" y="89153"/>
                  </a:lnTo>
                  <a:lnTo>
                    <a:pt x="90678" y="81533"/>
                  </a:lnTo>
                  <a:lnTo>
                    <a:pt x="91440" y="73913"/>
                  </a:lnTo>
                  <a:lnTo>
                    <a:pt x="92202" y="65531"/>
                  </a:lnTo>
                  <a:lnTo>
                    <a:pt x="92297" y="55828"/>
                  </a:lnTo>
                  <a:lnTo>
                    <a:pt x="92392" y="46196"/>
                  </a:lnTo>
                  <a:lnTo>
                    <a:pt x="84582" y="5333"/>
                  </a:lnTo>
                  <a:lnTo>
                    <a:pt x="82296" y="1523"/>
                  </a:lnTo>
                  <a:lnTo>
                    <a:pt x="79248" y="1523"/>
                  </a:lnTo>
                  <a:lnTo>
                    <a:pt x="74676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4"/>
            <p:cNvSpPr/>
            <p:nvPr/>
          </p:nvSpPr>
          <p:spPr>
            <a:xfrm>
              <a:off x="2726435" y="4860750"/>
              <a:ext cx="93345" cy="103505"/>
            </a:xfrm>
            <a:custGeom>
              <a:rect b="b" l="l" r="r" t="t"/>
              <a:pathLst>
                <a:path extrusionOk="0" h="103504" w="93344">
                  <a:moveTo>
                    <a:pt x="0" y="41195"/>
                  </a:moveTo>
                  <a:lnTo>
                    <a:pt x="17633" y="5619"/>
                  </a:lnTo>
                  <a:lnTo>
                    <a:pt x="30515" y="0"/>
                  </a:lnTo>
                  <a:lnTo>
                    <a:pt x="38099" y="47"/>
                  </a:lnTo>
                  <a:lnTo>
                    <a:pt x="44957" y="2547"/>
                  </a:lnTo>
                  <a:lnTo>
                    <a:pt x="48958" y="8048"/>
                  </a:lnTo>
                  <a:lnTo>
                    <a:pt x="50958" y="15263"/>
                  </a:lnTo>
                  <a:lnTo>
                    <a:pt x="51816" y="22907"/>
                  </a:lnTo>
                  <a:lnTo>
                    <a:pt x="51280" y="33456"/>
                  </a:lnTo>
                  <a:lnTo>
                    <a:pt x="28098" y="71104"/>
                  </a:lnTo>
                  <a:lnTo>
                    <a:pt x="15240" y="78533"/>
                  </a:lnTo>
                  <a:lnTo>
                    <a:pt x="14478" y="78533"/>
                  </a:lnTo>
                  <a:lnTo>
                    <a:pt x="22098" y="78533"/>
                  </a:lnTo>
                  <a:lnTo>
                    <a:pt x="29718" y="80057"/>
                  </a:lnTo>
                  <a:lnTo>
                    <a:pt x="36576" y="82343"/>
                  </a:lnTo>
                  <a:lnTo>
                    <a:pt x="45600" y="84891"/>
                  </a:lnTo>
                  <a:lnTo>
                    <a:pt x="54483" y="87868"/>
                  </a:lnTo>
                  <a:lnTo>
                    <a:pt x="63365" y="91130"/>
                  </a:lnTo>
                  <a:lnTo>
                    <a:pt x="72390" y="94535"/>
                  </a:lnTo>
                  <a:lnTo>
                    <a:pt x="76200" y="96059"/>
                  </a:lnTo>
                  <a:lnTo>
                    <a:pt x="87630" y="102917"/>
                  </a:lnTo>
                  <a:lnTo>
                    <a:pt x="92202" y="100631"/>
                  </a:lnTo>
                  <a:lnTo>
                    <a:pt x="92964" y="100631"/>
                  </a:lnTo>
                  <a:lnTo>
                    <a:pt x="92202" y="99107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4"/>
            <p:cNvSpPr/>
            <p:nvPr/>
          </p:nvSpPr>
          <p:spPr>
            <a:xfrm>
              <a:off x="2566416" y="4645152"/>
              <a:ext cx="66040" cy="92710"/>
            </a:xfrm>
            <a:custGeom>
              <a:rect b="b" l="l" r="r" t="t"/>
              <a:pathLst>
                <a:path extrusionOk="0" h="92710" w="66039">
                  <a:moveTo>
                    <a:pt x="0" y="53339"/>
                  </a:moveTo>
                  <a:lnTo>
                    <a:pt x="4583" y="44779"/>
                  </a:lnTo>
                  <a:lnTo>
                    <a:pt x="9239" y="36290"/>
                  </a:lnTo>
                  <a:lnTo>
                    <a:pt x="14037" y="27943"/>
                  </a:lnTo>
                  <a:lnTo>
                    <a:pt x="19049" y="19811"/>
                  </a:lnTo>
                  <a:lnTo>
                    <a:pt x="22859" y="12953"/>
                  </a:lnTo>
                  <a:lnTo>
                    <a:pt x="26669" y="6095"/>
                  </a:lnTo>
                  <a:lnTo>
                    <a:pt x="31241" y="0"/>
                  </a:lnTo>
                  <a:lnTo>
                    <a:pt x="33527" y="3047"/>
                  </a:lnTo>
                  <a:lnTo>
                    <a:pt x="35051" y="6857"/>
                  </a:lnTo>
                  <a:lnTo>
                    <a:pt x="37337" y="11429"/>
                  </a:lnTo>
                  <a:lnTo>
                    <a:pt x="40766" y="21836"/>
                  </a:lnTo>
                  <a:lnTo>
                    <a:pt x="44195" y="32384"/>
                  </a:lnTo>
                  <a:lnTo>
                    <a:pt x="47625" y="42933"/>
                  </a:lnTo>
                  <a:lnTo>
                    <a:pt x="51053" y="53339"/>
                  </a:lnTo>
                  <a:lnTo>
                    <a:pt x="55030" y="63055"/>
                  </a:lnTo>
                  <a:lnTo>
                    <a:pt x="58864" y="72770"/>
                  </a:lnTo>
                  <a:lnTo>
                    <a:pt x="62412" y="82486"/>
                  </a:lnTo>
                  <a:lnTo>
                    <a:pt x="65532" y="92201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14" name="Google Shape;1814;p24"/>
            <p:cNvGrpSpPr/>
            <p:nvPr/>
          </p:nvGrpSpPr>
          <p:grpSpPr>
            <a:xfrm>
              <a:off x="3089909" y="4786122"/>
              <a:ext cx="90932" cy="65786"/>
              <a:chOff x="3089909" y="4786122"/>
              <a:chExt cx="90932" cy="65786"/>
            </a:xfrm>
          </p:grpSpPr>
          <p:sp>
            <p:nvSpPr>
              <p:cNvPr id="1815" name="Google Shape;1815;p24"/>
              <p:cNvSpPr/>
              <p:nvPr/>
            </p:nvSpPr>
            <p:spPr>
              <a:xfrm>
                <a:off x="3089909" y="4786122"/>
                <a:ext cx="55244" cy="5715"/>
              </a:xfrm>
              <a:custGeom>
                <a:rect b="b" l="l" r="r" t="t"/>
                <a:pathLst>
                  <a:path extrusionOk="0" h="5714" w="55244">
                    <a:moveTo>
                      <a:pt x="0" y="5333"/>
                    </a:moveTo>
                    <a:lnTo>
                      <a:pt x="9596" y="4512"/>
                    </a:lnTo>
                    <a:lnTo>
                      <a:pt x="19050" y="3333"/>
                    </a:lnTo>
                    <a:lnTo>
                      <a:pt x="28503" y="2012"/>
                    </a:lnTo>
                    <a:lnTo>
                      <a:pt x="38100" y="761"/>
                    </a:lnTo>
                    <a:lnTo>
                      <a:pt x="44196" y="0"/>
                    </a:lnTo>
                    <a:lnTo>
                      <a:pt x="48768" y="0"/>
                    </a:lnTo>
                    <a:lnTo>
                      <a:pt x="54864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24"/>
              <p:cNvSpPr/>
              <p:nvPr/>
            </p:nvSpPr>
            <p:spPr>
              <a:xfrm>
                <a:off x="3117341" y="4841748"/>
                <a:ext cx="63500" cy="10160"/>
              </a:xfrm>
              <a:custGeom>
                <a:rect b="b" l="l" r="r" t="t"/>
                <a:pathLst>
                  <a:path extrusionOk="0" h="10160" w="63500">
                    <a:moveTo>
                      <a:pt x="0" y="5333"/>
                    </a:moveTo>
                    <a:lnTo>
                      <a:pt x="10084" y="7858"/>
                    </a:lnTo>
                    <a:lnTo>
                      <a:pt x="20669" y="9524"/>
                    </a:lnTo>
                    <a:lnTo>
                      <a:pt x="31396" y="10048"/>
                    </a:lnTo>
                    <a:lnTo>
                      <a:pt x="41910" y="9143"/>
                    </a:lnTo>
                    <a:lnTo>
                      <a:pt x="53340" y="5333"/>
                    </a:lnTo>
                    <a:lnTo>
                      <a:pt x="56388" y="4571"/>
                    </a:lnTo>
                    <a:lnTo>
                      <a:pt x="6324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1" name="Google Shape;1821;p25"/>
          <p:cNvGrpSpPr/>
          <p:nvPr/>
        </p:nvGrpSpPr>
        <p:grpSpPr>
          <a:xfrm>
            <a:off x="244882" y="1070481"/>
            <a:ext cx="5204346" cy="3466288"/>
            <a:chOff x="3227044" y="2312669"/>
            <a:chExt cx="3299994" cy="2188084"/>
          </a:xfrm>
        </p:grpSpPr>
        <p:sp>
          <p:nvSpPr>
            <p:cNvPr id="1822" name="Google Shape;1822;p25"/>
            <p:cNvSpPr/>
            <p:nvPr/>
          </p:nvSpPr>
          <p:spPr>
            <a:xfrm>
              <a:off x="3587496" y="2312669"/>
              <a:ext cx="88900" cy="2062480"/>
            </a:xfrm>
            <a:custGeom>
              <a:rect b="b" l="l" r="r" t="t"/>
              <a:pathLst>
                <a:path extrusionOk="0" h="2062479" w="88900">
                  <a:moveTo>
                    <a:pt x="0" y="0"/>
                  </a:moveTo>
                  <a:lnTo>
                    <a:pt x="762" y="38100"/>
                  </a:lnTo>
                  <a:lnTo>
                    <a:pt x="4833" y="74854"/>
                  </a:lnTo>
                  <a:lnTo>
                    <a:pt x="6096" y="86868"/>
                  </a:lnTo>
                  <a:lnTo>
                    <a:pt x="7369" y="100584"/>
                  </a:lnTo>
                  <a:lnTo>
                    <a:pt x="8858" y="114300"/>
                  </a:lnTo>
                  <a:lnTo>
                    <a:pt x="10489" y="128016"/>
                  </a:lnTo>
                  <a:lnTo>
                    <a:pt x="12192" y="141732"/>
                  </a:lnTo>
                  <a:lnTo>
                    <a:pt x="14001" y="156721"/>
                  </a:lnTo>
                  <a:lnTo>
                    <a:pt x="18288" y="202692"/>
                  </a:lnTo>
                  <a:lnTo>
                    <a:pt x="19716" y="241554"/>
                  </a:lnTo>
                  <a:lnTo>
                    <a:pt x="20109" y="260985"/>
                  </a:lnTo>
                  <a:lnTo>
                    <a:pt x="20574" y="280416"/>
                  </a:lnTo>
                  <a:lnTo>
                    <a:pt x="22002" y="333374"/>
                  </a:lnTo>
                  <a:lnTo>
                    <a:pt x="27432" y="386334"/>
                  </a:lnTo>
                  <a:lnTo>
                    <a:pt x="37611" y="439483"/>
                  </a:lnTo>
                  <a:lnTo>
                    <a:pt x="41148" y="457200"/>
                  </a:lnTo>
                  <a:lnTo>
                    <a:pt x="47244" y="496538"/>
                  </a:lnTo>
                  <a:lnTo>
                    <a:pt x="51054" y="536448"/>
                  </a:lnTo>
                  <a:lnTo>
                    <a:pt x="54673" y="582549"/>
                  </a:lnTo>
                  <a:lnTo>
                    <a:pt x="57150" y="628650"/>
                  </a:lnTo>
                  <a:lnTo>
                    <a:pt x="59150" y="671322"/>
                  </a:lnTo>
                  <a:lnTo>
                    <a:pt x="60257" y="692729"/>
                  </a:lnTo>
                  <a:lnTo>
                    <a:pt x="61722" y="713994"/>
                  </a:lnTo>
                  <a:lnTo>
                    <a:pt x="63888" y="732853"/>
                  </a:lnTo>
                  <a:lnTo>
                    <a:pt x="65913" y="751713"/>
                  </a:lnTo>
                  <a:lnTo>
                    <a:pt x="67937" y="770572"/>
                  </a:lnTo>
                  <a:lnTo>
                    <a:pt x="70104" y="789432"/>
                  </a:lnTo>
                  <a:lnTo>
                    <a:pt x="72139" y="807850"/>
                  </a:lnTo>
                  <a:lnTo>
                    <a:pt x="73818" y="826484"/>
                  </a:lnTo>
                  <a:lnTo>
                    <a:pt x="75354" y="845260"/>
                  </a:lnTo>
                  <a:lnTo>
                    <a:pt x="76962" y="864108"/>
                  </a:lnTo>
                  <a:lnTo>
                    <a:pt x="78664" y="887670"/>
                  </a:lnTo>
                  <a:lnTo>
                    <a:pt x="80295" y="911447"/>
                  </a:lnTo>
                  <a:lnTo>
                    <a:pt x="81784" y="935366"/>
                  </a:lnTo>
                  <a:lnTo>
                    <a:pt x="83058" y="959358"/>
                  </a:lnTo>
                  <a:lnTo>
                    <a:pt x="84189" y="980503"/>
                  </a:lnTo>
                  <a:lnTo>
                    <a:pt x="86165" y="1022794"/>
                  </a:lnTo>
                  <a:lnTo>
                    <a:pt x="87427" y="1063823"/>
                  </a:lnTo>
                  <a:lnTo>
                    <a:pt x="88261" y="1103304"/>
                  </a:lnTo>
                  <a:lnTo>
                    <a:pt x="88392" y="1123188"/>
                  </a:lnTo>
                  <a:lnTo>
                    <a:pt x="88380" y="1154049"/>
                  </a:lnTo>
                  <a:lnTo>
                    <a:pt x="88296" y="1184910"/>
                  </a:lnTo>
                  <a:lnTo>
                    <a:pt x="88070" y="1215771"/>
                  </a:lnTo>
                  <a:lnTo>
                    <a:pt x="87630" y="1246632"/>
                  </a:lnTo>
                  <a:lnTo>
                    <a:pt x="87296" y="1268229"/>
                  </a:lnTo>
                  <a:lnTo>
                    <a:pt x="87249" y="1289685"/>
                  </a:lnTo>
                  <a:lnTo>
                    <a:pt x="87201" y="1311140"/>
                  </a:lnTo>
                  <a:lnTo>
                    <a:pt x="86868" y="1332738"/>
                  </a:lnTo>
                  <a:lnTo>
                    <a:pt x="85986" y="1353312"/>
                  </a:lnTo>
                  <a:lnTo>
                    <a:pt x="85534" y="1373886"/>
                  </a:lnTo>
                  <a:lnTo>
                    <a:pt x="85367" y="1394460"/>
                  </a:lnTo>
                  <a:lnTo>
                    <a:pt x="85344" y="1415034"/>
                  </a:lnTo>
                  <a:lnTo>
                    <a:pt x="84653" y="1435727"/>
                  </a:lnTo>
                  <a:lnTo>
                    <a:pt x="83820" y="1456563"/>
                  </a:lnTo>
                  <a:lnTo>
                    <a:pt x="82986" y="1477398"/>
                  </a:lnTo>
                  <a:lnTo>
                    <a:pt x="82296" y="1498092"/>
                  </a:lnTo>
                  <a:lnTo>
                    <a:pt x="82403" y="1516963"/>
                  </a:lnTo>
                  <a:lnTo>
                    <a:pt x="82581" y="1535906"/>
                  </a:lnTo>
                  <a:lnTo>
                    <a:pt x="82617" y="1554991"/>
                  </a:lnTo>
                  <a:lnTo>
                    <a:pt x="82296" y="1574292"/>
                  </a:lnTo>
                  <a:lnTo>
                    <a:pt x="81736" y="1592127"/>
                  </a:lnTo>
                  <a:lnTo>
                    <a:pt x="81248" y="1610106"/>
                  </a:lnTo>
                  <a:lnTo>
                    <a:pt x="80902" y="1628084"/>
                  </a:lnTo>
                  <a:lnTo>
                    <a:pt x="80772" y="1645920"/>
                  </a:lnTo>
                  <a:lnTo>
                    <a:pt x="80676" y="1664088"/>
                  </a:lnTo>
                  <a:lnTo>
                    <a:pt x="80581" y="1682115"/>
                  </a:lnTo>
                  <a:lnTo>
                    <a:pt x="80772" y="1700141"/>
                  </a:lnTo>
                  <a:lnTo>
                    <a:pt x="81534" y="1718310"/>
                  </a:lnTo>
                  <a:lnTo>
                    <a:pt x="82796" y="1735574"/>
                  </a:lnTo>
                  <a:lnTo>
                    <a:pt x="84201" y="1752981"/>
                  </a:lnTo>
                  <a:lnTo>
                    <a:pt x="85605" y="1770387"/>
                  </a:lnTo>
                  <a:lnTo>
                    <a:pt x="87915" y="1822703"/>
                  </a:lnTo>
                  <a:lnTo>
                    <a:pt x="88392" y="1857756"/>
                  </a:lnTo>
                  <a:lnTo>
                    <a:pt x="88368" y="1875603"/>
                  </a:lnTo>
                  <a:lnTo>
                    <a:pt x="88201" y="1893665"/>
                  </a:lnTo>
                  <a:lnTo>
                    <a:pt x="87749" y="1911869"/>
                  </a:lnTo>
                  <a:lnTo>
                    <a:pt x="86868" y="1930145"/>
                  </a:lnTo>
                  <a:lnTo>
                    <a:pt x="86177" y="1950720"/>
                  </a:lnTo>
                  <a:lnTo>
                    <a:pt x="85344" y="1971294"/>
                  </a:lnTo>
                  <a:lnTo>
                    <a:pt x="84510" y="1991868"/>
                  </a:lnTo>
                  <a:lnTo>
                    <a:pt x="83820" y="2012442"/>
                  </a:lnTo>
                  <a:lnTo>
                    <a:pt x="83260" y="2022729"/>
                  </a:lnTo>
                  <a:lnTo>
                    <a:pt x="82772" y="2033016"/>
                  </a:lnTo>
                  <a:lnTo>
                    <a:pt x="82426" y="2043303"/>
                  </a:lnTo>
                  <a:lnTo>
                    <a:pt x="82296" y="2053589"/>
                  </a:lnTo>
                  <a:lnTo>
                    <a:pt x="81534" y="2055876"/>
                  </a:lnTo>
                  <a:lnTo>
                    <a:pt x="81534" y="2060448"/>
                  </a:lnTo>
                  <a:lnTo>
                    <a:pt x="81534" y="2061972"/>
                  </a:lnTo>
                  <a:lnTo>
                    <a:pt x="79248" y="2059686"/>
                  </a:lnTo>
                  <a:lnTo>
                    <a:pt x="77724" y="2057400"/>
                  </a:lnTo>
                  <a:lnTo>
                    <a:pt x="75438" y="2054352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25"/>
            <p:cNvSpPr/>
            <p:nvPr/>
          </p:nvSpPr>
          <p:spPr>
            <a:xfrm>
              <a:off x="3340608" y="4200905"/>
              <a:ext cx="3186430" cy="113030"/>
            </a:xfrm>
            <a:custGeom>
              <a:rect b="b" l="l" r="r" t="t"/>
              <a:pathLst>
                <a:path extrusionOk="0" h="113029" w="3186429">
                  <a:moveTo>
                    <a:pt x="0" y="102870"/>
                  </a:moveTo>
                  <a:lnTo>
                    <a:pt x="2285" y="101346"/>
                  </a:lnTo>
                  <a:lnTo>
                    <a:pt x="762" y="102870"/>
                  </a:lnTo>
                  <a:lnTo>
                    <a:pt x="3048" y="102870"/>
                  </a:lnTo>
                  <a:lnTo>
                    <a:pt x="10477" y="103131"/>
                  </a:lnTo>
                  <a:lnTo>
                    <a:pt x="17907" y="103822"/>
                  </a:lnTo>
                  <a:lnTo>
                    <a:pt x="25336" y="104798"/>
                  </a:lnTo>
                  <a:lnTo>
                    <a:pt x="32766" y="105918"/>
                  </a:lnTo>
                  <a:lnTo>
                    <a:pt x="46362" y="107489"/>
                  </a:lnTo>
                  <a:lnTo>
                    <a:pt x="59817" y="108775"/>
                  </a:lnTo>
                  <a:lnTo>
                    <a:pt x="73271" y="109775"/>
                  </a:lnTo>
                  <a:lnTo>
                    <a:pt x="86868" y="110490"/>
                  </a:lnTo>
                  <a:lnTo>
                    <a:pt x="108132" y="111799"/>
                  </a:lnTo>
                  <a:lnTo>
                    <a:pt x="129540" y="112395"/>
                  </a:lnTo>
                  <a:lnTo>
                    <a:pt x="150947" y="112418"/>
                  </a:lnTo>
                  <a:lnTo>
                    <a:pt x="172212" y="112014"/>
                  </a:lnTo>
                  <a:lnTo>
                    <a:pt x="200084" y="110537"/>
                  </a:lnTo>
                  <a:lnTo>
                    <a:pt x="227742" y="107632"/>
                  </a:lnTo>
                  <a:lnTo>
                    <a:pt x="255258" y="103870"/>
                  </a:lnTo>
                  <a:lnTo>
                    <a:pt x="282702" y="99822"/>
                  </a:lnTo>
                  <a:lnTo>
                    <a:pt x="313563" y="95571"/>
                  </a:lnTo>
                  <a:lnTo>
                    <a:pt x="344424" y="90963"/>
                  </a:lnTo>
                  <a:lnTo>
                    <a:pt x="375285" y="86213"/>
                  </a:lnTo>
                  <a:lnTo>
                    <a:pt x="406146" y="81534"/>
                  </a:lnTo>
                  <a:lnTo>
                    <a:pt x="437459" y="77664"/>
                  </a:lnTo>
                  <a:lnTo>
                    <a:pt x="468630" y="74009"/>
                  </a:lnTo>
                  <a:lnTo>
                    <a:pt x="499800" y="70496"/>
                  </a:lnTo>
                  <a:lnTo>
                    <a:pt x="531114" y="67056"/>
                  </a:lnTo>
                  <a:lnTo>
                    <a:pt x="569535" y="62638"/>
                  </a:lnTo>
                  <a:lnTo>
                    <a:pt x="608171" y="58578"/>
                  </a:lnTo>
                  <a:lnTo>
                    <a:pt x="646949" y="54947"/>
                  </a:lnTo>
                  <a:lnTo>
                    <a:pt x="685800" y="51816"/>
                  </a:lnTo>
                  <a:lnTo>
                    <a:pt x="724792" y="49089"/>
                  </a:lnTo>
                  <a:lnTo>
                    <a:pt x="764000" y="46577"/>
                  </a:lnTo>
                  <a:lnTo>
                    <a:pt x="803350" y="44207"/>
                  </a:lnTo>
                  <a:lnTo>
                    <a:pt x="842772" y="41910"/>
                  </a:lnTo>
                  <a:lnTo>
                    <a:pt x="906113" y="38957"/>
                  </a:lnTo>
                  <a:lnTo>
                    <a:pt x="970026" y="36576"/>
                  </a:lnTo>
                  <a:lnTo>
                    <a:pt x="1034129" y="34956"/>
                  </a:lnTo>
                  <a:lnTo>
                    <a:pt x="1066359" y="34754"/>
                  </a:lnTo>
                  <a:lnTo>
                    <a:pt x="1098804" y="35052"/>
                  </a:lnTo>
                  <a:lnTo>
                    <a:pt x="1130248" y="35171"/>
                  </a:lnTo>
                  <a:lnTo>
                    <a:pt x="1161764" y="35433"/>
                  </a:lnTo>
                  <a:lnTo>
                    <a:pt x="1193422" y="35694"/>
                  </a:lnTo>
                  <a:lnTo>
                    <a:pt x="1225296" y="35814"/>
                  </a:lnTo>
                  <a:lnTo>
                    <a:pt x="1257871" y="35552"/>
                  </a:lnTo>
                  <a:lnTo>
                    <a:pt x="1290447" y="34861"/>
                  </a:lnTo>
                  <a:lnTo>
                    <a:pt x="1323022" y="33885"/>
                  </a:lnTo>
                  <a:lnTo>
                    <a:pt x="1355598" y="32766"/>
                  </a:lnTo>
                  <a:lnTo>
                    <a:pt x="1388185" y="31765"/>
                  </a:lnTo>
                  <a:lnTo>
                    <a:pt x="1420844" y="31051"/>
                  </a:lnTo>
                  <a:lnTo>
                    <a:pt x="1453645" y="30622"/>
                  </a:lnTo>
                  <a:lnTo>
                    <a:pt x="1486662" y="30480"/>
                  </a:lnTo>
                  <a:lnTo>
                    <a:pt x="1519809" y="30039"/>
                  </a:lnTo>
                  <a:lnTo>
                    <a:pt x="1552956" y="29813"/>
                  </a:lnTo>
                  <a:lnTo>
                    <a:pt x="1586103" y="29729"/>
                  </a:lnTo>
                  <a:lnTo>
                    <a:pt x="1619250" y="29718"/>
                  </a:lnTo>
                  <a:lnTo>
                    <a:pt x="1665427" y="29352"/>
                  </a:lnTo>
                  <a:lnTo>
                    <a:pt x="1711604" y="29169"/>
                  </a:lnTo>
                  <a:lnTo>
                    <a:pt x="1757781" y="29169"/>
                  </a:lnTo>
                  <a:lnTo>
                    <a:pt x="1803958" y="29352"/>
                  </a:lnTo>
                  <a:lnTo>
                    <a:pt x="1850136" y="29717"/>
                  </a:lnTo>
                  <a:lnTo>
                    <a:pt x="1882842" y="30170"/>
                  </a:lnTo>
                  <a:lnTo>
                    <a:pt x="1915763" y="30479"/>
                  </a:lnTo>
                  <a:lnTo>
                    <a:pt x="1948826" y="30789"/>
                  </a:lnTo>
                  <a:lnTo>
                    <a:pt x="1981962" y="31241"/>
                  </a:lnTo>
                  <a:lnTo>
                    <a:pt x="2015097" y="31241"/>
                  </a:lnTo>
                  <a:lnTo>
                    <a:pt x="2048160" y="31241"/>
                  </a:lnTo>
                  <a:lnTo>
                    <a:pt x="2081081" y="31241"/>
                  </a:lnTo>
                  <a:lnTo>
                    <a:pt x="2113788" y="31241"/>
                  </a:lnTo>
                  <a:lnTo>
                    <a:pt x="2155507" y="31361"/>
                  </a:lnTo>
                  <a:lnTo>
                    <a:pt x="2197227" y="31622"/>
                  </a:lnTo>
                  <a:lnTo>
                    <a:pt x="2238946" y="31884"/>
                  </a:lnTo>
                  <a:lnTo>
                    <a:pt x="2280666" y="32003"/>
                  </a:lnTo>
                  <a:lnTo>
                    <a:pt x="2314825" y="31765"/>
                  </a:lnTo>
                  <a:lnTo>
                    <a:pt x="2348769" y="31241"/>
                  </a:lnTo>
                  <a:lnTo>
                    <a:pt x="2382571" y="30718"/>
                  </a:lnTo>
                  <a:lnTo>
                    <a:pt x="2416302" y="30479"/>
                  </a:lnTo>
                  <a:lnTo>
                    <a:pt x="2449568" y="30158"/>
                  </a:lnTo>
                  <a:lnTo>
                    <a:pt x="2482977" y="30194"/>
                  </a:lnTo>
                  <a:lnTo>
                    <a:pt x="2516385" y="30372"/>
                  </a:lnTo>
                  <a:lnTo>
                    <a:pt x="2549652" y="30479"/>
                  </a:lnTo>
                  <a:lnTo>
                    <a:pt x="2590919" y="30575"/>
                  </a:lnTo>
                  <a:lnTo>
                    <a:pt x="2632329" y="30670"/>
                  </a:lnTo>
                  <a:lnTo>
                    <a:pt x="2673738" y="30479"/>
                  </a:lnTo>
                  <a:lnTo>
                    <a:pt x="2715006" y="29717"/>
                  </a:lnTo>
                  <a:lnTo>
                    <a:pt x="2780538" y="27622"/>
                  </a:lnTo>
                  <a:lnTo>
                    <a:pt x="2846070" y="24383"/>
                  </a:lnTo>
                  <a:lnTo>
                    <a:pt x="2877061" y="23110"/>
                  </a:lnTo>
                  <a:lnTo>
                    <a:pt x="2939617" y="19990"/>
                  </a:lnTo>
                  <a:lnTo>
                    <a:pt x="2999172" y="16430"/>
                  </a:lnTo>
                  <a:lnTo>
                    <a:pt x="3056012" y="11858"/>
                  </a:lnTo>
                  <a:lnTo>
                    <a:pt x="3084576" y="9143"/>
                  </a:lnTo>
                  <a:lnTo>
                    <a:pt x="3104459" y="7417"/>
                  </a:lnTo>
                  <a:lnTo>
                    <a:pt x="3124200" y="5619"/>
                  </a:lnTo>
                  <a:lnTo>
                    <a:pt x="3143940" y="3679"/>
                  </a:lnTo>
                  <a:lnTo>
                    <a:pt x="3163824" y="1523"/>
                  </a:lnTo>
                  <a:lnTo>
                    <a:pt x="3171444" y="761"/>
                  </a:lnTo>
                  <a:lnTo>
                    <a:pt x="3178302" y="761"/>
                  </a:lnTo>
                  <a:lnTo>
                    <a:pt x="3185922" y="0"/>
                  </a:lnTo>
                  <a:lnTo>
                    <a:pt x="3179826" y="0"/>
                  </a:lnTo>
                  <a:lnTo>
                    <a:pt x="3174492" y="0"/>
                  </a:lnTo>
                  <a:lnTo>
                    <a:pt x="3168396" y="0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24" name="Google Shape;1824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39671" y="4347005"/>
              <a:ext cx="119065" cy="1274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5" name="Google Shape;1825;p25"/>
            <p:cNvSpPr/>
            <p:nvPr/>
          </p:nvSpPr>
          <p:spPr>
            <a:xfrm>
              <a:off x="6501383" y="4437888"/>
              <a:ext cx="3810" cy="62865"/>
            </a:xfrm>
            <a:custGeom>
              <a:rect b="b" l="l" r="r" t="t"/>
              <a:pathLst>
                <a:path extrusionOk="0" h="62864" w="3809">
                  <a:moveTo>
                    <a:pt x="3048" y="0"/>
                  </a:moveTo>
                  <a:lnTo>
                    <a:pt x="3476" y="11882"/>
                  </a:lnTo>
                  <a:lnTo>
                    <a:pt x="3619" y="23622"/>
                  </a:lnTo>
                  <a:lnTo>
                    <a:pt x="3476" y="35361"/>
                  </a:lnTo>
                  <a:lnTo>
                    <a:pt x="3048" y="47244"/>
                  </a:lnTo>
                  <a:lnTo>
                    <a:pt x="2286" y="53340"/>
                  </a:lnTo>
                  <a:lnTo>
                    <a:pt x="2286" y="57150"/>
                  </a:lnTo>
                  <a:lnTo>
                    <a:pt x="0" y="62484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26" name="Google Shape;1826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27044" y="2362936"/>
              <a:ext cx="205790" cy="147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7" name="Google Shape;1827;p25"/>
            <p:cNvSpPr/>
            <p:nvPr/>
          </p:nvSpPr>
          <p:spPr>
            <a:xfrm>
              <a:off x="5500116" y="2742437"/>
              <a:ext cx="28575" cy="33020"/>
            </a:xfrm>
            <a:custGeom>
              <a:rect b="b" l="l" r="r" t="t"/>
              <a:pathLst>
                <a:path extrusionOk="0" h="33019" w="28575">
                  <a:moveTo>
                    <a:pt x="9144" y="19050"/>
                  </a:moveTo>
                  <a:lnTo>
                    <a:pt x="6858" y="18288"/>
                  </a:lnTo>
                  <a:lnTo>
                    <a:pt x="4572" y="17526"/>
                  </a:lnTo>
                  <a:lnTo>
                    <a:pt x="3048" y="16002"/>
                  </a:lnTo>
                  <a:lnTo>
                    <a:pt x="3048" y="19050"/>
                  </a:lnTo>
                  <a:lnTo>
                    <a:pt x="2286" y="24384"/>
                  </a:lnTo>
                  <a:lnTo>
                    <a:pt x="3048" y="27432"/>
                  </a:lnTo>
                  <a:lnTo>
                    <a:pt x="4572" y="29718"/>
                  </a:lnTo>
                  <a:lnTo>
                    <a:pt x="9144" y="32004"/>
                  </a:lnTo>
                  <a:lnTo>
                    <a:pt x="11430" y="32766"/>
                  </a:lnTo>
                  <a:lnTo>
                    <a:pt x="14478" y="32766"/>
                  </a:lnTo>
                  <a:lnTo>
                    <a:pt x="19050" y="32766"/>
                  </a:lnTo>
                  <a:lnTo>
                    <a:pt x="20574" y="31242"/>
                  </a:lnTo>
                  <a:lnTo>
                    <a:pt x="24384" y="26669"/>
                  </a:lnTo>
                  <a:lnTo>
                    <a:pt x="26670" y="21335"/>
                  </a:lnTo>
                  <a:lnTo>
                    <a:pt x="26670" y="16001"/>
                  </a:lnTo>
                  <a:lnTo>
                    <a:pt x="26670" y="11429"/>
                  </a:lnTo>
                  <a:lnTo>
                    <a:pt x="28194" y="6857"/>
                  </a:lnTo>
                  <a:lnTo>
                    <a:pt x="23622" y="3809"/>
                  </a:lnTo>
                  <a:lnTo>
                    <a:pt x="19812" y="761"/>
                  </a:lnTo>
                  <a:lnTo>
                    <a:pt x="14478" y="0"/>
                  </a:lnTo>
                  <a:lnTo>
                    <a:pt x="10668" y="0"/>
                  </a:lnTo>
                  <a:lnTo>
                    <a:pt x="5334" y="0"/>
                  </a:lnTo>
                  <a:lnTo>
                    <a:pt x="4572" y="0"/>
                  </a:lnTo>
                  <a:lnTo>
                    <a:pt x="2286" y="4571"/>
                  </a:lnTo>
                  <a:lnTo>
                    <a:pt x="762" y="8382"/>
                  </a:lnTo>
                  <a:lnTo>
                    <a:pt x="0" y="14478"/>
                  </a:lnTo>
                  <a:lnTo>
                    <a:pt x="1524" y="18288"/>
                  </a:lnTo>
                  <a:lnTo>
                    <a:pt x="2286" y="21336"/>
                  </a:lnTo>
                  <a:lnTo>
                    <a:pt x="9144" y="22860"/>
                  </a:lnTo>
                  <a:lnTo>
                    <a:pt x="12192" y="23622"/>
                  </a:lnTo>
                  <a:lnTo>
                    <a:pt x="16002" y="23622"/>
                  </a:lnTo>
                  <a:lnTo>
                    <a:pt x="22098" y="24384"/>
                  </a:lnTo>
                  <a:lnTo>
                    <a:pt x="24384" y="21335"/>
                  </a:lnTo>
                  <a:lnTo>
                    <a:pt x="27432" y="18287"/>
                  </a:lnTo>
                  <a:lnTo>
                    <a:pt x="26670" y="14477"/>
                  </a:lnTo>
                  <a:lnTo>
                    <a:pt x="26670" y="10667"/>
                  </a:lnTo>
                  <a:lnTo>
                    <a:pt x="26670" y="6857"/>
                  </a:lnTo>
                  <a:lnTo>
                    <a:pt x="23622" y="5333"/>
                  </a:lnTo>
                  <a:lnTo>
                    <a:pt x="19812" y="5333"/>
                  </a:lnTo>
                  <a:lnTo>
                    <a:pt x="16002" y="4571"/>
                  </a:lnTo>
                  <a:lnTo>
                    <a:pt x="12954" y="5333"/>
                  </a:lnTo>
                  <a:lnTo>
                    <a:pt x="9906" y="8382"/>
                  </a:lnTo>
                  <a:lnTo>
                    <a:pt x="9144" y="8382"/>
                  </a:lnTo>
                  <a:lnTo>
                    <a:pt x="9144" y="9144"/>
                  </a:lnTo>
                  <a:lnTo>
                    <a:pt x="8382" y="990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28" name="Google Shape;1828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41822" y="2588488"/>
              <a:ext cx="81584" cy="74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9" name="Google Shape;1829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641822" y="2702026"/>
              <a:ext cx="282752" cy="1600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0" name="Google Shape;1830;p25"/>
          <p:cNvGrpSpPr/>
          <p:nvPr/>
        </p:nvGrpSpPr>
        <p:grpSpPr>
          <a:xfrm>
            <a:off x="1210185" y="5953810"/>
            <a:ext cx="7212330" cy="1513664"/>
            <a:chOff x="3380206" y="5515355"/>
            <a:chExt cx="4860848" cy="804697"/>
          </a:xfrm>
        </p:grpSpPr>
        <p:pic>
          <p:nvPicPr>
            <p:cNvPr id="1831" name="Google Shape;1831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380206" y="5684494"/>
              <a:ext cx="256082" cy="1928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32" name="Google Shape;1832;p25"/>
            <p:cNvGrpSpPr/>
            <p:nvPr/>
          </p:nvGrpSpPr>
          <p:grpSpPr>
            <a:xfrm>
              <a:off x="3889865" y="5723356"/>
              <a:ext cx="390373" cy="240080"/>
              <a:chOff x="3889865" y="5723356"/>
              <a:chExt cx="390373" cy="240080"/>
            </a:xfrm>
          </p:grpSpPr>
          <p:pic>
            <p:nvPicPr>
              <p:cNvPr id="1833" name="Google Shape;1833;p2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889865" y="5739358"/>
                <a:ext cx="74845" cy="1512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4" name="Google Shape;1834;p2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3985234" y="5724880"/>
                <a:ext cx="71678" cy="1189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5" name="Google Shape;1835;p2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078198" y="5723356"/>
                <a:ext cx="202040" cy="240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36" name="Google Shape;1836;p2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518682" y="5671540"/>
              <a:ext cx="467109" cy="170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7" name="Google Shape;1837;p2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178288" y="5673064"/>
              <a:ext cx="121030" cy="2377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8" name="Google Shape;1838;p2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497804" y="5628106"/>
              <a:ext cx="95300" cy="177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9" name="Google Shape;1839;p25"/>
            <p:cNvSpPr/>
            <p:nvPr/>
          </p:nvSpPr>
          <p:spPr>
            <a:xfrm>
              <a:off x="5727953" y="5787390"/>
              <a:ext cx="31115" cy="66675"/>
            </a:xfrm>
            <a:custGeom>
              <a:rect b="b" l="l" r="r" t="t"/>
              <a:pathLst>
                <a:path extrusionOk="0" h="66675" w="31114">
                  <a:moveTo>
                    <a:pt x="25146" y="0"/>
                  </a:moveTo>
                  <a:lnTo>
                    <a:pt x="29920" y="16775"/>
                  </a:lnTo>
                  <a:lnTo>
                    <a:pt x="30765" y="31337"/>
                  </a:lnTo>
                  <a:lnTo>
                    <a:pt x="26324" y="44898"/>
                  </a:lnTo>
                  <a:lnTo>
                    <a:pt x="15240" y="58674"/>
                  </a:lnTo>
                  <a:lnTo>
                    <a:pt x="7620" y="64770"/>
                  </a:lnTo>
                  <a:lnTo>
                    <a:pt x="6096" y="66294"/>
                  </a:lnTo>
                  <a:lnTo>
                    <a:pt x="0" y="6629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40" name="Google Shape;1840;p2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911570" y="5546572"/>
              <a:ext cx="118922" cy="2164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1" name="Google Shape;1841;p2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133205" y="5590363"/>
              <a:ext cx="109885" cy="1635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42" name="Google Shape;1842;p25"/>
            <p:cNvGrpSpPr/>
            <p:nvPr/>
          </p:nvGrpSpPr>
          <p:grpSpPr>
            <a:xfrm>
              <a:off x="6421254" y="5545073"/>
              <a:ext cx="734712" cy="264160"/>
              <a:chOff x="6421254" y="5545073"/>
              <a:chExt cx="734712" cy="264160"/>
            </a:xfrm>
          </p:grpSpPr>
          <p:sp>
            <p:nvSpPr>
              <p:cNvPr id="1843" name="Google Shape;1843;p25"/>
              <p:cNvSpPr/>
              <p:nvPr/>
            </p:nvSpPr>
            <p:spPr>
              <a:xfrm>
                <a:off x="6470903" y="5596889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25"/>
              <p:cNvSpPr/>
              <p:nvPr/>
            </p:nvSpPr>
            <p:spPr>
              <a:xfrm>
                <a:off x="6421254" y="5545073"/>
                <a:ext cx="107950" cy="245110"/>
              </a:xfrm>
              <a:custGeom>
                <a:rect b="b" l="l" r="r" t="t"/>
                <a:pathLst>
                  <a:path extrusionOk="0" h="245110" w="107950">
                    <a:moveTo>
                      <a:pt x="78605" y="0"/>
                    </a:moveTo>
                    <a:lnTo>
                      <a:pt x="42493" y="33539"/>
                    </a:lnTo>
                    <a:lnTo>
                      <a:pt x="22431" y="73806"/>
                    </a:lnTo>
                    <a:lnTo>
                      <a:pt x="6000" y="123694"/>
                    </a:lnTo>
                    <a:lnTo>
                      <a:pt x="0" y="168854"/>
                    </a:lnTo>
                    <a:lnTo>
                      <a:pt x="500" y="188214"/>
                    </a:lnTo>
                    <a:lnTo>
                      <a:pt x="13073" y="224790"/>
                    </a:lnTo>
                    <a:lnTo>
                      <a:pt x="47684" y="245042"/>
                    </a:lnTo>
                    <a:lnTo>
                      <a:pt x="61841" y="244602"/>
                    </a:lnTo>
                    <a:lnTo>
                      <a:pt x="75092" y="241208"/>
                    </a:lnTo>
                    <a:lnTo>
                      <a:pt x="86701" y="235172"/>
                    </a:lnTo>
                    <a:lnTo>
                      <a:pt x="97309" y="227564"/>
                    </a:lnTo>
                    <a:lnTo>
                      <a:pt x="107561" y="21945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25"/>
              <p:cNvSpPr/>
              <p:nvPr/>
            </p:nvSpPr>
            <p:spPr>
              <a:xfrm>
                <a:off x="6516623" y="5602223"/>
                <a:ext cx="344170" cy="207010"/>
              </a:xfrm>
              <a:custGeom>
                <a:rect b="b" l="l" r="r" t="t"/>
                <a:pathLst>
                  <a:path extrusionOk="0" h="207010" w="344170">
                    <a:moveTo>
                      <a:pt x="40385" y="0"/>
                    </a:moveTo>
                    <a:lnTo>
                      <a:pt x="41981" y="10989"/>
                    </a:lnTo>
                    <a:lnTo>
                      <a:pt x="43433" y="22193"/>
                    </a:lnTo>
                    <a:lnTo>
                      <a:pt x="44886" y="33539"/>
                    </a:lnTo>
                    <a:lnTo>
                      <a:pt x="46481" y="44958"/>
                    </a:lnTo>
                    <a:lnTo>
                      <a:pt x="47624" y="57531"/>
                    </a:lnTo>
                    <a:lnTo>
                      <a:pt x="48767" y="70104"/>
                    </a:lnTo>
                    <a:lnTo>
                      <a:pt x="49910" y="82677"/>
                    </a:lnTo>
                    <a:lnTo>
                      <a:pt x="51053" y="95250"/>
                    </a:lnTo>
                    <a:lnTo>
                      <a:pt x="51815" y="102108"/>
                    </a:lnTo>
                    <a:lnTo>
                      <a:pt x="53339" y="108966"/>
                    </a:lnTo>
                    <a:lnTo>
                      <a:pt x="54101" y="116586"/>
                    </a:lnTo>
                    <a:lnTo>
                      <a:pt x="21764" y="90487"/>
                    </a:lnTo>
                    <a:lnTo>
                      <a:pt x="0" y="124968"/>
                    </a:lnTo>
                    <a:lnTo>
                      <a:pt x="1059" y="133909"/>
                    </a:lnTo>
                    <a:lnTo>
                      <a:pt x="5048" y="138779"/>
                    </a:lnTo>
                    <a:lnTo>
                      <a:pt x="11465" y="140934"/>
                    </a:lnTo>
                    <a:lnTo>
                      <a:pt x="19811" y="141732"/>
                    </a:lnTo>
                    <a:lnTo>
                      <a:pt x="34456" y="140874"/>
                    </a:lnTo>
                    <a:lnTo>
                      <a:pt x="72389" y="121158"/>
                    </a:lnTo>
                    <a:lnTo>
                      <a:pt x="101215" y="89975"/>
                    </a:lnTo>
                    <a:lnTo>
                      <a:pt x="111835" y="53816"/>
                    </a:lnTo>
                    <a:lnTo>
                      <a:pt x="110489" y="47244"/>
                    </a:lnTo>
                    <a:lnTo>
                      <a:pt x="109727" y="46482"/>
                    </a:lnTo>
                    <a:lnTo>
                      <a:pt x="108965" y="46482"/>
                    </a:lnTo>
                    <a:lnTo>
                      <a:pt x="107441" y="46482"/>
                    </a:lnTo>
                    <a:lnTo>
                      <a:pt x="81653" y="86141"/>
                    </a:lnTo>
                    <a:lnTo>
                      <a:pt x="77319" y="116978"/>
                    </a:lnTo>
                    <a:lnTo>
                      <a:pt x="82295" y="129540"/>
                    </a:lnTo>
                    <a:lnTo>
                      <a:pt x="89832" y="134897"/>
                    </a:lnTo>
                    <a:lnTo>
                      <a:pt x="99726" y="137541"/>
                    </a:lnTo>
                    <a:lnTo>
                      <a:pt x="110049" y="137898"/>
                    </a:lnTo>
                    <a:lnTo>
                      <a:pt x="118871" y="136398"/>
                    </a:lnTo>
                    <a:lnTo>
                      <a:pt x="135695" y="126634"/>
                    </a:lnTo>
                    <a:lnTo>
                      <a:pt x="148304" y="111442"/>
                    </a:lnTo>
                    <a:lnTo>
                      <a:pt x="156483" y="93106"/>
                    </a:lnTo>
                    <a:lnTo>
                      <a:pt x="160019" y="73914"/>
                    </a:lnTo>
                    <a:lnTo>
                      <a:pt x="159984" y="63841"/>
                    </a:lnTo>
                    <a:lnTo>
                      <a:pt x="159734" y="53340"/>
                    </a:lnTo>
                    <a:lnTo>
                      <a:pt x="159055" y="42838"/>
                    </a:lnTo>
                    <a:lnTo>
                      <a:pt x="157733" y="32766"/>
                    </a:lnTo>
                    <a:lnTo>
                      <a:pt x="157733" y="31242"/>
                    </a:lnTo>
                    <a:lnTo>
                      <a:pt x="157733" y="29718"/>
                    </a:lnTo>
                    <a:lnTo>
                      <a:pt x="156971" y="28194"/>
                    </a:lnTo>
                    <a:lnTo>
                      <a:pt x="156971" y="35052"/>
                    </a:lnTo>
                    <a:lnTo>
                      <a:pt x="156971" y="40386"/>
                    </a:lnTo>
                    <a:lnTo>
                      <a:pt x="156971" y="48006"/>
                    </a:lnTo>
                    <a:lnTo>
                      <a:pt x="156960" y="72139"/>
                    </a:lnTo>
                    <a:lnTo>
                      <a:pt x="156876" y="96488"/>
                    </a:lnTo>
                    <a:lnTo>
                      <a:pt x="156650" y="120979"/>
                    </a:lnTo>
                    <a:lnTo>
                      <a:pt x="156209" y="145542"/>
                    </a:lnTo>
                    <a:lnTo>
                      <a:pt x="156007" y="159508"/>
                    </a:lnTo>
                    <a:lnTo>
                      <a:pt x="155733" y="173831"/>
                    </a:lnTo>
                    <a:lnTo>
                      <a:pt x="155888" y="188297"/>
                    </a:lnTo>
                    <a:lnTo>
                      <a:pt x="156971" y="202692"/>
                    </a:lnTo>
                    <a:lnTo>
                      <a:pt x="157733" y="204978"/>
                    </a:lnTo>
                    <a:lnTo>
                      <a:pt x="156971" y="206502"/>
                    </a:lnTo>
                    <a:lnTo>
                      <a:pt x="158495" y="206502"/>
                    </a:lnTo>
                    <a:lnTo>
                      <a:pt x="158472" y="195762"/>
                    </a:lnTo>
                    <a:lnTo>
                      <a:pt x="158305" y="185166"/>
                    </a:lnTo>
                    <a:lnTo>
                      <a:pt x="157853" y="174569"/>
                    </a:lnTo>
                    <a:lnTo>
                      <a:pt x="156971" y="163830"/>
                    </a:lnTo>
                    <a:lnTo>
                      <a:pt x="155852" y="147958"/>
                    </a:lnTo>
                    <a:lnTo>
                      <a:pt x="154876" y="132302"/>
                    </a:lnTo>
                    <a:lnTo>
                      <a:pt x="154185" y="116788"/>
                    </a:lnTo>
                    <a:lnTo>
                      <a:pt x="153923" y="101346"/>
                    </a:lnTo>
                    <a:lnTo>
                      <a:pt x="155078" y="91963"/>
                    </a:lnTo>
                    <a:lnTo>
                      <a:pt x="158019" y="84582"/>
                    </a:lnTo>
                    <a:lnTo>
                      <a:pt x="163675" y="79486"/>
                    </a:lnTo>
                    <a:lnTo>
                      <a:pt x="172973" y="76962"/>
                    </a:lnTo>
                    <a:lnTo>
                      <a:pt x="182641" y="76330"/>
                    </a:lnTo>
                    <a:lnTo>
                      <a:pt x="192023" y="77057"/>
                    </a:lnTo>
                    <a:lnTo>
                      <a:pt x="217681" y="106441"/>
                    </a:lnTo>
                    <a:lnTo>
                      <a:pt x="215645" y="114300"/>
                    </a:lnTo>
                    <a:lnTo>
                      <a:pt x="192023" y="137160"/>
                    </a:lnTo>
                    <a:lnTo>
                      <a:pt x="191261" y="137922"/>
                    </a:lnTo>
                    <a:lnTo>
                      <a:pt x="190499" y="138684"/>
                    </a:lnTo>
                    <a:lnTo>
                      <a:pt x="195071" y="135636"/>
                    </a:lnTo>
                    <a:lnTo>
                      <a:pt x="198881" y="133350"/>
                    </a:lnTo>
                    <a:lnTo>
                      <a:pt x="228980" y="106489"/>
                    </a:lnTo>
                    <a:lnTo>
                      <a:pt x="253698" y="73259"/>
                    </a:lnTo>
                    <a:lnTo>
                      <a:pt x="248411" y="50292"/>
                    </a:lnTo>
                    <a:lnTo>
                      <a:pt x="244601" y="52578"/>
                    </a:lnTo>
                    <a:lnTo>
                      <a:pt x="235100" y="94511"/>
                    </a:lnTo>
                    <a:lnTo>
                      <a:pt x="265937" y="124206"/>
                    </a:lnTo>
                    <a:lnTo>
                      <a:pt x="301228" y="99071"/>
                    </a:lnTo>
                    <a:lnTo>
                      <a:pt x="302656" y="81188"/>
                    </a:lnTo>
                    <a:lnTo>
                      <a:pt x="302513" y="72390"/>
                    </a:lnTo>
                    <a:lnTo>
                      <a:pt x="302513" y="66294"/>
                    </a:lnTo>
                    <a:lnTo>
                      <a:pt x="301751" y="60960"/>
                    </a:lnTo>
                    <a:lnTo>
                      <a:pt x="300227" y="57150"/>
                    </a:lnTo>
                    <a:lnTo>
                      <a:pt x="299596" y="73402"/>
                    </a:lnTo>
                    <a:lnTo>
                      <a:pt x="298608" y="90582"/>
                    </a:lnTo>
                    <a:lnTo>
                      <a:pt x="298620" y="107620"/>
                    </a:lnTo>
                    <a:lnTo>
                      <a:pt x="300989" y="123444"/>
                    </a:lnTo>
                    <a:lnTo>
                      <a:pt x="301751" y="124206"/>
                    </a:lnTo>
                    <a:lnTo>
                      <a:pt x="302513" y="118110"/>
                    </a:lnTo>
                    <a:lnTo>
                      <a:pt x="302513" y="110490"/>
                    </a:lnTo>
                    <a:lnTo>
                      <a:pt x="302513" y="104394"/>
                    </a:lnTo>
                    <a:lnTo>
                      <a:pt x="310979" y="64960"/>
                    </a:lnTo>
                    <a:lnTo>
                      <a:pt x="332863" y="46374"/>
                    </a:lnTo>
                    <a:lnTo>
                      <a:pt x="337565" y="50292"/>
                    </a:lnTo>
                    <a:lnTo>
                      <a:pt x="341733" y="59721"/>
                    </a:lnTo>
                    <a:lnTo>
                      <a:pt x="343471" y="70294"/>
                    </a:lnTo>
                    <a:lnTo>
                      <a:pt x="343781" y="81153"/>
                    </a:lnTo>
                    <a:lnTo>
                      <a:pt x="343661" y="91440"/>
                    </a:lnTo>
                    <a:lnTo>
                      <a:pt x="343661" y="99429"/>
                    </a:lnTo>
                    <a:lnTo>
                      <a:pt x="343661" y="107346"/>
                    </a:lnTo>
                    <a:lnTo>
                      <a:pt x="343661" y="115121"/>
                    </a:lnTo>
                    <a:lnTo>
                      <a:pt x="343661" y="12268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46" name="Google Shape;1846;p25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873214" y="5591530"/>
                <a:ext cx="282752" cy="2073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47" name="Google Shape;1847;p25"/>
            <p:cNvGrpSpPr/>
            <p:nvPr/>
          </p:nvGrpSpPr>
          <p:grpSpPr>
            <a:xfrm>
              <a:off x="7364216" y="5515355"/>
              <a:ext cx="426471" cy="243204"/>
              <a:chOff x="7364216" y="5515355"/>
              <a:chExt cx="426471" cy="243204"/>
            </a:xfrm>
          </p:grpSpPr>
          <p:pic>
            <p:nvPicPr>
              <p:cNvPr id="1848" name="Google Shape;1848;p25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7364216" y="5620105"/>
                <a:ext cx="183418" cy="117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9" name="Google Shape;1849;p25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591018" y="5579338"/>
                <a:ext cx="96824" cy="13873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50" name="Google Shape;1850;p25"/>
              <p:cNvSpPr/>
              <p:nvPr/>
            </p:nvSpPr>
            <p:spPr>
              <a:xfrm>
                <a:off x="7668767" y="5515355"/>
                <a:ext cx="121920" cy="243204"/>
              </a:xfrm>
              <a:custGeom>
                <a:rect b="b" l="l" r="r" t="t"/>
                <a:pathLst>
                  <a:path extrusionOk="0" h="243204" w="121920">
                    <a:moveTo>
                      <a:pt x="20574" y="0"/>
                    </a:moveTo>
                    <a:lnTo>
                      <a:pt x="58614" y="19931"/>
                    </a:lnTo>
                    <a:lnTo>
                      <a:pt x="94583" y="59435"/>
                    </a:lnTo>
                    <a:lnTo>
                      <a:pt x="112776" y="93725"/>
                    </a:lnTo>
                    <a:lnTo>
                      <a:pt x="121669" y="146554"/>
                    </a:lnTo>
                    <a:lnTo>
                      <a:pt x="117348" y="163829"/>
                    </a:lnTo>
                    <a:lnTo>
                      <a:pt x="93345" y="196214"/>
                    </a:lnTo>
                    <a:lnTo>
                      <a:pt x="60198" y="219455"/>
                    </a:lnTo>
                    <a:lnTo>
                      <a:pt x="16049" y="239708"/>
                    </a:lnTo>
                    <a:lnTo>
                      <a:pt x="0" y="24307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851" name="Google Shape;1851;p2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026882" y="5609818"/>
              <a:ext cx="214172" cy="1349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52" name="Google Shape;1852;p25"/>
            <p:cNvGrpSpPr/>
            <p:nvPr/>
          </p:nvGrpSpPr>
          <p:grpSpPr>
            <a:xfrm>
              <a:off x="4593538" y="6060602"/>
              <a:ext cx="234950" cy="248920"/>
              <a:chOff x="4593538" y="6060602"/>
              <a:chExt cx="234950" cy="248920"/>
            </a:xfrm>
          </p:grpSpPr>
          <p:pic>
            <p:nvPicPr>
              <p:cNvPr id="1853" name="Google Shape;1853;p25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4666272" y="6106642"/>
                <a:ext cx="145783" cy="1676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54" name="Google Shape;1854;p25"/>
              <p:cNvSpPr/>
              <p:nvPr/>
            </p:nvSpPr>
            <p:spPr>
              <a:xfrm>
                <a:off x="4593538" y="6060602"/>
                <a:ext cx="234950" cy="248920"/>
              </a:xfrm>
              <a:custGeom>
                <a:rect b="b" l="l" r="r" t="t"/>
                <a:pathLst>
                  <a:path extrusionOk="0" h="248920" w="234950">
                    <a:moveTo>
                      <a:pt x="159817" y="12537"/>
                    </a:moveTo>
                    <a:lnTo>
                      <a:pt x="140208" y="7119"/>
                    </a:lnTo>
                    <a:lnTo>
                      <a:pt x="119526" y="2345"/>
                    </a:lnTo>
                    <a:lnTo>
                      <a:pt x="98417" y="0"/>
                    </a:lnTo>
                    <a:lnTo>
                      <a:pt x="77521" y="1869"/>
                    </a:lnTo>
                    <a:lnTo>
                      <a:pt x="29325" y="31301"/>
                    </a:lnTo>
                    <a:lnTo>
                      <a:pt x="2845" y="81879"/>
                    </a:lnTo>
                    <a:lnTo>
                      <a:pt x="0" y="107180"/>
                    </a:lnTo>
                    <a:lnTo>
                      <a:pt x="2369" y="131695"/>
                    </a:lnTo>
                    <a:lnTo>
                      <a:pt x="19609" y="178653"/>
                    </a:lnTo>
                    <a:lnTo>
                      <a:pt x="47898" y="217705"/>
                    </a:lnTo>
                    <a:lnTo>
                      <a:pt x="88189" y="244185"/>
                    </a:lnTo>
                    <a:lnTo>
                      <a:pt x="109728" y="248483"/>
                    </a:lnTo>
                    <a:lnTo>
                      <a:pt x="130766" y="247138"/>
                    </a:lnTo>
                    <a:lnTo>
                      <a:pt x="170485" y="231231"/>
                    </a:lnTo>
                    <a:lnTo>
                      <a:pt x="203823" y="203132"/>
                    </a:lnTo>
                    <a:lnTo>
                      <a:pt x="226873" y="166461"/>
                    </a:lnTo>
                    <a:lnTo>
                      <a:pt x="234684" y="130552"/>
                    </a:lnTo>
                    <a:lnTo>
                      <a:pt x="233945" y="111704"/>
                    </a:lnTo>
                    <a:lnTo>
                      <a:pt x="219789" y="72663"/>
                    </a:lnTo>
                    <a:lnTo>
                      <a:pt x="186094" y="36421"/>
                    </a:lnTo>
                    <a:lnTo>
                      <a:pt x="139910" y="28634"/>
                    </a:lnTo>
                    <a:lnTo>
                      <a:pt x="121717" y="4454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855" name="Google Shape;1855;p2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097480" y="6118834"/>
              <a:ext cx="272358" cy="1611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56" name="Google Shape;1856;p25"/>
            <p:cNvGrpSpPr/>
            <p:nvPr/>
          </p:nvGrpSpPr>
          <p:grpSpPr>
            <a:xfrm>
              <a:off x="5485352" y="6016752"/>
              <a:ext cx="233679" cy="279400"/>
              <a:chOff x="5485352" y="6016752"/>
              <a:chExt cx="233679" cy="279400"/>
            </a:xfrm>
          </p:grpSpPr>
          <p:sp>
            <p:nvSpPr>
              <p:cNvPr id="1857" name="Google Shape;1857;p25"/>
              <p:cNvSpPr/>
              <p:nvPr/>
            </p:nvSpPr>
            <p:spPr>
              <a:xfrm>
                <a:off x="5577078" y="6116574"/>
                <a:ext cx="3175" cy="110489"/>
              </a:xfrm>
              <a:custGeom>
                <a:rect b="b" l="l" r="r" t="t"/>
                <a:pathLst>
                  <a:path extrusionOk="0" h="110489" w="3175">
                    <a:moveTo>
                      <a:pt x="3048" y="0"/>
                    </a:moveTo>
                    <a:lnTo>
                      <a:pt x="2035" y="14275"/>
                    </a:lnTo>
                    <a:lnTo>
                      <a:pt x="1238" y="28479"/>
                    </a:lnTo>
                    <a:lnTo>
                      <a:pt x="583" y="42541"/>
                    </a:lnTo>
                    <a:lnTo>
                      <a:pt x="0" y="56388"/>
                    </a:lnTo>
                    <a:lnTo>
                      <a:pt x="0" y="67687"/>
                    </a:lnTo>
                    <a:lnTo>
                      <a:pt x="0" y="78771"/>
                    </a:lnTo>
                    <a:lnTo>
                      <a:pt x="0" y="89713"/>
                    </a:lnTo>
                    <a:lnTo>
                      <a:pt x="0" y="100584"/>
                    </a:lnTo>
                    <a:lnTo>
                      <a:pt x="0" y="108204"/>
                    </a:lnTo>
                    <a:lnTo>
                      <a:pt x="0" y="106680"/>
                    </a:lnTo>
                    <a:lnTo>
                      <a:pt x="2286" y="11048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25"/>
              <p:cNvSpPr/>
              <p:nvPr/>
            </p:nvSpPr>
            <p:spPr>
              <a:xfrm>
                <a:off x="5562981" y="6099774"/>
                <a:ext cx="82550" cy="133985"/>
              </a:xfrm>
              <a:custGeom>
                <a:rect b="b" l="l" r="r" t="t"/>
                <a:pathLst>
                  <a:path extrusionOk="0" h="133985" w="82550">
                    <a:moveTo>
                      <a:pt x="1904" y="23657"/>
                    </a:moveTo>
                    <a:lnTo>
                      <a:pt x="523" y="15370"/>
                    </a:lnTo>
                    <a:lnTo>
                      <a:pt x="0" y="8798"/>
                    </a:lnTo>
                    <a:lnTo>
                      <a:pt x="2333" y="3940"/>
                    </a:lnTo>
                    <a:lnTo>
                      <a:pt x="9524" y="797"/>
                    </a:lnTo>
                    <a:lnTo>
                      <a:pt x="17287" y="0"/>
                    </a:lnTo>
                    <a:lnTo>
                      <a:pt x="25336" y="130"/>
                    </a:lnTo>
                    <a:lnTo>
                      <a:pt x="52542" y="27539"/>
                    </a:lnTo>
                    <a:lnTo>
                      <a:pt x="52958" y="36611"/>
                    </a:lnTo>
                    <a:lnTo>
                      <a:pt x="51732" y="47958"/>
                    </a:lnTo>
                    <a:lnTo>
                      <a:pt x="29336" y="84617"/>
                    </a:lnTo>
                    <a:lnTo>
                      <a:pt x="26288" y="88427"/>
                    </a:lnTo>
                    <a:lnTo>
                      <a:pt x="34289" y="88308"/>
                    </a:lnTo>
                    <a:lnTo>
                      <a:pt x="42290" y="88046"/>
                    </a:lnTo>
                    <a:lnTo>
                      <a:pt x="50291" y="87784"/>
                    </a:lnTo>
                    <a:lnTo>
                      <a:pt x="58292" y="87665"/>
                    </a:lnTo>
                    <a:lnTo>
                      <a:pt x="64388" y="87665"/>
                    </a:lnTo>
                    <a:lnTo>
                      <a:pt x="77342" y="84617"/>
                    </a:lnTo>
                    <a:lnTo>
                      <a:pt x="81152" y="92237"/>
                    </a:lnTo>
                    <a:lnTo>
                      <a:pt x="82153" y="98798"/>
                    </a:lnTo>
                    <a:lnTo>
                      <a:pt x="79438" y="104715"/>
                    </a:lnTo>
                    <a:lnTo>
                      <a:pt x="39076" y="131909"/>
                    </a:lnTo>
                    <a:lnTo>
                      <a:pt x="27050" y="133385"/>
                    </a:lnTo>
                    <a:lnTo>
                      <a:pt x="25526" y="133385"/>
                    </a:lnTo>
                    <a:lnTo>
                      <a:pt x="24002" y="133385"/>
                    </a:lnTo>
                    <a:lnTo>
                      <a:pt x="21716" y="13262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25"/>
              <p:cNvSpPr/>
              <p:nvPr/>
            </p:nvSpPr>
            <p:spPr>
              <a:xfrm>
                <a:off x="5485352" y="6016752"/>
                <a:ext cx="233679" cy="279400"/>
              </a:xfrm>
              <a:custGeom>
                <a:rect b="b" l="l" r="r" t="t"/>
                <a:pathLst>
                  <a:path extrusionOk="0" h="279400" w="233679">
                    <a:moveTo>
                      <a:pt x="145065" y="0"/>
                    </a:moveTo>
                    <a:lnTo>
                      <a:pt x="92880" y="17573"/>
                    </a:lnTo>
                    <a:lnTo>
                      <a:pt x="56804" y="49363"/>
                    </a:lnTo>
                    <a:lnTo>
                      <a:pt x="22490" y="95511"/>
                    </a:lnTo>
                    <a:lnTo>
                      <a:pt x="2988" y="144756"/>
                    </a:lnTo>
                    <a:lnTo>
                      <a:pt x="0" y="169926"/>
                    </a:lnTo>
                    <a:lnTo>
                      <a:pt x="1726" y="195095"/>
                    </a:lnTo>
                    <a:lnTo>
                      <a:pt x="20121" y="237779"/>
                    </a:lnTo>
                    <a:lnTo>
                      <a:pt x="55602" y="265949"/>
                    </a:lnTo>
                    <a:lnTo>
                      <a:pt x="100548" y="279201"/>
                    </a:lnTo>
                    <a:lnTo>
                      <a:pt x="124396" y="279082"/>
                    </a:lnTo>
                    <a:lnTo>
                      <a:pt x="169449" y="264414"/>
                    </a:lnTo>
                    <a:lnTo>
                      <a:pt x="204501" y="236982"/>
                    </a:lnTo>
                    <a:lnTo>
                      <a:pt x="228123" y="200405"/>
                    </a:lnTo>
                    <a:lnTo>
                      <a:pt x="233457" y="163544"/>
                    </a:lnTo>
                    <a:lnTo>
                      <a:pt x="230695" y="145006"/>
                    </a:lnTo>
                    <a:lnTo>
                      <a:pt x="213610" y="104096"/>
                    </a:lnTo>
                    <a:lnTo>
                      <a:pt x="182106" y="61781"/>
                    </a:lnTo>
                    <a:lnTo>
                      <a:pt x="144303" y="33623"/>
                    </a:lnTo>
                    <a:lnTo>
                      <a:pt x="120681" y="36576"/>
                    </a:lnTo>
                    <a:lnTo>
                      <a:pt x="118395" y="38100"/>
                    </a:lnTo>
                    <a:lnTo>
                      <a:pt x="116109" y="3962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860" name="Google Shape;1860;p2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951289" y="6079997"/>
              <a:ext cx="285705" cy="240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1" name="Google Shape;1861;p2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413728" y="6064732"/>
              <a:ext cx="202552" cy="1326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2" name="Google Shape;1862;p25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6843496" y="6064696"/>
              <a:ext cx="367334" cy="1410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63" name="Google Shape;1863;p25"/>
            <p:cNvGrpSpPr/>
            <p:nvPr/>
          </p:nvGrpSpPr>
          <p:grpSpPr>
            <a:xfrm>
              <a:off x="7403473" y="6031992"/>
              <a:ext cx="563364" cy="156209"/>
              <a:chOff x="7403473" y="6031992"/>
              <a:chExt cx="563364" cy="156209"/>
            </a:xfrm>
          </p:grpSpPr>
          <p:sp>
            <p:nvSpPr>
              <p:cNvPr id="1864" name="Google Shape;1864;p25"/>
              <p:cNvSpPr/>
              <p:nvPr/>
            </p:nvSpPr>
            <p:spPr>
              <a:xfrm>
                <a:off x="7403473" y="6077712"/>
                <a:ext cx="59690" cy="110489"/>
              </a:xfrm>
              <a:custGeom>
                <a:rect b="b" l="l" r="r" t="t"/>
                <a:pathLst>
                  <a:path extrusionOk="0" h="110489" w="59690">
                    <a:moveTo>
                      <a:pt x="38981" y="0"/>
                    </a:moveTo>
                    <a:lnTo>
                      <a:pt x="2405" y="21336"/>
                    </a:lnTo>
                    <a:lnTo>
                      <a:pt x="0" y="33027"/>
                    </a:lnTo>
                    <a:lnTo>
                      <a:pt x="1452" y="44005"/>
                    </a:lnTo>
                    <a:lnTo>
                      <a:pt x="31361" y="77914"/>
                    </a:lnTo>
                    <a:lnTo>
                      <a:pt x="51935" y="89154"/>
                    </a:lnTo>
                    <a:lnTo>
                      <a:pt x="56507" y="92202"/>
                    </a:lnTo>
                    <a:lnTo>
                      <a:pt x="58031" y="92202"/>
                    </a:lnTo>
                    <a:lnTo>
                      <a:pt x="59555" y="95250"/>
                    </a:lnTo>
                    <a:lnTo>
                      <a:pt x="22502" y="110394"/>
                    </a:lnTo>
                    <a:lnTo>
                      <a:pt x="14847" y="110454"/>
                    </a:lnTo>
                    <a:lnTo>
                      <a:pt x="6977" y="109728"/>
                    </a:lnTo>
                    <a:lnTo>
                      <a:pt x="6977" y="103632"/>
                    </a:lnTo>
                    <a:lnTo>
                      <a:pt x="6977" y="100584"/>
                    </a:lnTo>
                    <a:lnTo>
                      <a:pt x="6977" y="9677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25"/>
              <p:cNvSpPr/>
              <p:nvPr/>
            </p:nvSpPr>
            <p:spPr>
              <a:xfrm>
                <a:off x="7490079" y="6091428"/>
                <a:ext cx="49530" cy="93980"/>
              </a:xfrm>
              <a:custGeom>
                <a:rect b="b" l="l" r="r" t="t"/>
                <a:pathLst>
                  <a:path extrusionOk="0" h="93979" w="49529">
                    <a:moveTo>
                      <a:pt x="14097" y="0"/>
                    </a:moveTo>
                    <a:lnTo>
                      <a:pt x="12751" y="14132"/>
                    </a:lnTo>
                    <a:lnTo>
                      <a:pt x="10191" y="27336"/>
                    </a:lnTo>
                    <a:lnTo>
                      <a:pt x="6917" y="40397"/>
                    </a:lnTo>
                    <a:lnTo>
                      <a:pt x="3429" y="54102"/>
                    </a:lnTo>
                    <a:lnTo>
                      <a:pt x="1714" y="62269"/>
                    </a:lnTo>
                    <a:lnTo>
                      <a:pt x="0" y="72580"/>
                    </a:lnTo>
                    <a:lnTo>
                      <a:pt x="0" y="82605"/>
                    </a:lnTo>
                    <a:lnTo>
                      <a:pt x="3429" y="89916"/>
                    </a:lnTo>
                    <a:lnTo>
                      <a:pt x="14549" y="93511"/>
                    </a:lnTo>
                    <a:lnTo>
                      <a:pt x="26098" y="89535"/>
                    </a:lnTo>
                    <a:lnTo>
                      <a:pt x="36218" y="81557"/>
                    </a:lnTo>
                    <a:lnTo>
                      <a:pt x="43053" y="73152"/>
                    </a:lnTo>
                    <a:lnTo>
                      <a:pt x="47767" y="63650"/>
                    </a:lnTo>
                    <a:lnTo>
                      <a:pt x="49339" y="53721"/>
                    </a:lnTo>
                    <a:lnTo>
                      <a:pt x="47767" y="43791"/>
                    </a:lnTo>
                    <a:lnTo>
                      <a:pt x="43053" y="34290"/>
                    </a:lnTo>
                    <a:lnTo>
                      <a:pt x="37040" y="26539"/>
                    </a:lnTo>
                    <a:lnTo>
                      <a:pt x="29813" y="19145"/>
                    </a:lnTo>
                    <a:lnTo>
                      <a:pt x="22157" y="11894"/>
                    </a:lnTo>
                    <a:lnTo>
                      <a:pt x="14859" y="457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25"/>
              <p:cNvSpPr/>
              <p:nvPr/>
            </p:nvSpPr>
            <p:spPr>
              <a:xfrm>
                <a:off x="7581138" y="6032754"/>
                <a:ext cx="7620" cy="154305"/>
              </a:xfrm>
              <a:custGeom>
                <a:rect b="b" l="l" r="r" t="t"/>
                <a:pathLst>
                  <a:path extrusionOk="0" h="154304" w="7620">
                    <a:moveTo>
                      <a:pt x="0" y="0"/>
                    </a:moveTo>
                    <a:lnTo>
                      <a:pt x="5250" y="38040"/>
                    </a:lnTo>
                    <a:lnTo>
                      <a:pt x="6417" y="71628"/>
                    </a:lnTo>
                    <a:lnTo>
                      <a:pt x="6381" y="92202"/>
                    </a:lnTo>
                    <a:lnTo>
                      <a:pt x="6203" y="112776"/>
                    </a:lnTo>
                    <a:lnTo>
                      <a:pt x="6096" y="133350"/>
                    </a:lnTo>
                    <a:lnTo>
                      <a:pt x="6096" y="140208"/>
                    </a:lnTo>
                    <a:lnTo>
                      <a:pt x="6096" y="147066"/>
                    </a:lnTo>
                    <a:lnTo>
                      <a:pt x="7620" y="15392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25"/>
              <p:cNvSpPr/>
              <p:nvPr/>
            </p:nvSpPr>
            <p:spPr>
              <a:xfrm>
                <a:off x="7621238" y="6105144"/>
                <a:ext cx="88265" cy="50800"/>
              </a:xfrm>
              <a:custGeom>
                <a:rect b="b" l="l" r="r" t="t"/>
                <a:pathLst>
                  <a:path extrusionOk="0" h="50800" w="88265">
                    <a:moveTo>
                      <a:pt x="285" y="0"/>
                    </a:moveTo>
                    <a:lnTo>
                      <a:pt x="107" y="9155"/>
                    </a:lnTo>
                    <a:lnTo>
                      <a:pt x="0" y="18954"/>
                    </a:lnTo>
                    <a:lnTo>
                      <a:pt x="607" y="28610"/>
                    </a:lnTo>
                    <a:lnTo>
                      <a:pt x="2571" y="37337"/>
                    </a:lnTo>
                    <a:lnTo>
                      <a:pt x="7405" y="44065"/>
                    </a:lnTo>
                    <a:lnTo>
                      <a:pt x="14382" y="48291"/>
                    </a:lnTo>
                    <a:lnTo>
                      <a:pt x="22502" y="50089"/>
                    </a:lnTo>
                    <a:lnTo>
                      <a:pt x="30765" y="49529"/>
                    </a:lnTo>
                    <a:lnTo>
                      <a:pt x="51435" y="14382"/>
                    </a:lnTo>
                    <a:lnTo>
                      <a:pt x="51423" y="7298"/>
                    </a:lnTo>
                    <a:lnTo>
                      <a:pt x="51339" y="0"/>
                    </a:lnTo>
                    <a:lnTo>
                      <a:pt x="49815" y="5333"/>
                    </a:lnTo>
                    <a:lnTo>
                      <a:pt x="47529" y="12953"/>
                    </a:lnTo>
                    <a:lnTo>
                      <a:pt x="47529" y="20573"/>
                    </a:lnTo>
                    <a:lnTo>
                      <a:pt x="47363" y="28836"/>
                    </a:lnTo>
                    <a:lnTo>
                      <a:pt x="47910" y="36956"/>
                    </a:lnTo>
                    <a:lnTo>
                      <a:pt x="50744" y="43934"/>
                    </a:lnTo>
                    <a:lnTo>
                      <a:pt x="57435" y="48767"/>
                    </a:lnTo>
                    <a:lnTo>
                      <a:pt x="65841" y="50208"/>
                    </a:lnTo>
                    <a:lnTo>
                      <a:pt x="73247" y="49434"/>
                    </a:lnTo>
                    <a:lnTo>
                      <a:pt x="80367" y="47374"/>
                    </a:lnTo>
                    <a:lnTo>
                      <a:pt x="87915" y="4495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25"/>
              <p:cNvSpPr/>
              <p:nvPr/>
            </p:nvSpPr>
            <p:spPr>
              <a:xfrm>
                <a:off x="7733633" y="6050280"/>
                <a:ext cx="8890" cy="113664"/>
              </a:xfrm>
              <a:custGeom>
                <a:rect b="b" l="l" r="r" t="t"/>
                <a:pathLst>
                  <a:path extrusionOk="0" h="113664" w="8890">
                    <a:moveTo>
                      <a:pt x="6762" y="14478"/>
                    </a:moveTo>
                    <a:lnTo>
                      <a:pt x="2952" y="5334"/>
                    </a:lnTo>
                    <a:lnTo>
                      <a:pt x="2952" y="4572"/>
                    </a:lnTo>
                    <a:lnTo>
                      <a:pt x="666" y="0"/>
                    </a:lnTo>
                    <a:lnTo>
                      <a:pt x="345" y="8131"/>
                    </a:lnTo>
                    <a:lnTo>
                      <a:pt x="381" y="16478"/>
                    </a:lnTo>
                    <a:lnTo>
                      <a:pt x="559" y="24967"/>
                    </a:lnTo>
                    <a:lnTo>
                      <a:pt x="666" y="33528"/>
                    </a:lnTo>
                    <a:lnTo>
                      <a:pt x="583" y="50577"/>
                    </a:lnTo>
                    <a:lnTo>
                      <a:pt x="0" y="68199"/>
                    </a:lnTo>
                    <a:lnTo>
                      <a:pt x="130" y="85820"/>
                    </a:lnTo>
                    <a:lnTo>
                      <a:pt x="2190" y="102870"/>
                    </a:lnTo>
                    <a:lnTo>
                      <a:pt x="5238" y="109728"/>
                    </a:lnTo>
                    <a:lnTo>
                      <a:pt x="5238" y="110490"/>
                    </a:lnTo>
                    <a:lnTo>
                      <a:pt x="8286" y="11353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25"/>
              <p:cNvSpPr/>
              <p:nvPr/>
            </p:nvSpPr>
            <p:spPr>
              <a:xfrm>
                <a:off x="7744968" y="6091428"/>
                <a:ext cx="54610" cy="59055"/>
              </a:xfrm>
              <a:custGeom>
                <a:rect b="b" l="l" r="r" t="t"/>
                <a:pathLst>
                  <a:path extrusionOk="0" h="59054" w="54609">
                    <a:moveTo>
                      <a:pt x="0" y="23622"/>
                    </a:moveTo>
                    <a:lnTo>
                      <a:pt x="32765" y="3048"/>
                    </a:lnTo>
                    <a:lnTo>
                      <a:pt x="41909" y="0"/>
                    </a:lnTo>
                    <a:lnTo>
                      <a:pt x="44957" y="3048"/>
                    </a:lnTo>
                    <a:lnTo>
                      <a:pt x="46684" y="7941"/>
                    </a:lnTo>
                    <a:lnTo>
                      <a:pt x="46767" y="15335"/>
                    </a:lnTo>
                    <a:lnTo>
                      <a:pt x="46136" y="22871"/>
                    </a:lnTo>
                    <a:lnTo>
                      <a:pt x="45720" y="28194"/>
                    </a:lnTo>
                    <a:lnTo>
                      <a:pt x="45660" y="34456"/>
                    </a:lnTo>
                    <a:lnTo>
                      <a:pt x="45815" y="45148"/>
                    </a:lnTo>
                    <a:lnTo>
                      <a:pt x="46684" y="54983"/>
                    </a:lnTo>
                    <a:lnTo>
                      <a:pt x="48768" y="58674"/>
                    </a:lnTo>
                    <a:lnTo>
                      <a:pt x="51816" y="58674"/>
                    </a:lnTo>
                    <a:lnTo>
                      <a:pt x="53340" y="57150"/>
                    </a:lnTo>
                    <a:lnTo>
                      <a:pt x="54102" y="5410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25"/>
              <p:cNvSpPr/>
              <p:nvPr/>
            </p:nvSpPr>
            <p:spPr>
              <a:xfrm>
                <a:off x="7793736" y="6031992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4571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4571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25"/>
              <p:cNvSpPr/>
              <p:nvPr/>
            </p:nvSpPr>
            <p:spPr>
              <a:xfrm>
                <a:off x="7828026" y="6086856"/>
                <a:ext cx="50165" cy="54610"/>
              </a:xfrm>
              <a:custGeom>
                <a:rect b="b" l="l" r="r" t="t"/>
                <a:pathLst>
                  <a:path extrusionOk="0" h="54610" w="50165">
                    <a:moveTo>
                      <a:pt x="0" y="2286"/>
                    </a:moveTo>
                    <a:lnTo>
                      <a:pt x="1488" y="11418"/>
                    </a:lnTo>
                    <a:lnTo>
                      <a:pt x="2762" y="20478"/>
                    </a:lnTo>
                    <a:lnTo>
                      <a:pt x="4179" y="29396"/>
                    </a:lnTo>
                    <a:lnTo>
                      <a:pt x="24979" y="54280"/>
                    </a:lnTo>
                    <a:lnTo>
                      <a:pt x="31242" y="52673"/>
                    </a:lnTo>
                    <a:lnTo>
                      <a:pt x="49732" y="25348"/>
                    </a:lnTo>
                    <a:lnTo>
                      <a:pt x="48768" y="18288"/>
                    </a:lnTo>
                    <a:lnTo>
                      <a:pt x="20574" y="762"/>
                    </a:lnTo>
                    <a:lnTo>
                      <a:pt x="18288" y="0"/>
                    </a:lnTo>
                    <a:lnTo>
                      <a:pt x="1447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25"/>
              <p:cNvSpPr/>
              <p:nvPr/>
            </p:nvSpPr>
            <p:spPr>
              <a:xfrm>
                <a:off x="7914132" y="6079236"/>
                <a:ext cx="52705" cy="52069"/>
              </a:xfrm>
              <a:custGeom>
                <a:rect b="b" l="l" r="r" t="t"/>
                <a:pathLst>
                  <a:path extrusionOk="0" h="52070" w="52704">
                    <a:moveTo>
                      <a:pt x="0" y="10668"/>
                    </a:moveTo>
                    <a:lnTo>
                      <a:pt x="5334" y="45720"/>
                    </a:lnTo>
                    <a:lnTo>
                      <a:pt x="5334" y="47244"/>
                    </a:lnTo>
                    <a:lnTo>
                      <a:pt x="5334" y="51816"/>
                    </a:lnTo>
                    <a:lnTo>
                      <a:pt x="3810" y="44196"/>
                    </a:lnTo>
                    <a:lnTo>
                      <a:pt x="3048" y="35052"/>
                    </a:lnTo>
                    <a:lnTo>
                      <a:pt x="3810" y="27432"/>
                    </a:lnTo>
                    <a:lnTo>
                      <a:pt x="36576" y="0"/>
                    </a:lnTo>
                    <a:lnTo>
                      <a:pt x="41148" y="3810"/>
                    </a:lnTo>
                    <a:lnTo>
                      <a:pt x="46482" y="9144"/>
                    </a:lnTo>
                    <a:lnTo>
                      <a:pt x="48006" y="20574"/>
                    </a:lnTo>
                    <a:lnTo>
                      <a:pt x="48768" y="27432"/>
                    </a:lnTo>
                    <a:lnTo>
                      <a:pt x="48768" y="35052"/>
                    </a:lnTo>
                    <a:lnTo>
                      <a:pt x="47244" y="41148"/>
                    </a:lnTo>
                    <a:lnTo>
                      <a:pt x="52578" y="4648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3" name="Google Shape;1873;p25"/>
            <p:cNvSpPr/>
            <p:nvPr/>
          </p:nvSpPr>
          <p:spPr>
            <a:xfrm>
              <a:off x="8025383" y="6121908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5334"/>
                  </a:moveTo>
                  <a:lnTo>
                    <a:pt x="0" y="18288"/>
                  </a:lnTo>
                  <a:lnTo>
                    <a:pt x="5333" y="22860"/>
                  </a:lnTo>
                  <a:lnTo>
                    <a:pt x="18287" y="22860"/>
                  </a:lnTo>
                  <a:lnTo>
                    <a:pt x="22859" y="18288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4" name="Google Shape;1874;p25"/>
          <p:cNvGrpSpPr/>
          <p:nvPr/>
        </p:nvGrpSpPr>
        <p:grpSpPr>
          <a:xfrm>
            <a:off x="6125115" y="506622"/>
            <a:ext cx="3875767" cy="4950187"/>
            <a:chOff x="6125115" y="506622"/>
            <a:chExt cx="3875767" cy="4950187"/>
          </a:xfrm>
        </p:grpSpPr>
        <p:grpSp>
          <p:nvGrpSpPr>
            <p:cNvPr id="1875" name="Google Shape;1875;p25"/>
            <p:cNvGrpSpPr/>
            <p:nvPr/>
          </p:nvGrpSpPr>
          <p:grpSpPr>
            <a:xfrm>
              <a:off x="6216647" y="1071994"/>
              <a:ext cx="3784235" cy="4384815"/>
              <a:chOff x="7587996" y="2358781"/>
              <a:chExt cx="2412885" cy="3098028"/>
            </a:xfrm>
          </p:grpSpPr>
          <p:grpSp>
            <p:nvGrpSpPr>
              <p:cNvPr id="1876" name="Google Shape;1876;p25"/>
              <p:cNvGrpSpPr/>
              <p:nvPr/>
            </p:nvGrpSpPr>
            <p:grpSpPr>
              <a:xfrm>
                <a:off x="8173211" y="2817114"/>
                <a:ext cx="186715" cy="125754"/>
                <a:chOff x="8173211" y="2817114"/>
                <a:chExt cx="186715" cy="125754"/>
              </a:xfrm>
            </p:grpSpPr>
            <p:sp>
              <p:nvSpPr>
                <p:cNvPr id="1877" name="Google Shape;1877;p25"/>
                <p:cNvSpPr/>
                <p:nvPr/>
              </p:nvSpPr>
              <p:spPr>
                <a:xfrm>
                  <a:off x="8195309" y="2886456"/>
                  <a:ext cx="6985" cy="40005"/>
                </a:xfrm>
                <a:custGeom>
                  <a:rect b="b" l="l" r="r" t="t"/>
                  <a:pathLst>
                    <a:path extrusionOk="0" h="40005" w="6984">
                      <a:moveTo>
                        <a:pt x="0" y="0"/>
                      </a:moveTo>
                      <a:lnTo>
                        <a:pt x="1690" y="8012"/>
                      </a:lnTo>
                      <a:lnTo>
                        <a:pt x="3238" y="16097"/>
                      </a:lnTo>
                      <a:lnTo>
                        <a:pt x="4500" y="24324"/>
                      </a:lnTo>
                      <a:lnTo>
                        <a:pt x="5334" y="32766"/>
                      </a:lnTo>
                      <a:lnTo>
                        <a:pt x="6096" y="36576"/>
                      </a:lnTo>
                      <a:lnTo>
                        <a:pt x="6096" y="37338"/>
                      </a:lnTo>
                      <a:lnTo>
                        <a:pt x="6858" y="39624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339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8" name="Google Shape;1878;p25"/>
                <p:cNvSpPr/>
                <p:nvPr/>
              </p:nvSpPr>
              <p:spPr>
                <a:xfrm>
                  <a:off x="8173211" y="2817114"/>
                  <a:ext cx="22860" cy="22860"/>
                </a:xfrm>
                <a:custGeom>
                  <a:rect b="b" l="l" r="r" t="t"/>
                  <a:pathLst>
                    <a:path extrusionOk="0" h="22860" w="22859">
                      <a:moveTo>
                        <a:pt x="0" y="5333"/>
                      </a:moveTo>
                      <a:lnTo>
                        <a:pt x="0" y="17525"/>
                      </a:lnTo>
                      <a:lnTo>
                        <a:pt x="5333" y="22859"/>
                      </a:lnTo>
                      <a:lnTo>
                        <a:pt x="17525" y="22859"/>
                      </a:lnTo>
                      <a:lnTo>
                        <a:pt x="22859" y="17525"/>
                      </a:lnTo>
                      <a:lnTo>
                        <a:pt x="22859" y="11429"/>
                      </a:lnTo>
                      <a:lnTo>
                        <a:pt x="22859" y="5333"/>
                      </a:lnTo>
                      <a:lnTo>
                        <a:pt x="17525" y="0"/>
                      </a:lnTo>
                      <a:lnTo>
                        <a:pt x="5333" y="0"/>
                      </a:lnTo>
                      <a:lnTo>
                        <a:pt x="0" y="5333"/>
                      </a:lnTo>
                      <a:close/>
                    </a:path>
                  </a:pathLst>
                </a:custGeom>
                <a:solidFill>
                  <a:srgbClr val="333399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879" name="Google Shape;1879;p25"/>
                <p:cNvPicPr preferRelativeResize="0"/>
                <p:nvPr/>
              </p:nvPicPr>
              <p:blipFill rotWithShape="1">
                <a:blip r:embed="rId25">
                  <a:alphaModFix/>
                </a:blip>
                <a:srcRect b="0" l="0" r="0" t="0"/>
                <a:stretch/>
              </p:blipFill>
              <p:spPr>
                <a:xfrm>
                  <a:off x="8244814" y="2844520"/>
                  <a:ext cx="115112" cy="983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80" name="Google Shape;1880;p25"/>
              <p:cNvGrpSpPr/>
              <p:nvPr/>
            </p:nvGrpSpPr>
            <p:grpSpPr>
              <a:xfrm>
                <a:off x="7587996" y="2536698"/>
                <a:ext cx="309118" cy="157079"/>
                <a:chOff x="7587996" y="2536698"/>
                <a:chExt cx="309118" cy="157079"/>
              </a:xfrm>
            </p:grpSpPr>
            <p:sp>
              <p:nvSpPr>
                <p:cNvPr id="1881" name="Google Shape;1881;p25"/>
                <p:cNvSpPr/>
                <p:nvPr/>
              </p:nvSpPr>
              <p:spPr>
                <a:xfrm>
                  <a:off x="7587996" y="2606147"/>
                  <a:ext cx="140970" cy="87630"/>
                </a:xfrm>
                <a:custGeom>
                  <a:rect b="b" l="l" r="r" t="t"/>
                  <a:pathLst>
                    <a:path extrusionOk="0" h="87630" w="140970">
                      <a:moveTo>
                        <a:pt x="0" y="35706"/>
                      </a:moveTo>
                      <a:lnTo>
                        <a:pt x="3810" y="76854"/>
                      </a:lnTo>
                      <a:lnTo>
                        <a:pt x="3810" y="82188"/>
                      </a:lnTo>
                      <a:lnTo>
                        <a:pt x="4572" y="86760"/>
                      </a:lnTo>
                      <a:lnTo>
                        <a:pt x="4572" y="87522"/>
                      </a:lnTo>
                      <a:lnTo>
                        <a:pt x="5334" y="87522"/>
                      </a:lnTo>
                      <a:lnTo>
                        <a:pt x="5048" y="75747"/>
                      </a:lnTo>
                      <a:lnTo>
                        <a:pt x="4762" y="63615"/>
                      </a:lnTo>
                      <a:lnTo>
                        <a:pt x="19942" y="24741"/>
                      </a:lnTo>
                      <a:lnTo>
                        <a:pt x="34647" y="21002"/>
                      </a:lnTo>
                      <a:lnTo>
                        <a:pt x="42481" y="21514"/>
                      </a:lnTo>
                      <a:lnTo>
                        <a:pt x="72366" y="48220"/>
                      </a:lnTo>
                      <a:lnTo>
                        <a:pt x="77724" y="73044"/>
                      </a:lnTo>
                      <a:lnTo>
                        <a:pt x="75438" y="79140"/>
                      </a:lnTo>
                      <a:lnTo>
                        <a:pt x="74676" y="80664"/>
                      </a:lnTo>
                      <a:lnTo>
                        <a:pt x="74676" y="81426"/>
                      </a:lnTo>
                      <a:lnTo>
                        <a:pt x="73914" y="82188"/>
                      </a:lnTo>
                      <a:lnTo>
                        <a:pt x="71628" y="77616"/>
                      </a:lnTo>
                      <a:lnTo>
                        <a:pt x="70104" y="72282"/>
                      </a:lnTo>
                      <a:lnTo>
                        <a:pt x="70104" y="64662"/>
                      </a:lnTo>
                      <a:lnTo>
                        <a:pt x="69949" y="53816"/>
                      </a:lnTo>
                      <a:lnTo>
                        <a:pt x="77366" y="14704"/>
                      </a:lnTo>
                      <a:lnTo>
                        <a:pt x="103620" y="0"/>
                      </a:lnTo>
                      <a:lnTo>
                        <a:pt x="110585" y="369"/>
                      </a:lnTo>
                      <a:lnTo>
                        <a:pt x="139446" y="34182"/>
                      </a:lnTo>
                      <a:lnTo>
                        <a:pt x="140684" y="46851"/>
                      </a:lnTo>
                      <a:lnTo>
                        <a:pt x="140624" y="53578"/>
                      </a:lnTo>
                      <a:lnTo>
                        <a:pt x="140208" y="60090"/>
                      </a:lnTo>
                      <a:lnTo>
                        <a:pt x="140208" y="61614"/>
                      </a:lnTo>
                      <a:lnTo>
                        <a:pt x="139446" y="69234"/>
                      </a:lnTo>
                      <a:lnTo>
                        <a:pt x="138684" y="70758"/>
                      </a:lnTo>
                      <a:lnTo>
                        <a:pt x="138684" y="69996"/>
                      </a:lnTo>
                      <a:lnTo>
                        <a:pt x="138684" y="69234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339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2" name="Google Shape;1882;p25"/>
                <p:cNvSpPr/>
                <p:nvPr/>
              </p:nvSpPr>
              <p:spPr>
                <a:xfrm>
                  <a:off x="7736586" y="2536698"/>
                  <a:ext cx="24130" cy="22860"/>
                </a:xfrm>
                <a:custGeom>
                  <a:rect b="b" l="l" r="r" t="t"/>
                  <a:pathLst>
                    <a:path extrusionOk="0" h="22860" w="24129">
                      <a:moveTo>
                        <a:pt x="0" y="4571"/>
                      </a:moveTo>
                      <a:lnTo>
                        <a:pt x="0" y="17525"/>
                      </a:lnTo>
                      <a:lnTo>
                        <a:pt x="5334" y="22859"/>
                      </a:lnTo>
                      <a:lnTo>
                        <a:pt x="18288" y="22859"/>
                      </a:lnTo>
                      <a:lnTo>
                        <a:pt x="23622" y="17525"/>
                      </a:lnTo>
                      <a:lnTo>
                        <a:pt x="23622" y="11429"/>
                      </a:lnTo>
                      <a:lnTo>
                        <a:pt x="23622" y="4571"/>
                      </a:lnTo>
                      <a:lnTo>
                        <a:pt x="18288" y="0"/>
                      </a:lnTo>
                      <a:lnTo>
                        <a:pt x="5334" y="0"/>
                      </a:lnTo>
                      <a:lnTo>
                        <a:pt x="0" y="4571"/>
                      </a:lnTo>
                      <a:close/>
                    </a:path>
                  </a:pathLst>
                </a:custGeom>
                <a:solidFill>
                  <a:srgbClr val="333399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3" name="Google Shape;1883;p25"/>
                <p:cNvSpPr/>
                <p:nvPr/>
              </p:nvSpPr>
              <p:spPr>
                <a:xfrm>
                  <a:off x="7764018" y="2599944"/>
                  <a:ext cx="11430" cy="63500"/>
                </a:xfrm>
                <a:custGeom>
                  <a:rect b="b" l="l" r="r" t="t"/>
                  <a:pathLst>
                    <a:path extrusionOk="0" h="63500" w="11429">
                      <a:moveTo>
                        <a:pt x="0" y="0"/>
                      </a:moveTo>
                      <a:lnTo>
                        <a:pt x="8382" y="41910"/>
                      </a:lnTo>
                      <a:lnTo>
                        <a:pt x="9906" y="48768"/>
                      </a:lnTo>
                      <a:lnTo>
                        <a:pt x="10668" y="55626"/>
                      </a:lnTo>
                      <a:lnTo>
                        <a:pt x="11430" y="63246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339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4" name="Google Shape;1884;p25"/>
                <p:cNvSpPr/>
                <p:nvPr/>
              </p:nvSpPr>
              <p:spPr>
                <a:xfrm>
                  <a:off x="7808214" y="2575560"/>
                  <a:ext cx="88900" cy="79375"/>
                </a:xfrm>
                <a:custGeom>
                  <a:rect b="b" l="l" r="r" t="t"/>
                  <a:pathLst>
                    <a:path extrusionOk="0" h="79375" w="88900">
                      <a:moveTo>
                        <a:pt x="3048" y="38100"/>
                      </a:moveTo>
                      <a:lnTo>
                        <a:pt x="2845" y="46672"/>
                      </a:lnTo>
                      <a:lnTo>
                        <a:pt x="2571" y="55244"/>
                      </a:lnTo>
                      <a:lnTo>
                        <a:pt x="2726" y="63817"/>
                      </a:lnTo>
                      <a:lnTo>
                        <a:pt x="3810" y="72390"/>
                      </a:lnTo>
                      <a:lnTo>
                        <a:pt x="3810" y="74676"/>
                      </a:lnTo>
                      <a:lnTo>
                        <a:pt x="4572" y="76962"/>
                      </a:lnTo>
                      <a:lnTo>
                        <a:pt x="5334" y="78486"/>
                      </a:lnTo>
                      <a:lnTo>
                        <a:pt x="5334" y="70866"/>
                      </a:lnTo>
                      <a:lnTo>
                        <a:pt x="4572" y="63246"/>
                      </a:lnTo>
                      <a:lnTo>
                        <a:pt x="3048" y="55626"/>
                      </a:lnTo>
                      <a:lnTo>
                        <a:pt x="1607" y="48196"/>
                      </a:lnTo>
                      <a:lnTo>
                        <a:pt x="666" y="40767"/>
                      </a:lnTo>
                      <a:lnTo>
                        <a:pt x="154" y="33337"/>
                      </a:lnTo>
                      <a:lnTo>
                        <a:pt x="0" y="25908"/>
                      </a:lnTo>
                      <a:lnTo>
                        <a:pt x="0" y="17526"/>
                      </a:lnTo>
                      <a:lnTo>
                        <a:pt x="3048" y="11429"/>
                      </a:lnTo>
                      <a:lnTo>
                        <a:pt x="38862" y="1523"/>
                      </a:lnTo>
                      <a:lnTo>
                        <a:pt x="47244" y="761"/>
                      </a:lnTo>
                      <a:lnTo>
                        <a:pt x="55626" y="0"/>
                      </a:lnTo>
                      <a:lnTo>
                        <a:pt x="60960" y="8381"/>
                      </a:lnTo>
                      <a:lnTo>
                        <a:pt x="63531" y="15835"/>
                      </a:lnTo>
                      <a:lnTo>
                        <a:pt x="63817" y="24002"/>
                      </a:lnTo>
                      <a:lnTo>
                        <a:pt x="62674" y="32170"/>
                      </a:lnTo>
                      <a:lnTo>
                        <a:pt x="60960" y="39623"/>
                      </a:lnTo>
                      <a:lnTo>
                        <a:pt x="58316" y="47053"/>
                      </a:lnTo>
                      <a:lnTo>
                        <a:pt x="55245" y="54482"/>
                      </a:lnTo>
                      <a:lnTo>
                        <a:pt x="52173" y="61912"/>
                      </a:lnTo>
                      <a:lnTo>
                        <a:pt x="49530" y="69341"/>
                      </a:lnTo>
                      <a:lnTo>
                        <a:pt x="48006" y="75438"/>
                      </a:lnTo>
                      <a:lnTo>
                        <a:pt x="48768" y="77723"/>
                      </a:lnTo>
                      <a:lnTo>
                        <a:pt x="54864" y="78486"/>
                      </a:lnTo>
                      <a:lnTo>
                        <a:pt x="62043" y="78819"/>
                      </a:lnTo>
                      <a:lnTo>
                        <a:pt x="68865" y="77723"/>
                      </a:lnTo>
                      <a:lnTo>
                        <a:pt x="75545" y="75485"/>
                      </a:lnTo>
                      <a:lnTo>
                        <a:pt x="82296" y="72389"/>
                      </a:lnTo>
                      <a:lnTo>
                        <a:pt x="84582" y="71627"/>
                      </a:lnTo>
                      <a:lnTo>
                        <a:pt x="86868" y="70103"/>
                      </a:lnTo>
                      <a:lnTo>
                        <a:pt x="88392" y="69341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339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885" name="Google Shape;1885;p25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8213572" y="2358781"/>
                <a:ext cx="67868" cy="865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86" name="Google Shape;1886;p25"/>
              <p:cNvSpPr/>
              <p:nvPr/>
            </p:nvSpPr>
            <p:spPr>
              <a:xfrm>
                <a:off x="8970264" y="2368010"/>
                <a:ext cx="66675" cy="68580"/>
              </a:xfrm>
              <a:custGeom>
                <a:rect b="b" l="l" r="r" t="t"/>
                <a:pathLst>
                  <a:path extrusionOk="0" h="68580" w="66675">
                    <a:moveTo>
                      <a:pt x="0" y="5619"/>
                    </a:moveTo>
                    <a:lnTo>
                      <a:pt x="8060" y="1916"/>
                    </a:lnTo>
                    <a:lnTo>
                      <a:pt x="15335" y="0"/>
                    </a:lnTo>
                    <a:lnTo>
                      <a:pt x="22181" y="1654"/>
                    </a:lnTo>
                    <a:lnTo>
                      <a:pt x="28956" y="8667"/>
                    </a:lnTo>
                    <a:lnTo>
                      <a:pt x="31789" y="15144"/>
                    </a:lnTo>
                    <a:lnTo>
                      <a:pt x="33337" y="23336"/>
                    </a:lnTo>
                    <a:lnTo>
                      <a:pt x="33456" y="31813"/>
                    </a:lnTo>
                    <a:lnTo>
                      <a:pt x="32004" y="39147"/>
                    </a:lnTo>
                    <a:lnTo>
                      <a:pt x="29277" y="45850"/>
                    </a:lnTo>
                    <a:lnTo>
                      <a:pt x="25050" y="52196"/>
                    </a:lnTo>
                    <a:lnTo>
                      <a:pt x="20109" y="58114"/>
                    </a:lnTo>
                    <a:lnTo>
                      <a:pt x="15240" y="63531"/>
                    </a:lnTo>
                    <a:lnTo>
                      <a:pt x="13716" y="65817"/>
                    </a:lnTo>
                    <a:lnTo>
                      <a:pt x="12954" y="65817"/>
                    </a:lnTo>
                    <a:lnTo>
                      <a:pt x="13716" y="68103"/>
                    </a:lnTo>
                    <a:lnTo>
                      <a:pt x="21145" y="67817"/>
                    </a:lnTo>
                    <a:lnTo>
                      <a:pt x="28575" y="66960"/>
                    </a:lnTo>
                    <a:lnTo>
                      <a:pt x="36004" y="65531"/>
                    </a:lnTo>
                    <a:lnTo>
                      <a:pt x="43434" y="63531"/>
                    </a:lnTo>
                    <a:lnTo>
                      <a:pt x="54864" y="60483"/>
                    </a:lnTo>
                    <a:lnTo>
                      <a:pt x="58674" y="59721"/>
                    </a:lnTo>
                    <a:lnTo>
                      <a:pt x="66294" y="57435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87" name="Google Shape;1887;p25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7672552" y="2749270"/>
                <a:ext cx="111302" cy="12959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88" name="Google Shape;1888;p25"/>
              <p:cNvGrpSpPr/>
              <p:nvPr/>
            </p:nvGrpSpPr>
            <p:grpSpPr>
              <a:xfrm>
                <a:off x="8164042" y="2462784"/>
                <a:ext cx="821589" cy="339090"/>
                <a:chOff x="8164042" y="2462784"/>
                <a:chExt cx="821589" cy="339090"/>
              </a:xfrm>
            </p:grpSpPr>
            <p:pic>
              <p:nvPicPr>
                <p:cNvPr id="1889" name="Google Shape;1889;p25"/>
                <p:cNvPicPr preferRelativeResize="0"/>
                <p:nvPr/>
              </p:nvPicPr>
              <p:blipFill rotWithShape="1">
                <a:blip r:embed="rId28">
                  <a:alphaModFix/>
                </a:blip>
                <a:srcRect b="0" l="0" r="0" t="0"/>
                <a:stretch/>
              </p:blipFill>
              <p:spPr>
                <a:xfrm>
                  <a:off x="8164042" y="2522766"/>
                  <a:ext cx="207314" cy="22884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90" name="Google Shape;1890;p25"/>
                <p:cNvPicPr preferRelativeResize="0"/>
                <p:nvPr/>
              </p:nvPicPr>
              <p:blipFill rotWithShape="1">
                <a:blip r:embed="rId29">
                  <a:alphaModFix/>
                </a:blip>
                <a:srcRect b="0" l="0" r="0" t="0"/>
                <a:stretch/>
              </p:blipFill>
              <p:spPr>
                <a:xfrm>
                  <a:off x="8407882" y="2489428"/>
                  <a:ext cx="260654" cy="20883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91" name="Google Shape;1891;p25"/>
                <p:cNvSpPr/>
                <p:nvPr/>
              </p:nvSpPr>
              <p:spPr>
                <a:xfrm>
                  <a:off x="8718042" y="2584704"/>
                  <a:ext cx="29845" cy="5080"/>
                </a:xfrm>
                <a:custGeom>
                  <a:rect b="b" l="l" r="r" t="t"/>
                  <a:pathLst>
                    <a:path extrusionOk="0" h="5080" w="29845">
                      <a:moveTo>
                        <a:pt x="0" y="4572"/>
                      </a:moveTo>
                      <a:lnTo>
                        <a:pt x="8286" y="3964"/>
                      </a:lnTo>
                      <a:lnTo>
                        <a:pt x="15430" y="3143"/>
                      </a:lnTo>
                      <a:lnTo>
                        <a:pt x="22288" y="1893"/>
                      </a:lnTo>
                      <a:lnTo>
                        <a:pt x="29718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339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892" name="Google Shape;1892;p25"/>
                <p:cNvPicPr preferRelativeResize="0"/>
                <p:nvPr/>
              </p:nvPicPr>
              <p:blipFill rotWithShape="1">
                <a:blip r:embed="rId30">
                  <a:alphaModFix/>
                </a:blip>
                <a:srcRect b="0" l="0" r="0" t="0"/>
                <a:stretch/>
              </p:blipFill>
              <p:spPr>
                <a:xfrm>
                  <a:off x="8778310" y="2542768"/>
                  <a:ext cx="117779" cy="1486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93" name="Google Shape;1893;p25"/>
                <p:cNvSpPr/>
                <p:nvPr/>
              </p:nvSpPr>
              <p:spPr>
                <a:xfrm>
                  <a:off x="8940546" y="2462784"/>
                  <a:ext cx="45085" cy="212725"/>
                </a:xfrm>
                <a:custGeom>
                  <a:rect b="b" l="l" r="r" t="t"/>
                  <a:pathLst>
                    <a:path extrusionOk="0" h="212725" w="45084">
                      <a:moveTo>
                        <a:pt x="6857" y="0"/>
                      </a:moveTo>
                      <a:lnTo>
                        <a:pt x="32003" y="31051"/>
                      </a:lnTo>
                      <a:lnTo>
                        <a:pt x="43433" y="70103"/>
                      </a:lnTo>
                      <a:lnTo>
                        <a:pt x="44660" y="93142"/>
                      </a:lnTo>
                      <a:lnTo>
                        <a:pt x="43529" y="115538"/>
                      </a:lnTo>
                      <a:lnTo>
                        <a:pt x="32765" y="159258"/>
                      </a:lnTo>
                      <a:lnTo>
                        <a:pt x="9405" y="199763"/>
                      </a:lnTo>
                      <a:lnTo>
                        <a:pt x="0" y="212597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339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4" name="Google Shape;1894;p25"/>
                <p:cNvSpPr/>
                <p:nvPr/>
              </p:nvSpPr>
              <p:spPr>
                <a:xfrm>
                  <a:off x="8369522" y="2569464"/>
                  <a:ext cx="115570" cy="232410"/>
                </a:xfrm>
                <a:custGeom>
                  <a:rect b="b" l="l" r="r" t="t"/>
                  <a:pathLst>
                    <a:path extrusionOk="0" h="232410" w="115570">
                      <a:moveTo>
                        <a:pt x="16287" y="0"/>
                      </a:moveTo>
                      <a:lnTo>
                        <a:pt x="7334" y="40862"/>
                      </a:lnTo>
                      <a:lnTo>
                        <a:pt x="1809" y="82296"/>
                      </a:lnTo>
                      <a:lnTo>
                        <a:pt x="0" y="129063"/>
                      </a:lnTo>
                      <a:lnTo>
                        <a:pt x="1488" y="152483"/>
                      </a:lnTo>
                      <a:lnTo>
                        <a:pt x="12918" y="192786"/>
                      </a:lnTo>
                      <a:lnTo>
                        <a:pt x="54387" y="227076"/>
                      </a:lnTo>
                      <a:lnTo>
                        <a:pt x="84582" y="232219"/>
                      </a:lnTo>
                      <a:lnTo>
                        <a:pt x="99929" y="232005"/>
                      </a:lnTo>
                      <a:lnTo>
                        <a:pt x="115347" y="231647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339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95" name="Google Shape;1895;p25"/>
              <p:cNvGrpSpPr/>
              <p:nvPr/>
            </p:nvGrpSpPr>
            <p:grpSpPr>
              <a:xfrm>
                <a:off x="9126474" y="2510028"/>
                <a:ext cx="62865" cy="95250"/>
                <a:chOff x="9126474" y="2510028"/>
                <a:chExt cx="62865" cy="95250"/>
              </a:xfrm>
            </p:grpSpPr>
            <p:sp>
              <p:nvSpPr>
                <p:cNvPr id="1896" name="Google Shape;1896;p25"/>
                <p:cNvSpPr/>
                <p:nvPr/>
              </p:nvSpPr>
              <p:spPr>
                <a:xfrm>
                  <a:off x="9126474" y="2542032"/>
                  <a:ext cx="62865" cy="11430"/>
                </a:xfrm>
                <a:custGeom>
                  <a:rect b="b" l="l" r="r" t="t"/>
                  <a:pathLst>
                    <a:path extrusionOk="0" h="11430" w="62865">
                      <a:moveTo>
                        <a:pt x="0" y="11429"/>
                      </a:moveTo>
                      <a:lnTo>
                        <a:pt x="45720" y="6095"/>
                      </a:lnTo>
                      <a:lnTo>
                        <a:pt x="57150" y="3047"/>
                      </a:lnTo>
                      <a:lnTo>
                        <a:pt x="62484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339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7" name="Google Shape;1897;p25"/>
                <p:cNvSpPr/>
                <p:nvPr/>
              </p:nvSpPr>
              <p:spPr>
                <a:xfrm>
                  <a:off x="9156954" y="2510028"/>
                  <a:ext cx="10160" cy="95250"/>
                </a:xfrm>
                <a:custGeom>
                  <a:rect b="b" l="l" r="r" t="t"/>
                  <a:pathLst>
                    <a:path extrusionOk="0" h="95250" w="10159">
                      <a:moveTo>
                        <a:pt x="9905" y="0"/>
                      </a:moveTo>
                      <a:lnTo>
                        <a:pt x="8905" y="9489"/>
                      </a:lnTo>
                      <a:lnTo>
                        <a:pt x="8191" y="18764"/>
                      </a:lnTo>
                      <a:lnTo>
                        <a:pt x="7762" y="28182"/>
                      </a:lnTo>
                      <a:lnTo>
                        <a:pt x="7619" y="38100"/>
                      </a:lnTo>
                      <a:lnTo>
                        <a:pt x="7179" y="52601"/>
                      </a:lnTo>
                      <a:lnTo>
                        <a:pt x="5810" y="66675"/>
                      </a:lnTo>
                      <a:lnTo>
                        <a:pt x="3440" y="80748"/>
                      </a:lnTo>
                      <a:lnTo>
                        <a:pt x="0" y="95250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339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98" name="Google Shape;1898;p25"/>
              <p:cNvGrpSpPr/>
              <p:nvPr/>
            </p:nvGrpSpPr>
            <p:grpSpPr>
              <a:xfrm>
                <a:off x="9347428" y="2412466"/>
                <a:ext cx="416102" cy="259892"/>
                <a:chOff x="9347428" y="2412466"/>
                <a:chExt cx="416102" cy="259892"/>
              </a:xfrm>
            </p:grpSpPr>
            <p:pic>
              <p:nvPicPr>
                <p:cNvPr id="1899" name="Google Shape;1899;p25"/>
                <p:cNvPicPr preferRelativeResize="0"/>
                <p:nvPr/>
              </p:nvPicPr>
              <p:blipFill rotWithShape="1">
                <a:blip r:embed="rId31">
                  <a:alphaModFix/>
                </a:blip>
                <a:srcRect b="0" l="0" r="0" t="0"/>
                <a:stretch/>
              </p:blipFill>
              <p:spPr>
                <a:xfrm>
                  <a:off x="9347428" y="2506954"/>
                  <a:ext cx="194741" cy="1654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00" name="Google Shape;1900;p25"/>
                <p:cNvPicPr preferRelativeResize="0"/>
                <p:nvPr/>
              </p:nvPicPr>
              <p:blipFill rotWithShape="1">
                <a:blip r:embed="rId32">
                  <a:alphaModFix/>
                </a:blip>
                <a:srcRect b="0" l="0" r="0" t="0"/>
                <a:stretch/>
              </p:blipFill>
              <p:spPr>
                <a:xfrm>
                  <a:off x="9579838" y="2412466"/>
                  <a:ext cx="183692" cy="209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01" name="Google Shape;1901;p25"/>
              <p:cNvGrpSpPr/>
              <p:nvPr/>
            </p:nvGrpSpPr>
            <p:grpSpPr>
              <a:xfrm>
                <a:off x="9206484" y="2522219"/>
                <a:ext cx="81629" cy="144272"/>
                <a:chOff x="9206484" y="2522219"/>
                <a:chExt cx="81629" cy="144272"/>
              </a:xfrm>
            </p:grpSpPr>
            <p:sp>
              <p:nvSpPr>
                <p:cNvPr id="1902" name="Google Shape;1902;p25"/>
                <p:cNvSpPr/>
                <p:nvPr/>
              </p:nvSpPr>
              <p:spPr>
                <a:xfrm>
                  <a:off x="9240488" y="2522219"/>
                  <a:ext cx="47625" cy="108585"/>
                </a:xfrm>
                <a:custGeom>
                  <a:rect b="b" l="l" r="r" t="t"/>
                  <a:pathLst>
                    <a:path extrusionOk="0" h="108585" w="47625">
                      <a:moveTo>
                        <a:pt x="2571" y="0"/>
                      </a:moveTo>
                      <a:lnTo>
                        <a:pt x="0" y="12573"/>
                      </a:lnTo>
                      <a:lnTo>
                        <a:pt x="285" y="22288"/>
                      </a:lnTo>
                      <a:lnTo>
                        <a:pt x="3428" y="31718"/>
                      </a:lnTo>
                      <a:lnTo>
                        <a:pt x="9429" y="43434"/>
                      </a:lnTo>
                      <a:lnTo>
                        <a:pt x="14823" y="53149"/>
                      </a:lnTo>
                      <a:lnTo>
                        <a:pt x="20573" y="62865"/>
                      </a:lnTo>
                      <a:lnTo>
                        <a:pt x="26467" y="72580"/>
                      </a:lnTo>
                      <a:lnTo>
                        <a:pt x="32289" y="82296"/>
                      </a:lnTo>
                      <a:lnTo>
                        <a:pt x="35492" y="88249"/>
                      </a:lnTo>
                      <a:lnTo>
                        <a:pt x="38480" y="94488"/>
                      </a:lnTo>
                      <a:lnTo>
                        <a:pt x="41612" y="100726"/>
                      </a:lnTo>
                      <a:lnTo>
                        <a:pt x="45243" y="106680"/>
                      </a:lnTo>
                      <a:lnTo>
                        <a:pt x="46767" y="107442"/>
                      </a:lnTo>
                      <a:lnTo>
                        <a:pt x="46767" y="108204"/>
                      </a:lnTo>
                      <a:lnTo>
                        <a:pt x="47529" y="108204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339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3" name="Google Shape;1903;p25"/>
                <p:cNvSpPr/>
                <p:nvPr/>
              </p:nvSpPr>
              <p:spPr>
                <a:xfrm>
                  <a:off x="9206484" y="2583941"/>
                  <a:ext cx="57150" cy="82550"/>
                </a:xfrm>
                <a:custGeom>
                  <a:rect b="b" l="l" r="r" t="t"/>
                  <a:pathLst>
                    <a:path extrusionOk="0" h="82550" w="57150">
                      <a:moveTo>
                        <a:pt x="57150" y="0"/>
                      </a:moveTo>
                      <a:lnTo>
                        <a:pt x="29718" y="36576"/>
                      </a:lnTo>
                      <a:lnTo>
                        <a:pt x="22824" y="48434"/>
                      </a:lnTo>
                      <a:lnTo>
                        <a:pt x="15716" y="60007"/>
                      </a:lnTo>
                      <a:lnTo>
                        <a:pt x="8179" y="71294"/>
                      </a:lnTo>
                      <a:lnTo>
                        <a:pt x="0" y="82296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339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04" name="Google Shape;1904;p25"/>
              <p:cNvSpPr/>
              <p:nvPr/>
            </p:nvSpPr>
            <p:spPr>
              <a:xfrm>
                <a:off x="8426957" y="3354323"/>
                <a:ext cx="74295" cy="5080"/>
              </a:xfrm>
              <a:custGeom>
                <a:rect b="b" l="l" r="r" t="t"/>
                <a:pathLst>
                  <a:path extrusionOk="0" h="5079" w="74295">
                    <a:moveTo>
                      <a:pt x="0" y="3048"/>
                    </a:moveTo>
                    <a:lnTo>
                      <a:pt x="12573" y="3143"/>
                    </a:lnTo>
                    <a:lnTo>
                      <a:pt x="25146" y="3238"/>
                    </a:lnTo>
                    <a:lnTo>
                      <a:pt x="37719" y="3048"/>
                    </a:lnTo>
                    <a:lnTo>
                      <a:pt x="50292" y="2286"/>
                    </a:lnTo>
                    <a:lnTo>
                      <a:pt x="57912" y="762"/>
                    </a:lnTo>
                    <a:lnTo>
                      <a:pt x="66294" y="762"/>
                    </a:lnTo>
                    <a:lnTo>
                      <a:pt x="73914" y="0"/>
                    </a:lnTo>
                    <a:lnTo>
                      <a:pt x="70104" y="3048"/>
                    </a:lnTo>
                    <a:lnTo>
                      <a:pt x="67056" y="3048"/>
                    </a:lnTo>
                    <a:lnTo>
                      <a:pt x="61722" y="3810"/>
                    </a:lnTo>
                    <a:lnTo>
                      <a:pt x="60198" y="3810"/>
                    </a:lnTo>
                    <a:lnTo>
                      <a:pt x="57912" y="4572"/>
                    </a:lnTo>
                    <a:lnTo>
                      <a:pt x="56388" y="4572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25"/>
              <p:cNvSpPr/>
              <p:nvPr/>
            </p:nvSpPr>
            <p:spPr>
              <a:xfrm>
                <a:off x="8408669" y="3438905"/>
                <a:ext cx="93980" cy="5080"/>
              </a:xfrm>
              <a:custGeom>
                <a:rect b="b" l="l" r="r" t="t"/>
                <a:pathLst>
                  <a:path extrusionOk="0" h="5079" w="93979">
                    <a:moveTo>
                      <a:pt x="0" y="3810"/>
                    </a:moveTo>
                    <a:lnTo>
                      <a:pt x="12322" y="4345"/>
                    </a:lnTo>
                    <a:lnTo>
                      <a:pt x="24288" y="4667"/>
                    </a:lnTo>
                    <a:lnTo>
                      <a:pt x="36111" y="4560"/>
                    </a:lnTo>
                    <a:lnTo>
                      <a:pt x="48006" y="3810"/>
                    </a:lnTo>
                    <a:lnTo>
                      <a:pt x="56578" y="3119"/>
                    </a:lnTo>
                    <a:lnTo>
                      <a:pt x="65151" y="2286"/>
                    </a:lnTo>
                    <a:lnTo>
                      <a:pt x="73723" y="1452"/>
                    </a:lnTo>
                    <a:lnTo>
                      <a:pt x="82296" y="762"/>
                    </a:lnTo>
                    <a:lnTo>
                      <a:pt x="86106" y="762"/>
                    </a:lnTo>
                    <a:lnTo>
                      <a:pt x="89916" y="762"/>
                    </a:lnTo>
                    <a:lnTo>
                      <a:pt x="93726" y="0"/>
                    </a:lnTo>
                    <a:lnTo>
                      <a:pt x="89154" y="1524"/>
                    </a:lnTo>
                    <a:lnTo>
                      <a:pt x="84582" y="3048"/>
                    </a:lnTo>
                    <a:lnTo>
                      <a:pt x="80010" y="4572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25"/>
              <p:cNvSpPr/>
              <p:nvPr/>
            </p:nvSpPr>
            <p:spPr>
              <a:xfrm>
                <a:off x="8413242" y="3514344"/>
                <a:ext cx="86995" cy="6350"/>
              </a:xfrm>
              <a:custGeom>
                <a:rect b="b" l="l" r="r" t="t"/>
                <a:pathLst>
                  <a:path extrusionOk="0" h="6350" w="86995">
                    <a:moveTo>
                      <a:pt x="0" y="0"/>
                    </a:moveTo>
                    <a:lnTo>
                      <a:pt x="45720" y="6095"/>
                    </a:lnTo>
                    <a:lnTo>
                      <a:pt x="61055" y="6286"/>
                    </a:lnTo>
                    <a:lnTo>
                      <a:pt x="68972" y="6095"/>
                    </a:lnTo>
                    <a:lnTo>
                      <a:pt x="76962" y="5333"/>
                    </a:lnTo>
                    <a:lnTo>
                      <a:pt x="80010" y="4571"/>
                    </a:lnTo>
                    <a:lnTo>
                      <a:pt x="83058" y="4571"/>
                    </a:lnTo>
                    <a:lnTo>
                      <a:pt x="86868" y="4571"/>
                    </a:lnTo>
                    <a:lnTo>
                      <a:pt x="83058" y="3047"/>
                    </a:lnTo>
                    <a:lnTo>
                      <a:pt x="81534" y="2285"/>
                    </a:lnTo>
                    <a:lnTo>
                      <a:pt x="78486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7" name="Google Shape;1907;p25"/>
              <p:cNvGrpSpPr/>
              <p:nvPr/>
            </p:nvGrpSpPr>
            <p:grpSpPr>
              <a:xfrm>
                <a:off x="7838573" y="3892296"/>
                <a:ext cx="297955" cy="169188"/>
                <a:chOff x="7838573" y="3892296"/>
                <a:chExt cx="297955" cy="169188"/>
              </a:xfrm>
            </p:grpSpPr>
            <p:pic>
              <p:nvPicPr>
                <p:cNvPr id="1908" name="Google Shape;1908;p25"/>
                <p:cNvPicPr preferRelativeResize="0"/>
                <p:nvPr/>
              </p:nvPicPr>
              <p:blipFill rotWithShape="1">
                <a:blip r:embed="rId33">
                  <a:alphaModFix/>
                </a:blip>
                <a:srcRect b="0" l="0" r="0" t="0"/>
                <a:stretch/>
              </p:blipFill>
              <p:spPr>
                <a:xfrm>
                  <a:off x="7838573" y="3953992"/>
                  <a:ext cx="157880" cy="10749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09" name="Google Shape;1909;p25"/>
                <p:cNvSpPr/>
                <p:nvPr/>
              </p:nvSpPr>
              <p:spPr>
                <a:xfrm>
                  <a:off x="8003286" y="3892296"/>
                  <a:ext cx="22860" cy="22860"/>
                </a:xfrm>
                <a:custGeom>
                  <a:rect b="b" l="l" r="r" t="t"/>
                  <a:pathLst>
                    <a:path extrusionOk="0" h="22860" w="22859">
                      <a:moveTo>
                        <a:pt x="0" y="4571"/>
                      </a:moveTo>
                      <a:lnTo>
                        <a:pt x="0" y="17525"/>
                      </a:lnTo>
                      <a:lnTo>
                        <a:pt x="5333" y="22859"/>
                      </a:lnTo>
                      <a:lnTo>
                        <a:pt x="18287" y="22859"/>
                      </a:lnTo>
                      <a:lnTo>
                        <a:pt x="22859" y="17525"/>
                      </a:lnTo>
                      <a:lnTo>
                        <a:pt x="22859" y="11429"/>
                      </a:lnTo>
                      <a:lnTo>
                        <a:pt x="22859" y="4571"/>
                      </a:lnTo>
                      <a:lnTo>
                        <a:pt x="18287" y="0"/>
                      </a:lnTo>
                      <a:lnTo>
                        <a:pt x="5333" y="0"/>
                      </a:lnTo>
                      <a:lnTo>
                        <a:pt x="0" y="4571"/>
                      </a:lnTo>
                      <a:close/>
                    </a:path>
                  </a:pathLst>
                </a:custGeom>
                <a:solidFill>
                  <a:srgbClr val="333399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0" name="Google Shape;1910;p25"/>
                <p:cNvSpPr/>
                <p:nvPr/>
              </p:nvSpPr>
              <p:spPr>
                <a:xfrm>
                  <a:off x="8028432" y="3959352"/>
                  <a:ext cx="1905" cy="70485"/>
                </a:xfrm>
                <a:custGeom>
                  <a:rect b="b" l="l" r="r" t="t"/>
                  <a:pathLst>
                    <a:path extrusionOk="0" h="70485" w="1904">
                      <a:moveTo>
                        <a:pt x="0" y="0"/>
                      </a:moveTo>
                      <a:lnTo>
                        <a:pt x="452" y="13263"/>
                      </a:lnTo>
                      <a:lnTo>
                        <a:pt x="762" y="26669"/>
                      </a:lnTo>
                      <a:lnTo>
                        <a:pt x="1071" y="40076"/>
                      </a:lnTo>
                      <a:lnTo>
                        <a:pt x="1524" y="53340"/>
                      </a:lnTo>
                      <a:lnTo>
                        <a:pt x="1524" y="59436"/>
                      </a:lnTo>
                      <a:lnTo>
                        <a:pt x="1524" y="64769"/>
                      </a:lnTo>
                      <a:lnTo>
                        <a:pt x="1524" y="70104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339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1" name="Google Shape;1911;p25"/>
                <p:cNvSpPr/>
                <p:nvPr/>
              </p:nvSpPr>
              <p:spPr>
                <a:xfrm>
                  <a:off x="8066043" y="3944397"/>
                  <a:ext cx="70485" cy="82550"/>
                </a:xfrm>
                <a:custGeom>
                  <a:rect b="b" l="l" r="r" t="t"/>
                  <a:pathLst>
                    <a:path extrusionOk="0" h="82550" w="70484">
                      <a:moveTo>
                        <a:pt x="488" y="29432"/>
                      </a:moveTo>
                      <a:lnTo>
                        <a:pt x="559" y="40040"/>
                      </a:lnTo>
                      <a:lnTo>
                        <a:pt x="1059" y="50291"/>
                      </a:lnTo>
                      <a:lnTo>
                        <a:pt x="2416" y="60400"/>
                      </a:lnTo>
                      <a:lnTo>
                        <a:pt x="5060" y="70580"/>
                      </a:lnTo>
                      <a:lnTo>
                        <a:pt x="5822" y="73628"/>
                      </a:lnTo>
                      <a:lnTo>
                        <a:pt x="7346" y="79724"/>
                      </a:lnTo>
                      <a:lnTo>
                        <a:pt x="10394" y="82010"/>
                      </a:lnTo>
                      <a:lnTo>
                        <a:pt x="10394" y="81248"/>
                      </a:lnTo>
                      <a:lnTo>
                        <a:pt x="10394" y="80486"/>
                      </a:lnTo>
                      <a:lnTo>
                        <a:pt x="9322" y="74187"/>
                      </a:lnTo>
                      <a:lnTo>
                        <a:pt x="7536" y="67817"/>
                      </a:lnTo>
                      <a:lnTo>
                        <a:pt x="5464" y="61305"/>
                      </a:lnTo>
                      <a:lnTo>
                        <a:pt x="3536" y="54578"/>
                      </a:lnTo>
                      <a:lnTo>
                        <a:pt x="1881" y="46660"/>
                      </a:lnTo>
                      <a:lnTo>
                        <a:pt x="583" y="38099"/>
                      </a:lnTo>
                      <a:lnTo>
                        <a:pt x="0" y="29396"/>
                      </a:lnTo>
                      <a:lnTo>
                        <a:pt x="488" y="21050"/>
                      </a:lnTo>
                      <a:lnTo>
                        <a:pt x="38111" y="0"/>
                      </a:lnTo>
                      <a:lnTo>
                        <a:pt x="48244" y="726"/>
                      </a:lnTo>
                      <a:lnTo>
                        <a:pt x="70187" y="38623"/>
                      </a:lnTo>
                      <a:lnTo>
                        <a:pt x="69830" y="46767"/>
                      </a:lnTo>
                      <a:lnTo>
                        <a:pt x="68329" y="54625"/>
                      </a:lnTo>
                      <a:lnTo>
                        <a:pt x="65258" y="62198"/>
                      </a:lnTo>
                      <a:lnTo>
                        <a:pt x="63734" y="63722"/>
                      </a:lnTo>
                      <a:lnTo>
                        <a:pt x="62972" y="66008"/>
                      </a:lnTo>
                      <a:lnTo>
                        <a:pt x="61448" y="67532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339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912" name="Google Shape;1912;p25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7908010" y="4147540"/>
                <a:ext cx="113588" cy="12959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13" name="Google Shape;1913;p25"/>
              <p:cNvGrpSpPr/>
              <p:nvPr/>
            </p:nvGrpSpPr>
            <p:grpSpPr>
              <a:xfrm>
                <a:off x="8471890" y="3760670"/>
                <a:ext cx="246176" cy="343558"/>
                <a:chOff x="8471890" y="3760670"/>
                <a:chExt cx="246176" cy="343558"/>
              </a:xfrm>
            </p:grpSpPr>
            <p:pic>
              <p:nvPicPr>
                <p:cNvPr id="1914" name="Google Shape;1914;p25"/>
                <p:cNvPicPr preferRelativeResize="0"/>
                <p:nvPr/>
              </p:nvPicPr>
              <p:blipFill rotWithShape="1">
                <a:blip r:embed="rId35">
                  <a:alphaModFix/>
                </a:blip>
                <a:srcRect b="0" l="0" r="0" t="0"/>
                <a:stretch/>
              </p:blipFill>
              <p:spPr>
                <a:xfrm>
                  <a:off x="8542542" y="3760670"/>
                  <a:ext cx="86371" cy="775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15" name="Google Shape;1915;p25"/>
                <p:cNvPicPr preferRelativeResize="0"/>
                <p:nvPr/>
              </p:nvPicPr>
              <p:blipFill rotWithShape="1">
                <a:blip r:embed="rId36">
                  <a:alphaModFix/>
                </a:blip>
                <a:srcRect b="0" l="0" r="0" t="0"/>
                <a:stretch/>
              </p:blipFill>
              <p:spPr>
                <a:xfrm>
                  <a:off x="8471890" y="3881602"/>
                  <a:ext cx="246176" cy="2226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16" name="Google Shape;1916;p25"/>
              <p:cNvGrpSpPr/>
              <p:nvPr/>
            </p:nvGrpSpPr>
            <p:grpSpPr>
              <a:xfrm>
                <a:off x="8484869" y="4157471"/>
                <a:ext cx="182880" cy="128803"/>
                <a:chOff x="8484869" y="4157471"/>
                <a:chExt cx="182880" cy="128803"/>
              </a:xfrm>
            </p:grpSpPr>
            <p:sp>
              <p:nvSpPr>
                <p:cNvPr id="1917" name="Google Shape;1917;p25"/>
                <p:cNvSpPr/>
                <p:nvPr/>
              </p:nvSpPr>
              <p:spPr>
                <a:xfrm>
                  <a:off x="8503919" y="4229099"/>
                  <a:ext cx="1905" cy="50800"/>
                </a:xfrm>
                <a:custGeom>
                  <a:rect b="b" l="l" r="r" t="t"/>
                  <a:pathLst>
                    <a:path extrusionOk="0" h="50800" w="1904">
                      <a:moveTo>
                        <a:pt x="0" y="0"/>
                      </a:moveTo>
                      <a:lnTo>
                        <a:pt x="238" y="10417"/>
                      </a:lnTo>
                      <a:lnTo>
                        <a:pt x="762" y="21050"/>
                      </a:lnTo>
                      <a:lnTo>
                        <a:pt x="1285" y="31825"/>
                      </a:lnTo>
                      <a:lnTo>
                        <a:pt x="1524" y="42672"/>
                      </a:lnTo>
                      <a:lnTo>
                        <a:pt x="1524" y="47244"/>
                      </a:lnTo>
                      <a:lnTo>
                        <a:pt x="1524" y="48006"/>
                      </a:lnTo>
                      <a:lnTo>
                        <a:pt x="1524" y="50292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339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8" name="Google Shape;1918;p25"/>
                <p:cNvSpPr/>
                <p:nvPr/>
              </p:nvSpPr>
              <p:spPr>
                <a:xfrm>
                  <a:off x="8484869" y="4157471"/>
                  <a:ext cx="22860" cy="22860"/>
                </a:xfrm>
                <a:custGeom>
                  <a:rect b="b" l="l" r="r" t="t"/>
                  <a:pathLst>
                    <a:path extrusionOk="0" h="22860" w="22859">
                      <a:moveTo>
                        <a:pt x="0" y="5333"/>
                      </a:moveTo>
                      <a:lnTo>
                        <a:pt x="0" y="18287"/>
                      </a:lnTo>
                      <a:lnTo>
                        <a:pt x="5333" y="22859"/>
                      </a:lnTo>
                      <a:lnTo>
                        <a:pt x="17525" y="22859"/>
                      </a:lnTo>
                      <a:lnTo>
                        <a:pt x="22859" y="18287"/>
                      </a:lnTo>
                      <a:lnTo>
                        <a:pt x="22859" y="11429"/>
                      </a:lnTo>
                      <a:lnTo>
                        <a:pt x="22859" y="5333"/>
                      </a:lnTo>
                      <a:lnTo>
                        <a:pt x="17525" y="0"/>
                      </a:lnTo>
                      <a:lnTo>
                        <a:pt x="5333" y="0"/>
                      </a:lnTo>
                      <a:lnTo>
                        <a:pt x="0" y="5333"/>
                      </a:lnTo>
                      <a:close/>
                    </a:path>
                  </a:pathLst>
                </a:custGeom>
                <a:solidFill>
                  <a:srgbClr val="333399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919" name="Google Shape;1919;p25"/>
                <p:cNvPicPr preferRelativeResize="0"/>
                <p:nvPr/>
              </p:nvPicPr>
              <p:blipFill rotWithShape="1">
                <a:blip r:embed="rId37">
                  <a:alphaModFix/>
                </a:blip>
                <a:srcRect b="0" l="0" r="0" t="0"/>
                <a:stretch/>
              </p:blipFill>
              <p:spPr>
                <a:xfrm>
                  <a:off x="8554186" y="4194593"/>
                  <a:ext cx="70154" cy="9168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20" name="Google Shape;1920;p25"/>
                <p:cNvSpPr/>
                <p:nvPr/>
              </p:nvSpPr>
              <p:spPr>
                <a:xfrm>
                  <a:off x="8667749" y="4207001"/>
                  <a:ext cx="0" cy="64769"/>
                </a:xfrm>
                <a:custGeom>
                  <a:rect b="b" l="l" r="r" t="t"/>
                  <a:pathLst>
                    <a:path extrusionOk="0" h="64770" w="120000">
                      <a:moveTo>
                        <a:pt x="0" y="0"/>
                      </a:moveTo>
                      <a:lnTo>
                        <a:pt x="0" y="16121"/>
                      </a:lnTo>
                      <a:lnTo>
                        <a:pt x="0" y="32385"/>
                      </a:lnTo>
                      <a:lnTo>
                        <a:pt x="0" y="48648"/>
                      </a:lnTo>
                      <a:lnTo>
                        <a:pt x="0" y="64769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339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921" name="Google Shape;1921;p25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8740876" y="3790162"/>
                <a:ext cx="297230" cy="2332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2" name="Google Shape;1922;p25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9090634" y="3861790"/>
                <a:ext cx="186455" cy="1585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3" name="Google Shape;1923;p25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9326854" y="3765016"/>
                <a:ext cx="79679" cy="2362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4" name="Google Shape;1924;p25"/>
              <p:cNvSpPr/>
              <p:nvPr/>
            </p:nvSpPr>
            <p:spPr>
              <a:xfrm>
                <a:off x="8746235" y="3872484"/>
                <a:ext cx="123825" cy="231775"/>
              </a:xfrm>
              <a:custGeom>
                <a:rect b="b" l="l" r="r" t="t"/>
                <a:pathLst>
                  <a:path extrusionOk="0" h="231775" w="123825">
                    <a:moveTo>
                      <a:pt x="3048" y="0"/>
                    </a:moveTo>
                    <a:lnTo>
                      <a:pt x="1928" y="19883"/>
                    </a:lnTo>
                    <a:lnTo>
                      <a:pt x="952" y="39624"/>
                    </a:lnTo>
                    <a:lnTo>
                      <a:pt x="261" y="59364"/>
                    </a:lnTo>
                    <a:lnTo>
                      <a:pt x="0" y="79248"/>
                    </a:lnTo>
                    <a:lnTo>
                      <a:pt x="892" y="107644"/>
                    </a:lnTo>
                    <a:lnTo>
                      <a:pt x="11251" y="162722"/>
                    </a:lnTo>
                    <a:lnTo>
                      <a:pt x="33420" y="205073"/>
                    </a:lnTo>
                    <a:lnTo>
                      <a:pt x="81534" y="231647"/>
                    </a:lnTo>
                    <a:lnTo>
                      <a:pt x="94833" y="231624"/>
                    </a:lnTo>
                    <a:lnTo>
                      <a:pt x="105060" y="231457"/>
                    </a:lnTo>
                    <a:lnTo>
                      <a:pt x="114002" y="231005"/>
                    </a:lnTo>
                    <a:lnTo>
                      <a:pt x="123444" y="230124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25" name="Google Shape;1925;p25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9379432" y="3680303"/>
                <a:ext cx="86156" cy="847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6" name="Google Shape;1926;p25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8052028" y="4751473"/>
                <a:ext cx="234746" cy="13966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27" name="Google Shape;1927;p25"/>
              <p:cNvGrpSpPr/>
              <p:nvPr/>
            </p:nvGrpSpPr>
            <p:grpSpPr>
              <a:xfrm>
                <a:off x="9263598" y="5121402"/>
                <a:ext cx="556320" cy="311404"/>
                <a:chOff x="9263598" y="5121402"/>
                <a:chExt cx="556320" cy="311404"/>
              </a:xfrm>
            </p:grpSpPr>
            <p:sp>
              <p:nvSpPr>
                <p:cNvPr id="1928" name="Google Shape;1928;p25"/>
                <p:cNvSpPr/>
                <p:nvPr/>
              </p:nvSpPr>
              <p:spPr>
                <a:xfrm>
                  <a:off x="9263598" y="5136642"/>
                  <a:ext cx="73660" cy="154940"/>
                </a:xfrm>
                <a:custGeom>
                  <a:rect b="b" l="l" r="r" t="t"/>
                  <a:pathLst>
                    <a:path extrusionOk="0" h="154939" w="73659">
                      <a:moveTo>
                        <a:pt x="60233" y="0"/>
                      </a:moveTo>
                      <a:lnTo>
                        <a:pt x="59614" y="15882"/>
                      </a:lnTo>
                      <a:lnTo>
                        <a:pt x="59852" y="31623"/>
                      </a:lnTo>
                      <a:lnTo>
                        <a:pt x="60662" y="47363"/>
                      </a:lnTo>
                      <a:lnTo>
                        <a:pt x="61757" y="63246"/>
                      </a:lnTo>
                      <a:lnTo>
                        <a:pt x="62353" y="76962"/>
                      </a:lnTo>
                      <a:lnTo>
                        <a:pt x="63091" y="90678"/>
                      </a:lnTo>
                      <a:lnTo>
                        <a:pt x="64115" y="104394"/>
                      </a:lnTo>
                      <a:lnTo>
                        <a:pt x="65567" y="118110"/>
                      </a:lnTo>
                      <a:lnTo>
                        <a:pt x="66329" y="122682"/>
                      </a:lnTo>
                      <a:lnTo>
                        <a:pt x="66329" y="128778"/>
                      </a:lnTo>
                      <a:lnTo>
                        <a:pt x="42969" y="90749"/>
                      </a:lnTo>
                      <a:lnTo>
                        <a:pt x="22157" y="81462"/>
                      </a:lnTo>
                      <a:lnTo>
                        <a:pt x="11465" y="81534"/>
                      </a:lnTo>
                      <a:lnTo>
                        <a:pt x="4214" y="86427"/>
                      </a:lnTo>
                      <a:lnTo>
                        <a:pt x="892" y="94964"/>
                      </a:lnTo>
                      <a:lnTo>
                        <a:pt x="0" y="104786"/>
                      </a:lnTo>
                      <a:lnTo>
                        <a:pt x="35" y="113538"/>
                      </a:lnTo>
                      <a:lnTo>
                        <a:pt x="20609" y="151638"/>
                      </a:lnTo>
                      <a:lnTo>
                        <a:pt x="31361" y="154340"/>
                      </a:lnTo>
                      <a:lnTo>
                        <a:pt x="42612" y="153828"/>
                      </a:lnTo>
                      <a:lnTo>
                        <a:pt x="53721" y="150887"/>
                      </a:lnTo>
                      <a:lnTo>
                        <a:pt x="64043" y="146304"/>
                      </a:lnTo>
                      <a:lnTo>
                        <a:pt x="67091" y="144018"/>
                      </a:lnTo>
                      <a:lnTo>
                        <a:pt x="70139" y="141732"/>
                      </a:lnTo>
                      <a:lnTo>
                        <a:pt x="73187" y="139446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9" name="Google Shape;1929;p25"/>
                <p:cNvSpPr/>
                <p:nvPr/>
              </p:nvSpPr>
              <p:spPr>
                <a:xfrm>
                  <a:off x="9376410" y="5196078"/>
                  <a:ext cx="36830" cy="85725"/>
                </a:xfrm>
                <a:custGeom>
                  <a:rect b="b" l="l" r="r" t="t"/>
                  <a:pathLst>
                    <a:path extrusionOk="0" h="85725" w="36829">
                      <a:moveTo>
                        <a:pt x="9905" y="0"/>
                      </a:moveTo>
                      <a:lnTo>
                        <a:pt x="5250" y="11084"/>
                      </a:lnTo>
                      <a:lnTo>
                        <a:pt x="2381" y="21240"/>
                      </a:lnTo>
                      <a:lnTo>
                        <a:pt x="797" y="31825"/>
                      </a:lnTo>
                      <a:lnTo>
                        <a:pt x="0" y="44196"/>
                      </a:lnTo>
                      <a:lnTo>
                        <a:pt x="11" y="52959"/>
                      </a:lnTo>
                      <a:lnTo>
                        <a:pt x="22097" y="85344"/>
                      </a:lnTo>
                      <a:lnTo>
                        <a:pt x="27431" y="82296"/>
                      </a:lnTo>
                      <a:lnTo>
                        <a:pt x="32765" y="77724"/>
                      </a:lnTo>
                      <a:lnTo>
                        <a:pt x="35051" y="76200"/>
                      </a:lnTo>
                      <a:lnTo>
                        <a:pt x="36575" y="71628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0" name="Google Shape;1930;p25"/>
                <p:cNvSpPr/>
                <p:nvPr/>
              </p:nvSpPr>
              <p:spPr>
                <a:xfrm>
                  <a:off x="9384030" y="5193470"/>
                  <a:ext cx="41910" cy="39370"/>
                </a:xfrm>
                <a:custGeom>
                  <a:rect b="b" l="l" r="r" t="t"/>
                  <a:pathLst>
                    <a:path extrusionOk="0" h="39370" w="41909">
                      <a:moveTo>
                        <a:pt x="0" y="33087"/>
                      </a:moveTo>
                      <a:lnTo>
                        <a:pt x="11239" y="37695"/>
                      </a:lnTo>
                      <a:lnTo>
                        <a:pt x="19050" y="39088"/>
                      </a:lnTo>
                      <a:lnTo>
                        <a:pt x="25717" y="35766"/>
                      </a:lnTo>
                      <a:lnTo>
                        <a:pt x="33528" y="26229"/>
                      </a:lnTo>
                      <a:lnTo>
                        <a:pt x="37338" y="21657"/>
                      </a:lnTo>
                      <a:lnTo>
                        <a:pt x="13096" y="0"/>
                      </a:lnTo>
                      <a:lnTo>
                        <a:pt x="6095" y="1083"/>
                      </a:lnTo>
                      <a:lnTo>
                        <a:pt x="761" y="2607"/>
                      </a:lnTo>
                      <a:lnTo>
                        <a:pt x="2285" y="8703"/>
                      </a:lnTo>
                      <a:lnTo>
                        <a:pt x="4571" y="11751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1" name="Google Shape;1931;p25"/>
                <p:cNvSpPr/>
                <p:nvPr/>
              </p:nvSpPr>
              <p:spPr>
                <a:xfrm>
                  <a:off x="9457658" y="5170170"/>
                  <a:ext cx="5080" cy="144145"/>
                </a:xfrm>
                <a:custGeom>
                  <a:rect b="b" l="l" r="r" t="t"/>
                  <a:pathLst>
                    <a:path extrusionOk="0" h="144145" w="5079">
                      <a:moveTo>
                        <a:pt x="285" y="0"/>
                      </a:moveTo>
                      <a:lnTo>
                        <a:pt x="0" y="13930"/>
                      </a:lnTo>
                      <a:lnTo>
                        <a:pt x="285" y="27431"/>
                      </a:lnTo>
                      <a:lnTo>
                        <a:pt x="1143" y="40933"/>
                      </a:lnTo>
                      <a:lnTo>
                        <a:pt x="2571" y="54863"/>
                      </a:lnTo>
                      <a:lnTo>
                        <a:pt x="3893" y="71556"/>
                      </a:lnTo>
                      <a:lnTo>
                        <a:pt x="4572" y="88391"/>
                      </a:lnTo>
                      <a:lnTo>
                        <a:pt x="4822" y="105227"/>
                      </a:lnTo>
                      <a:lnTo>
                        <a:pt x="4857" y="121919"/>
                      </a:lnTo>
                      <a:lnTo>
                        <a:pt x="4857" y="133349"/>
                      </a:lnTo>
                      <a:lnTo>
                        <a:pt x="4857" y="136397"/>
                      </a:lnTo>
                      <a:lnTo>
                        <a:pt x="4857" y="144017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2" name="Google Shape;1932;p25"/>
                <p:cNvSpPr/>
                <p:nvPr/>
              </p:nvSpPr>
              <p:spPr>
                <a:xfrm>
                  <a:off x="9455658" y="5186172"/>
                  <a:ext cx="106045" cy="81915"/>
                </a:xfrm>
                <a:custGeom>
                  <a:rect b="b" l="l" r="r" t="t"/>
                  <a:pathLst>
                    <a:path extrusionOk="0" h="81914" w="106045">
                      <a:moveTo>
                        <a:pt x="0" y="32765"/>
                      </a:moveTo>
                      <a:lnTo>
                        <a:pt x="8739" y="28586"/>
                      </a:lnTo>
                      <a:lnTo>
                        <a:pt x="16192" y="26193"/>
                      </a:lnTo>
                      <a:lnTo>
                        <a:pt x="23360" y="27086"/>
                      </a:lnTo>
                      <a:lnTo>
                        <a:pt x="31242" y="32765"/>
                      </a:lnTo>
                      <a:lnTo>
                        <a:pt x="35194" y="38409"/>
                      </a:lnTo>
                      <a:lnTo>
                        <a:pt x="37147" y="44767"/>
                      </a:lnTo>
                      <a:lnTo>
                        <a:pt x="37671" y="51411"/>
                      </a:lnTo>
                      <a:lnTo>
                        <a:pt x="37338" y="57911"/>
                      </a:lnTo>
                      <a:lnTo>
                        <a:pt x="19050" y="80009"/>
                      </a:lnTo>
                      <a:lnTo>
                        <a:pt x="18288" y="80771"/>
                      </a:lnTo>
                      <a:lnTo>
                        <a:pt x="16002" y="81533"/>
                      </a:lnTo>
                      <a:lnTo>
                        <a:pt x="20574" y="81533"/>
                      </a:lnTo>
                      <a:lnTo>
                        <a:pt x="26670" y="80009"/>
                      </a:lnTo>
                      <a:lnTo>
                        <a:pt x="32004" y="76199"/>
                      </a:lnTo>
                      <a:lnTo>
                        <a:pt x="41564" y="69842"/>
                      </a:lnTo>
                      <a:lnTo>
                        <a:pt x="74556" y="38992"/>
                      </a:lnTo>
                      <a:lnTo>
                        <a:pt x="85343" y="761"/>
                      </a:lnTo>
                      <a:lnTo>
                        <a:pt x="76199" y="0"/>
                      </a:lnTo>
                      <a:lnTo>
                        <a:pt x="68603" y="916"/>
                      </a:lnTo>
                      <a:lnTo>
                        <a:pt x="57888" y="45386"/>
                      </a:lnTo>
                      <a:lnTo>
                        <a:pt x="96774" y="60959"/>
                      </a:lnTo>
                      <a:lnTo>
                        <a:pt x="99822" y="59435"/>
                      </a:lnTo>
                      <a:lnTo>
                        <a:pt x="102870" y="58673"/>
                      </a:lnTo>
                      <a:lnTo>
                        <a:pt x="105918" y="57911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3" name="Google Shape;1933;p25"/>
                <p:cNvSpPr/>
                <p:nvPr/>
              </p:nvSpPr>
              <p:spPr>
                <a:xfrm>
                  <a:off x="9588722" y="5181600"/>
                  <a:ext cx="50800" cy="58419"/>
                </a:xfrm>
                <a:custGeom>
                  <a:rect b="b" l="l" r="r" t="t"/>
                  <a:pathLst>
                    <a:path extrusionOk="0" h="58420" w="50800">
                      <a:moveTo>
                        <a:pt x="1047" y="9906"/>
                      </a:moveTo>
                      <a:lnTo>
                        <a:pt x="488" y="20943"/>
                      </a:lnTo>
                      <a:lnTo>
                        <a:pt x="0" y="34766"/>
                      </a:lnTo>
                      <a:lnTo>
                        <a:pt x="1369" y="48160"/>
                      </a:lnTo>
                      <a:lnTo>
                        <a:pt x="6381" y="57912"/>
                      </a:lnTo>
                      <a:lnTo>
                        <a:pt x="7905" y="57912"/>
                      </a:lnTo>
                      <a:lnTo>
                        <a:pt x="8667" y="57912"/>
                      </a:lnTo>
                      <a:lnTo>
                        <a:pt x="9001" y="50041"/>
                      </a:lnTo>
                      <a:lnTo>
                        <a:pt x="9048" y="42386"/>
                      </a:lnTo>
                      <a:lnTo>
                        <a:pt x="9096" y="34873"/>
                      </a:lnTo>
                      <a:lnTo>
                        <a:pt x="33813" y="0"/>
                      </a:lnTo>
                      <a:lnTo>
                        <a:pt x="37623" y="3810"/>
                      </a:lnTo>
                      <a:lnTo>
                        <a:pt x="50577" y="40386"/>
                      </a:lnTo>
                      <a:lnTo>
                        <a:pt x="50577" y="48006"/>
                      </a:lnTo>
                      <a:lnTo>
                        <a:pt x="50577" y="56388"/>
                      </a:lnTo>
                      <a:lnTo>
                        <a:pt x="50577" y="57150"/>
                      </a:lnTo>
                      <a:lnTo>
                        <a:pt x="50577" y="57912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4" name="Google Shape;1934;p25"/>
                <p:cNvSpPr/>
                <p:nvPr/>
              </p:nvSpPr>
              <p:spPr>
                <a:xfrm>
                  <a:off x="9678162" y="5121402"/>
                  <a:ext cx="35560" cy="110489"/>
                </a:xfrm>
                <a:custGeom>
                  <a:rect b="b" l="l" r="r" t="t"/>
                  <a:pathLst>
                    <a:path extrusionOk="0" h="110489" w="35559">
                      <a:moveTo>
                        <a:pt x="22098" y="0"/>
                      </a:moveTo>
                      <a:lnTo>
                        <a:pt x="23383" y="11989"/>
                      </a:lnTo>
                      <a:lnTo>
                        <a:pt x="24955" y="23907"/>
                      </a:lnTo>
                      <a:lnTo>
                        <a:pt x="26812" y="35683"/>
                      </a:lnTo>
                      <a:lnTo>
                        <a:pt x="28956" y="47244"/>
                      </a:lnTo>
                      <a:lnTo>
                        <a:pt x="30646" y="58674"/>
                      </a:lnTo>
                      <a:lnTo>
                        <a:pt x="32194" y="70104"/>
                      </a:lnTo>
                      <a:lnTo>
                        <a:pt x="33456" y="81534"/>
                      </a:lnTo>
                      <a:lnTo>
                        <a:pt x="34290" y="92964"/>
                      </a:lnTo>
                      <a:lnTo>
                        <a:pt x="35052" y="96012"/>
                      </a:lnTo>
                      <a:lnTo>
                        <a:pt x="34290" y="99822"/>
                      </a:lnTo>
                      <a:lnTo>
                        <a:pt x="34290" y="103632"/>
                      </a:lnTo>
                      <a:lnTo>
                        <a:pt x="28956" y="99822"/>
                      </a:lnTo>
                      <a:lnTo>
                        <a:pt x="25146" y="96012"/>
                      </a:lnTo>
                      <a:lnTo>
                        <a:pt x="20574" y="89916"/>
                      </a:lnTo>
                      <a:lnTo>
                        <a:pt x="16764" y="85344"/>
                      </a:lnTo>
                      <a:lnTo>
                        <a:pt x="10668" y="75438"/>
                      </a:lnTo>
                      <a:lnTo>
                        <a:pt x="4572" y="73152"/>
                      </a:lnTo>
                      <a:lnTo>
                        <a:pt x="3048" y="73152"/>
                      </a:lnTo>
                      <a:lnTo>
                        <a:pt x="2286" y="73152"/>
                      </a:lnTo>
                      <a:lnTo>
                        <a:pt x="762" y="73152"/>
                      </a:lnTo>
                      <a:lnTo>
                        <a:pt x="0" y="80772"/>
                      </a:lnTo>
                      <a:lnTo>
                        <a:pt x="21062" y="109525"/>
                      </a:lnTo>
                      <a:lnTo>
                        <a:pt x="28956" y="110489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935" name="Google Shape;1935;p25"/>
                <p:cNvPicPr preferRelativeResize="0"/>
                <p:nvPr/>
              </p:nvPicPr>
              <p:blipFill rotWithShape="1">
                <a:blip r:embed="rId43">
                  <a:alphaModFix/>
                </a:blip>
                <a:srcRect b="0" l="0" r="0" t="0"/>
                <a:stretch/>
              </p:blipFill>
              <p:spPr>
                <a:xfrm>
                  <a:off x="9752038" y="5160619"/>
                  <a:ext cx="67880" cy="1010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36" name="Google Shape;1936;p25"/>
                <p:cNvSpPr/>
                <p:nvPr/>
              </p:nvSpPr>
              <p:spPr>
                <a:xfrm>
                  <a:off x="9721596" y="5332476"/>
                  <a:ext cx="62230" cy="100330"/>
                </a:xfrm>
                <a:custGeom>
                  <a:rect b="b" l="l" r="r" t="t"/>
                  <a:pathLst>
                    <a:path extrusionOk="0" h="100329" w="62229">
                      <a:moveTo>
                        <a:pt x="0" y="0"/>
                      </a:moveTo>
                      <a:lnTo>
                        <a:pt x="10537" y="13073"/>
                      </a:lnTo>
                      <a:lnTo>
                        <a:pt x="19716" y="26288"/>
                      </a:lnTo>
                      <a:lnTo>
                        <a:pt x="28182" y="40076"/>
                      </a:lnTo>
                      <a:lnTo>
                        <a:pt x="36576" y="54863"/>
                      </a:lnTo>
                      <a:lnTo>
                        <a:pt x="41600" y="63436"/>
                      </a:lnTo>
                      <a:lnTo>
                        <a:pt x="46482" y="72008"/>
                      </a:lnTo>
                      <a:lnTo>
                        <a:pt x="51363" y="80581"/>
                      </a:lnTo>
                      <a:lnTo>
                        <a:pt x="56388" y="89153"/>
                      </a:lnTo>
                      <a:lnTo>
                        <a:pt x="57912" y="92963"/>
                      </a:lnTo>
                      <a:lnTo>
                        <a:pt x="60198" y="96773"/>
                      </a:lnTo>
                      <a:lnTo>
                        <a:pt x="61722" y="99822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937" name="Google Shape;1937;p25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9871684" y="5157190"/>
                <a:ext cx="129197" cy="922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38" name="Google Shape;1938;p25"/>
              <p:cNvSpPr/>
              <p:nvPr/>
            </p:nvSpPr>
            <p:spPr>
              <a:xfrm>
                <a:off x="9694164" y="5396484"/>
                <a:ext cx="62865" cy="60325"/>
              </a:xfrm>
              <a:custGeom>
                <a:rect b="b" l="l" r="r" t="t"/>
                <a:pathLst>
                  <a:path extrusionOk="0" h="60325" w="62865">
                    <a:moveTo>
                      <a:pt x="62483" y="0"/>
                    </a:moveTo>
                    <a:lnTo>
                      <a:pt x="32003" y="23622"/>
                    </a:lnTo>
                    <a:lnTo>
                      <a:pt x="16859" y="43624"/>
                    </a:lnTo>
                    <a:lnTo>
                      <a:pt x="8751" y="53197"/>
                    </a:lnTo>
                    <a:lnTo>
                      <a:pt x="0" y="6019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39" name="Google Shape;1939;p25"/>
              <p:cNvGrpSpPr/>
              <p:nvPr/>
            </p:nvGrpSpPr>
            <p:grpSpPr>
              <a:xfrm>
                <a:off x="9222293" y="2811018"/>
                <a:ext cx="509335" cy="284480"/>
                <a:chOff x="9222293" y="2811018"/>
                <a:chExt cx="509335" cy="284480"/>
              </a:xfrm>
            </p:grpSpPr>
            <p:pic>
              <p:nvPicPr>
                <p:cNvPr id="1940" name="Google Shape;1940;p25"/>
                <p:cNvPicPr preferRelativeResize="0"/>
                <p:nvPr/>
              </p:nvPicPr>
              <p:blipFill rotWithShape="1">
                <a:blip r:embed="rId45">
                  <a:alphaModFix/>
                </a:blip>
                <a:srcRect b="0" l="0" r="0" t="0"/>
                <a:stretch/>
              </p:blipFill>
              <p:spPr>
                <a:xfrm>
                  <a:off x="9222293" y="2875762"/>
                  <a:ext cx="230341" cy="1676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41" name="Google Shape;1941;p25"/>
                <p:cNvSpPr/>
                <p:nvPr/>
              </p:nvSpPr>
              <p:spPr>
                <a:xfrm>
                  <a:off x="9499853" y="2811018"/>
                  <a:ext cx="231775" cy="284480"/>
                </a:xfrm>
                <a:custGeom>
                  <a:rect b="b" l="l" r="r" t="t"/>
                  <a:pathLst>
                    <a:path extrusionOk="0" h="284480" w="231775">
                      <a:moveTo>
                        <a:pt x="169164" y="34289"/>
                      </a:moveTo>
                      <a:lnTo>
                        <a:pt x="154888" y="21216"/>
                      </a:lnTo>
                      <a:lnTo>
                        <a:pt x="140684" y="10858"/>
                      </a:lnTo>
                      <a:lnTo>
                        <a:pt x="124908" y="3643"/>
                      </a:lnTo>
                      <a:lnTo>
                        <a:pt x="105918" y="0"/>
                      </a:lnTo>
                      <a:lnTo>
                        <a:pt x="83546" y="2155"/>
                      </a:lnTo>
                      <a:lnTo>
                        <a:pt x="47089" y="24753"/>
                      </a:lnTo>
                      <a:lnTo>
                        <a:pt x="16609" y="66532"/>
                      </a:lnTo>
                      <a:lnTo>
                        <a:pt x="1250" y="121205"/>
                      </a:lnTo>
                      <a:lnTo>
                        <a:pt x="0" y="150113"/>
                      </a:lnTo>
                      <a:lnTo>
                        <a:pt x="2809" y="175914"/>
                      </a:lnTo>
                      <a:lnTo>
                        <a:pt x="21002" y="223516"/>
                      </a:lnTo>
                      <a:lnTo>
                        <a:pt x="51089" y="259687"/>
                      </a:lnTo>
                      <a:lnTo>
                        <a:pt x="87356" y="279856"/>
                      </a:lnTo>
                      <a:lnTo>
                        <a:pt x="108204" y="284225"/>
                      </a:lnTo>
                      <a:lnTo>
                        <a:pt x="129861" y="282940"/>
                      </a:lnTo>
                      <a:lnTo>
                        <a:pt x="168318" y="264080"/>
                      </a:lnTo>
                      <a:lnTo>
                        <a:pt x="199774" y="232279"/>
                      </a:lnTo>
                      <a:lnTo>
                        <a:pt x="222230" y="191535"/>
                      </a:lnTo>
                      <a:lnTo>
                        <a:pt x="231707" y="145458"/>
                      </a:lnTo>
                      <a:lnTo>
                        <a:pt x="230600" y="122396"/>
                      </a:lnTo>
                      <a:lnTo>
                        <a:pt x="214884" y="78485"/>
                      </a:lnTo>
                      <a:lnTo>
                        <a:pt x="187547" y="47434"/>
                      </a:lnTo>
                      <a:lnTo>
                        <a:pt x="149352" y="31241"/>
                      </a:lnTo>
                      <a:lnTo>
                        <a:pt x="108204" y="43433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942" name="Google Shape;1942;p25"/>
                <p:cNvPicPr preferRelativeResize="0"/>
                <p:nvPr/>
              </p:nvPicPr>
              <p:blipFill rotWithShape="1">
                <a:blip r:embed="rId46">
                  <a:alphaModFix/>
                </a:blip>
                <a:srcRect b="0" l="0" r="0" t="0"/>
                <a:stretch/>
              </p:blipFill>
              <p:spPr>
                <a:xfrm>
                  <a:off x="9558502" y="2875762"/>
                  <a:ext cx="118160" cy="14787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943" name="Google Shape;1943;p25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9480016" y="4236694"/>
                <a:ext cx="228067" cy="11663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44" name="Google Shape;1944;p25"/>
              <p:cNvGrpSpPr/>
              <p:nvPr/>
            </p:nvGrpSpPr>
            <p:grpSpPr>
              <a:xfrm>
                <a:off x="9708939" y="4131409"/>
                <a:ext cx="212725" cy="259715"/>
                <a:chOff x="9708939" y="4131409"/>
                <a:chExt cx="212725" cy="259715"/>
              </a:xfrm>
            </p:grpSpPr>
            <p:pic>
              <p:nvPicPr>
                <p:cNvPr id="1945" name="Google Shape;1945;p25"/>
                <p:cNvPicPr preferRelativeResize="0"/>
                <p:nvPr/>
              </p:nvPicPr>
              <p:blipFill rotWithShape="1">
                <a:blip r:embed="rId48">
                  <a:alphaModFix/>
                </a:blip>
                <a:srcRect b="0" l="0" r="0" t="0"/>
                <a:stretch/>
              </p:blipFill>
              <p:spPr>
                <a:xfrm>
                  <a:off x="9768814" y="4193546"/>
                  <a:ext cx="103682" cy="1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46" name="Google Shape;1946;p25"/>
                <p:cNvSpPr/>
                <p:nvPr/>
              </p:nvSpPr>
              <p:spPr>
                <a:xfrm>
                  <a:off x="9708939" y="4131409"/>
                  <a:ext cx="212725" cy="259715"/>
                </a:xfrm>
                <a:custGeom>
                  <a:rect b="b" l="l" r="r" t="t"/>
                  <a:pathLst>
                    <a:path extrusionOk="0" h="259714" w="212725">
                      <a:moveTo>
                        <a:pt x="152102" y="8536"/>
                      </a:moveTo>
                      <a:lnTo>
                        <a:pt x="104417" y="6072"/>
                      </a:lnTo>
                      <a:lnTo>
                        <a:pt x="66436" y="24705"/>
                      </a:lnTo>
                      <a:lnTo>
                        <a:pt x="31408" y="61519"/>
                      </a:lnTo>
                      <a:lnTo>
                        <a:pt x="9263" y="106287"/>
                      </a:lnTo>
                      <a:lnTo>
                        <a:pt x="0" y="156721"/>
                      </a:lnTo>
                      <a:lnTo>
                        <a:pt x="1226" y="181510"/>
                      </a:lnTo>
                      <a:lnTo>
                        <a:pt x="16561" y="217705"/>
                      </a:lnTo>
                      <a:lnTo>
                        <a:pt x="46184" y="244756"/>
                      </a:lnTo>
                      <a:lnTo>
                        <a:pt x="101155" y="259330"/>
                      </a:lnTo>
                      <a:lnTo>
                        <a:pt x="120098" y="257710"/>
                      </a:lnTo>
                      <a:lnTo>
                        <a:pt x="154769" y="241518"/>
                      </a:lnTo>
                      <a:lnTo>
                        <a:pt x="182582" y="215038"/>
                      </a:lnTo>
                      <a:lnTo>
                        <a:pt x="203061" y="182272"/>
                      </a:lnTo>
                      <a:lnTo>
                        <a:pt x="211538" y="144934"/>
                      </a:lnTo>
                      <a:lnTo>
                        <a:pt x="212407" y="120753"/>
                      </a:lnTo>
                      <a:lnTo>
                        <a:pt x="210490" y="97214"/>
                      </a:lnTo>
                      <a:lnTo>
                        <a:pt x="198584" y="51208"/>
                      </a:lnTo>
                      <a:lnTo>
                        <a:pt x="169759" y="6524"/>
                      </a:lnTo>
                      <a:lnTo>
                        <a:pt x="140100" y="0"/>
                      </a:lnTo>
                      <a:lnTo>
                        <a:pt x="127908" y="2345"/>
                      </a:lnTo>
                      <a:lnTo>
                        <a:pt x="116002" y="6262"/>
                      </a:lnTo>
                      <a:lnTo>
                        <a:pt x="104096" y="10822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47" name="Google Shape;1947;p25"/>
              <p:cNvGrpSpPr/>
              <p:nvPr/>
            </p:nvGrpSpPr>
            <p:grpSpPr>
              <a:xfrm>
                <a:off x="8594572" y="4555972"/>
                <a:ext cx="428294" cy="320162"/>
                <a:chOff x="8594572" y="4555972"/>
                <a:chExt cx="428294" cy="320162"/>
              </a:xfrm>
            </p:grpSpPr>
            <p:pic>
              <p:nvPicPr>
                <p:cNvPr id="1948" name="Google Shape;1948;p25"/>
                <p:cNvPicPr preferRelativeResize="0"/>
                <p:nvPr/>
              </p:nvPicPr>
              <p:blipFill rotWithShape="1">
                <a:blip r:embed="rId49">
                  <a:alphaModFix/>
                </a:blip>
                <a:srcRect b="0" l="0" r="0" t="0"/>
                <a:stretch/>
              </p:blipFill>
              <p:spPr>
                <a:xfrm>
                  <a:off x="8594572" y="4674082"/>
                  <a:ext cx="83108" cy="2020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49" name="Google Shape;1949;p25"/>
                <p:cNvPicPr preferRelativeResize="0"/>
                <p:nvPr/>
              </p:nvPicPr>
              <p:blipFill rotWithShape="1">
                <a:blip r:embed="rId50">
                  <a:alphaModFix/>
                </a:blip>
                <a:srcRect b="0" l="0" r="0" t="0"/>
                <a:stretch/>
              </p:blipFill>
              <p:spPr>
                <a:xfrm>
                  <a:off x="8720492" y="4699990"/>
                  <a:ext cx="130174" cy="12197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50" name="Google Shape;1950;p25"/>
                <p:cNvPicPr preferRelativeResize="0"/>
                <p:nvPr/>
              </p:nvPicPr>
              <p:blipFill rotWithShape="1">
                <a:blip r:embed="rId51">
                  <a:alphaModFix/>
                </a:blip>
                <a:srcRect b="0" l="0" r="0" t="0"/>
                <a:stretch/>
              </p:blipFill>
              <p:spPr>
                <a:xfrm>
                  <a:off x="8871178" y="4555972"/>
                  <a:ext cx="151688" cy="2637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951" name="Google Shape;1951;p25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9161500" y="4640554"/>
                <a:ext cx="105968" cy="142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2" name="Google Shape;1952;p25"/>
              <p:cNvPicPr preferRelativeResize="0"/>
              <p:nvPr/>
            </p:nvPicPr>
            <p:blipFill rotWithShape="1">
              <a:blip r:embed="rId53">
                <a:alphaModFix/>
              </a:blip>
              <a:srcRect b="0" l="0" r="0" t="0"/>
              <a:stretch/>
            </p:blipFill>
            <p:spPr>
              <a:xfrm>
                <a:off x="9396958" y="4592548"/>
                <a:ext cx="98158" cy="1722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3" name="Google Shape;1953;p25"/>
              <p:cNvPicPr preferRelativeResize="0"/>
              <p:nvPr/>
            </p:nvPicPr>
            <p:blipFill rotWithShape="1">
              <a:blip r:embed="rId54">
                <a:alphaModFix/>
              </a:blip>
              <a:srcRect b="0" l="0" r="0" t="0"/>
              <a:stretch/>
            </p:blipFill>
            <p:spPr>
              <a:xfrm>
                <a:off x="9387052" y="4861534"/>
                <a:ext cx="108254" cy="1608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954" name="Google Shape;1954;p25"/>
            <p:cNvCxnSpPr/>
            <p:nvPr/>
          </p:nvCxnSpPr>
          <p:spPr>
            <a:xfrm>
              <a:off x="6125115" y="506622"/>
              <a:ext cx="63988" cy="490778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9" name="Google Shape;1959;p26"/>
          <p:cNvGrpSpPr/>
          <p:nvPr/>
        </p:nvGrpSpPr>
        <p:grpSpPr>
          <a:xfrm>
            <a:off x="444366" y="1672015"/>
            <a:ext cx="5984147" cy="4296838"/>
            <a:chOff x="2607538" y="2385796"/>
            <a:chExt cx="4361206" cy="3307130"/>
          </a:xfrm>
        </p:grpSpPr>
        <p:sp>
          <p:nvSpPr>
            <p:cNvPr id="1960" name="Google Shape;1960;p26"/>
            <p:cNvSpPr/>
            <p:nvPr/>
          </p:nvSpPr>
          <p:spPr>
            <a:xfrm>
              <a:off x="6966204" y="4193285"/>
              <a:ext cx="2540" cy="90170"/>
            </a:xfrm>
            <a:custGeom>
              <a:rect b="b" l="l" r="r" t="t"/>
              <a:pathLst>
                <a:path extrusionOk="0" h="90170" w="2540">
                  <a:moveTo>
                    <a:pt x="0" y="0"/>
                  </a:moveTo>
                  <a:lnTo>
                    <a:pt x="2143" y="41898"/>
                  </a:lnTo>
                  <a:lnTo>
                    <a:pt x="2286" y="64198"/>
                  </a:lnTo>
                  <a:lnTo>
                    <a:pt x="2286" y="72771"/>
                  </a:lnTo>
                  <a:lnTo>
                    <a:pt x="2286" y="81343"/>
                  </a:lnTo>
                  <a:lnTo>
                    <a:pt x="2286" y="89916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61" name="Google Shape;1961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07538" y="5445988"/>
              <a:ext cx="161594" cy="246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2" name="Google Shape;1962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21254" y="2385796"/>
              <a:ext cx="4308113" cy="2901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3" name="Google Shape;1963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09468" y="5396137"/>
              <a:ext cx="269798" cy="2632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4" name="Google Shape;1964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24174" y="5386921"/>
              <a:ext cx="250748" cy="1831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5" name="Google Shape;1965;p26"/>
          <p:cNvGrpSpPr/>
          <p:nvPr/>
        </p:nvGrpSpPr>
        <p:grpSpPr>
          <a:xfrm>
            <a:off x="6374482" y="1516108"/>
            <a:ext cx="3429000" cy="5008628"/>
            <a:chOff x="7179564" y="2154173"/>
            <a:chExt cx="2367558" cy="4044950"/>
          </a:xfrm>
        </p:grpSpPr>
        <p:sp>
          <p:nvSpPr>
            <p:cNvPr id="1966" name="Google Shape;1966;p26"/>
            <p:cNvSpPr/>
            <p:nvPr/>
          </p:nvSpPr>
          <p:spPr>
            <a:xfrm>
              <a:off x="7179564" y="2154173"/>
              <a:ext cx="254635" cy="4044950"/>
            </a:xfrm>
            <a:custGeom>
              <a:rect b="b" l="l" r="r" t="t"/>
              <a:pathLst>
                <a:path extrusionOk="0" h="4044950" w="254634">
                  <a:moveTo>
                    <a:pt x="0" y="0"/>
                  </a:moveTo>
                  <a:lnTo>
                    <a:pt x="9144" y="47244"/>
                  </a:lnTo>
                  <a:lnTo>
                    <a:pt x="13751" y="100393"/>
                  </a:lnTo>
                  <a:lnTo>
                    <a:pt x="14942" y="149411"/>
                  </a:lnTo>
                  <a:lnTo>
                    <a:pt x="15335" y="180498"/>
                  </a:lnTo>
                  <a:lnTo>
                    <a:pt x="15871" y="211443"/>
                  </a:lnTo>
                  <a:lnTo>
                    <a:pt x="17597" y="270319"/>
                  </a:lnTo>
                  <a:lnTo>
                    <a:pt x="20407" y="326326"/>
                  </a:lnTo>
                  <a:lnTo>
                    <a:pt x="22098" y="354330"/>
                  </a:lnTo>
                  <a:lnTo>
                    <a:pt x="23919" y="385643"/>
                  </a:lnTo>
                  <a:lnTo>
                    <a:pt x="25812" y="416814"/>
                  </a:lnTo>
                  <a:lnTo>
                    <a:pt x="27562" y="447984"/>
                  </a:lnTo>
                  <a:lnTo>
                    <a:pt x="28956" y="479298"/>
                  </a:lnTo>
                  <a:lnTo>
                    <a:pt x="30551" y="513468"/>
                  </a:lnTo>
                  <a:lnTo>
                    <a:pt x="32004" y="547497"/>
                  </a:lnTo>
                  <a:lnTo>
                    <a:pt x="33456" y="581525"/>
                  </a:lnTo>
                  <a:lnTo>
                    <a:pt x="35052" y="615696"/>
                  </a:lnTo>
                  <a:lnTo>
                    <a:pt x="37611" y="652272"/>
                  </a:lnTo>
                  <a:lnTo>
                    <a:pt x="40671" y="688848"/>
                  </a:lnTo>
                  <a:lnTo>
                    <a:pt x="44160" y="725424"/>
                  </a:lnTo>
                  <a:lnTo>
                    <a:pt x="48006" y="762000"/>
                  </a:lnTo>
                  <a:lnTo>
                    <a:pt x="52113" y="801874"/>
                  </a:lnTo>
                  <a:lnTo>
                    <a:pt x="56292" y="841533"/>
                  </a:lnTo>
                  <a:lnTo>
                    <a:pt x="60328" y="881050"/>
                  </a:lnTo>
                  <a:lnTo>
                    <a:pt x="64008" y="920496"/>
                  </a:lnTo>
                  <a:lnTo>
                    <a:pt x="67603" y="960060"/>
                  </a:lnTo>
                  <a:lnTo>
                    <a:pt x="70485" y="999839"/>
                  </a:lnTo>
                  <a:lnTo>
                    <a:pt x="72794" y="1039760"/>
                  </a:lnTo>
                  <a:lnTo>
                    <a:pt x="74676" y="1079754"/>
                  </a:lnTo>
                  <a:lnTo>
                    <a:pt x="77187" y="1125473"/>
                  </a:lnTo>
                  <a:lnTo>
                    <a:pt x="79406" y="1171193"/>
                  </a:lnTo>
                  <a:lnTo>
                    <a:pt x="81588" y="1216913"/>
                  </a:lnTo>
                  <a:lnTo>
                    <a:pt x="83990" y="1262633"/>
                  </a:lnTo>
                  <a:lnTo>
                    <a:pt x="86868" y="1308354"/>
                  </a:lnTo>
                  <a:lnTo>
                    <a:pt x="90934" y="1361303"/>
                  </a:lnTo>
                  <a:lnTo>
                    <a:pt x="95621" y="1414107"/>
                  </a:lnTo>
                  <a:lnTo>
                    <a:pt x="100638" y="1466801"/>
                  </a:lnTo>
                  <a:lnTo>
                    <a:pt x="105692" y="1519421"/>
                  </a:lnTo>
                  <a:lnTo>
                    <a:pt x="110490" y="1572006"/>
                  </a:lnTo>
                  <a:lnTo>
                    <a:pt x="113776" y="1609725"/>
                  </a:lnTo>
                  <a:lnTo>
                    <a:pt x="116776" y="1647444"/>
                  </a:lnTo>
                  <a:lnTo>
                    <a:pt x="119491" y="1685163"/>
                  </a:lnTo>
                  <a:lnTo>
                    <a:pt x="121920" y="1722882"/>
                  </a:lnTo>
                  <a:lnTo>
                    <a:pt x="124777" y="1758898"/>
                  </a:lnTo>
                  <a:lnTo>
                    <a:pt x="127635" y="1794986"/>
                  </a:lnTo>
                  <a:lnTo>
                    <a:pt x="130492" y="1831216"/>
                  </a:lnTo>
                  <a:lnTo>
                    <a:pt x="133350" y="1867662"/>
                  </a:lnTo>
                  <a:lnTo>
                    <a:pt x="136005" y="1903797"/>
                  </a:lnTo>
                  <a:lnTo>
                    <a:pt x="139160" y="1940147"/>
                  </a:lnTo>
                  <a:lnTo>
                    <a:pt x="142458" y="1976639"/>
                  </a:lnTo>
                  <a:lnTo>
                    <a:pt x="145542" y="2013204"/>
                  </a:lnTo>
                  <a:lnTo>
                    <a:pt x="148971" y="2049899"/>
                  </a:lnTo>
                  <a:lnTo>
                    <a:pt x="152400" y="2086737"/>
                  </a:lnTo>
                  <a:lnTo>
                    <a:pt x="155829" y="2123574"/>
                  </a:lnTo>
                  <a:lnTo>
                    <a:pt x="159258" y="2160270"/>
                  </a:lnTo>
                  <a:lnTo>
                    <a:pt x="162103" y="2197869"/>
                  </a:lnTo>
                  <a:lnTo>
                    <a:pt x="164877" y="2235327"/>
                  </a:lnTo>
                  <a:lnTo>
                    <a:pt x="167509" y="2272784"/>
                  </a:lnTo>
                  <a:lnTo>
                    <a:pt x="169926" y="2310384"/>
                  </a:lnTo>
                  <a:lnTo>
                    <a:pt x="172533" y="2347543"/>
                  </a:lnTo>
                  <a:lnTo>
                    <a:pt x="174783" y="2384774"/>
                  </a:lnTo>
                  <a:lnTo>
                    <a:pt x="176891" y="2422147"/>
                  </a:lnTo>
                  <a:lnTo>
                    <a:pt x="179070" y="2459736"/>
                  </a:lnTo>
                  <a:lnTo>
                    <a:pt x="182022" y="2534507"/>
                  </a:lnTo>
                  <a:lnTo>
                    <a:pt x="184404" y="2609850"/>
                  </a:lnTo>
                  <a:lnTo>
                    <a:pt x="185785" y="2666416"/>
                  </a:lnTo>
                  <a:lnTo>
                    <a:pt x="187452" y="2722911"/>
                  </a:lnTo>
                  <a:lnTo>
                    <a:pt x="189118" y="2779264"/>
                  </a:lnTo>
                  <a:lnTo>
                    <a:pt x="190500" y="2835402"/>
                  </a:lnTo>
                  <a:lnTo>
                    <a:pt x="191631" y="2881122"/>
                  </a:lnTo>
                  <a:lnTo>
                    <a:pt x="192690" y="2926841"/>
                  </a:lnTo>
                  <a:lnTo>
                    <a:pt x="193607" y="2972561"/>
                  </a:lnTo>
                  <a:lnTo>
                    <a:pt x="194310" y="3018282"/>
                  </a:lnTo>
                  <a:lnTo>
                    <a:pt x="194298" y="3070288"/>
                  </a:lnTo>
                  <a:lnTo>
                    <a:pt x="194214" y="3122295"/>
                  </a:lnTo>
                  <a:lnTo>
                    <a:pt x="193988" y="3174301"/>
                  </a:lnTo>
                  <a:lnTo>
                    <a:pt x="193548" y="3226308"/>
                  </a:lnTo>
                  <a:lnTo>
                    <a:pt x="193107" y="3258764"/>
                  </a:lnTo>
                  <a:lnTo>
                    <a:pt x="192881" y="3291078"/>
                  </a:lnTo>
                  <a:lnTo>
                    <a:pt x="192797" y="3323391"/>
                  </a:lnTo>
                  <a:lnTo>
                    <a:pt x="192786" y="3355848"/>
                  </a:lnTo>
                  <a:lnTo>
                    <a:pt x="192571" y="3386125"/>
                  </a:lnTo>
                  <a:lnTo>
                    <a:pt x="192214" y="3416331"/>
                  </a:lnTo>
                  <a:lnTo>
                    <a:pt x="192143" y="3446395"/>
                  </a:lnTo>
                  <a:lnTo>
                    <a:pt x="192786" y="3476244"/>
                  </a:lnTo>
                  <a:lnTo>
                    <a:pt x="196500" y="3530727"/>
                  </a:lnTo>
                  <a:lnTo>
                    <a:pt x="201930" y="3585210"/>
                  </a:lnTo>
                  <a:lnTo>
                    <a:pt x="204668" y="3608772"/>
                  </a:lnTo>
                  <a:lnTo>
                    <a:pt x="207264" y="3632549"/>
                  </a:lnTo>
                  <a:lnTo>
                    <a:pt x="209859" y="3656468"/>
                  </a:lnTo>
                  <a:lnTo>
                    <a:pt x="212598" y="3680460"/>
                  </a:lnTo>
                  <a:lnTo>
                    <a:pt x="214645" y="3701034"/>
                  </a:lnTo>
                  <a:lnTo>
                    <a:pt x="216408" y="3721608"/>
                  </a:lnTo>
                  <a:lnTo>
                    <a:pt x="218170" y="3742182"/>
                  </a:lnTo>
                  <a:lnTo>
                    <a:pt x="220218" y="3762755"/>
                  </a:lnTo>
                  <a:lnTo>
                    <a:pt x="224718" y="3814941"/>
                  </a:lnTo>
                  <a:lnTo>
                    <a:pt x="226147" y="3847980"/>
                  </a:lnTo>
                  <a:lnTo>
                    <a:pt x="226885" y="3863721"/>
                  </a:lnTo>
                  <a:lnTo>
                    <a:pt x="230659" y="3909048"/>
                  </a:lnTo>
                  <a:lnTo>
                    <a:pt x="236982" y="3949446"/>
                  </a:lnTo>
                  <a:lnTo>
                    <a:pt x="246126" y="3993641"/>
                  </a:lnTo>
                  <a:lnTo>
                    <a:pt x="248281" y="4002214"/>
                  </a:lnTo>
                  <a:lnTo>
                    <a:pt x="250221" y="4010787"/>
                  </a:lnTo>
                  <a:lnTo>
                    <a:pt x="252019" y="4019359"/>
                  </a:lnTo>
                  <a:lnTo>
                    <a:pt x="253746" y="4027932"/>
                  </a:lnTo>
                  <a:lnTo>
                    <a:pt x="254508" y="4033266"/>
                  </a:lnTo>
                  <a:lnTo>
                    <a:pt x="254508" y="4039362"/>
                  </a:lnTo>
                  <a:lnTo>
                    <a:pt x="254508" y="4044696"/>
                  </a:lnTo>
                  <a:lnTo>
                    <a:pt x="254508" y="4037076"/>
                  </a:lnTo>
                  <a:lnTo>
                    <a:pt x="254508" y="4031741"/>
                  </a:lnTo>
                  <a:lnTo>
                    <a:pt x="252984" y="4024122"/>
                  </a:lnTo>
                  <a:lnTo>
                    <a:pt x="250698" y="4018788"/>
                  </a:lnTo>
                  <a:lnTo>
                    <a:pt x="249174" y="4014216"/>
                  </a:lnTo>
                  <a:lnTo>
                    <a:pt x="246888" y="4008882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67" name="Google Shape;1967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601686" y="2273020"/>
              <a:ext cx="399338" cy="1867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68" name="Google Shape;1968;p26"/>
            <p:cNvGrpSpPr/>
            <p:nvPr/>
          </p:nvGrpSpPr>
          <p:grpSpPr>
            <a:xfrm>
              <a:off x="8105393" y="2253995"/>
              <a:ext cx="130302" cy="143002"/>
              <a:chOff x="8105393" y="2253995"/>
              <a:chExt cx="130302" cy="143002"/>
            </a:xfrm>
          </p:grpSpPr>
          <p:sp>
            <p:nvSpPr>
              <p:cNvPr id="1969" name="Google Shape;1969;p26"/>
              <p:cNvSpPr/>
              <p:nvPr/>
            </p:nvSpPr>
            <p:spPr>
              <a:xfrm>
                <a:off x="8131111" y="2327147"/>
                <a:ext cx="9525" cy="69850"/>
              </a:xfrm>
              <a:custGeom>
                <a:rect b="b" l="l" r="r" t="t"/>
                <a:pathLst>
                  <a:path extrusionOk="0" h="69850" w="9525">
                    <a:moveTo>
                      <a:pt x="1714" y="0"/>
                    </a:moveTo>
                    <a:lnTo>
                      <a:pt x="1047" y="10406"/>
                    </a:lnTo>
                    <a:lnTo>
                      <a:pt x="380" y="20955"/>
                    </a:lnTo>
                    <a:lnTo>
                      <a:pt x="0" y="31503"/>
                    </a:lnTo>
                    <a:lnTo>
                      <a:pt x="190" y="41910"/>
                    </a:lnTo>
                    <a:lnTo>
                      <a:pt x="71" y="48768"/>
                    </a:lnTo>
                    <a:lnTo>
                      <a:pt x="380" y="56769"/>
                    </a:lnTo>
                    <a:lnTo>
                      <a:pt x="2119" y="64198"/>
                    </a:lnTo>
                    <a:lnTo>
                      <a:pt x="6286" y="69342"/>
                    </a:lnTo>
                    <a:lnTo>
                      <a:pt x="7810" y="69342"/>
                    </a:lnTo>
                    <a:lnTo>
                      <a:pt x="9334" y="6934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26"/>
              <p:cNvSpPr/>
              <p:nvPr/>
            </p:nvSpPr>
            <p:spPr>
              <a:xfrm>
                <a:off x="8105393" y="2253995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p26"/>
              <p:cNvSpPr/>
              <p:nvPr/>
            </p:nvSpPr>
            <p:spPr>
              <a:xfrm>
                <a:off x="8167115" y="2292857"/>
                <a:ext cx="68580" cy="100965"/>
              </a:xfrm>
              <a:custGeom>
                <a:rect b="b" l="l" r="r" t="t"/>
                <a:pathLst>
                  <a:path extrusionOk="0" h="100964" w="68579">
                    <a:moveTo>
                      <a:pt x="48005" y="14477"/>
                    </a:moveTo>
                    <a:lnTo>
                      <a:pt x="43469" y="11477"/>
                    </a:lnTo>
                    <a:lnTo>
                      <a:pt x="37433" y="7048"/>
                    </a:lnTo>
                    <a:lnTo>
                      <a:pt x="30968" y="2905"/>
                    </a:lnTo>
                    <a:lnTo>
                      <a:pt x="25145" y="761"/>
                    </a:lnTo>
                    <a:lnTo>
                      <a:pt x="17525" y="0"/>
                    </a:lnTo>
                    <a:lnTo>
                      <a:pt x="12953" y="14477"/>
                    </a:lnTo>
                    <a:lnTo>
                      <a:pt x="10667" y="19811"/>
                    </a:lnTo>
                    <a:lnTo>
                      <a:pt x="8084" y="29575"/>
                    </a:lnTo>
                    <a:lnTo>
                      <a:pt x="6572" y="40766"/>
                    </a:lnTo>
                    <a:lnTo>
                      <a:pt x="6917" y="51958"/>
                    </a:lnTo>
                    <a:lnTo>
                      <a:pt x="41147" y="77723"/>
                    </a:lnTo>
                    <a:lnTo>
                      <a:pt x="54387" y="78485"/>
                    </a:lnTo>
                    <a:lnTo>
                      <a:pt x="60971" y="79224"/>
                    </a:lnTo>
                    <a:lnTo>
                      <a:pt x="67055" y="81533"/>
                    </a:lnTo>
                    <a:lnTo>
                      <a:pt x="67055" y="82295"/>
                    </a:lnTo>
                    <a:lnTo>
                      <a:pt x="67817" y="82295"/>
                    </a:lnTo>
                    <a:lnTo>
                      <a:pt x="68579" y="83057"/>
                    </a:lnTo>
                    <a:lnTo>
                      <a:pt x="64007" y="89153"/>
                    </a:lnTo>
                    <a:lnTo>
                      <a:pt x="60959" y="90677"/>
                    </a:lnTo>
                    <a:lnTo>
                      <a:pt x="52577" y="92963"/>
                    </a:lnTo>
                    <a:lnTo>
                      <a:pt x="42398" y="95976"/>
                    </a:lnTo>
                    <a:lnTo>
                      <a:pt x="32289" y="98202"/>
                    </a:lnTo>
                    <a:lnTo>
                      <a:pt x="22038" y="99714"/>
                    </a:lnTo>
                    <a:lnTo>
                      <a:pt x="11429" y="100583"/>
                    </a:lnTo>
                    <a:lnTo>
                      <a:pt x="5333" y="100583"/>
                    </a:lnTo>
                    <a:lnTo>
                      <a:pt x="3047" y="100583"/>
                    </a:lnTo>
                    <a:lnTo>
                      <a:pt x="0" y="96773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2" name="Google Shape;1972;p26"/>
            <p:cNvGrpSpPr/>
            <p:nvPr/>
          </p:nvGrpSpPr>
          <p:grpSpPr>
            <a:xfrm>
              <a:off x="8372093" y="2251709"/>
              <a:ext cx="222250" cy="118110"/>
              <a:chOff x="8372093" y="2251709"/>
              <a:chExt cx="222250" cy="118110"/>
            </a:xfrm>
          </p:grpSpPr>
          <p:sp>
            <p:nvSpPr>
              <p:cNvPr id="1973" name="Google Shape;1973;p26"/>
              <p:cNvSpPr/>
              <p:nvPr/>
            </p:nvSpPr>
            <p:spPr>
              <a:xfrm>
                <a:off x="8398001" y="2251709"/>
                <a:ext cx="5080" cy="118110"/>
              </a:xfrm>
              <a:custGeom>
                <a:rect b="b" l="l" r="r" t="t"/>
                <a:pathLst>
                  <a:path extrusionOk="0" h="118110" w="5079">
                    <a:moveTo>
                      <a:pt x="0" y="0"/>
                    </a:moveTo>
                    <a:lnTo>
                      <a:pt x="1321" y="13477"/>
                    </a:lnTo>
                    <a:lnTo>
                      <a:pt x="2000" y="26670"/>
                    </a:lnTo>
                    <a:lnTo>
                      <a:pt x="2250" y="39862"/>
                    </a:lnTo>
                    <a:lnTo>
                      <a:pt x="2286" y="53340"/>
                    </a:lnTo>
                    <a:lnTo>
                      <a:pt x="2190" y="66043"/>
                    </a:lnTo>
                    <a:lnTo>
                      <a:pt x="2095" y="78962"/>
                    </a:lnTo>
                    <a:lnTo>
                      <a:pt x="2286" y="92023"/>
                    </a:lnTo>
                    <a:lnTo>
                      <a:pt x="3048" y="105155"/>
                    </a:lnTo>
                    <a:lnTo>
                      <a:pt x="3048" y="109728"/>
                    </a:lnTo>
                    <a:lnTo>
                      <a:pt x="3810" y="118110"/>
                    </a:lnTo>
                    <a:lnTo>
                      <a:pt x="4572" y="11353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26"/>
              <p:cNvSpPr/>
              <p:nvPr/>
            </p:nvSpPr>
            <p:spPr>
              <a:xfrm>
                <a:off x="8372093" y="2261615"/>
                <a:ext cx="222250" cy="100330"/>
              </a:xfrm>
              <a:custGeom>
                <a:rect b="b" l="l" r="r" t="t"/>
                <a:pathLst>
                  <a:path extrusionOk="0" h="100330" w="222250">
                    <a:moveTo>
                      <a:pt x="0" y="20574"/>
                    </a:moveTo>
                    <a:lnTo>
                      <a:pt x="40076" y="9965"/>
                    </a:lnTo>
                    <a:lnTo>
                      <a:pt x="69342" y="762"/>
                    </a:lnTo>
                    <a:lnTo>
                      <a:pt x="76962" y="0"/>
                    </a:lnTo>
                    <a:lnTo>
                      <a:pt x="77724" y="0"/>
                    </a:lnTo>
                    <a:lnTo>
                      <a:pt x="77735" y="6738"/>
                    </a:lnTo>
                    <a:lnTo>
                      <a:pt x="77819" y="13335"/>
                    </a:lnTo>
                    <a:lnTo>
                      <a:pt x="78045" y="19931"/>
                    </a:lnTo>
                    <a:lnTo>
                      <a:pt x="78486" y="26670"/>
                    </a:lnTo>
                    <a:lnTo>
                      <a:pt x="78486" y="44958"/>
                    </a:lnTo>
                    <a:lnTo>
                      <a:pt x="78486" y="63246"/>
                    </a:lnTo>
                    <a:lnTo>
                      <a:pt x="78486" y="81534"/>
                    </a:lnTo>
                    <a:lnTo>
                      <a:pt x="78486" y="99822"/>
                    </a:lnTo>
                    <a:lnTo>
                      <a:pt x="77843" y="93618"/>
                    </a:lnTo>
                    <a:lnTo>
                      <a:pt x="77343" y="86772"/>
                    </a:lnTo>
                    <a:lnTo>
                      <a:pt x="77414" y="79783"/>
                    </a:lnTo>
                    <a:lnTo>
                      <a:pt x="98298" y="44196"/>
                    </a:lnTo>
                    <a:lnTo>
                      <a:pt x="113538" y="37338"/>
                    </a:lnTo>
                    <a:lnTo>
                      <a:pt x="121157" y="38862"/>
                    </a:lnTo>
                    <a:lnTo>
                      <a:pt x="128016" y="40386"/>
                    </a:lnTo>
                    <a:lnTo>
                      <a:pt x="130302" y="51054"/>
                    </a:lnTo>
                    <a:lnTo>
                      <a:pt x="131826" y="57150"/>
                    </a:lnTo>
                    <a:lnTo>
                      <a:pt x="132361" y="65270"/>
                    </a:lnTo>
                    <a:lnTo>
                      <a:pt x="132111" y="73533"/>
                    </a:lnTo>
                    <a:lnTo>
                      <a:pt x="131718" y="81795"/>
                    </a:lnTo>
                    <a:lnTo>
                      <a:pt x="131826" y="89916"/>
                    </a:lnTo>
                    <a:lnTo>
                      <a:pt x="133350" y="98298"/>
                    </a:lnTo>
                    <a:lnTo>
                      <a:pt x="140970" y="97536"/>
                    </a:lnTo>
                    <a:lnTo>
                      <a:pt x="147828" y="96774"/>
                    </a:lnTo>
                    <a:lnTo>
                      <a:pt x="188214" y="75438"/>
                    </a:lnTo>
                    <a:lnTo>
                      <a:pt x="213360" y="37338"/>
                    </a:lnTo>
                    <a:lnTo>
                      <a:pt x="198882" y="18288"/>
                    </a:lnTo>
                    <a:lnTo>
                      <a:pt x="188928" y="19097"/>
                    </a:lnTo>
                    <a:lnTo>
                      <a:pt x="161163" y="51911"/>
                    </a:lnTo>
                    <a:lnTo>
                      <a:pt x="196691" y="79045"/>
                    </a:lnTo>
                    <a:lnTo>
                      <a:pt x="216408" y="80772"/>
                    </a:lnTo>
                    <a:lnTo>
                      <a:pt x="221742" y="8077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5" name="Google Shape;1975;p26"/>
            <p:cNvGrpSpPr/>
            <p:nvPr/>
          </p:nvGrpSpPr>
          <p:grpSpPr>
            <a:xfrm>
              <a:off x="8826982" y="2161006"/>
              <a:ext cx="695756" cy="259130"/>
              <a:chOff x="8826982" y="2161006"/>
              <a:chExt cx="695756" cy="259130"/>
            </a:xfrm>
          </p:grpSpPr>
          <p:pic>
            <p:nvPicPr>
              <p:cNvPr id="1976" name="Google Shape;1976;p2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8826982" y="2161006"/>
                <a:ext cx="501446" cy="2591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7" name="Google Shape;1977;p2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9348190" y="2169579"/>
                <a:ext cx="174548" cy="1073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78" name="Google Shape;1978;p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651978" y="2650210"/>
              <a:ext cx="454202" cy="1783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9" name="Google Shape;1979;p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263864" y="2577058"/>
              <a:ext cx="125780" cy="2118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0" name="Google Shape;1980;p2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648638" y="2535910"/>
              <a:ext cx="460334" cy="1814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1" name="Google Shape;1981;p2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9280372" y="2512669"/>
              <a:ext cx="266750" cy="216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2" name="Google Shape;1982;p2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217513" y="2933674"/>
              <a:ext cx="181275" cy="1802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83" name="Google Shape;1983;p26"/>
            <p:cNvGrpSpPr/>
            <p:nvPr/>
          </p:nvGrpSpPr>
          <p:grpSpPr>
            <a:xfrm>
              <a:off x="8636482" y="2852140"/>
              <a:ext cx="410649" cy="275132"/>
              <a:chOff x="8636482" y="2852140"/>
              <a:chExt cx="410649" cy="275132"/>
            </a:xfrm>
          </p:grpSpPr>
          <p:pic>
            <p:nvPicPr>
              <p:cNvPr id="1984" name="Google Shape;1984;p26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8636482" y="2852140"/>
                <a:ext cx="297230" cy="2751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85" name="Google Shape;1985;p26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967190" y="2900099"/>
                <a:ext cx="79941" cy="1265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6" name="Google Shape;1986;p26"/>
              <p:cNvSpPr/>
              <p:nvPr/>
            </p:nvSpPr>
            <p:spPr>
              <a:xfrm>
                <a:off x="9012174" y="3075432"/>
                <a:ext cx="24130" cy="22860"/>
              </a:xfrm>
              <a:custGeom>
                <a:rect b="b" l="l" r="r" t="t"/>
                <a:pathLst>
                  <a:path extrusionOk="0" h="22860" w="2412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3622" y="17525"/>
                    </a:lnTo>
                    <a:lnTo>
                      <a:pt x="23622" y="11429"/>
                    </a:lnTo>
                    <a:lnTo>
                      <a:pt x="23622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7" name="Google Shape;1987;p26"/>
            <p:cNvGrpSpPr/>
            <p:nvPr/>
          </p:nvGrpSpPr>
          <p:grpSpPr>
            <a:xfrm>
              <a:off x="7784591" y="3706342"/>
              <a:ext cx="368300" cy="365532"/>
              <a:chOff x="7784591" y="3706342"/>
              <a:chExt cx="368300" cy="365532"/>
            </a:xfrm>
          </p:grpSpPr>
          <p:sp>
            <p:nvSpPr>
              <p:cNvPr id="1988" name="Google Shape;1988;p26"/>
              <p:cNvSpPr/>
              <p:nvPr/>
            </p:nvSpPr>
            <p:spPr>
              <a:xfrm>
                <a:off x="7784591" y="3826764"/>
                <a:ext cx="368300" cy="245110"/>
              </a:xfrm>
              <a:custGeom>
                <a:rect b="b" l="l" r="r" t="t"/>
                <a:pathLst>
                  <a:path extrusionOk="0" h="245110" w="368300">
                    <a:moveTo>
                      <a:pt x="278892" y="0"/>
                    </a:moveTo>
                    <a:lnTo>
                      <a:pt x="238708" y="8465"/>
                    </a:lnTo>
                    <a:lnTo>
                      <a:pt x="196536" y="21717"/>
                    </a:lnTo>
                    <a:lnTo>
                      <a:pt x="139076" y="42195"/>
                    </a:lnTo>
                    <a:lnTo>
                      <a:pt x="102870" y="55626"/>
                    </a:lnTo>
                    <a:lnTo>
                      <a:pt x="94488" y="58674"/>
                    </a:lnTo>
                    <a:lnTo>
                      <a:pt x="86868" y="60960"/>
                    </a:lnTo>
                    <a:lnTo>
                      <a:pt x="86106" y="60960"/>
                    </a:lnTo>
                    <a:lnTo>
                      <a:pt x="87630" y="61722"/>
                    </a:lnTo>
                    <a:lnTo>
                      <a:pt x="92964" y="63246"/>
                    </a:lnTo>
                    <a:lnTo>
                      <a:pt x="95250" y="64008"/>
                    </a:lnTo>
                    <a:lnTo>
                      <a:pt x="105667" y="66020"/>
                    </a:lnTo>
                    <a:lnTo>
                      <a:pt x="156210" y="70223"/>
                    </a:lnTo>
                    <a:lnTo>
                      <a:pt x="211074" y="70866"/>
                    </a:lnTo>
                    <a:lnTo>
                      <a:pt x="225361" y="70806"/>
                    </a:lnTo>
                    <a:lnTo>
                      <a:pt x="239649" y="70961"/>
                    </a:lnTo>
                    <a:lnTo>
                      <a:pt x="253936" y="71830"/>
                    </a:lnTo>
                    <a:lnTo>
                      <a:pt x="268224" y="73914"/>
                    </a:lnTo>
                    <a:lnTo>
                      <a:pt x="274320" y="75438"/>
                    </a:lnTo>
                    <a:lnTo>
                      <a:pt x="280416" y="78486"/>
                    </a:lnTo>
                    <a:lnTo>
                      <a:pt x="278892" y="86106"/>
                    </a:lnTo>
                    <a:lnTo>
                      <a:pt x="235767" y="120122"/>
                    </a:lnTo>
                    <a:lnTo>
                      <a:pt x="198667" y="141005"/>
                    </a:lnTo>
                    <a:lnTo>
                      <a:pt x="159377" y="160817"/>
                    </a:lnTo>
                    <a:lnTo>
                      <a:pt x="139065" y="170973"/>
                    </a:lnTo>
                    <a:lnTo>
                      <a:pt x="118752" y="180986"/>
                    </a:lnTo>
                    <a:lnTo>
                      <a:pt x="98298" y="190500"/>
                    </a:lnTo>
                    <a:lnTo>
                      <a:pt x="76140" y="201048"/>
                    </a:lnTo>
                    <a:lnTo>
                      <a:pt x="54197" y="212026"/>
                    </a:lnTo>
                    <a:lnTo>
                      <a:pt x="32396" y="223289"/>
                    </a:lnTo>
                    <a:lnTo>
                      <a:pt x="10668" y="234696"/>
                    </a:lnTo>
                    <a:lnTo>
                      <a:pt x="6858" y="236220"/>
                    </a:lnTo>
                    <a:lnTo>
                      <a:pt x="3810" y="237744"/>
                    </a:lnTo>
                    <a:lnTo>
                      <a:pt x="0" y="240030"/>
                    </a:lnTo>
                    <a:lnTo>
                      <a:pt x="3810" y="242316"/>
                    </a:lnTo>
                    <a:lnTo>
                      <a:pt x="2286" y="243078"/>
                    </a:lnTo>
                    <a:lnTo>
                      <a:pt x="9144" y="243840"/>
                    </a:lnTo>
                    <a:lnTo>
                      <a:pt x="26527" y="244685"/>
                    </a:lnTo>
                    <a:lnTo>
                      <a:pt x="44196" y="244887"/>
                    </a:lnTo>
                    <a:lnTo>
                      <a:pt x="61864" y="244375"/>
                    </a:lnTo>
                    <a:lnTo>
                      <a:pt x="110668" y="239196"/>
                    </a:lnTo>
                    <a:lnTo>
                      <a:pt x="173224" y="227433"/>
                    </a:lnTo>
                    <a:lnTo>
                      <a:pt x="204216" y="220979"/>
                    </a:lnTo>
                    <a:lnTo>
                      <a:pt x="231767" y="215717"/>
                    </a:lnTo>
                    <a:lnTo>
                      <a:pt x="259461" y="210311"/>
                    </a:lnTo>
                    <a:lnTo>
                      <a:pt x="287154" y="204906"/>
                    </a:lnTo>
                    <a:lnTo>
                      <a:pt x="314706" y="199644"/>
                    </a:lnTo>
                    <a:lnTo>
                      <a:pt x="327279" y="197381"/>
                    </a:lnTo>
                    <a:lnTo>
                      <a:pt x="339852" y="195262"/>
                    </a:lnTo>
                    <a:lnTo>
                      <a:pt x="352425" y="193428"/>
                    </a:lnTo>
                    <a:lnTo>
                      <a:pt x="364998" y="192023"/>
                    </a:lnTo>
                    <a:lnTo>
                      <a:pt x="366522" y="192023"/>
                    </a:lnTo>
                    <a:lnTo>
                      <a:pt x="367284" y="192023"/>
                    </a:lnTo>
                    <a:lnTo>
                      <a:pt x="368046" y="192023"/>
                    </a:lnTo>
                    <a:lnTo>
                      <a:pt x="361188" y="194310"/>
                    </a:lnTo>
                    <a:lnTo>
                      <a:pt x="354330" y="197357"/>
                    </a:lnTo>
                    <a:lnTo>
                      <a:pt x="346710" y="198881"/>
                    </a:lnTo>
                    <a:lnTo>
                      <a:pt x="344424" y="199644"/>
                    </a:lnTo>
                    <a:lnTo>
                      <a:pt x="342900" y="199644"/>
                    </a:lnTo>
                    <a:lnTo>
                      <a:pt x="340614" y="20040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89" name="Google Shape;1989;p26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7863719" y="3706342"/>
                <a:ext cx="80156" cy="838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90" name="Google Shape;1990;p26"/>
            <p:cNvGrpSpPr/>
            <p:nvPr/>
          </p:nvGrpSpPr>
          <p:grpSpPr>
            <a:xfrm>
              <a:off x="7819643" y="4139946"/>
              <a:ext cx="159639" cy="119888"/>
              <a:chOff x="7819643" y="4139946"/>
              <a:chExt cx="159639" cy="119888"/>
            </a:xfrm>
          </p:grpSpPr>
          <p:sp>
            <p:nvSpPr>
              <p:cNvPr id="1991" name="Google Shape;1991;p26"/>
              <p:cNvSpPr/>
              <p:nvPr/>
            </p:nvSpPr>
            <p:spPr>
              <a:xfrm>
                <a:off x="7819643" y="4139946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p26"/>
              <p:cNvSpPr/>
              <p:nvPr/>
            </p:nvSpPr>
            <p:spPr>
              <a:xfrm>
                <a:off x="7856981" y="4203954"/>
                <a:ext cx="6350" cy="55880"/>
              </a:xfrm>
              <a:custGeom>
                <a:rect b="b" l="l" r="r" t="t"/>
                <a:pathLst>
                  <a:path extrusionOk="0" h="55879" w="6350">
                    <a:moveTo>
                      <a:pt x="0" y="0"/>
                    </a:moveTo>
                    <a:lnTo>
                      <a:pt x="6096" y="39624"/>
                    </a:lnTo>
                    <a:lnTo>
                      <a:pt x="6096" y="46482"/>
                    </a:lnTo>
                    <a:lnTo>
                      <a:pt x="6096" y="53340"/>
                    </a:lnTo>
                    <a:lnTo>
                      <a:pt x="6096" y="54102"/>
                    </a:lnTo>
                    <a:lnTo>
                      <a:pt x="6096" y="54864"/>
                    </a:lnTo>
                    <a:lnTo>
                      <a:pt x="6096" y="5562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3" name="Google Shape;1993;p26"/>
              <p:cNvSpPr/>
              <p:nvPr/>
            </p:nvSpPr>
            <p:spPr>
              <a:xfrm>
                <a:off x="7916417" y="4184142"/>
                <a:ext cx="40005" cy="11430"/>
              </a:xfrm>
              <a:custGeom>
                <a:rect b="b" l="l" r="r" t="t"/>
                <a:pathLst>
                  <a:path extrusionOk="0" h="11429" w="40004">
                    <a:moveTo>
                      <a:pt x="0" y="0"/>
                    </a:moveTo>
                    <a:lnTo>
                      <a:pt x="8572" y="2166"/>
                    </a:lnTo>
                    <a:lnTo>
                      <a:pt x="17145" y="4190"/>
                    </a:lnTo>
                    <a:lnTo>
                      <a:pt x="25717" y="6215"/>
                    </a:lnTo>
                    <a:lnTo>
                      <a:pt x="34290" y="8381"/>
                    </a:lnTo>
                    <a:lnTo>
                      <a:pt x="37338" y="9143"/>
                    </a:lnTo>
                    <a:lnTo>
                      <a:pt x="38862" y="9143"/>
                    </a:lnTo>
                    <a:lnTo>
                      <a:pt x="39624" y="1142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p26"/>
              <p:cNvSpPr/>
              <p:nvPr/>
            </p:nvSpPr>
            <p:spPr>
              <a:xfrm>
                <a:off x="7927847" y="4239768"/>
                <a:ext cx="51435" cy="6350"/>
              </a:xfrm>
              <a:custGeom>
                <a:rect b="b" l="l" r="r" t="t"/>
                <a:pathLst>
                  <a:path extrusionOk="0" h="6350" w="51434">
                    <a:moveTo>
                      <a:pt x="0" y="6096"/>
                    </a:moveTo>
                    <a:lnTo>
                      <a:pt x="43434" y="1524"/>
                    </a:lnTo>
                    <a:lnTo>
                      <a:pt x="45720" y="1524"/>
                    </a:lnTo>
                    <a:lnTo>
                      <a:pt x="51053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95" name="Google Shape;1995;p26"/>
            <p:cNvSpPr/>
            <p:nvPr/>
          </p:nvSpPr>
          <p:spPr>
            <a:xfrm>
              <a:off x="8053768" y="4174997"/>
              <a:ext cx="7620" cy="71120"/>
            </a:xfrm>
            <a:custGeom>
              <a:rect b="b" l="l" r="r" t="t"/>
              <a:pathLst>
                <a:path extrusionOk="0" h="71120" w="7620">
                  <a:moveTo>
                    <a:pt x="571" y="0"/>
                  </a:moveTo>
                  <a:lnTo>
                    <a:pt x="71" y="13358"/>
                  </a:lnTo>
                  <a:lnTo>
                    <a:pt x="0" y="26289"/>
                  </a:lnTo>
                  <a:lnTo>
                    <a:pt x="785" y="39219"/>
                  </a:lnTo>
                  <a:lnTo>
                    <a:pt x="2857" y="52577"/>
                  </a:lnTo>
                  <a:lnTo>
                    <a:pt x="4381" y="58674"/>
                  </a:lnTo>
                  <a:lnTo>
                    <a:pt x="5143" y="64769"/>
                  </a:lnTo>
                  <a:lnTo>
                    <a:pt x="7429" y="7086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96" name="Google Shape;1996;p26"/>
            <p:cNvGrpSpPr/>
            <p:nvPr/>
          </p:nvGrpSpPr>
          <p:grpSpPr>
            <a:xfrm>
              <a:off x="8233384" y="3663670"/>
              <a:ext cx="445795" cy="375716"/>
              <a:chOff x="8233384" y="3663670"/>
              <a:chExt cx="445795" cy="375716"/>
            </a:xfrm>
          </p:grpSpPr>
          <p:pic>
            <p:nvPicPr>
              <p:cNvPr id="1997" name="Google Shape;1997;p26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8233384" y="3761968"/>
                <a:ext cx="115874" cy="2202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8" name="Google Shape;1998;p26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8376640" y="3936466"/>
                <a:ext cx="141782" cy="102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9" name="Google Shape;1999;p26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369782" y="3663670"/>
                <a:ext cx="74726" cy="945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0" name="Google Shape;2000;p26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8493988" y="3789400"/>
                <a:ext cx="185191" cy="148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01" name="Google Shape;2001;p26"/>
            <p:cNvGrpSpPr/>
            <p:nvPr/>
          </p:nvGrpSpPr>
          <p:grpSpPr>
            <a:xfrm>
              <a:off x="8799550" y="3612642"/>
              <a:ext cx="378739" cy="284480"/>
              <a:chOff x="8799550" y="3612642"/>
              <a:chExt cx="378739" cy="284480"/>
            </a:xfrm>
          </p:grpSpPr>
          <p:pic>
            <p:nvPicPr>
              <p:cNvPr id="2002" name="Google Shape;2002;p26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799550" y="3723106"/>
                <a:ext cx="262940" cy="1547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03" name="Google Shape;2003;p26"/>
              <p:cNvSpPr/>
              <p:nvPr/>
            </p:nvSpPr>
            <p:spPr>
              <a:xfrm>
                <a:off x="9109709" y="3612642"/>
                <a:ext cx="68580" cy="284480"/>
              </a:xfrm>
              <a:custGeom>
                <a:rect b="b" l="l" r="r" t="t"/>
                <a:pathLst>
                  <a:path extrusionOk="0" h="284479" w="68579">
                    <a:moveTo>
                      <a:pt x="0" y="0"/>
                    </a:moveTo>
                    <a:lnTo>
                      <a:pt x="33539" y="38790"/>
                    </a:lnTo>
                    <a:lnTo>
                      <a:pt x="58864" y="90678"/>
                    </a:lnTo>
                    <a:lnTo>
                      <a:pt x="67056" y="130301"/>
                    </a:lnTo>
                    <a:lnTo>
                      <a:pt x="68127" y="151542"/>
                    </a:lnTo>
                    <a:lnTo>
                      <a:pt x="67627" y="172783"/>
                    </a:lnTo>
                    <a:lnTo>
                      <a:pt x="60198" y="214122"/>
                    </a:lnTo>
                    <a:lnTo>
                      <a:pt x="38123" y="259556"/>
                    </a:lnTo>
                    <a:lnTo>
                      <a:pt x="19812" y="279654"/>
                    </a:lnTo>
                    <a:lnTo>
                      <a:pt x="17526" y="281940"/>
                    </a:lnTo>
                    <a:lnTo>
                      <a:pt x="10668" y="28422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04" name="Google Shape;2004;p26"/>
            <p:cNvSpPr/>
            <p:nvPr/>
          </p:nvSpPr>
          <p:spPr>
            <a:xfrm>
              <a:off x="8157971" y="3753611"/>
              <a:ext cx="128270" cy="391160"/>
            </a:xfrm>
            <a:custGeom>
              <a:rect b="b" l="l" r="r" t="t"/>
              <a:pathLst>
                <a:path extrusionOk="0" h="391160" w="128270">
                  <a:moveTo>
                    <a:pt x="35814" y="0"/>
                  </a:moveTo>
                  <a:lnTo>
                    <a:pt x="11811" y="41898"/>
                  </a:lnTo>
                  <a:lnTo>
                    <a:pt x="3857" y="84010"/>
                  </a:lnTo>
                  <a:lnTo>
                    <a:pt x="333" y="133159"/>
                  </a:lnTo>
                  <a:lnTo>
                    <a:pt x="0" y="157734"/>
                  </a:lnTo>
                  <a:lnTo>
                    <a:pt x="892" y="187642"/>
                  </a:lnTo>
                  <a:lnTo>
                    <a:pt x="8679" y="246030"/>
                  </a:lnTo>
                  <a:lnTo>
                    <a:pt x="24967" y="299716"/>
                  </a:lnTo>
                  <a:lnTo>
                    <a:pt x="50613" y="344412"/>
                  </a:lnTo>
                  <a:lnTo>
                    <a:pt x="82260" y="373975"/>
                  </a:lnTo>
                  <a:lnTo>
                    <a:pt x="111335" y="386405"/>
                  </a:lnTo>
                  <a:lnTo>
                    <a:pt x="128016" y="39090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05" name="Google Shape;2005;p26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9127210" y="3499840"/>
              <a:ext cx="96824" cy="96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6" name="Google Shape;2006;p26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7843240" y="4749520"/>
              <a:ext cx="92252" cy="738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7" name="Google Shape;2007;p26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8163280" y="4674082"/>
              <a:ext cx="121208" cy="19512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8" name="Google Shape;2008;p26"/>
            <p:cNvGrpSpPr/>
            <p:nvPr/>
          </p:nvGrpSpPr>
          <p:grpSpPr>
            <a:xfrm>
              <a:off x="8352281" y="4583429"/>
              <a:ext cx="448437" cy="328422"/>
              <a:chOff x="8352281" y="4583429"/>
              <a:chExt cx="448437" cy="328422"/>
            </a:xfrm>
          </p:grpSpPr>
          <p:sp>
            <p:nvSpPr>
              <p:cNvPr id="2009" name="Google Shape;2009;p26"/>
              <p:cNvSpPr/>
              <p:nvPr/>
            </p:nvSpPr>
            <p:spPr>
              <a:xfrm>
                <a:off x="8352281" y="4607051"/>
                <a:ext cx="104139" cy="304800"/>
              </a:xfrm>
              <a:custGeom>
                <a:rect b="b" l="l" r="r" t="t"/>
                <a:pathLst>
                  <a:path extrusionOk="0" h="304800" w="104140">
                    <a:moveTo>
                      <a:pt x="45720" y="0"/>
                    </a:moveTo>
                    <a:lnTo>
                      <a:pt x="22252" y="34611"/>
                    </a:lnTo>
                    <a:lnTo>
                      <a:pt x="9536" y="92332"/>
                    </a:lnTo>
                    <a:lnTo>
                      <a:pt x="3714" y="133826"/>
                    </a:lnTo>
                    <a:lnTo>
                      <a:pt x="607" y="175462"/>
                    </a:lnTo>
                    <a:lnTo>
                      <a:pt x="0" y="217169"/>
                    </a:lnTo>
                    <a:lnTo>
                      <a:pt x="892" y="235541"/>
                    </a:lnTo>
                    <a:lnTo>
                      <a:pt x="16002" y="288797"/>
                    </a:lnTo>
                    <a:lnTo>
                      <a:pt x="53340" y="304799"/>
                    </a:lnTo>
                    <a:lnTo>
                      <a:pt x="65805" y="303406"/>
                    </a:lnTo>
                    <a:lnTo>
                      <a:pt x="99060" y="281177"/>
                    </a:lnTo>
                    <a:lnTo>
                      <a:pt x="101346" y="277367"/>
                    </a:lnTo>
                    <a:lnTo>
                      <a:pt x="103632" y="27431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10" name="Google Shape;2010;p26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8450983" y="4596358"/>
                <a:ext cx="268608" cy="2576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11" name="Google Shape;2011;p26"/>
              <p:cNvSpPr/>
              <p:nvPr/>
            </p:nvSpPr>
            <p:spPr>
              <a:xfrm>
                <a:off x="8695943" y="4583429"/>
                <a:ext cx="104775" cy="314325"/>
              </a:xfrm>
              <a:custGeom>
                <a:rect b="b" l="l" r="r" t="t"/>
                <a:pathLst>
                  <a:path extrusionOk="0" h="314325" w="104775">
                    <a:moveTo>
                      <a:pt x="0" y="0"/>
                    </a:moveTo>
                    <a:lnTo>
                      <a:pt x="43934" y="14894"/>
                    </a:lnTo>
                    <a:lnTo>
                      <a:pt x="81629" y="52006"/>
                    </a:lnTo>
                    <a:lnTo>
                      <a:pt x="102405" y="108263"/>
                    </a:lnTo>
                    <a:lnTo>
                      <a:pt x="104489" y="132683"/>
                    </a:lnTo>
                    <a:lnTo>
                      <a:pt x="103858" y="157245"/>
                    </a:lnTo>
                    <a:lnTo>
                      <a:pt x="94118" y="203525"/>
                    </a:lnTo>
                    <a:lnTo>
                      <a:pt x="75187" y="248531"/>
                    </a:lnTo>
                    <a:lnTo>
                      <a:pt x="50387" y="291274"/>
                    </a:lnTo>
                    <a:lnTo>
                      <a:pt x="25908" y="313943"/>
                    </a:lnTo>
                    <a:lnTo>
                      <a:pt x="23622" y="310133"/>
                    </a:lnTo>
                    <a:lnTo>
                      <a:pt x="19050" y="30632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9"/>
          <p:cNvGrpSpPr/>
          <p:nvPr/>
        </p:nvGrpSpPr>
        <p:grpSpPr>
          <a:xfrm>
            <a:off x="2053769" y="412355"/>
            <a:ext cx="4997579" cy="1045185"/>
            <a:chOff x="3608070" y="1972792"/>
            <a:chExt cx="3218617" cy="645185"/>
          </a:xfrm>
        </p:grpSpPr>
        <p:grpSp>
          <p:nvGrpSpPr>
            <p:cNvPr id="227" name="Google Shape;227;p9"/>
            <p:cNvGrpSpPr/>
            <p:nvPr/>
          </p:nvGrpSpPr>
          <p:grpSpPr>
            <a:xfrm>
              <a:off x="3628644" y="2139670"/>
              <a:ext cx="475512" cy="201980"/>
              <a:chOff x="3628644" y="2139670"/>
              <a:chExt cx="475512" cy="201980"/>
            </a:xfrm>
          </p:grpSpPr>
          <p:pic>
            <p:nvPicPr>
              <p:cNvPr id="228" name="Google Shape;228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28644" y="2170150"/>
                <a:ext cx="263677" cy="171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919202" y="2139670"/>
                <a:ext cx="184954" cy="1814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0" name="Google Shape;230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47184" y="2103094"/>
              <a:ext cx="148640" cy="18303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1" name="Google Shape;231;p9"/>
            <p:cNvGrpSpPr/>
            <p:nvPr/>
          </p:nvGrpSpPr>
          <p:grpSpPr>
            <a:xfrm>
              <a:off x="4936236" y="2066544"/>
              <a:ext cx="639750" cy="177673"/>
              <a:chOff x="4936236" y="2066544"/>
              <a:chExt cx="639750" cy="177673"/>
            </a:xfrm>
          </p:grpSpPr>
          <p:sp>
            <p:nvSpPr>
              <p:cNvPr id="232" name="Google Shape;232;p9"/>
              <p:cNvSpPr/>
              <p:nvPr/>
            </p:nvSpPr>
            <p:spPr>
              <a:xfrm>
                <a:off x="4936236" y="2134362"/>
                <a:ext cx="77470" cy="106680"/>
              </a:xfrm>
              <a:custGeom>
                <a:rect b="b" l="l" r="r" t="t"/>
                <a:pathLst>
                  <a:path extrusionOk="0" h="106680" w="77470">
                    <a:moveTo>
                      <a:pt x="0" y="21336"/>
                    </a:moveTo>
                    <a:lnTo>
                      <a:pt x="23145" y="60340"/>
                    </a:lnTo>
                    <a:lnTo>
                      <a:pt x="37611" y="80926"/>
                    </a:lnTo>
                    <a:lnTo>
                      <a:pt x="43148" y="89058"/>
                    </a:lnTo>
                    <a:lnTo>
                      <a:pt x="48827" y="97047"/>
                    </a:lnTo>
                    <a:lnTo>
                      <a:pt x="54864" y="104394"/>
                    </a:lnTo>
                    <a:lnTo>
                      <a:pt x="56388" y="105918"/>
                    </a:lnTo>
                    <a:lnTo>
                      <a:pt x="57150" y="106680"/>
                    </a:lnTo>
                    <a:lnTo>
                      <a:pt x="58674" y="106680"/>
                    </a:lnTo>
                    <a:lnTo>
                      <a:pt x="58435" y="88272"/>
                    </a:lnTo>
                    <a:lnTo>
                      <a:pt x="57912" y="69723"/>
                    </a:lnTo>
                    <a:lnTo>
                      <a:pt x="57388" y="51173"/>
                    </a:lnTo>
                    <a:lnTo>
                      <a:pt x="57150" y="32766"/>
                    </a:lnTo>
                    <a:lnTo>
                      <a:pt x="57030" y="23360"/>
                    </a:lnTo>
                    <a:lnTo>
                      <a:pt x="57911" y="13525"/>
                    </a:lnTo>
                    <a:lnTo>
                      <a:pt x="61650" y="5119"/>
                    </a:lnTo>
                    <a:lnTo>
                      <a:pt x="70104" y="0"/>
                    </a:lnTo>
                    <a:lnTo>
                      <a:pt x="72390" y="0"/>
                    </a:lnTo>
                    <a:lnTo>
                      <a:pt x="74676" y="0"/>
                    </a:lnTo>
                    <a:lnTo>
                      <a:pt x="76962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5038272" y="2122932"/>
                <a:ext cx="90170" cy="121285"/>
              </a:xfrm>
              <a:custGeom>
                <a:rect b="b" l="l" r="r" t="t"/>
                <a:pathLst>
                  <a:path extrusionOk="0" h="121285" w="90170">
                    <a:moveTo>
                      <a:pt x="56459" y="64770"/>
                    </a:moveTo>
                    <a:lnTo>
                      <a:pt x="50911" y="51042"/>
                    </a:lnTo>
                    <a:lnTo>
                      <a:pt x="46362" y="37242"/>
                    </a:lnTo>
                    <a:lnTo>
                      <a:pt x="42100" y="23300"/>
                    </a:lnTo>
                    <a:lnTo>
                      <a:pt x="37409" y="9144"/>
                    </a:lnTo>
                    <a:lnTo>
                      <a:pt x="34361" y="3810"/>
                    </a:lnTo>
                    <a:lnTo>
                      <a:pt x="34361" y="2286"/>
                    </a:lnTo>
                    <a:lnTo>
                      <a:pt x="32075" y="0"/>
                    </a:lnTo>
                    <a:lnTo>
                      <a:pt x="25824" y="4857"/>
                    </a:lnTo>
                    <a:lnTo>
                      <a:pt x="21502" y="12573"/>
                    </a:lnTo>
                    <a:lnTo>
                      <a:pt x="18466" y="21431"/>
                    </a:lnTo>
                    <a:lnTo>
                      <a:pt x="16073" y="29718"/>
                    </a:lnTo>
                    <a:lnTo>
                      <a:pt x="11001" y="46101"/>
                    </a:lnTo>
                    <a:lnTo>
                      <a:pt x="6357" y="63055"/>
                    </a:lnTo>
                    <a:lnTo>
                      <a:pt x="2571" y="80295"/>
                    </a:lnTo>
                    <a:lnTo>
                      <a:pt x="71" y="97536"/>
                    </a:lnTo>
                    <a:lnTo>
                      <a:pt x="0" y="107013"/>
                    </a:lnTo>
                    <a:lnTo>
                      <a:pt x="1785" y="115062"/>
                    </a:lnTo>
                    <a:lnTo>
                      <a:pt x="6715" y="120253"/>
                    </a:lnTo>
                    <a:lnTo>
                      <a:pt x="16073" y="121158"/>
                    </a:lnTo>
                    <a:lnTo>
                      <a:pt x="26979" y="117240"/>
                    </a:lnTo>
                    <a:lnTo>
                      <a:pt x="53554" y="76962"/>
                    </a:lnTo>
                    <a:lnTo>
                      <a:pt x="56126" y="49625"/>
                    </a:lnTo>
                    <a:lnTo>
                      <a:pt x="55697" y="35814"/>
                    </a:lnTo>
                    <a:lnTo>
                      <a:pt x="54935" y="39624"/>
                    </a:lnTo>
                    <a:lnTo>
                      <a:pt x="54173" y="42672"/>
                    </a:lnTo>
                    <a:lnTo>
                      <a:pt x="54173" y="46482"/>
                    </a:lnTo>
                    <a:lnTo>
                      <a:pt x="55756" y="55923"/>
                    </a:lnTo>
                    <a:lnTo>
                      <a:pt x="76747" y="90773"/>
                    </a:lnTo>
                    <a:lnTo>
                      <a:pt x="82760" y="92785"/>
                    </a:lnTo>
                    <a:lnTo>
                      <a:pt x="89987" y="9372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5138166" y="2125980"/>
                <a:ext cx="106045" cy="104139"/>
              </a:xfrm>
              <a:custGeom>
                <a:rect b="b" l="l" r="r" t="t"/>
                <a:pathLst>
                  <a:path extrusionOk="0" h="104139" w="106045">
                    <a:moveTo>
                      <a:pt x="0" y="27432"/>
                    </a:moveTo>
                    <a:lnTo>
                      <a:pt x="35052" y="56388"/>
                    </a:lnTo>
                    <a:lnTo>
                      <a:pt x="42017" y="84677"/>
                    </a:lnTo>
                    <a:lnTo>
                      <a:pt x="41910" y="94488"/>
                    </a:lnTo>
                    <a:lnTo>
                      <a:pt x="41148" y="102108"/>
                    </a:lnTo>
                    <a:lnTo>
                      <a:pt x="40386" y="102108"/>
                    </a:lnTo>
                    <a:lnTo>
                      <a:pt x="34290" y="103632"/>
                    </a:lnTo>
                    <a:lnTo>
                      <a:pt x="30015" y="96904"/>
                    </a:lnTo>
                    <a:lnTo>
                      <a:pt x="28098" y="88677"/>
                    </a:lnTo>
                    <a:lnTo>
                      <a:pt x="27753" y="79736"/>
                    </a:lnTo>
                    <a:lnTo>
                      <a:pt x="28194" y="70866"/>
                    </a:lnTo>
                    <a:lnTo>
                      <a:pt x="40731" y="32075"/>
                    </a:lnTo>
                    <a:lnTo>
                      <a:pt x="72390" y="2286"/>
                    </a:lnTo>
                    <a:lnTo>
                      <a:pt x="82296" y="0"/>
                    </a:lnTo>
                    <a:lnTo>
                      <a:pt x="83820" y="7620"/>
                    </a:lnTo>
                    <a:lnTo>
                      <a:pt x="85344" y="16002"/>
                    </a:lnTo>
                    <a:lnTo>
                      <a:pt x="87582" y="29277"/>
                    </a:lnTo>
                    <a:lnTo>
                      <a:pt x="88963" y="42767"/>
                    </a:lnTo>
                    <a:lnTo>
                      <a:pt x="90058" y="56399"/>
                    </a:lnTo>
                    <a:lnTo>
                      <a:pt x="91440" y="70104"/>
                    </a:lnTo>
                    <a:lnTo>
                      <a:pt x="91892" y="76271"/>
                    </a:lnTo>
                    <a:lnTo>
                      <a:pt x="92773" y="83439"/>
                    </a:lnTo>
                    <a:lnTo>
                      <a:pt x="95083" y="90035"/>
                    </a:lnTo>
                    <a:lnTo>
                      <a:pt x="99822" y="94488"/>
                    </a:lnTo>
                    <a:lnTo>
                      <a:pt x="103632" y="94488"/>
                    </a:lnTo>
                    <a:lnTo>
                      <a:pt x="105156" y="93726"/>
                    </a:lnTo>
                    <a:lnTo>
                      <a:pt x="105918" y="8991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5195316" y="2066544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5269646" y="2110740"/>
                <a:ext cx="73660" cy="111760"/>
              </a:xfrm>
              <a:custGeom>
                <a:rect b="b" l="l" r="r" t="t"/>
                <a:pathLst>
                  <a:path extrusionOk="0" h="111760" w="73660">
                    <a:moveTo>
                      <a:pt x="57495" y="58674"/>
                    </a:moveTo>
                    <a:lnTo>
                      <a:pt x="39207" y="16002"/>
                    </a:lnTo>
                    <a:lnTo>
                      <a:pt x="37683" y="2286"/>
                    </a:lnTo>
                    <a:lnTo>
                      <a:pt x="31587" y="0"/>
                    </a:lnTo>
                    <a:lnTo>
                      <a:pt x="25205" y="6619"/>
                    </a:lnTo>
                    <a:lnTo>
                      <a:pt x="20538" y="14668"/>
                    </a:lnTo>
                    <a:lnTo>
                      <a:pt x="17014" y="23574"/>
                    </a:lnTo>
                    <a:lnTo>
                      <a:pt x="14061" y="32766"/>
                    </a:lnTo>
                    <a:lnTo>
                      <a:pt x="9132" y="46743"/>
                    </a:lnTo>
                    <a:lnTo>
                      <a:pt x="4917" y="61150"/>
                    </a:lnTo>
                    <a:lnTo>
                      <a:pt x="1845" y="75842"/>
                    </a:lnTo>
                    <a:lnTo>
                      <a:pt x="345" y="90678"/>
                    </a:lnTo>
                    <a:lnTo>
                      <a:pt x="0" y="98929"/>
                    </a:lnTo>
                    <a:lnTo>
                      <a:pt x="1012" y="105251"/>
                    </a:lnTo>
                    <a:lnTo>
                      <a:pt x="4738" y="109430"/>
                    </a:lnTo>
                    <a:lnTo>
                      <a:pt x="12537" y="111252"/>
                    </a:lnTo>
                    <a:lnTo>
                      <a:pt x="22895" y="109239"/>
                    </a:lnTo>
                    <a:lnTo>
                      <a:pt x="49994" y="74664"/>
                    </a:lnTo>
                    <a:lnTo>
                      <a:pt x="57495" y="39624"/>
                    </a:lnTo>
                    <a:lnTo>
                      <a:pt x="58257" y="35052"/>
                    </a:lnTo>
                    <a:lnTo>
                      <a:pt x="57495" y="29718"/>
                    </a:lnTo>
                    <a:lnTo>
                      <a:pt x="57495" y="25146"/>
                    </a:lnTo>
                    <a:lnTo>
                      <a:pt x="55971" y="31242"/>
                    </a:lnTo>
                    <a:lnTo>
                      <a:pt x="54447" y="37338"/>
                    </a:lnTo>
                    <a:lnTo>
                      <a:pt x="54447" y="44196"/>
                    </a:lnTo>
                    <a:lnTo>
                      <a:pt x="53387" y="53816"/>
                    </a:lnTo>
                    <a:lnTo>
                      <a:pt x="52828" y="64008"/>
                    </a:lnTo>
                    <a:lnTo>
                      <a:pt x="53268" y="74199"/>
                    </a:lnTo>
                    <a:lnTo>
                      <a:pt x="55209" y="83820"/>
                    </a:lnTo>
                    <a:lnTo>
                      <a:pt x="58257" y="94488"/>
                    </a:lnTo>
                    <a:lnTo>
                      <a:pt x="63591" y="97536"/>
                    </a:lnTo>
                    <a:lnTo>
                      <a:pt x="73497" y="9829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5360670" y="2122170"/>
                <a:ext cx="57785" cy="90170"/>
              </a:xfrm>
              <a:custGeom>
                <a:rect b="b" l="l" r="r" t="t"/>
                <a:pathLst>
                  <a:path extrusionOk="0" h="90169" w="57785">
                    <a:moveTo>
                      <a:pt x="12191" y="17525"/>
                    </a:moveTo>
                    <a:lnTo>
                      <a:pt x="6536" y="31313"/>
                    </a:lnTo>
                    <a:lnTo>
                      <a:pt x="2952" y="43243"/>
                    </a:lnTo>
                    <a:lnTo>
                      <a:pt x="940" y="55459"/>
                    </a:lnTo>
                    <a:lnTo>
                      <a:pt x="0" y="70103"/>
                    </a:lnTo>
                    <a:lnTo>
                      <a:pt x="0" y="76199"/>
                    </a:lnTo>
                    <a:lnTo>
                      <a:pt x="0" y="86867"/>
                    </a:lnTo>
                    <a:lnTo>
                      <a:pt x="7619" y="89153"/>
                    </a:lnTo>
                    <a:lnTo>
                      <a:pt x="8381" y="89153"/>
                    </a:lnTo>
                    <a:lnTo>
                      <a:pt x="9905" y="89153"/>
                    </a:lnTo>
                    <a:lnTo>
                      <a:pt x="10667" y="89153"/>
                    </a:lnTo>
                    <a:lnTo>
                      <a:pt x="12751" y="82843"/>
                    </a:lnTo>
                    <a:lnTo>
                      <a:pt x="13620" y="76390"/>
                    </a:lnTo>
                    <a:lnTo>
                      <a:pt x="13775" y="69651"/>
                    </a:lnTo>
                    <a:lnTo>
                      <a:pt x="13715" y="62483"/>
                    </a:lnTo>
                    <a:lnTo>
                      <a:pt x="13513" y="50934"/>
                    </a:lnTo>
                    <a:lnTo>
                      <a:pt x="13239" y="39242"/>
                    </a:lnTo>
                    <a:lnTo>
                      <a:pt x="13394" y="27551"/>
                    </a:lnTo>
                    <a:lnTo>
                      <a:pt x="14477" y="16001"/>
                    </a:lnTo>
                    <a:lnTo>
                      <a:pt x="16001" y="6857"/>
                    </a:lnTo>
                    <a:lnTo>
                      <a:pt x="16763" y="0"/>
                    </a:lnTo>
                    <a:lnTo>
                      <a:pt x="52327" y="26622"/>
                    </a:lnTo>
                    <a:lnTo>
                      <a:pt x="57304" y="66329"/>
                    </a:lnTo>
                    <a:lnTo>
                      <a:pt x="57245" y="74390"/>
                    </a:lnTo>
                    <a:lnTo>
                      <a:pt x="56185" y="82022"/>
                    </a:lnTo>
                    <a:lnTo>
                      <a:pt x="53339" y="89153"/>
                    </a:lnTo>
                    <a:lnTo>
                      <a:pt x="52577" y="89915"/>
                    </a:lnTo>
                    <a:lnTo>
                      <a:pt x="51815" y="8991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5453431" y="2112264"/>
                <a:ext cx="122555" cy="105410"/>
              </a:xfrm>
              <a:custGeom>
                <a:rect b="b" l="l" r="r" t="t"/>
                <a:pathLst>
                  <a:path extrusionOk="0" h="105410" w="122554">
                    <a:moveTo>
                      <a:pt x="19252" y="0"/>
                    </a:moveTo>
                    <a:lnTo>
                      <a:pt x="1678" y="43183"/>
                    </a:lnTo>
                    <a:lnTo>
                      <a:pt x="0" y="71163"/>
                    </a:lnTo>
                    <a:lnTo>
                      <a:pt x="1440" y="81629"/>
                    </a:lnTo>
                    <a:lnTo>
                      <a:pt x="37635" y="99250"/>
                    </a:lnTo>
                    <a:lnTo>
                      <a:pt x="81355" y="73723"/>
                    </a:lnTo>
                    <a:lnTo>
                      <a:pt x="100500" y="39707"/>
                    </a:lnTo>
                    <a:lnTo>
                      <a:pt x="87534" y="345"/>
                    </a:lnTo>
                    <a:lnTo>
                      <a:pt x="48684" y="26193"/>
                    </a:lnTo>
                    <a:lnTo>
                      <a:pt x="50399" y="67913"/>
                    </a:lnTo>
                    <a:lnTo>
                      <a:pt x="80498" y="95059"/>
                    </a:lnTo>
                    <a:lnTo>
                      <a:pt x="106882" y="105155"/>
                    </a:lnTo>
                    <a:lnTo>
                      <a:pt x="113740" y="103631"/>
                    </a:lnTo>
                    <a:lnTo>
                      <a:pt x="122122" y="10210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39" name="Google Shape;239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28715" y="2028597"/>
              <a:ext cx="146164" cy="23504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0" name="Google Shape;240;p9"/>
            <p:cNvGrpSpPr/>
            <p:nvPr/>
          </p:nvGrpSpPr>
          <p:grpSpPr>
            <a:xfrm>
              <a:off x="6327622" y="1972792"/>
              <a:ext cx="312470" cy="250748"/>
              <a:chOff x="6327622" y="1972792"/>
              <a:chExt cx="312470" cy="250748"/>
            </a:xfrm>
          </p:grpSpPr>
          <p:pic>
            <p:nvPicPr>
              <p:cNvPr id="241" name="Google Shape;241;p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27622" y="1972792"/>
                <a:ext cx="113398" cy="2149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68592" y="2104618"/>
                <a:ext cx="171500" cy="1189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3" name="Google Shape;243;p9"/>
            <p:cNvGrpSpPr/>
            <p:nvPr/>
          </p:nvGrpSpPr>
          <p:grpSpPr>
            <a:xfrm>
              <a:off x="6751044" y="1987270"/>
              <a:ext cx="75643" cy="173253"/>
              <a:chOff x="6751044" y="1987270"/>
              <a:chExt cx="75643" cy="173253"/>
            </a:xfrm>
          </p:grpSpPr>
          <p:pic>
            <p:nvPicPr>
              <p:cNvPr id="244" name="Google Shape;244;p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751044" y="1987270"/>
                <a:ext cx="75643" cy="1326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5" name="Google Shape;245;p9"/>
              <p:cNvSpPr/>
              <p:nvPr/>
            </p:nvSpPr>
            <p:spPr>
              <a:xfrm>
                <a:off x="6795515" y="2154173"/>
                <a:ext cx="5715" cy="6350"/>
              </a:xfrm>
              <a:custGeom>
                <a:rect b="b" l="l" r="r" t="t"/>
                <a:pathLst>
                  <a:path extrusionOk="0" h="6350" w="5715">
                    <a:moveTo>
                      <a:pt x="5333" y="6096"/>
                    </a:moveTo>
                    <a:lnTo>
                      <a:pt x="4571" y="1524"/>
                    </a:lnTo>
                    <a:lnTo>
                      <a:pt x="3809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" name="Google Shape;246;p9"/>
            <p:cNvSpPr/>
            <p:nvPr/>
          </p:nvSpPr>
          <p:spPr>
            <a:xfrm>
              <a:off x="3608070" y="2452877"/>
              <a:ext cx="3040380" cy="165100"/>
            </a:xfrm>
            <a:custGeom>
              <a:rect b="b" l="l" r="r" t="t"/>
              <a:pathLst>
                <a:path extrusionOk="0" h="165100" w="3040379">
                  <a:moveTo>
                    <a:pt x="0" y="160020"/>
                  </a:moveTo>
                  <a:lnTo>
                    <a:pt x="16228" y="162341"/>
                  </a:lnTo>
                  <a:lnTo>
                    <a:pt x="32099" y="163734"/>
                  </a:lnTo>
                  <a:lnTo>
                    <a:pt x="48113" y="164413"/>
                  </a:lnTo>
                  <a:lnTo>
                    <a:pt x="64769" y="164592"/>
                  </a:lnTo>
                  <a:lnTo>
                    <a:pt x="89916" y="164437"/>
                  </a:lnTo>
                  <a:lnTo>
                    <a:pt x="115062" y="163925"/>
                  </a:lnTo>
                  <a:lnTo>
                    <a:pt x="140208" y="162984"/>
                  </a:lnTo>
                  <a:lnTo>
                    <a:pt x="165354" y="161544"/>
                  </a:lnTo>
                  <a:lnTo>
                    <a:pt x="198381" y="159388"/>
                  </a:lnTo>
                  <a:lnTo>
                    <a:pt x="231267" y="157448"/>
                  </a:lnTo>
                  <a:lnTo>
                    <a:pt x="264152" y="155650"/>
                  </a:lnTo>
                  <a:lnTo>
                    <a:pt x="297180" y="153924"/>
                  </a:lnTo>
                  <a:lnTo>
                    <a:pt x="335601" y="151685"/>
                  </a:lnTo>
                  <a:lnTo>
                    <a:pt x="374237" y="149733"/>
                  </a:lnTo>
                  <a:lnTo>
                    <a:pt x="413015" y="148351"/>
                  </a:lnTo>
                  <a:lnTo>
                    <a:pt x="451866" y="147828"/>
                  </a:lnTo>
                  <a:lnTo>
                    <a:pt x="496442" y="146792"/>
                  </a:lnTo>
                  <a:lnTo>
                    <a:pt x="541019" y="145827"/>
                  </a:lnTo>
                  <a:lnTo>
                    <a:pt x="585596" y="144720"/>
                  </a:lnTo>
                  <a:lnTo>
                    <a:pt x="630174" y="143256"/>
                  </a:lnTo>
                  <a:lnTo>
                    <a:pt x="679906" y="141291"/>
                  </a:lnTo>
                  <a:lnTo>
                    <a:pt x="729710" y="138969"/>
                  </a:lnTo>
                  <a:lnTo>
                    <a:pt x="779656" y="136505"/>
                  </a:lnTo>
                  <a:lnTo>
                    <a:pt x="829818" y="134112"/>
                  </a:lnTo>
                  <a:lnTo>
                    <a:pt x="880812" y="131826"/>
                  </a:lnTo>
                  <a:lnTo>
                    <a:pt x="932021" y="129540"/>
                  </a:lnTo>
                  <a:lnTo>
                    <a:pt x="983372" y="127254"/>
                  </a:lnTo>
                  <a:lnTo>
                    <a:pt x="1034796" y="124968"/>
                  </a:lnTo>
                  <a:lnTo>
                    <a:pt x="1085671" y="122682"/>
                  </a:lnTo>
                  <a:lnTo>
                    <a:pt x="1136618" y="120396"/>
                  </a:lnTo>
                  <a:lnTo>
                    <a:pt x="1187707" y="118110"/>
                  </a:lnTo>
                  <a:lnTo>
                    <a:pt x="1239012" y="115824"/>
                  </a:lnTo>
                  <a:lnTo>
                    <a:pt x="1288926" y="113824"/>
                  </a:lnTo>
                  <a:lnTo>
                    <a:pt x="1338949" y="111532"/>
                  </a:lnTo>
                  <a:lnTo>
                    <a:pt x="1389010" y="109020"/>
                  </a:lnTo>
                  <a:lnTo>
                    <a:pt x="1439033" y="106363"/>
                  </a:lnTo>
                  <a:lnTo>
                    <a:pt x="1488948" y="103632"/>
                  </a:lnTo>
                  <a:lnTo>
                    <a:pt x="1540263" y="100619"/>
                  </a:lnTo>
                  <a:lnTo>
                    <a:pt x="1591437" y="97250"/>
                  </a:lnTo>
                  <a:lnTo>
                    <a:pt x="1642610" y="93452"/>
                  </a:lnTo>
                  <a:lnTo>
                    <a:pt x="1693926" y="89153"/>
                  </a:lnTo>
                  <a:lnTo>
                    <a:pt x="1745480" y="85022"/>
                  </a:lnTo>
                  <a:lnTo>
                    <a:pt x="1797177" y="80676"/>
                  </a:lnTo>
                  <a:lnTo>
                    <a:pt x="1848873" y="76188"/>
                  </a:lnTo>
                  <a:lnTo>
                    <a:pt x="1900427" y="71627"/>
                  </a:lnTo>
                  <a:lnTo>
                    <a:pt x="1953125" y="67067"/>
                  </a:lnTo>
                  <a:lnTo>
                    <a:pt x="2005965" y="62579"/>
                  </a:lnTo>
                  <a:lnTo>
                    <a:pt x="2058804" y="58233"/>
                  </a:lnTo>
                  <a:lnTo>
                    <a:pt x="2111502" y="54101"/>
                  </a:lnTo>
                  <a:lnTo>
                    <a:pt x="2163949" y="50684"/>
                  </a:lnTo>
                  <a:lnTo>
                    <a:pt x="2216181" y="47339"/>
                  </a:lnTo>
                  <a:lnTo>
                    <a:pt x="2268271" y="44136"/>
                  </a:lnTo>
                  <a:lnTo>
                    <a:pt x="2320290" y="41147"/>
                  </a:lnTo>
                  <a:lnTo>
                    <a:pt x="2374011" y="37707"/>
                  </a:lnTo>
                  <a:lnTo>
                    <a:pt x="2427732" y="34194"/>
                  </a:lnTo>
                  <a:lnTo>
                    <a:pt x="2481453" y="30539"/>
                  </a:lnTo>
                  <a:lnTo>
                    <a:pt x="2535174" y="26669"/>
                  </a:lnTo>
                  <a:lnTo>
                    <a:pt x="2585459" y="23091"/>
                  </a:lnTo>
                  <a:lnTo>
                    <a:pt x="2635709" y="19623"/>
                  </a:lnTo>
                  <a:lnTo>
                    <a:pt x="2685885" y="16190"/>
                  </a:lnTo>
                  <a:lnTo>
                    <a:pt x="2735951" y="12722"/>
                  </a:lnTo>
                  <a:lnTo>
                    <a:pt x="2785872" y="9143"/>
                  </a:lnTo>
                  <a:lnTo>
                    <a:pt x="2824162" y="6881"/>
                  </a:lnTo>
                  <a:lnTo>
                    <a:pt x="2862453" y="4762"/>
                  </a:lnTo>
                  <a:lnTo>
                    <a:pt x="2900743" y="2928"/>
                  </a:lnTo>
                  <a:lnTo>
                    <a:pt x="2939034" y="1523"/>
                  </a:lnTo>
                  <a:lnTo>
                    <a:pt x="2961203" y="642"/>
                  </a:lnTo>
                  <a:lnTo>
                    <a:pt x="2983229" y="190"/>
                  </a:lnTo>
                  <a:lnTo>
                    <a:pt x="3005256" y="23"/>
                  </a:lnTo>
                  <a:lnTo>
                    <a:pt x="3027426" y="0"/>
                  </a:lnTo>
                  <a:lnTo>
                    <a:pt x="3035046" y="0"/>
                  </a:lnTo>
                  <a:lnTo>
                    <a:pt x="3035808" y="0"/>
                  </a:lnTo>
                  <a:lnTo>
                    <a:pt x="3040380" y="0"/>
                  </a:lnTo>
                  <a:lnTo>
                    <a:pt x="3024378" y="1309"/>
                  </a:lnTo>
                  <a:lnTo>
                    <a:pt x="3008376" y="1904"/>
                  </a:lnTo>
                  <a:lnTo>
                    <a:pt x="2992374" y="1928"/>
                  </a:lnTo>
                  <a:lnTo>
                    <a:pt x="2976372" y="1523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487682" y="2072160"/>
            <a:ext cx="8846460" cy="4457444"/>
            <a:chOff x="3513366" y="2473452"/>
            <a:chExt cx="6176225" cy="3459733"/>
          </a:xfrm>
        </p:grpSpPr>
        <p:grpSp>
          <p:nvGrpSpPr>
            <p:cNvPr id="248" name="Google Shape;248;p9"/>
            <p:cNvGrpSpPr/>
            <p:nvPr/>
          </p:nvGrpSpPr>
          <p:grpSpPr>
            <a:xfrm>
              <a:off x="4406620" y="2982442"/>
              <a:ext cx="367334" cy="352856"/>
              <a:chOff x="4406620" y="2982442"/>
              <a:chExt cx="367334" cy="352856"/>
            </a:xfrm>
          </p:grpSpPr>
          <p:pic>
            <p:nvPicPr>
              <p:cNvPr id="249" name="Google Shape;249;p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406620" y="3143224"/>
                <a:ext cx="136091" cy="1532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0" name="Google Shape;250;p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418693" y="2982442"/>
                <a:ext cx="90085" cy="1402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1" name="Google Shape;251;p9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580356" y="3214090"/>
                <a:ext cx="193598" cy="121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2" name="Google Shape;252;p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850104" y="3134842"/>
              <a:ext cx="107492" cy="70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3" name="Google Shape;253;p9"/>
            <p:cNvGrpSpPr/>
            <p:nvPr/>
          </p:nvGrpSpPr>
          <p:grpSpPr>
            <a:xfrm>
              <a:off x="5230367" y="2947390"/>
              <a:ext cx="360380" cy="316510"/>
              <a:chOff x="5230367" y="2947390"/>
              <a:chExt cx="360380" cy="316510"/>
            </a:xfrm>
          </p:grpSpPr>
          <p:pic>
            <p:nvPicPr>
              <p:cNvPr id="254" name="Google Shape;254;p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257012" y="2947390"/>
                <a:ext cx="333735" cy="2598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5" name="Google Shape;255;p9"/>
              <p:cNvSpPr/>
              <p:nvPr/>
            </p:nvSpPr>
            <p:spPr>
              <a:xfrm>
                <a:off x="5230367" y="3025140"/>
                <a:ext cx="120650" cy="238760"/>
              </a:xfrm>
              <a:custGeom>
                <a:rect b="b" l="l" r="r" t="t"/>
                <a:pathLst>
                  <a:path extrusionOk="0" h="238760" w="120650">
                    <a:moveTo>
                      <a:pt x="0" y="0"/>
                    </a:moveTo>
                    <a:lnTo>
                      <a:pt x="0" y="17014"/>
                    </a:lnTo>
                    <a:lnTo>
                      <a:pt x="0" y="33813"/>
                    </a:lnTo>
                    <a:lnTo>
                      <a:pt x="0" y="50470"/>
                    </a:lnTo>
                    <a:lnTo>
                      <a:pt x="0" y="67056"/>
                    </a:lnTo>
                    <a:lnTo>
                      <a:pt x="2476" y="124682"/>
                    </a:lnTo>
                    <a:lnTo>
                      <a:pt x="15240" y="180594"/>
                    </a:lnTo>
                    <a:lnTo>
                      <a:pt x="42993" y="223135"/>
                    </a:lnTo>
                    <a:lnTo>
                      <a:pt x="89058" y="238601"/>
                    </a:lnTo>
                    <a:lnTo>
                      <a:pt x="104620" y="236160"/>
                    </a:lnTo>
                    <a:lnTo>
                      <a:pt x="120396" y="23164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56" name="Google Shape;256;p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547334" y="2806420"/>
              <a:ext cx="93014" cy="907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706985" y="2976346"/>
              <a:ext cx="261083" cy="20651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8" name="Google Shape;258;p9"/>
            <p:cNvGrpSpPr/>
            <p:nvPr/>
          </p:nvGrpSpPr>
          <p:grpSpPr>
            <a:xfrm>
              <a:off x="6383273" y="3005328"/>
              <a:ext cx="94488" cy="71882"/>
              <a:chOff x="6383273" y="3005328"/>
              <a:chExt cx="94488" cy="71882"/>
            </a:xfrm>
          </p:grpSpPr>
          <p:sp>
            <p:nvSpPr>
              <p:cNvPr id="259" name="Google Shape;259;p9"/>
              <p:cNvSpPr/>
              <p:nvPr/>
            </p:nvSpPr>
            <p:spPr>
              <a:xfrm>
                <a:off x="6383273" y="3005328"/>
                <a:ext cx="74930" cy="17780"/>
              </a:xfrm>
              <a:custGeom>
                <a:rect b="b" l="l" r="r" t="t"/>
                <a:pathLst>
                  <a:path extrusionOk="0" h="17780" w="74929">
                    <a:moveTo>
                      <a:pt x="0" y="17525"/>
                    </a:moveTo>
                    <a:lnTo>
                      <a:pt x="9929" y="14489"/>
                    </a:lnTo>
                    <a:lnTo>
                      <a:pt x="19430" y="12096"/>
                    </a:lnTo>
                    <a:lnTo>
                      <a:pt x="28932" y="10132"/>
                    </a:lnTo>
                    <a:lnTo>
                      <a:pt x="38862" y="8381"/>
                    </a:lnTo>
                    <a:lnTo>
                      <a:pt x="47303" y="6655"/>
                    </a:lnTo>
                    <a:lnTo>
                      <a:pt x="55530" y="4857"/>
                    </a:lnTo>
                    <a:lnTo>
                      <a:pt x="63615" y="2917"/>
                    </a:lnTo>
                    <a:lnTo>
                      <a:pt x="71628" y="761"/>
                    </a:lnTo>
                    <a:lnTo>
                      <a:pt x="72390" y="0"/>
                    </a:lnTo>
                    <a:lnTo>
                      <a:pt x="73914" y="0"/>
                    </a:lnTo>
                    <a:lnTo>
                      <a:pt x="74676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6401561" y="3067050"/>
                <a:ext cx="76200" cy="10160"/>
              </a:xfrm>
              <a:custGeom>
                <a:rect b="b" l="l" r="r" t="t"/>
                <a:pathLst>
                  <a:path extrusionOk="0" h="10160" w="76200">
                    <a:moveTo>
                      <a:pt x="0" y="6858"/>
                    </a:moveTo>
                    <a:lnTo>
                      <a:pt x="15061" y="8893"/>
                    </a:lnTo>
                    <a:lnTo>
                      <a:pt x="29622" y="10001"/>
                    </a:lnTo>
                    <a:lnTo>
                      <a:pt x="44041" y="9536"/>
                    </a:lnTo>
                    <a:lnTo>
                      <a:pt x="58674" y="6858"/>
                    </a:lnTo>
                    <a:lnTo>
                      <a:pt x="67818" y="3810"/>
                    </a:lnTo>
                    <a:lnTo>
                      <a:pt x="70866" y="3048"/>
                    </a:lnTo>
                    <a:lnTo>
                      <a:pt x="7620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61" name="Google Shape;261;p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832983" y="2939770"/>
              <a:ext cx="140104" cy="207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041616" y="2946628"/>
              <a:ext cx="107123" cy="2349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9"/>
            <p:cNvSpPr/>
            <p:nvPr/>
          </p:nvSpPr>
          <p:spPr>
            <a:xfrm>
              <a:off x="8244363" y="2644044"/>
              <a:ext cx="173990" cy="727075"/>
            </a:xfrm>
            <a:custGeom>
              <a:rect b="b" l="l" r="r" t="t"/>
              <a:pathLst>
                <a:path extrusionOk="0" h="727075" w="173990">
                  <a:moveTo>
                    <a:pt x="124682" y="13049"/>
                  </a:moveTo>
                  <a:lnTo>
                    <a:pt x="77628" y="559"/>
                  </a:lnTo>
                  <a:lnTo>
                    <a:pt x="65246" y="0"/>
                  </a:lnTo>
                  <a:lnTo>
                    <a:pt x="52863" y="440"/>
                  </a:lnTo>
                  <a:lnTo>
                    <a:pt x="13870" y="20276"/>
                  </a:lnTo>
                  <a:lnTo>
                    <a:pt x="0" y="65912"/>
                  </a:lnTo>
                  <a:lnTo>
                    <a:pt x="59" y="84998"/>
                  </a:lnTo>
                  <a:lnTo>
                    <a:pt x="476" y="103727"/>
                  </a:lnTo>
                  <a:lnTo>
                    <a:pt x="892" y="140505"/>
                  </a:lnTo>
                  <a:lnTo>
                    <a:pt x="2095" y="176783"/>
                  </a:lnTo>
                  <a:lnTo>
                    <a:pt x="4012" y="212919"/>
                  </a:lnTo>
                  <a:lnTo>
                    <a:pt x="6572" y="249269"/>
                  </a:lnTo>
                  <a:lnTo>
                    <a:pt x="10298" y="292822"/>
                  </a:lnTo>
                  <a:lnTo>
                    <a:pt x="13525" y="336518"/>
                  </a:lnTo>
                  <a:lnTo>
                    <a:pt x="16323" y="380214"/>
                  </a:lnTo>
                  <a:lnTo>
                    <a:pt x="18764" y="423767"/>
                  </a:lnTo>
                  <a:lnTo>
                    <a:pt x="20764" y="463891"/>
                  </a:lnTo>
                  <a:lnTo>
                    <a:pt x="22193" y="504158"/>
                  </a:lnTo>
                  <a:lnTo>
                    <a:pt x="23050" y="544425"/>
                  </a:lnTo>
                  <a:lnTo>
                    <a:pt x="23336" y="584549"/>
                  </a:lnTo>
                  <a:lnTo>
                    <a:pt x="23574" y="615291"/>
                  </a:lnTo>
                  <a:lnTo>
                    <a:pt x="23526" y="645890"/>
                  </a:lnTo>
                  <a:lnTo>
                    <a:pt x="23764" y="676489"/>
                  </a:lnTo>
                  <a:lnTo>
                    <a:pt x="24860" y="707231"/>
                  </a:lnTo>
                  <a:lnTo>
                    <a:pt x="24860" y="711041"/>
                  </a:lnTo>
                  <a:lnTo>
                    <a:pt x="24098" y="722471"/>
                  </a:lnTo>
                  <a:lnTo>
                    <a:pt x="27908" y="725519"/>
                  </a:lnTo>
                  <a:lnTo>
                    <a:pt x="36599" y="727031"/>
                  </a:lnTo>
                  <a:lnTo>
                    <a:pt x="48863" y="725042"/>
                  </a:lnTo>
                  <a:lnTo>
                    <a:pt x="61126" y="721768"/>
                  </a:lnTo>
                  <a:lnTo>
                    <a:pt x="69818" y="719423"/>
                  </a:lnTo>
                  <a:lnTo>
                    <a:pt x="85260" y="715994"/>
                  </a:lnTo>
                  <a:lnTo>
                    <a:pt x="100774" y="712565"/>
                  </a:lnTo>
                  <a:lnTo>
                    <a:pt x="116431" y="709136"/>
                  </a:lnTo>
                  <a:lnTo>
                    <a:pt x="132302" y="705707"/>
                  </a:lnTo>
                  <a:lnTo>
                    <a:pt x="142910" y="702814"/>
                  </a:lnTo>
                  <a:lnTo>
                    <a:pt x="153162" y="699706"/>
                  </a:lnTo>
                  <a:lnTo>
                    <a:pt x="163270" y="696170"/>
                  </a:lnTo>
                  <a:lnTo>
                    <a:pt x="173450" y="691991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4" name="Google Shape;264;p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551900" y="2805658"/>
              <a:ext cx="134162" cy="15702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5" name="Google Shape;265;p9"/>
            <p:cNvGrpSpPr/>
            <p:nvPr/>
          </p:nvGrpSpPr>
          <p:grpSpPr>
            <a:xfrm>
              <a:off x="8753855" y="2676880"/>
              <a:ext cx="529425" cy="300540"/>
              <a:chOff x="8753855" y="2676880"/>
              <a:chExt cx="529425" cy="300540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8753855" y="2842260"/>
                <a:ext cx="53340" cy="2540"/>
              </a:xfrm>
              <a:custGeom>
                <a:rect b="b" l="l" r="r" t="t"/>
                <a:pathLst>
                  <a:path extrusionOk="0" h="2539" w="53340">
                    <a:moveTo>
                      <a:pt x="0" y="2286"/>
                    </a:moveTo>
                    <a:lnTo>
                      <a:pt x="10167" y="1714"/>
                    </a:lnTo>
                    <a:lnTo>
                      <a:pt x="20193" y="1143"/>
                    </a:lnTo>
                    <a:lnTo>
                      <a:pt x="30218" y="571"/>
                    </a:lnTo>
                    <a:lnTo>
                      <a:pt x="40386" y="0"/>
                    </a:lnTo>
                    <a:lnTo>
                      <a:pt x="44958" y="0"/>
                    </a:lnTo>
                    <a:lnTo>
                      <a:pt x="48768" y="0"/>
                    </a:lnTo>
                    <a:lnTo>
                      <a:pt x="5334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8766047" y="2871215"/>
                <a:ext cx="107950" cy="24130"/>
              </a:xfrm>
              <a:custGeom>
                <a:rect b="b" l="l" r="r" t="t"/>
                <a:pathLst>
                  <a:path extrusionOk="0" h="24130" w="107950">
                    <a:moveTo>
                      <a:pt x="0" y="23622"/>
                    </a:moveTo>
                    <a:lnTo>
                      <a:pt x="52506" y="15263"/>
                    </a:lnTo>
                    <a:lnTo>
                      <a:pt x="91344" y="5429"/>
                    </a:lnTo>
                    <a:lnTo>
                      <a:pt x="99143" y="2964"/>
                    </a:lnTo>
                    <a:lnTo>
                      <a:pt x="107442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68" name="Google Shape;268;p9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913445" y="2676880"/>
                <a:ext cx="369835" cy="3005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9" name="Google Shape;269;p9"/>
            <p:cNvGrpSpPr/>
            <p:nvPr/>
          </p:nvGrpSpPr>
          <p:grpSpPr>
            <a:xfrm>
              <a:off x="9255251" y="2545080"/>
              <a:ext cx="77216" cy="67945"/>
              <a:chOff x="9255251" y="2545080"/>
              <a:chExt cx="77216" cy="67945"/>
            </a:xfrm>
          </p:grpSpPr>
          <p:sp>
            <p:nvSpPr>
              <p:cNvPr id="270" name="Google Shape;270;p9"/>
              <p:cNvSpPr/>
              <p:nvPr/>
            </p:nvSpPr>
            <p:spPr>
              <a:xfrm>
                <a:off x="9255251" y="2583180"/>
                <a:ext cx="45720" cy="14604"/>
              </a:xfrm>
              <a:custGeom>
                <a:rect b="b" l="l" r="r" t="t"/>
                <a:pathLst>
                  <a:path extrusionOk="0" h="14605" w="45720">
                    <a:moveTo>
                      <a:pt x="0" y="14477"/>
                    </a:moveTo>
                    <a:lnTo>
                      <a:pt x="10906" y="7834"/>
                    </a:lnTo>
                    <a:lnTo>
                      <a:pt x="19240" y="4190"/>
                    </a:lnTo>
                    <a:lnTo>
                      <a:pt x="27860" y="2262"/>
                    </a:lnTo>
                    <a:lnTo>
                      <a:pt x="39624" y="761"/>
                    </a:lnTo>
                    <a:lnTo>
                      <a:pt x="41910" y="761"/>
                    </a:lnTo>
                    <a:lnTo>
                      <a:pt x="44196" y="0"/>
                    </a:lnTo>
                    <a:lnTo>
                      <a:pt x="4572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9329927" y="2545080"/>
                <a:ext cx="2540" cy="67945"/>
              </a:xfrm>
              <a:custGeom>
                <a:rect b="b" l="l" r="r" t="t"/>
                <a:pathLst>
                  <a:path extrusionOk="0" h="67944" w="2540">
                    <a:moveTo>
                      <a:pt x="0" y="0"/>
                    </a:moveTo>
                    <a:lnTo>
                      <a:pt x="571" y="11882"/>
                    </a:lnTo>
                    <a:lnTo>
                      <a:pt x="1143" y="23622"/>
                    </a:lnTo>
                    <a:lnTo>
                      <a:pt x="1714" y="35361"/>
                    </a:lnTo>
                    <a:lnTo>
                      <a:pt x="2286" y="47244"/>
                    </a:lnTo>
                    <a:lnTo>
                      <a:pt x="2286" y="57912"/>
                    </a:lnTo>
                    <a:lnTo>
                      <a:pt x="2286" y="60960"/>
                    </a:lnTo>
                    <a:lnTo>
                      <a:pt x="2286" y="6781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2" name="Google Shape;272;p9"/>
            <p:cNvGrpSpPr/>
            <p:nvPr/>
          </p:nvGrpSpPr>
          <p:grpSpPr>
            <a:xfrm>
              <a:off x="9380956" y="2473452"/>
              <a:ext cx="308635" cy="596900"/>
              <a:chOff x="9380956" y="2473452"/>
              <a:chExt cx="308635" cy="596900"/>
            </a:xfrm>
          </p:grpSpPr>
          <p:pic>
            <p:nvPicPr>
              <p:cNvPr id="273" name="Google Shape;273;p9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9380956" y="2694406"/>
                <a:ext cx="105206" cy="1341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4" name="Google Shape;274;p9"/>
              <p:cNvSpPr/>
              <p:nvPr/>
            </p:nvSpPr>
            <p:spPr>
              <a:xfrm>
                <a:off x="9384791" y="2473452"/>
                <a:ext cx="304800" cy="596900"/>
              </a:xfrm>
              <a:custGeom>
                <a:rect b="b" l="l" r="r" t="t"/>
                <a:pathLst>
                  <a:path extrusionOk="0" h="596900" w="304800">
                    <a:moveTo>
                      <a:pt x="161544" y="27432"/>
                    </a:moveTo>
                    <a:lnTo>
                      <a:pt x="203334" y="12858"/>
                    </a:lnTo>
                    <a:lnTo>
                      <a:pt x="241268" y="4286"/>
                    </a:lnTo>
                    <a:lnTo>
                      <a:pt x="265176" y="2286"/>
                    </a:lnTo>
                    <a:lnTo>
                      <a:pt x="272796" y="2286"/>
                    </a:lnTo>
                    <a:lnTo>
                      <a:pt x="280416" y="0"/>
                    </a:lnTo>
                    <a:lnTo>
                      <a:pt x="284226" y="8382"/>
                    </a:lnTo>
                    <a:lnTo>
                      <a:pt x="287393" y="17561"/>
                    </a:lnTo>
                    <a:lnTo>
                      <a:pt x="288417" y="27527"/>
                    </a:lnTo>
                    <a:lnTo>
                      <a:pt x="288297" y="37635"/>
                    </a:lnTo>
                    <a:lnTo>
                      <a:pt x="288036" y="47244"/>
                    </a:lnTo>
                    <a:lnTo>
                      <a:pt x="288155" y="69532"/>
                    </a:lnTo>
                    <a:lnTo>
                      <a:pt x="288417" y="91821"/>
                    </a:lnTo>
                    <a:lnTo>
                      <a:pt x="288678" y="114109"/>
                    </a:lnTo>
                    <a:lnTo>
                      <a:pt x="288798" y="136398"/>
                    </a:lnTo>
                    <a:lnTo>
                      <a:pt x="288393" y="178939"/>
                    </a:lnTo>
                    <a:lnTo>
                      <a:pt x="287845" y="221837"/>
                    </a:lnTo>
                    <a:lnTo>
                      <a:pt x="288155" y="264878"/>
                    </a:lnTo>
                    <a:lnTo>
                      <a:pt x="290322" y="307848"/>
                    </a:lnTo>
                    <a:lnTo>
                      <a:pt x="292393" y="333005"/>
                    </a:lnTo>
                    <a:lnTo>
                      <a:pt x="294894" y="358235"/>
                    </a:lnTo>
                    <a:lnTo>
                      <a:pt x="297394" y="383607"/>
                    </a:lnTo>
                    <a:lnTo>
                      <a:pt x="299466" y="409194"/>
                    </a:lnTo>
                    <a:lnTo>
                      <a:pt x="300930" y="428755"/>
                    </a:lnTo>
                    <a:lnTo>
                      <a:pt x="302037" y="448532"/>
                    </a:lnTo>
                    <a:lnTo>
                      <a:pt x="303002" y="468451"/>
                    </a:lnTo>
                    <a:lnTo>
                      <a:pt x="304038" y="488442"/>
                    </a:lnTo>
                    <a:lnTo>
                      <a:pt x="304359" y="504324"/>
                    </a:lnTo>
                    <a:lnTo>
                      <a:pt x="304323" y="520065"/>
                    </a:lnTo>
                    <a:lnTo>
                      <a:pt x="304145" y="535805"/>
                    </a:lnTo>
                    <a:lnTo>
                      <a:pt x="304038" y="551688"/>
                    </a:lnTo>
                    <a:lnTo>
                      <a:pt x="300990" y="551688"/>
                    </a:lnTo>
                    <a:lnTo>
                      <a:pt x="298704" y="551688"/>
                    </a:lnTo>
                    <a:lnTo>
                      <a:pt x="295656" y="550164"/>
                    </a:lnTo>
                    <a:lnTo>
                      <a:pt x="284547" y="547973"/>
                    </a:lnTo>
                    <a:lnTo>
                      <a:pt x="273081" y="546925"/>
                    </a:lnTo>
                    <a:lnTo>
                      <a:pt x="261473" y="546735"/>
                    </a:lnTo>
                    <a:lnTo>
                      <a:pt x="249936" y="547116"/>
                    </a:lnTo>
                    <a:lnTo>
                      <a:pt x="214443" y="550306"/>
                    </a:lnTo>
                    <a:lnTo>
                      <a:pt x="179736" y="556641"/>
                    </a:lnTo>
                    <a:lnTo>
                      <a:pt x="145458" y="564689"/>
                    </a:lnTo>
                    <a:lnTo>
                      <a:pt x="111252" y="573024"/>
                    </a:lnTo>
                    <a:lnTo>
                      <a:pt x="75973" y="581322"/>
                    </a:lnTo>
                    <a:lnTo>
                      <a:pt x="49053" y="587406"/>
                    </a:lnTo>
                    <a:lnTo>
                      <a:pt x="25419" y="592204"/>
                    </a:lnTo>
                    <a:lnTo>
                      <a:pt x="0" y="59664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75" name="Google Shape;275;p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3513366" y="4153636"/>
              <a:ext cx="178358" cy="2035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9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737584" y="4186402"/>
              <a:ext cx="253034" cy="1387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7" name="Google Shape;277;p9"/>
            <p:cNvGrpSpPr/>
            <p:nvPr/>
          </p:nvGrpSpPr>
          <p:grpSpPr>
            <a:xfrm>
              <a:off x="4113144" y="3989343"/>
              <a:ext cx="557661" cy="387712"/>
              <a:chOff x="4113144" y="3989343"/>
              <a:chExt cx="557661" cy="387712"/>
            </a:xfrm>
          </p:grpSpPr>
          <p:sp>
            <p:nvSpPr>
              <p:cNvPr id="278" name="Google Shape;278;p9"/>
              <p:cNvSpPr/>
              <p:nvPr/>
            </p:nvSpPr>
            <p:spPr>
              <a:xfrm>
                <a:off x="4113144" y="4084320"/>
                <a:ext cx="113030" cy="292735"/>
              </a:xfrm>
              <a:custGeom>
                <a:rect b="b" l="l" r="r" t="t"/>
                <a:pathLst>
                  <a:path extrusionOk="0" h="292735" w="113029">
                    <a:moveTo>
                      <a:pt x="21466" y="0"/>
                    </a:moveTo>
                    <a:lnTo>
                      <a:pt x="8715" y="5667"/>
                    </a:lnTo>
                    <a:lnTo>
                      <a:pt x="2893" y="13335"/>
                    </a:lnTo>
                    <a:lnTo>
                      <a:pt x="1214" y="24431"/>
                    </a:lnTo>
                    <a:lnTo>
                      <a:pt x="892" y="40386"/>
                    </a:lnTo>
                    <a:lnTo>
                      <a:pt x="0" y="78331"/>
                    </a:lnTo>
                    <a:lnTo>
                      <a:pt x="1178" y="116490"/>
                    </a:lnTo>
                    <a:lnTo>
                      <a:pt x="5072" y="154507"/>
                    </a:lnTo>
                    <a:lnTo>
                      <a:pt x="12322" y="192024"/>
                    </a:lnTo>
                    <a:lnTo>
                      <a:pt x="26800" y="236696"/>
                    </a:lnTo>
                    <a:lnTo>
                      <a:pt x="50422" y="277368"/>
                    </a:lnTo>
                    <a:lnTo>
                      <a:pt x="82034" y="292262"/>
                    </a:lnTo>
                    <a:lnTo>
                      <a:pt x="93856" y="288036"/>
                    </a:lnTo>
                    <a:lnTo>
                      <a:pt x="100691" y="281130"/>
                    </a:lnTo>
                    <a:lnTo>
                      <a:pt x="105667" y="275653"/>
                    </a:lnTo>
                    <a:lnTo>
                      <a:pt x="109501" y="270462"/>
                    </a:lnTo>
                    <a:lnTo>
                      <a:pt x="112906" y="26441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9" name="Google Shape;279;p9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4242028" y="3996664"/>
                <a:ext cx="118160" cy="2530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0" name="Google Shape;280;p9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4393666" y="4172686"/>
                <a:ext cx="188264" cy="1257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1" name="Google Shape;281;p9"/>
              <p:cNvSpPr/>
              <p:nvPr/>
            </p:nvSpPr>
            <p:spPr>
              <a:xfrm>
                <a:off x="4539995" y="3989343"/>
                <a:ext cx="130810" cy="372110"/>
              </a:xfrm>
              <a:custGeom>
                <a:rect b="b" l="l" r="r" t="t"/>
                <a:pathLst>
                  <a:path extrusionOk="0" h="372110" w="130810">
                    <a:moveTo>
                      <a:pt x="0" y="3536"/>
                    </a:moveTo>
                    <a:lnTo>
                      <a:pt x="14906" y="0"/>
                    </a:lnTo>
                    <a:lnTo>
                      <a:pt x="26098" y="964"/>
                    </a:lnTo>
                    <a:lnTo>
                      <a:pt x="36433" y="6643"/>
                    </a:lnTo>
                    <a:lnTo>
                      <a:pt x="77724" y="48970"/>
                    </a:lnTo>
                    <a:lnTo>
                      <a:pt x="99822" y="85832"/>
                    </a:lnTo>
                    <a:lnTo>
                      <a:pt x="117252" y="133076"/>
                    </a:lnTo>
                    <a:lnTo>
                      <a:pt x="127254" y="182606"/>
                    </a:lnTo>
                    <a:lnTo>
                      <a:pt x="130587" y="233183"/>
                    </a:lnTo>
                    <a:lnTo>
                      <a:pt x="129718" y="258579"/>
                    </a:lnTo>
                    <a:lnTo>
                      <a:pt x="121812" y="301728"/>
                    </a:lnTo>
                    <a:lnTo>
                      <a:pt x="105596" y="336232"/>
                    </a:lnTo>
                    <a:lnTo>
                      <a:pt x="79724" y="365676"/>
                    </a:lnTo>
                    <a:lnTo>
                      <a:pt x="71235" y="369558"/>
                    </a:lnTo>
                    <a:lnTo>
                      <a:pt x="60960" y="37158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5039867" y="4107299"/>
              <a:ext cx="85344" cy="77732"/>
              <a:chOff x="5039867" y="4107299"/>
              <a:chExt cx="85344" cy="77732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5039867" y="4107299"/>
                <a:ext cx="49530" cy="3175"/>
              </a:xfrm>
              <a:custGeom>
                <a:rect b="b" l="l" r="r" t="t"/>
                <a:pathLst>
                  <a:path extrusionOk="0" h="3175" w="49529">
                    <a:moveTo>
                      <a:pt x="0" y="642"/>
                    </a:moveTo>
                    <a:lnTo>
                      <a:pt x="11310" y="428"/>
                    </a:lnTo>
                    <a:lnTo>
                      <a:pt x="22478" y="71"/>
                    </a:lnTo>
                    <a:lnTo>
                      <a:pt x="33647" y="0"/>
                    </a:lnTo>
                    <a:lnTo>
                      <a:pt x="44958" y="642"/>
                    </a:lnTo>
                    <a:lnTo>
                      <a:pt x="48006" y="1404"/>
                    </a:lnTo>
                    <a:lnTo>
                      <a:pt x="48768" y="642"/>
                    </a:lnTo>
                    <a:lnTo>
                      <a:pt x="49530" y="292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5041391" y="4174236"/>
                <a:ext cx="83820" cy="10795"/>
              </a:xfrm>
              <a:custGeom>
                <a:rect b="b" l="l" r="r" t="t"/>
                <a:pathLst>
                  <a:path extrusionOk="0" h="10795" w="83820">
                    <a:moveTo>
                      <a:pt x="0" y="9906"/>
                    </a:moveTo>
                    <a:lnTo>
                      <a:pt x="11763" y="10310"/>
                    </a:lnTo>
                    <a:lnTo>
                      <a:pt x="23241" y="10287"/>
                    </a:lnTo>
                    <a:lnTo>
                      <a:pt x="34718" y="9691"/>
                    </a:lnTo>
                    <a:lnTo>
                      <a:pt x="46482" y="8382"/>
                    </a:lnTo>
                    <a:lnTo>
                      <a:pt x="55745" y="6643"/>
                    </a:lnTo>
                    <a:lnTo>
                      <a:pt x="65151" y="4762"/>
                    </a:lnTo>
                    <a:lnTo>
                      <a:pt x="74556" y="2595"/>
                    </a:lnTo>
                    <a:lnTo>
                      <a:pt x="8382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5" name="Google Shape;285;p9"/>
            <p:cNvGrpSpPr/>
            <p:nvPr/>
          </p:nvGrpSpPr>
          <p:grpSpPr>
            <a:xfrm>
              <a:off x="5467324" y="3926586"/>
              <a:ext cx="308794" cy="469900"/>
              <a:chOff x="5467324" y="3926586"/>
              <a:chExt cx="308794" cy="469900"/>
            </a:xfrm>
          </p:grpSpPr>
          <p:pic>
            <p:nvPicPr>
              <p:cNvPr id="286" name="Google Shape;286;p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5467324" y="4086580"/>
                <a:ext cx="147116" cy="2233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7" name="Google Shape;287;p9"/>
              <p:cNvSpPr/>
              <p:nvPr/>
            </p:nvSpPr>
            <p:spPr>
              <a:xfrm>
                <a:off x="5624988" y="3926586"/>
                <a:ext cx="151130" cy="469900"/>
              </a:xfrm>
              <a:custGeom>
                <a:rect b="b" l="l" r="r" t="t"/>
                <a:pathLst>
                  <a:path extrusionOk="0" h="469900" w="151129">
                    <a:moveTo>
                      <a:pt x="109823" y="0"/>
                    </a:moveTo>
                    <a:lnTo>
                      <a:pt x="69437" y="8382"/>
                    </a:lnTo>
                    <a:lnTo>
                      <a:pt x="26765" y="22098"/>
                    </a:lnTo>
                    <a:lnTo>
                      <a:pt x="0" y="54959"/>
                    </a:lnTo>
                    <a:lnTo>
                      <a:pt x="250" y="63305"/>
                    </a:lnTo>
                    <a:lnTo>
                      <a:pt x="857" y="70866"/>
                    </a:lnTo>
                    <a:lnTo>
                      <a:pt x="2631" y="86737"/>
                    </a:lnTo>
                    <a:lnTo>
                      <a:pt x="5333" y="102393"/>
                    </a:lnTo>
                    <a:lnTo>
                      <a:pt x="8465" y="117907"/>
                    </a:lnTo>
                    <a:lnTo>
                      <a:pt x="11525" y="133350"/>
                    </a:lnTo>
                    <a:lnTo>
                      <a:pt x="20002" y="176403"/>
                    </a:lnTo>
                    <a:lnTo>
                      <a:pt x="26765" y="219456"/>
                    </a:lnTo>
                    <a:lnTo>
                      <a:pt x="31908" y="262509"/>
                    </a:lnTo>
                    <a:lnTo>
                      <a:pt x="35909" y="305562"/>
                    </a:lnTo>
                    <a:lnTo>
                      <a:pt x="37599" y="324540"/>
                    </a:lnTo>
                    <a:lnTo>
                      <a:pt x="39147" y="343662"/>
                    </a:lnTo>
                    <a:lnTo>
                      <a:pt x="40409" y="362783"/>
                    </a:lnTo>
                    <a:lnTo>
                      <a:pt x="41243" y="381762"/>
                    </a:lnTo>
                    <a:lnTo>
                      <a:pt x="41957" y="394334"/>
                    </a:lnTo>
                    <a:lnTo>
                      <a:pt x="42957" y="406908"/>
                    </a:lnTo>
                    <a:lnTo>
                      <a:pt x="44243" y="419480"/>
                    </a:lnTo>
                    <a:lnTo>
                      <a:pt x="45815" y="432054"/>
                    </a:lnTo>
                    <a:lnTo>
                      <a:pt x="45815" y="438912"/>
                    </a:lnTo>
                    <a:lnTo>
                      <a:pt x="46577" y="446531"/>
                    </a:lnTo>
                    <a:lnTo>
                      <a:pt x="48101" y="454152"/>
                    </a:lnTo>
                    <a:lnTo>
                      <a:pt x="48863" y="457200"/>
                    </a:lnTo>
                    <a:lnTo>
                      <a:pt x="48863" y="460248"/>
                    </a:lnTo>
                    <a:lnTo>
                      <a:pt x="48863" y="464058"/>
                    </a:lnTo>
                    <a:lnTo>
                      <a:pt x="49625" y="465581"/>
                    </a:lnTo>
                    <a:lnTo>
                      <a:pt x="49625" y="467868"/>
                    </a:lnTo>
                    <a:lnTo>
                      <a:pt x="50387" y="469392"/>
                    </a:lnTo>
                    <a:lnTo>
                      <a:pt x="54197" y="469392"/>
                    </a:lnTo>
                    <a:lnTo>
                      <a:pt x="57245" y="468630"/>
                    </a:lnTo>
                    <a:lnTo>
                      <a:pt x="61817" y="466344"/>
                    </a:lnTo>
                    <a:lnTo>
                      <a:pt x="69592" y="463081"/>
                    </a:lnTo>
                    <a:lnTo>
                      <a:pt x="111632" y="455009"/>
                    </a:lnTo>
                    <a:lnTo>
                      <a:pt x="121027" y="455259"/>
                    </a:lnTo>
                    <a:lnTo>
                      <a:pt x="129635" y="456438"/>
                    </a:lnTo>
                    <a:lnTo>
                      <a:pt x="136493" y="457962"/>
                    </a:lnTo>
                    <a:lnTo>
                      <a:pt x="144113" y="461772"/>
                    </a:lnTo>
                    <a:lnTo>
                      <a:pt x="150971" y="46329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88" name="Google Shape;288;p9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5923000" y="3931894"/>
              <a:ext cx="299516" cy="30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9"/>
            <p:cNvSpPr/>
            <p:nvPr/>
          </p:nvSpPr>
          <p:spPr>
            <a:xfrm>
              <a:off x="6285738" y="4059935"/>
              <a:ext cx="60325" cy="7620"/>
            </a:xfrm>
            <a:custGeom>
              <a:rect b="b" l="l" r="r" t="t"/>
              <a:pathLst>
                <a:path extrusionOk="0" h="7620" w="60325">
                  <a:moveTo>
                    <a:pt x="0" y="7620"/>
                  </a:moveTo>
                  <a:lnTo>
                    <a:pt x="38100" y="3810"/>
                  </a:lnTo>
                  <a:lnTo>
                    <a:pt x="45720" y="2286"/>
                  </a:lnTo>
                  <a:lnTo>
                    <a:pt x="52577" y="3048"/>
                  </a:lnTo>
                  <a:lnTo>
                    <a:pt x="60198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0" name="Google Shape;290;p9"/>
            <p:cNvGrpSpPr/>
            <p:nvPr/>
          </p:nvGrpSpPr>
          <p:grpSpPr>
            <a:xfrm>
              <a:off x="6503644" y="3777234"/>
              <a:ext cx="751866" cy="362204"/>
              <a:chOff x="6503644" y="3777234"/>
              <a:chExt cx="751866" cy="362204"/>
            </a:xfrm>
          </p:grpSpPr>
          <p:pic>
            <p:nvPicPr>
              <p:cNvPr id="291" name="Google Shape;291;p9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503644" y="3951706"/>
                <a:ext cx="115112" cy="1745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2" name="Google Shape;292;p9"/>
              <p:cNvSpPr/>
              <p:nvPr/>
            </p:nvSpPr>
            <p:spPr>
              <a:xfrm>
                <a:off x="6671119" y="3904488"/>
                <a:ext cx="72390" cy="234950"/>
              </a:xfrm>
              <a:custGeom>
                <a:rect b="b" l="l" r="r" t="t"/>
                <a:pathLst>
                  <a:path extrusionOk="0" h="234950" w="72390">
                    <a:moveTo>
                      <a:pt x="45910" y="15239"/>
                    </a:moveTo>
                    <a:lnTo>
                      <a:pt x="39897" y="11584"/>
                    </a:lnTo>
                    <a:lnTo>
                      <a:pt x="32670" y="7143"/>
                    </a:lnTo>
                    <a:lnTo>
                      <a:pt x="25015" y="3131"/>
                    </a:lnTo>
                    <a:lnTo>
                      <a:pt x="17716" y="761"/>
                    </a:lnTo>
                    <a:lnTo>
                      <a:pt x="11620" y="0"/>
                    </a:lnTo>
                    <a:lnTo>
                      <a:pt x="5524" y="0"/>
                    </a:lnTo>
                    <a:lnTo>
                      <a:pt x="3238" y="6095"/>
                    </a:lnTo>
                    <a:lnTo>
                      <a:pt x="833" y="16073"/>
                    </a:lnTo>
                    <a:lnTo>
                      <a:pt x="0" y="27050"/>
                    </a:lnTo>
                    <a:lnTo>
                      <a:pt x="23" y="38028"/>
                    </a:lnTo>
                    <a:lnTo>
                      <a:pt x="4286" y="80390"/>
                    </a:lnTo>
                    <a:lnTo>
                      <a:pt x="10096" y="112775"/>
                    </a:lnTo>
                    <a:lnTo>
                      <a:pt x="12370" y="128337"/>
                    </a:lnTo>
                    <a:lnTo>
                      <a:pt x="18478" y="176021"/>
                    </a:lnTo>
                    <a:lnTo>
                      <a:pt x="20002" y="201929"/>
                    </a:lnTo>
                    <a:lnTo>
                      <a:pt x="21264" y="215026"/>
                    </a:lnTo>
                    <a:lnTo>
                      <a:pt x="23812" y="227837"/>
                    </a:lnTo>
                    <a:lnTo>
                      <a:pt x="25336" y="233933"/>
                    </a:lnTo>
                    <a:lnTo>
                      <a:pt x="28384" y="234695"/>
                    </a:lnTo>
                    <a:lnTo>
                      <a:pt x="34480" y="234695"/>
                    </a:lnTo>
                    <a:lnTo>
                      <a:pt x="65722" y="217169"/>
                    </a:lnTo>
                    <a:lnTo>
                      <a:pt x="68770" y="214121"/>
                    </a:lnTo>
                    <a:lnTo>
                      <a:pt x="71818" y="21107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3" name="Google Shape;293;p9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6747484" y="3838930"/>
                <a:ext cx="100920" cy="1996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" name="Google Shape;294;p9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6875500" y="3833596"/>
                <a:ext cx="242545" cy="2591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5" name="Google Shape;295;p9"/>
              <p:cNvSpPr/>
              <p:nvPr/>
            </p:nvSpPr>
            <p:spPr>
              <a:xfrm>
                <a:off x="7147560" y="3777234"/>
                <a:ext cx="107950" cy="348615"/>
              </a:xfrm>
              <a:custGeom>
                <a:rect b="b" l="l" r="r" t="t"/>
                <a:pathLst>
                  <a:path extrusionOk="0" h="348614" w="107950">
                    <a:moveTo>
                      <a:pt x="11429" y="0"/>
                    </a:moveTo>
                    <a:lnTo>
                      <a:pt x="53113" y="27110"/>
                    </a:lnTo>
                    <a:lnTo>
                      <a:pt x="76926" y="57185"/>
                    </a:lnTo>
                    <a:lnTo>
                      <a:pt x="95523" y="94499"/>
                    </a:lnTo>
                    <a:lnTo>
                      <a:pt x="106084" y="135350"/>
                    </a:lnTo>
                    <a:lnTo>
                      <a:pt x="107632" y="156972"/>
                    </a:lnTo>
                    <a:lnTo>
                      <a:pt x="106608" y="178593"/>
                    </a:lnTo>
                    <a:lnTo>
                      <a:pt x="95178" y="223885"/>
                    </a:lnTo>
                    <a:lnTo>
                      <a:pt x="70937" y="269509"/>
                    </a:lnTo>
                    <a:lnTo>
                      <a:pt x="43719" y="306443"/>
                    </a:lnTo>
                    <a:lnTo>
                      <a:pt x="16097" y="335541"/>
                    </a:lnTo>
                    <a:lnTo>
                      <a:pt x="0" y="34823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6" name="Google Shape;296;p9"/>
            <p:cNvSpPr/>
            <p:nvPr/>
          </p:nvSpPr>
          <p:spPr>
            <a:xfrm>
              <a:off x="5844540" y="3984497"/>
              <a:ext cx="269240" cy="354330"/>
            </a:xfrm>
            <a:custGeom>
              <a:rect b="b" l="l" r="r" t="t"/>
              <a:pathLst>
                <a:path extrusionOk="0" h="354329" w="269239">
                  <a:moveTo>
                    <a:pt x="0" y="0"/>
                  </a:moveTo>
                  <a:lnTo>
                    <a:pt x="821" y="16002"/>
                  </a:lnTo>
                  <a:lnTo>
                    <a:pt x="2000" y="32004"/>
                  </a:lnTo>
                  <a:lnTo>
                    <a:pt x="3321" y="48006"/>
                  </a:lnTo>
                  <a:lnTo>
                    <a:pt x="4572" y="64008"/>
                  </a:lnTo>
                  <a:lnTo>
                    <a:pt x="9334" y="118395"/>
                  </a:lnTo>
                  <a:lnTo>
                    <a:pt x="17526" y="172212"/>
                  </a:lnTo>
                  <a:lnTo>
                    <a:pt x="33337" y="238125"/>
                  </a:lnTo>
                  <a:lnTo>
                    <a:pt x="61722" y="299466"/>
                  </a:lnTo>
                  <a:lnTo>
                    <a:pt x="101631" y="334232"/>
                  </a:lnTo>
                  <a:lnTo>
                    <a:pt x="152400" y="351281"/>
                  </a:lnTo>
                  <a:lnTo>
                    <a:pt x="181760" y="354020"/>
                  </a:lnTo>
                  <a:lnTo>
                    <a:pt x="210693" y="353758"/>
                  </a:lnTo>
                  <a:lnTo>
                    <a:pt x="239625" y="351496"/>
                  </a:lnTo>
                  <a:lnTo>
                    <a:pt x="268986" y="348234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7" name="Google Shape;297;p9"/>
            <p:cNvGrpSpPr/>
            <p:nvPr/>
          </p:nvGrpSpPr>
          <p:grpSpPr>
            <a:xfrm>
              <a:off x="7384292" y="3755110"/>
              <a:ext cx="441472" cy="347117"/>
              <a:chOff x="7384292" y="3755110"/>
              <a:chExt cx="441472" cy="347117"/>
            </a:xfrm>
          </p:grpSpPr>
          <p:sp>
            <p:nvSpPr>
              <p:cNvPr id="298" name="Google Shape;298;p9"/>
              <p:cNvSpPr/>
              <p:nvPr/>
            </p:nvSpPr>
            <p:spPr>
              <a:xfrm>
                <a:off x="7384292" y="3765042"/>
                <a:ext cx="126364" cy="337185"/>
              </a:xfrm>
              <a:custGeom>
                <a:rect b="b" l="l" r="r" t="t"/>
                <a:pathLst>
                  <a:path extrusionOk="0" h="337185" w="126365">
                    <a:moveTo>
                      <a:pt x="36826" y="12191"/>
                    </a:moveTo>
                    <a:lnTo>
                      <a:pt x="37588" y="3809"/>
                    </a:lnTo>
                    <a:lnTo>
                      <a:pt x="41398" y="0"/>
                    </a:lnTo>
                    <a:lnTo>
                      <a:pt x="36826" y="761"/>
                    </a:lnTo>
                    <a:lnTo>
                      <a:pt x="22038" y="38695"/>
                    </a:lnTo>
                    <a:lnTo>
                      <a:pt x="11394" y="82819"/>
                    </a:lnTo>
                    <a:lnTo>
                      <a:pt x="2250" y="145684"/>
                    </a:lnTo>
                    <a:lnTo>
                      <a:pt x="0" y="208109"/>
                    </a:lnTo>
                    <a:lnTo>
                      <a:pt x="2250" y="238029"/>
                    </a:lnTo>
                    <a:lnTo>
                      <a:pt x="18538" y="295655"/>
                    </a:lnTo>
                    <a:lnTo>
                      <a:pt x="56471" y="333589"/>
                    </a:lnTo>
                    <a:lnTo>
                      <a:pt x="75688" y="336803"/>
                    </a:lnTo>
                    <a:lnTo>
                      <a:pt x="90511" y="335506"/>
                    </a:lnTo>
                    <a:lnTo>
                      <a:pt x="102834" y="330993"/>
                    </a:lnTo>
                    <a:lnTo>
                      <a:pt x="114157" y="324052"/>
                    </a:lnTo>
                    <a:lnTo>
                      <a:pt x="125980" y="31546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9" name="Google Shape;299;p9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7508722" y="3755110"/>
                <a:ext cx="120220" cy="2294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0" name="Google Shape;300;p9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7655026" y="3912082"/>
                <a:ext cx="170738" cy="11206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1" name="Google Shape;301;p9"/>
            <p:cNvSpPr/>
            <p:nvPr/>
          </p:nvSpPr>
          <p:spPr>
            <a:xfrm>
              <a:off x="7901178" y="3829811"/>
              <a:ext cx="67310" cy="12700"/>
            </a:xfrm>
            <a:custGeom>
              <a:rect b="b" l="l" r="r" t="t"/>
              <a:pathLst>
                <a:path extrusionOk="0" h="12700" w="67309">
                  <a:moveTo>
                    <a:pt x="0" y="12191"/>
                  </a:moveTo>
                  <a:lnTo>
                    <a:pt x="44958" y="3047"/>
                  </a:lnTo>
                  <a:lnTo>
                    <a:pt x="51816" y="761"/>
                  </a:lnTo>
                  <a:lnTo>
                    <a:pt x="60960" y="761"/>
                  </a:lnTo>
                  <a:lnTo>
                    <a:pt x="67056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2" name="Google Shape;302;p9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8183378" y="3707104"/>
              <a:ext cx="114065" cy="1920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3" name="Google Shape;303;p9"/>
            <p:cNvGrpSpPr/>
            <p:nvPr/>
          </p:nvGrpSpPr>
          <p:grpSpPr>
            <a:xfrm>
              <a:off x="8349673" y="3428702"/>
              <a:ext cx="687138" cy="593725"/>
              <a:chOff x="8349673" y="3428702"/>
              <a:chExt cx="687138" cy="593725"/>
            </a:xfrm>
          </p:grpSpPr>
          <p:pic>
            <p:nvPicPr>
              <p:cNvPr id="304" name="Google Shape;304;p9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8349673" y="3618712"/>
                <a:ext cx="177132" cy="2873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9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8559520" y="3758920"/>
                <a:ext cx="175310" cy="937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6" name="Google Shape;306;p9"/>
              <p:cNvSpPr/>
              <p:nvPr/>
            </p:nvSpPr>
            <p:spPr>
              <a:xfrm>
                <a:off x="8686800" y="3586733"/>
                <a:ext cx="99060" cy="318770"/>
              </a:xfrm>
              <a:custGeom>
                <a:rect b="b" l="l" r="r" t="t"/>
                <a:pathLst>
                  <a:path extrusionOk="0" h="318770" w="99059">
                    <a:moveTo>
                      <a:pt x="0" y="0"/>
                    </a:moveTo>
                    <a:lnTo>
                      <a:pt x="37290" y="19931"/>
                    </a:lnTo>
                    <a:lnTo>
                      <a:pt x="71913" y="66579"/>
                    </a:lnTo>
                    <a:lnTo>
                      <a:pt x="88392" y="105917"/>
                    </a:lnTo>
                    <a:lnTo>
                      <a:pt x="98679" y="164306"/>
                    </a:lnTo>
                    <a:lnTo>
                      <a:pt x="98679" y="194107"/>
                    </a:lnTo>
                    <a:lnTo>
                      <a:pt x="90249" y="243089"/>
                    </a:lnTo>
                    <a:lnTo>
                      <a:pt x="74247" y="281023"/>
                    </a:lnTo>
                    <a:lnTo>
                      <a:pt x="46636" y="315634"/>
                    </a:lnTo>
                    <a:lnTo>
                      <a:pt x="39624" y="318516"/>
                    </a:lnTo>
                    <a:lnTo>
                      <a:pt x="38862" y="310896"/>
                    </a:lnTo>
                    <a:lnTo>
                      <a:pt x="38862" y="307086"/>
                    </a:lnTo>
                    <a:lnTo>
                      <a:pt x="38862" y="30099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7" name="Google Shape;307;p9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8745448" y="3476218"/>
                <a:ext cx="98348" cy="968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8" name="Google Shape;308;p9"/>
              <p:cNvSpPr/>
              <p:nvPr/>
            </p:nvSpPr>
            <p:spPr>
              <a:xfrm>
                <a:off x="8790432" y="3428702"/>
                <a:ext cx="246379" cy="593725"/>
              </a:xfrm>
              <a:custGeom>
                <a:rect b="b" l="l" r="r" t="t"/>
                <a:pathLst>
                  <a:path extrusionOk="0" h="593725" w="246379">
                    <a:moveTo>
                      <a:pt x="122681" y="19347"/>
                    </a:moveTo>
                    <a:lnTo>
                      <a:pt x="166877" y="1821"/>
                    </a:lnTo>
                    <a:lnTo>
                      <a:pt x="192595" y="0"/>
                    </a:lnTo>
                    <a:lnTo>
                      <a:pt x="201167" y="297"/>
                    </a:lnTo>
                    <a:lnTo>
                      <a:pt x="222503" y="45827"/>
                    </a:lnTo>
                    <a:lnTo>
                      <a:pt x="223265" y="76497"/>
                    </a:lnTo>
                    <a:lnTo>
                      <a:pt x="223735" y="124503"/>
                    </a:lnTo>
                    <a:lnTo>
                      <a:pt x="223729" y="172509"/>
                    </a:lnTo>
                    <a:lnTo>
                      <a:pt x="223869" y="220515"/>
                    </a:lnTo>
                    <a:lnTo>
                      <a:pt x="224777" y="268521"/>
                    </a:lnTo>
                    <a:lnTo>
                      <a:pt x="227075" y="316527"/>
                    </a:lnTo>
                    <a:lnTo>
                      <a:pt x="231838" y="380059"/>
                    </a:lnTo>
                    <a:lnTo>
                      <a:pt x="237743" y="443019"/>
                    </a:lnTo>
                    <a:lnTo>
                      <a:pt x="239899" y="463010"/>
                    </a:lnTo>
                    <a:lnTo>
                      <a:pt x="241839" y="482929"/>
                    </a:lnTo>
                    <a:lnTo>
                      <a:pt x="245363" y="522267"/>
                    </a:lnTo>
                    <a:lnTo>
                      <a:pt x="246125" y="556557"/>
                    </a:lnTo>
                    <a:lnTo>
                      <a:pt x="246125" y="561891"/>
                    </a:lnTo>
                    <a:lnTo>
                      <a:pt x="243839" y="564939"/>
                    </a:lnTo>
                    <a:lnTo>
                      <a:pt x="237743" y="565701"/>
                    </a:lnTo>
                    <a:lnTo>
                      <a:pt x="219908" y="566380"/>
                    </a:lnTo>
                    <a:lnTo>
                      <a:pt x="201929" y="565987"/>
                    </a:lnTo>
                    <a:lnTo>
                      <a:pt x="183951" y="566023"/>
                    </a:lnTo>
                    <a:lnTo>
                      <a:pt x="166115" y="567987"/>
                    </a:lnTo>
                    <a:lnTo>
                      <a:pt x="141541" y="572238"/>
                    </a:lnTo>
                    <a:lnTo>
                      <a:pt x="116966" y="576845"/>
                    </a:lnTo>
                    <a:lnTo>
                      <a:pt x="92392" y="581596"/>
                    </a:lnTo>
                    <a:lnTo>
                      <a:pt x="67817" y="586275"/>
                    </a:lnTo>
                    <a:lnTo>
                      <a:pt x="50899" y="589168"/>
                    </a:lnTo>
                    <a:lnTo>
                      <a:pt x="34194" y="591133"/>
                    </a:lnTo>
                    <a:lnTo>
                      <a:pt x="17347" y="592383"/>
                    </a:lnTo>
                    <a:lnTo>
                      <a:pt x="0" y="59313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9" name="Google Shape;309;p9"/>
            <p:cNvSpPr/>
            <p:nvPr/>
          </p:nvSpPr>
          <p:spPr>
            <a:xfrm>
              <a:off x="6602730" y="4202429"/>
              <a:ext cx="398780" cy="81280"/>
            </a:xfrm>
            <a:custGeom>
              <a:rect b="b" l="l" r="r" t="t"/>
              <a:pathLst>
                <a:path extrusionOk="0" h="81279" w="398779">
                  <a:moveTo>
                    <a:pt x="0" y="45720"/>
                  </a:moveTo>
                  <a:lnTo>
                    <a:pt x="27432" y="75438"/>
                  </a:lnTo>
                  <a:lnTo>
                    <a:pt x="59578" y="80688"/>
                  </a:lnTo>
                  <a:lnTo>
                    <a:pt x="70104" y="80010"/>
                  </a:lnTo>
                  <a:lnTo>
                    <a:pt x="82736" y="78140"/>
                  </a:lnTo>
                  <a:lnTo>
                    <a:pt x="94583" y="74199"/>
                  </a:lnTo>
                  <a:lnTo>
                    <a:pt x="106001" y="68972"/>
                  </a:lnTo>
                  <a:lnTo>
                    <a:pt x="117348" y="63246"/>
                  </a:lnTo>
                  <a:lnTo>
                    <a:pt x="129492" y="57602"/>
                  </a:lnTo>
                  <a:lnTo>
                    <a:pt x="167640" y="44958"/>
                  </a:lnTo>
                  <a:lnTo>
                    <a:pt x="188690" y="42386"/>
                  </a:lnTo>
                  <a:lnTo>
                    <a:pt x="199679" y="42922"/>
                  </a:lnTo>
                  <a:lnTo>
                    <a:pt x="240792" y="61722"/>
                  </a:lnTo>
                  <a:lnTo>
                    <a:pt x="246126" y="65532"/>
                  </a:lnTo>
                  <a:lnTo>
                    <a:pt x="249936" y="70866"/>
                  </a:lnTo>
                  <a:lnTo>
                    <a:pt x="253746" y="76200"/>
                  </a:lnTo>
                  <a:lnTo>
                    <a:pt x="255270" y="74676"/>
                  </a:lnTo>
                  <a:lnTo>
                    <a:pt x="254508" y="77724"/>
                  </a:lnTo>
                  <a:lnTo>
                    <a:pt x="257556" y="73914"/>
                  </a:lnTo>
                  <a:lnTo>
                    <a:pt x="262175" y="67770"/>
                  </a:lnTo>
                  <a:lnTo>
                    <a:pt x="267081" y="61912"/>
                  </a:lnTo>
                  <a:lnTo>
                    <a:pt x="301073" y="39373"/>
                  </a:lnTo>
                  <a:lnTo>
                    <a:pt x="316432" y="37945"/>
                  </a:lnTo>
                  <a:lnTo>
                    <a:pt x="322992" y="38576"/>
                  </a:lnTo>
                  <a:lnTo>
                    <a:pt x="329410" y="39921"/>
                  </a:lnTo>
                  <a:lnTo>
                    <a:pt x="336042" y="41910"/>
                  </a:lnTo>
                  <a:lnTo>
                    <a:pt x="342233" y="43005"/>
                  </a:lnTo>
                  <a:lnTo>
                    <a:pt x="348995" y="43815"/>
                  </a:lnTo>
                  <a:lnTo>
                    <a:pt x="355758" y="44053"/>
                  </a:lnTo>
                  <a:lnTo>
                    <a:pt x="361950" y="43434"/>
                  </a:lnTo>
                  <a:lnTo>
                    <a:pt x="392430" y="19812"/>
                  </a:lnTo>
                  <a:lnTo>
                    <a:pt x="398526" y="9906"/>
                  </a:lnTo>
                  <a:lnTo>
                    <a:pt x="393954" y="3810"/>
                  </a:lnTo>
                  <a:lnTo>
                    <a:pt x="392430" y="2286"/>
                  </a:lnTo>
                  <a:lnTo>
                    <a:pt x="390144" y="1524"/>
                  </a:lnTo>
                  <a:lnTo>
                    <a:pt x="388620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" name="Google Shape;310;p9"/>
            <p:cNvGrpSpPr/>
            <p:nvPr/>
          </p:nvGrpSpPr>
          <p:grpSpPr>
            <a:xfrm>
              <a:off x="5221223" y="4920234"/>
              <a:ext cx="68072" cy="64135"/>
              <a:chOff x="5221223" y="4920234"/>
              <a:chExt cx="68072" cy="64135"/>
            </a:xfrm>
          </p:grpSpPr>
          <p:sp>
            <p:nvSpPr>
              <p:cNvPr id="311" name="Google Shape;311;p9"/>
              <p:cNvSpPr/>
              <p:nvPr/>
            </p:nvSpPr>
            <p:spPr>
              <a:xfrm>
                <a:off x="5221223" y="4920234"/>
                <a:ext cx="50800" cy="3175"/>
              </a:xfrm>
              <a:custGeom>
                <a:rect b="b" l="l" r="r" t="t"/>
                <a:pathLst>
                  <a:path extrusionOk="0" h="3175" w="50800">
                    <a:moveTo>
                      <a:pt x="0" y="0"/>
                    </a:moveTo>
                    <a:lnTo>
                      <a:pt x="10167" y="559"/>
                    </a:lnTo>
                    <a:lnTo>
                      <a:pt x="20193" y="1047"/>
                    </a:lnTo>
                    <a:lnTo>
                      <a:pt x="30218" y="1393"/>
                    </a:lnTo>
                    <a:lnTo>
                      <a:pt x="40386" y="1523"/>
                    </a:lnTo>
                    <a:lnTo>
                      <a:pt x="44196" y="1523"/>
                    </a:lnTo>
                    <a:lnTo>
                      <a:pt x="49530" y="2285"/>
                    </a:lnTo>
                    <a:lnTo>
                      <a:pt x="50292" y="304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9"/>
              <p:cNvSpPr/>
              <p:nvPr/>
            </p:nvSpPr>
            <p:spPr>
              <a:xfrm>
                <a:off x="5244845" y="4981194"/>
                <a:ext cx="44450" cy="3175"/>
              </a:xfrm>
              <a:custGeom>
                <a:rect b="b" l="l" r="r" t="t"/>
                <a:pathLst>
                  <a:path extrusionOk="0" h="3175" w="44450">
                    <a:moveTo>
                      <a:pt x="0" y="2285"/>
                    </a:moveTo>
                    <a:lnTo>
                      <a:pt x="8810" y="2500"/>
                    </a:lnTo>
                    <a:lnTo>
                      <a:pt x="17907" y="2857"/>
                    </a:lnTo>
                    <a:lnTo>
                      <a:pt x="27003" y="2928"/>
                    </a:lnTo>
                    <a:lnTo>
                      <a:pt x="35814" y="2285"/>
                    </a:lnTo>
                    <a:lnTo>
                      <a:pt x="38862" y="1523"/>
                    </a:lnTo>
                    <a:lnTo>
                      <a:pt x="41910" y="761"/>
                    </a:lnTo>
                    <a:lnTo>
                      <a:pt x="44196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13" name="Google Shape;313;p9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5540857" y="4920208"/>
              <a:ext cx="122351" cy="214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9"/>
            <p:cNvSpPr/>
            <p:nvPr/>
          </p:nvSpPr>
          <p:spPr>
            <a:xfrm>
              <a:off x="5762791" y="4797552"/>
              <a:ext cx="105410" cy="422275"/>
            </a:xfrm>
            <a:custGeom>
              <a:rect b="b" l="l" r="r" t="t"/>
              <a:pathLst>
                <a:path extrusionOk="0" h="422275" w="105410">
                  <a:moveTo>
                    <a:pt x="67270" y="12192"/>
                  </a:moveTo>
                  <a:lnTo>
                    <a:pt x="33325" y="0"/>
                  </a:lnTo>
                  <a:lnTo>
                    <a:pt x="26408" y="381"/>
                  </a:lnTo>
                  <a:lnTo>
                    <a:pt x="785" y="40481"/>
                  </a:lnTo>
                  <a:lnTo>
                    <a:pt x="0" y="59257"/>
                  </a:lnTo>
                  <a:lnTo>
                    <a:pt x="214" y="76962"/>
                  </a:lnTo>
                  <a:lnTo>
                    <a:pt x="2405" y="128301"/>
                  </a:lnTo>
                  <a:lnTo>
                    <a:pt x="8596" y="179070"/>
                  </a:lnTo>
                  <a:lnTo>
                    <a:pt x="13144" y="204656"/>
                  </a:lnTo>
                  <a:lnTo>
                    <a:pt x="17549" y="230028"/>
                  </a:lnTo>
                  <a:lnTo>
                    <a:pt x="21669" y="255258"/>
                  </a:lnTo>
                  <a:lnTo>
                    <a:pt x="25360" y="280416"/>
                  </a:lnTo>
                  <a:lnTo>
                    <a:pt x="28539" y="301692"/>
                  </a:lnTo>
                  <a:lnTo>
                    <a:pt x="31361" y="323183"/>
                  </a:lnTo>
                  <a:lnTo>
                    <a:pt x="34039" y="344816"/>
                  </a:lnTo>
                  <a:lnTo>
                    <a:pt x="36790" y="366522"/>
                  </a:lnTo>
                  <a:lnTo>
                    <a:pt x="37933" y="378523"/>
                  </a:lnTo>
                  <a:lnTo>
                    <a:pt x="39076" y="390525"/>
                  </a:lnTo>
                  <a:lnTo>
                    <a:pt x="40219" y="402526"/>
                  </a:lnTo>
                  <a:lnTo>
                    <a:pt x="41362" y="414528"/>
                  </a:lnTo>
                  <a:lnTo>
                    <a:pt x="42124" y="417576"/>
                  </a:lnTo>
                  <a:lnTo>
                    <a:pt x="42124" y="419862"/>
                  </a:lnTo>
                  <a:lnTo>
                    <a:pt x="42886" y="422148"/>
                  </a:lnTo>
                  <a:lnTo>
                    <a:pt x="50899" y="422017"/>
                  </a:lnTo>
                  <a:lnTo>
                    <a:pt x="58983" y="421671"/>
                  </a:lnTo>
                  <a:lnTo>
                    <a:pt x="67210" y="421183"/>
                  </a:lnTo>
                  <a:lnTo>
                    <a:pt x="75652" y="420624"/>
                  </a:lnTo>
                  <a:lnTo>
                    <a:pt x="82974" y="420159"/>
                  </a:lnTo>
                  <a:lnTo>
                    <a:pt x="90225" y="419766"/>
                  </a:lnTo>
                  <a:lnTo>
                    <a:pt x="97619" y="419230"/>
                  </a:lnTo>
                  <a:lnTo>
                    <a:pt x="105370" y="41833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5" name="Google Shape;315;p9"/>
            <p:cNvGrpSpPr/>
            <p:nvPr/>
          </p:nvGrpSpPr>
          <p:grpSpPr>
            <a:xfrm>
              <a:off x="6009868" y="4876012"/>
              <a:ext cx="256844" cy="226364"/>
              <a:chOff x="6009868" y="4876012"/>
              <a:chExt cx="256844" cy="226364"/>
            </a:xfrm>
          </p:grpSpPr>
          <p:pic>
            <p:nvPicPr>
              <p:cNvPr id="316" name="Google Shape;316;p9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6009868" y="4876012"/>
                <a:ext cx="130352" cy="1821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7" name="Google Shape;317;p9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6159696" y="4895824"/>
                <a:ext cx="107016" cy="2065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8" name="Google Shape;318;p9"/>
            <p:cNvSpPr/>
            <p:nvPr/>
          </p:nvSpPr>
          <p:spPr>
            <a:xfrm>
              <a:off x="6416040" y="4923282"/>
              <a:ext cx="102235" cy="17780"/>
            </a:xfrm>
            <a:custGeom>
              <a:rect b="b" l="l" r="r" t="t"/>
              <a:pathLst>
                <a:path extrusionOk="0" h="17779" w="102234">
                  <a:moveTo>
                    <a:pt x="0" y="17525"/>
                  </a:moveTo>
                  <a:lnTo>
                    <a:pt x="4572" y="17525"/>
                  </a:lnTo>
                  <a:lnTo>
                    <a:pt x="5334" y="17525"/>
                  </a:lnTo>
                  <a:lnTo>
                    <a:pt x="9906" y="17525"/>
                  </a:lnTo>
                  <a:lnTo>
                    <a:pt x="21336" y="16323"/>
                  </a:lnTo>
                  <a:lnTo>
                    <a:pt x="32766" y="14192"/>
                  </a:lnTo>
                  <a:lnTo>
                    <a:pt x="44196" y="11632"/>
                  </a:lnTo>
                  <a:lnTo>
                    <a:pt x="55626" y="9143"/>
                  </a:lnTo>
                  <a:lnTo>
                    <a:pt x="65222" y="6762"/>
                  </a:lnTo>
                  <a:lnTo>
                    <a:pt x="74676" y="4381"/>
                  </a:lnTo>
                  <a:lnTo>
                    <a:pt x="84129" y="2285"/>
                  </a:lnTo>
                  <a:lnTo>
                    <a:pt x="93726" y="761"/>
                  </a:lnTo>
                  <a:lnTo>
                    <a:pt x="96774" y="761"/>
                  </a:lnTo>
                  <a:lnTo>
                    <a:pt x="99060" y="0"/>
                  </a:lnTo>
                  <a:lnTo>
                    <a:pt x="102107" y="0"/>
                  </a:lnTo>
                  <a:lnTo>
                    <a:pt x="99060" y="0"/>
                  </a:lnTo>
                  <a:lnTo>
                    <a:pt x="96012" y="0"/>
                  </a:lnTo>
                  <a:lnTo>
                    <a:pt x="92964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9" name="Google Shape;319;p9"/>
            <p:cNvGrpSpPr/>
            <p:nvPr/>
          </p:nvGrpSpPr>
          <p:grpSpPr>
            <a:xfrm>
              <a:off x="6582892" y="4742687"/>
              <a:ext cx="238532" cy="235585"/>
              <a:chOff x="6582892" y="4742687"/>
              <a:chExt cx="238532" cy="235585"/>
            </a:xfrm>
          </p:grpSpPr>
          <p:pic>
            <p:nvPicPr>
              <p:cNvPr id="320" name="Google Shape;320;p9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6582892" y="4813528"/>
                <a:ext cx="156153" cy="1462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1" name="Google Shape;321;p9"/>
              <p:cNvSpPr/>
              <p:nvPr/>
            </p:nvSpPr>
            <p:spPr>
              <a:xfrm>
                <a:off x="6752844" y="4742687"/>
                <a:ext cx="68580" cy="235585"/>
              </a:xfrm>
              <a:custGeom>
                <a:rect b="b" l="l" r="r" t="t"/>
                <a:pathLst>
                  <a:path extrusionOk="0" h="235585" w="68579">
                    <a:moveTo>
                      <a:pt x="8381" y="0"/>
                    </a:moveTo>
                    <a:lnTo>
                      <a:pt x="42671" y="18288"/>
                    </a:lnTo>
                    <a:lnTo>
                      <a:pt x="63138" y="56114"/>
                    </a:lnTo>
                    <a:lnTo>
                      <a:pt x="68151" y="87796"/>
                    </a:lnTo>
                    <a:lnTo>
                      <a:pt x="68008" y="105346"/>
                    </a:lnTo>
                    <a:lnTo>
                      <a:pt x="54840" y="156876"/>
                    </a:lnTo>
                    <a:lnTo>
                      <a:pt x="25907" y="205740"/>
                    </a:lnTo>
                    <a:lnTo>
                      <a:pt x="7048" y="228564"/>
                    </a:lnTo>
                    <a:lnTo>
                      <a:pt x="0" y="23545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2" name="Google Shape;322;p9"/>
            <p:cNvSpPr/>
            <p:nvPr/>
          </p:nvSpPr>
          <p:spPr>
            <a:xfrm>
              <a:off x="5928336" y="4825746"/>
              <a:ext cx="168910" cy="353695"/>
            </a:xfrm>
            <a:custGeom>
              <a:rect b="b" l="l" r="r" t="t"/>
              <a:pathLst>
                <a:path extrusionOk="0" h="353695" w="168910">
                  <a:moveTo>
                    <a:pt x="64031" y="0"/>
                  </a:moveTo>
                  <a:lnTo>
                    <a:pt x="25169" y="28193"/>
                  </a:lnTo>
                  <a:lnTo>
                    <a:pt x="8786" y="77723"/>
                  </a:lnTo>
                  <a:lnTo>
                    <a:pt x="1547" y="129539"/>
                  </a:lnTo>
                  <a:lnTo>
                    <a:pt x="0" y="160841"/>
                  </a:lnTo>
                  <a:lnTo>
                    <a:pt x="595" y="192500"/>
                  </a:lnTo>
                  <a:lnTo>
                    <a:pt x="12215" y="253745"/>
                  </a:lnTo>
                  <a:lnTo>
                    <a:pt x="35361" y="298513"/>
                  </a:lnTo>
                  <a:lnTo>
                    <a:pt x="71651" y="332993"/>
                  </a:lnTo>
                  <a:lnTo>
                    <a:pt x="118038" y="350424"/>
                  </a:lnTo>
                  <a:lnTo>
                    <a:pt x="142696" y="352817"/>
                  </a:lnTo>
                  <a:lnTo>
                    <a:pt x="168425" y="353567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6909149" y="4719065"/>
              <a:ext cx="97155" cy="330200"/>
            </a:xfrm>
            <a:custGeom>
              <a:rect b="b" l="l" r="r" t="t"/>
              <a:pathLst>
                <a:path extrusionOk="0" h="330200" w="97154">
                  <a:moveTo>
                    <a:pt x="29622" y="11430"/>
                  </a:moveTo>
                  <a:lnTo>
                    <a:pt x="31908" y="7620"/>
                  </a:lnTo>
                  <a:lnTo>
                    <a:pt x="34194" y="3810"/>
                  </a:lnTo>
                  <a:lnTo>
                    <a:pt x="36480" y="0"/>
                  </a:lnTo>
                  <a:lnTo>
                    <a:pt x="34147" y="9596"/>
                  </a:lnTo>
                  <a:lnTo>
                    <a:pt x="30956" y="19050"/>
                  </a:lnTo>
                  <a:lnTo>
                    <a:pt x="27479" y="28503"/>
                  </a:lnTo>
                  <a:lnTo>
                    <a:pt x="24288" y="38100"/>
                  </a:lnTo>
                  <a:lnTo>
                    <a:pt x="12382" y="85153"/>
                  </a:lnTo>
                  <a:lnTo>
                    <a:pt x="4476" y="133350"/>
                  </a:lnTo>
                  <a:lnTo>
                    <a:pt x="0" y="188595"/>
                  </a:lnTo>
                  <a:lnTo>
                    <a:pt x="297" y="216503"/>
                  </a:lnTo>
                  <a:lnTo>
                    <a:pt x="6869" y="262830"/>
                  </a:lnTo>
                  <a:lnTo>
                    <a:pt x="22133" y="298811"/>
                  </a:lnTo>
                  <a:lnTo>
                    <a:pt x="54292" y="326802"/>
                  </a:lnTo>
                  <a:lnTo>
                    <a:pt x="78390" y="329946"/>
                  </a:lnTo>
                  <a:lnTo>
                    <a:pt x="89058" y="326898"/>
                  </a:lnTo>
                  <a:lnTo>
                    <a:pt x="92868" y="325374"/>
                  </a:lnTo>
                  <a:lnTo>
                    <a:pt x="96678" y="31927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4" name="Google Shape;324;p9"/>
            <p:cNvGrpSpPr/>
            <p:nvPr/>
          </p:nvGrpSpPr>
          <p:grpSpPr>
            <a:xfrm>
              <a:off x="7062095" y="4767808"/>
              <a:ext cx="249879" cy="202838"/>
              <a:chOff x="7062095" y="4767808"/>
              <a:chExt cx="249879" cy="202838"/>
            </a:xfrm>
          </p:grpSpPr>
          <p:pic>
            <p:nvPicPr>
              <p:cNvPr id="325" name="Google Shape;325;p9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7062095" y="4767808"/>
                <a:ext cx="113707" cy="17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6" name="Google Shape;326;p9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7203446" y="4775428"/>
                <a:ext cx="108528" cy="1952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7" name="Google Shape;327;p9"/>
            <p:cNvSpPr/>
            <p:nvPr/>
          </p:nvSpPr>
          <p:spPr>
            <a:xfrm>
              <a:off x="7386066" y="4827448"/>
              <a:ext cx="79375" cy="11430"/>
            </a:xfrm>
            <a:custGeom>
              <a:rect b="b" l="l" r="r" t="t"/>
              <a:pathLst>
                <a:path extrusionOk="0" h="11429" w="79375">
                  <a:moveTo>
                    <a:pt x="0" y="11251"/>
                  </a:moveTo>
                  <a:lnTo>
                    <a:pt x="40505" y="6643"/>
                  </a:lnTo>
                  <a:lnTo>
                    <a:pt x="62198" y="2738"/>
                  </a:lnTo>
                  <a:lnTo>
                    <a:pt x="72009" y="869"/>
                  </a:lnTo>
                  <a:lnTo>
                    <a:pt x="78962" y="0"/>
                  </a:lnTo>
                  <a:lnTo>
                    <a:pt x="78486" y="1345"/>
                  </a:lnTo>
                  <a:lnTo>
                    <a:pt x="76200" y="2869"/>
                  </a:lnTo>
                  <a:lnTo>
                    <a:pt x="72390" y="2107"/>
                  </a:lnTo>
                  <a:lnTo>
                    <a:pt x="70104" y="2107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8" name="Google Shape;328;p9"/>
            <p:cNvGrpSpPr/>
            <p:nvPr/>
          </p:nvGrpSpPr>
          <p:grpSpPr>
            <a:xfrm>
              <a:off x="7533773" y="4406169"/>
              <a:ext cx="502533" cy="606425"/>
              <a:chOff x="7533773" y="4406169"/>
              <a:chExt cx="502533" cy="606425"/>
            </a:xfrm>
          </p:grpSpPr>
          <p:pic>
            <p:nvPicPr>
              <p:cNvPr id="329" name="Google Shape;329;p9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7533773" y="4723612"/>
                <a:ext cx="144354" cy="1356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0" name="Google Shape;330;p9"/>
              <p:cNvSpPr/>
              <p:nvPr/>
            </p:nvSpPr>
            <p:spPr>
              <a:xfrm>
                <a:off x="7709154" y="4615433"/>
                <a:ext cx="85090" cy="273050"/>
              </a:xfrm>
              <a:custGeom>
                <a:rect b="b" l="l" r="r" t="t"/>
                <a:pathLst>
                  <a:path extrusionOk="0" h="273050" w="85090">
                    <a:moveTo>
                      <a:pt x="0" y="0"/>
                    </a:moveTo>
                    <a:lnTo>
                      <a:pt x="37183" y="25824"/>
                    </a:lnTo>
                    <a:lnTo>
                      <a:pt x="64650" y="63650"/>
                    </a:lnTo>
                    <a:lnTo>
                      <a:pt x="82510" y="120181"/>
                    </a:lnTo>
                    <a:lnTo>
                      <a:pt x="84582" y="150876"/>
                    </a:lnTo>
                    <a:lnTo>
                      <a:pt x="83093" y="170366"/>
                    </a:lnTo>
                    <a:lnTo>
                      <a:pt x="72687" y="207347"/>
                    </a:lnTo>
                    <a:lnTo>
                      <a:pt x="53530" y="249554"/>
                    </a:lnTo>
                    <a:lnTo>
                      <a:pt x="37338" y="272796"/>
                    </a:lnTo>
                    <a:lnTo>
                      <a:pt x="35814" y="272796"/>
                    </a:lnTo>
                    <a:lnTo>
                      <a:pt x="34932" y="264914"/>
                    </a:lnTo>
                    <a:lnTo>
                      <a:pt x="34480" y="257175"/>
                    </a:lnTo>
                    <a:lnTo>
                      <a:pt x="34313" y="249435"/>
                    </a:lnTo>
                    <a:lnTo>
                      <a:pt x="34290" y="24155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31" name="Google Shape;331;p9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7771612" y="4531588"/>
                <a:ext cx="97586" cy="1059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2" name="Google Shape;332;p9"/>
              <p:cNvSpPr/>
              <p:nvPr/>
            </p:nvSpPr>
            <p:spPr>
              <a:xfrm>
                <a:off x="7778496" y="4406169"/>
                <a:ext cx="257810" cy="606425"/>
              </a:xfrm>
              <a:custGeom>
                <a:rect b="b" l="l" r="r" t="t"/>
                <a:pathLst>
                  <a:path extrusionOk="0" h="606425" w="257809">
                    <a:moveTo>
                      <a:pt x="117348" y="28670"/>
                    </a:moveTo>
                    <a:lnTo>
                      <a:pt x="160020" y="12668"/>
                    </a:lnTo>
                    <a:lnTo>
                      <a:pt x="197739" y="3988"/>
                    </a:lnTo>
                    <a:lnTo>
                      <a:pt x="210312" y="2000"/>
                    </a:lnTo>
                    <a:lnTo>
                      <a:pt x="216169" y="750"/>
                    </a:lnTo>
                    <a:lnTo>
                      <a:pt x="240601" y="26860"/>
                    </a:lnTo>
                    <a:lnTo>
                      <a:pt x="240387" y="39326"/>
                    </a:lnTo>
                    <a:lnTo>
                      <a:pt x="240030" y="50006"/>
                    </a:lnTo>
                    <a:lnTo>
                      <a:pt x="239899" y="75592"/>
                    </a:lnTo>
                    <a:lnTo>
                      <a:pt x="239553" y="100964"/>
                    </a:lnTo>
                    <a:lnTo>
                      <a:pt x="239065" y="126194"/>
                    </a:lnTo>
                    <a:lnTo>
                      <a:pt x="238506" y="151352"/>
                    </a:lnTo>
                    <a:lnTo>
                      <a:pt x="238113" y="187928"/>
                    </a:lnTo>
                    <a:lnTo>
                      <a:pt x="239041" y="261080"/>
                    </a:lnTo>
                    <a:lnTo>
                      <a:pt x="242518" y="324385"/>
                    </a:lnTo>
                    <a:lnTo>
                      <a:pt x="246256" y="377273"/>
                    </a:lnTo>
                    <a:lnTo>
                      <a:pt x="250233" y="425172"/>
                    </a:lnTo>
                    <a:lnTo>
                      <a:pt x="252126" y="446627"/>
                    </a:lnTo>
                    <a:lnTo>
                      <a:pt x="253876" y="468082"/>
                    </a:lnTo>
                    <a:lnTo>
                      <a:pt x="255270" y="489680"/>
                    </a:lnTo>
                    <a:lnTo>
                      <a:pt x="255948" y="502955"/>
                    </a:lnTo>
                    <a:lnTo>
                      <a:pt x="256698" y="516445"/>
                    </a:lnTo>
                    <a:lnTo>
                      <a:pt x="257305" y="530078"/>
                    </a:lnTo>
                    <a:lnTo>
                      <a:pt x="257556" y="543782"/>
                    </a:lnTo>
                    <a:lnTo>
                      <a:pt x="257556" y="546068"/>
                    </a:lnTo>
                    <a:lnTo>
                      <a:pt x="257556" y="547592"/>
                    </a:lnTo>
                    <a:lnTo>
                      <a:pt x="257556" y="549116"/>
                    </a:lnTo>
                    <a:lnTo>
                      <a:pt x="243280" y="549044"/>
                    </a:lnTo>
                    <a:lnTo>
                      <a:pt x="229076" y="549116"/>
                    </a:lnTo>
                    <a:lnTo>
                      <a:pt x="171711" y="557450"/>
                    </a:lnTo>
                    <a:lnTo>
                      <a:pt x="113942" y="573262"/>
                    </a:lnTo>
                    <a:lnTo>
                      <a:pt x="85344" y="581882"/>
                    </a:lnTo>
                    <a:lnTo>
                      <a:pt x="57971" y="589657"/>
                    </a:lnTo>
                    <a:lnTo>
                      <a:pt x="37242" y="595502"/>
                    </a:lnTo>
                    <a:lnTo>
                      <a:pt x="19228" y="600634"/>
                    </a:lnTo>
                    <a:lnTo>
                      <a:pt x="0" y="60626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3" name="Google Shape;333;p9"/>
            <p:cNvGrpSpPr/>
            <p:nvPr/>
          </p:nvGrpSpPr>
          <p:grpSpPr>
            <a:xfrm>
              <a:off x="5263134" y="5673090"/>
              <a:ext cx="73279" cy="62865"/>
              <a:chOff x="5263134" y="5673090"/>
              <a:chExt cx="73279" cy="6286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5263134" y="5673090"/>
                <a:ext cx="47625" cy="3175"/>
              </a:xfrm>
              <a:custGeom>
                <a:rect b="b" l="l" r="r" t="t"/>
                <a:pathLst>
                  <a:path extrusionOk="0" h="3175" w="47625">
                    <a:moveTo>
                      <a:pt x="0" y="0"/>
                    </a:moveTo>
                    <a:lnTo>
                      <a:pt x="8774" y="1333"/>
                    </a:lnTo>
                    <a:lnTo>
                      <a:pt x="17049" y="2095"/>
                    </a:lnTo>
                    <a:lnTo>
                      <a:pt x="25181" y="2571"/>
                    </a:lnTo>
                    <a:lnTo>
                      <a:pt x="33528" y="3047"/>
                    </a:lnTo>
                    <a:lnTo>
                      <a:pt x="38862" y="3047"/>
                    </a:lnTo>
                    <a:lnTo>
                      <a:pt x="42672" y="3047"/>
                    </a:lnTo>
                    <a:lnTo>
                      <a:pt x="47244" y="228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5272278" y="5730240"/>
                <a:ext cx="64135" cy="5715"/>
              </a:xfrm>
              <a:custGeom>
                <a:rect b="b" l="l" r="r" t="t"/>
                <a:pathLst>
                  <a:path extrusionOk="0" h="5714" w="64135">
                    <a:moveTo>
                      <a:pt x="0" y="2286"/>
                    </a:moveTo>
                    <a:lnTo>
                      <a:pt x="11310" y="3833"/>
                    </a:lnTo>
                    <a:lnTo>
                      <a:pt x="22478" y="4953"/>
                    </a:lnTo>
                    <a:lnTo>
                      <a:pt x="33647" y="5500"/>
                    </a:lnTo>
                    <a:lnTo>
                      <a:pt x="44958" y="5334"/>
                    </a:lnTo>
                    <a:lnTo>
                      <a:pt x="52577" y="4572"/>
                    </a:lnTo>
                    <a:lnTo>
                      <a:pt x="57150" y="3048"/>
                    </a:lnTo>
                    <a:lnTo>
                      <a:pt x="64008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36" name="Google Shape;336;p9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5683732" y="5620486"/>
              <a:ext cx="121970" cy="190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7" name="Google Shape;337;p9"/>
            <p:cNvSpPr/>
            <p:nvPr/>
          </p:nvSpPr>
          <p:spPr>
            <a:xfrm>
              <a:off x="5888735" y="5500115"/>
              <a:ext cx="129539" cy="433070"/>
            </a:xfrm>
            <a:custGeom>
              <a:rect b="b" l="l" r="r" t="t"/>
              <a:pathLst>
                <a:path extrusionOk="0" h="433070" w="129539">
                  <a:moveTo>
                    <a:pt x="93725" y="14477"/>
                  </a:moveTo>
                  <a:lnTo>
                    <a:pt x="83343" y="7822"/>
                  </a:lnTo>
                  <a:lnTo>
                    <a:pt x="74675" y="3524"/>
                  </a:lnTo>
                  <a:lnTo>
                    <a:pt x="65436" y="1083"/>
                  </a:lnTo>
                  <a:lnTo>
                    <a:pt x="53339" y="0"/>
                  </a:lnTo>
                  <a:lnTo>
                    <a:pt x="42433" y="166"/>
                  </a:lnTo>
                  <a:lnTo>
                    <a:pt x="6536" y="19573"/>
                  </a:lnTo>
                  <a:lnTo>
                    <a:pt x="0" y="52577"/>
                  </a:lnTo>
                  <a:lnTo>
                    <a:pt x="357" y="73354"/>
                  </a:lnTo>
                  <a:lnTo>
                    <a:pt x="5357" y="113764"/>
                  </a:lnTo>
                  <a:lnTo>
                    <a:pt x="14501" y="159710"/>
                  </a:lnTo>
                  <a:lnTo>
                    <a:pt x="20002" y="185165"/>
                  </a:lnTo>
                  <a:lnTo>
                    <a:pt x="25217" y="210621"/>
                  </a:lnTo>
                  <a:lnTo>
                    <a:pt x="34563" y="264354"/>
                  </a:lnTo>
                  <a:lnTo>
                    <a:pt x="42255" y="321194"/>
                  </a:lnTo>
                  <a:lnTo>
                    <a:pt x="46136" y="366319"/>
                  </a:lnTo>
                  <a:lnTo>
                    <a:pt x="47529" y="382809"/>
                  </a:lnTo>
                  <a:lnTo>
                    <a:pt x="49351" y="399157"/>
                  </a:lnTo>
                  <a:lnTo>
                    <a:pt x="51816" y="415289"/>
                  </a:lnTo>
                  <a:lnTo>
                    <a:pt x="53340" y="421385"/>
                  </a:lnTo>
                  <a:lnTo>
                    <a:pt x="54864" y="431291"/>
                  </a:lnTo>
                  <a:lnTo>
                    <a:pt x="62484" y="432053"/>
                  </a:lnTo>
                  <a:lnTo>
                    <a:pt x="68889" y="432673"/>
                  </a:lnTo>
                  <a:lnTo>
                    <a:pt x="75438" y="432434"/>
                  </a:lnTo>
                  <a:lnTo>
                    <a:pt x="81986" y="431625"/>
                  </a:lnTo>
                  <a:lnTo>
                    <a:pt x="88392" y="430529"/>
                  </a:lnTo>
                  <a:lnTo>
                    <a:pt x="95940" y="428934"/>
                  </a:lnTo>
                  <a:lnTo>
                    <a:pt x="103632" y="427481"/>
                  </a:lnTo>
                  <a:lnTo>
                    <a:pt x="111323" y="426029"/>
                  </a:lnTo>
                  <a:lnTo>
                    <a:pt x="118872" y="424433"/>
                  </a:lnTo>
                  <a:lnTo>
                    <a:pt x="124968" y="422147"/>
                  </a:lnTo>
                  <a:lnTo>
                    <a:pt x="126492" y="421385"/>
                  </a:lnTo>
                  <a:lnTo>
                    <a:pt x="129540" y="419099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8" name="Google Shape;338;p9"/>
            <p:cNvGrpSpPr/>
            <p:nvPr/>
          </p:nvGrpSpPr>
          <p:grpSpPr>
            <a:xfrm>
              <a:off x="6076924" y="5437606"/>
              <a:ext cx="634797" cy="386325"/>
              <a:chOff x="6076924" y="5437606"/>
              <a:chExt cx="634797" cy="386325"/>
            </a:xfrm>
          </p:grpSpPr>
          <p:pic>
            <p:nvPicPr>
              <p:cNvPr id="339" name="Google Shape;339;p9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6076924" y="5603722"/>
                <a:ext cx="125018" cy="1730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0" name="Google Shape;340;p9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6244564" y="5623534"/>
                <a:ext cx="101027" cy="1615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" name="Google Shape;341;p9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6366770" y="5437606"/>
                <a:ext cx="344951" cy="386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2" name="Google Shape;342;p9"/>
            <p:cNvSpPr/>
            <p:nvPr/>
          </p:nvSpPr>
          <p:spPr>
            <a:xfrm>
              <a:off x="6931152" y="5614415"/>
              <a:ext cx="89535" cy="16510"/>
            </a:xfrm>
            <a:custGeom>
              <a:rect b="b" l="l" r="r" t="t"/>
              <a:pathLst>
                <a:path extrusionOk="0" h="16510" w="89534">
                  <a:moveTo>
                    <a:pt x="0" y="16002"/>
                  </a:moveTo>
                  <a:lnTo>
                    <a:pt x="10132" y="15049"/>
                  </a:lnTo>
                  <a:lnTo>
                    <a:pt x="19335" y="13525"/>
                  </a:lnTo>
                  <a:lnTo>
                    <a:pt x="28396" y="11715"/>
                  </a:lnTo>
                  <a:lnTo>
                    <a:pt x="38100" y="9906"/>
                  </a:lnTo>
                  <a:lnTo>
                    <a:pt x="47374" y="7774"/>
                  </a:lnTo>
                  <a:lnTo>
                    <a:pt x="56864" y="6000"/>
                  </a:lnTo>
                  <a:lnTo>
                    <a:pt x="66496" y="4655"/>
                  </a:lnTo>
                  <a:lnTo>
                    <a:pt x="76200" y="3810"/>
                  </a:lnTo>
                  <a:lnTo>
                    <a:pt x="83820" y="3048"/>
                  </a:lnTo>
                  <a:lnTo>
                    <a:pt x="85344" y="5334"/>
                  </a:lnTo>
                  <a:lnTo>
                    <a:pt x="89154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3" name="Google Shape;343;p9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7127722" y="5515330"/>
              <a:ext cx="228460" cy="198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9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7404448" y="5354548"/>
              <a:ext cx="194241" cy="2616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p9"/>
            <p:cNvSpPr/>
            <p:nvPr/>
          </p:nvSpPr>
          <p:spPr>
            <a:xfrm>
              <a:off x="7717535" y="5498591"/>
              <a:ext cx="109220" cy="18415"/>
            </a:xfrm>
            <a:custGeom>
              <a:rect b="b" l="l" r="r" t="t"/>
              <a:pathLst>
                <a:path extrusionOk="0" h="18414" w="109220">
                  <a:moveTo>
                    <a:pt x="0" y="18287"/>
                  </a:moveTo>
                  <a:lnTo>
                    <a:pt x="12334" y="16883"/>
                  </a:lnTo>
                  <a:lnTo>
                    <a:pt x="24384" y="15049"/>
                  </a:lnTo>
                  <a:lnTo>
                    <a:pt x="36433" y="12930"/>
                  </a:lnTo>
                  <a:lnTo>
                    <a:pt x="48768" y="10667"/>
                  </a:lnTo>
                  <a:lnTo>
                    <a:pt x="60209" y="8858"/>
                  </a:lnTo>
                  <a:lnTo>
                    <a:pt x="71723" y="7048"/>
                  </a:lnTo>
                  <a:lnTo>
                    <a:pt x="83379" y="5524"/>
                  </a:lnTo>
                  <a:lnTo>
                    <a:pt x="95250" y="4571"/>
                  </a:lnTo>
                  <a:lnTo>
                    <a:pt x="104394" y="4571"/>
                  </a:lnTo>
                  <a:lnTo>
                    <a:pt x="105155" y="6095"/>
                  </a:lnTo>
                  <a:lnTo>
                    <a:pt x="108966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6" name="Google Shape;346;p9"/>
            <p:cNvPicPr preferRelativeResize="0"/>
            <p:nvPr/>
          </p:nvPicPr>
          <p:blipFill rotWithShape="1">
            <a:blip r:embed="rId51">
              <a:alphaModFix/>
            </a:blip>
            <a:srcRect b="0" l="0" r="0" t="0"/>
            <a:stretch/>
          </p:blipFill>
          <p:spPr>
            <a:xfrm>
              <a:off x="7980400" y="5400268"/>
              <a:ext cx="151688" cy="1412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7" name="Google Shape;347;p9"/>
            <p:cNvGrpSpPr/>
            <p:nvPr/>
          </p:nvGrpSpPr>
          <p:grpSpPr>
            <a:xfrm>
              <a:off x="8193915" y="5234152"/>
              <a:ext cx="347367" cy="333044"/>
              <a:chOff x="8193915" y="5234152"/>
              <a:chExt cx="347367" cy="333044"/>
            </a:xfrm>
          </p:grpSpPr>
          <p:pic>
            <p:nvPicPr>
              <p:cNvPr id="348" name="Google Shape;348;p9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8193915" y="5390362"/>
                <a:ext cx="93622" cy="1768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9" name="Google Shape;349;p9"/>
              <p:cNvPicPr preferRelativeResize="0"/>
              <p:nvPr/>
            </p:nvPicPr>
            <p:blipFill rotWithShape="1">
              <a:blip r:embed="rId53">
                <a:alphaModFix/>
              </a:blip>
              <a:srcRect b="0" l="0" r="0" t="0"/>
              <a:stretch/>
            </p:blipFill>
            <p:spPr>
              <a:xfrm>
                <a:off x="8266912" y="5234152"/>
                <a:ext cx="274370" cy="2515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50" name="Google Shape;350;p9"/>
            <p:cNvPicPr preferRelativeResize="0"/>
            <p:nvPr/>
          </p:nvPicPr>
          <p:blipFill rotWithShape="1">
            <a:blip r:embed="rId54">
              <a:alphaModFix/>
            </a:blip>
            <a:srcRect b="0" l="0" r="0" t="0"/>
            <a:stretch/>
          </p:blipFill>
          <p:spPr>
            <a:xfrm>
              <a:off x="8682964" y="5317972"/>
              <a:ext cx="121970" cy="1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9"/>
            <p:cNvPicPr preferRelativeResize="0"/>
            <p:nvPr/>
          </p:nvPicPr>
          <p:blipFill rotWithShape="1">
            <a:blip r:embed="rId55">
              <a:alphaModFix/>
            </a:blip>
            <a:srcRect b="0" l="0" r="0" t="0"/>
            <a:stretch/>
          </p:blipFill>
          <p:spPr>
            <a:xfrm>
              <a:off x="8987002" y="5279872"/>
              <a:ext cx="129590" cy="1263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2" name="Google Shape;352;p9"/>
            <p:cNvGrpSpPr/>
            <p:nvPr/>
          </p:nvGrpSpPr>
          <p:grpSpPr>
            <a:xfrm>
              <a:off x="9178848" y="4995005"/>
              <a:ext cx="326848" cy="521970"/>
              <a:chOff x="9178848" y="4995005"/>
              <a:chExt cx="326848" cy="521970"/>
            </a:xfrm>
          </p:grpSpPr>
          <p:pic>
            <p:nvPicPr>
              <p:cNvPr id="353" name="Google Shape;353;p9"/>
              <p:cNvPicPr preferRelativeResize="0"/>
              <p:nvPr/>
            </p:nvPicPr>
            <p:blipFill rotWithShape="1">
              <a:blip r:embed="rId56">
                <a:alphaModFix/>
              </a:blip>
              <a:srcRect b="0" l="0" r="0" t="0"/>
              <a:stretch/>
            </p:blipFill>
            <p:spPr>
              <a:xfrm>
                <a:off x="9178848" y="5125186"/>
                <a:ext cx="176251" cy="2388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4" name="Google Shape;354;p9"/>
              <p:cNvSpPr/>
              <p:nvPr/>
            </p:nvSpPr>
            <p:spPr>
              <a:xfrm>
                <a:off x="9264396" y="4995005"/>
                <a:ext cx="241300" cy="521970"/>
              </a:xfrm>
              <a:custGeom>
                <a:rect b="b" l="l" r="r" t="t"/>
                <a:pathLst>
                  <a:path extrusionOk="0" h="521970" w="241300">
                    <a:moveTo>
                      <a:pt x="103631" y="28098"/>
                    </a:moveTo>
                    <a:lnTo>
                      <a:pt x="112740" y="19561"/>
                    </a:lnTo>
                    <a:lnTo>
                      <a:pt x="121634" y="14668"/>
                    </a:lnTo>
                    <a:lnTo>
                      <a:pt x="131814" y="11918"/>
                    </a:lnTo>
                    <a:lnTo>
                      <a:pt x="144779" y="9810"/>
                    </a:lnTo>
                    <a:lnTo>
                      <a:pt x="160222" y="7227"/>
                    </a:lnTo>
                    <a:lnTo>
                      <a:pt x="175736" y="5143"/>
                    </a:lnTo>
                    <a:lnTo>
                      <a:pt x="191392" y="3488"/>
                    </a:lnTo>
                    <a:lnTo>
                      <a:pt x="207263" y="2190"/>
                    </a:lnTo>
                    <a:lnTo>
                      <a:pt x="213752" y="1131"/>
                    </a:lnTo>
                    <a:lnTo>
                      <a:pt x="223170" y="0"/>
                    </a:lnTo>
                    <a:lnTo>
                      <a:pt x="232445" y="154"/>
                    </a:lnTo>
                    <a:lnTo>
                      <a:pt x="238505" y="2952"/>
                    </a:lnTo>
                    <a:lnTo>
                      <a:pt x="240982" y="10953"/>
                    </a:lnTo>
                    <a:lnTo>
                      <a:pt x="241172" y="22383"/>
                    </a:lnTo>
                    <a:lnTo>
                      <a:pt x="240220" y="33813"/>
                    </a:lnTo>
                    <a:lnTo>
                      <a:pt x="239267" y="41814"/>
                    </a:lnTo>
                    <a:lnTo>
                      <a:pt x="236505" y="64686"/>
                    </a:lnTo>
                    <a:lnTo>
                      <a:pt x="233171" y="87630"/>
                    </a:lnTo>
                    <a:lnTo>
                      <a:pt x="229838" y="110716"/>
                    </a:lnTo>
                    <a:lnTo>
                      <a:pt x="227075" y="134016"/>
                    </a:lnTo>
                    <a:lnTo>
                      <a:pt x="225325" y="160317"/>
                    </a:lnTo>
                    <a:lnTo>
                      <a:pt x="224504" y="186690"/>
                    </a:lnTo>
                    <a:lnTo>
                      <a:pt x="224397" y="213205"/>
                    </a:lnTo>
                    <a:lnTo>
                      <a:pt x="224789" y="239934"/>
                    </a:lnTo>
                    <a:lnTo>
                      <a:pt x="225623" y="263806"/>
                    </a:lnTo>
                    <a:lnTo>
                      <a:pt x="226885" y="287464"/>
                    </a:lnTo>
                    <a:lnTo>
                      <a:pt x="228433" y="310979"/>
                    </a:lnTo>
                    <a:lnTo>
                      <a:pt x="230123" y="334422"/>
                    </a:lnTo>
                    <a:lnTo>
                      <a:pt x="231445" y="353972"/>
                    </a:lnTo>
                    <a:lnTo>
                      <a:pt x="232124" y="373665"/>
                    </a:lnTo>
                    <a:lnTo>
                      <a:pt x="232374" y="393358"/>
                    </a:lnTo>
                    <a:lnTo>
                      <a:pt x="232409" y="412908"/>
                    </a:lnTo>
                    <a:lnTo>
                      <a:pt x="232398" y="427184"/>
                    </a:lnTo>
                    <a:lnTo>
                      <a:pt x="232314" y="441388"/>
                    </a:lnTo>
                    <a:lnTo>
                      <a:pt x="232088" y="455449"/>
                    </a:lnTo>
                    <a:lnTo>
                      <a:pt x="231647" y="469296"/>
                    </a:lnTo>
                    <a:lnTo>
                      <a:pt x="231612" y="475702"/>
                    </a:lnTo>
                    <a:lnTo>
                      <a:pt x="231362" y="482250"/>
                    </a:lnTo>
                    <a:lnTo>
                      <a:pt x="230683" y="488799"/>
                    </a:lnTo>
                    <a:lnTo>
                      <a:pt x="229361" y="495204"/>
                    </a:lnTo>
                    <a:lnTo>
                      <a:pt x="228599" y="498252"/>
                    </a:lnTo>
                    <a:lnTo>
                      <a:pt x="228599" y="497490"/>
                    </a:lnTo>
                    <a:lnTo>
                      <a:pt x="226313" y="498252"/>
                    </a:lnTo>
                    <a:lnTo>
                      <a:pt x="219074" y="499419"/>
                    </a:lnTo>
                    <a:lnTo>
                      <a:pt x="210692" y="499014"/>
                    </a:lnTo>
                    <a:lnTo>
                      <a:pt x="202310" y="498038"/>
                    </a:lnTo>
                    <a:lnTo>
                      <a:pt x="195071" y="497490"/>
                    </a:lnTo>
                    <a:lnTo>
                      <a:pt x="139136" y="500598"/>
                    </a:lnTo>
                    <a:lnTo>
                      <a:pt x="90439" y="509230"/>
                    </a:lnTo>
                    <a:lnTo>
                      <a:pt x="60769" y="515016"/>
                    </a:lnTo>
                    <a:lnTo>
                      <a:pt x="30813" y="519660"/>
                    </a:lnTo>
                    <a:lnTo>
                      <a:pt x="0" y="52187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7"/>
          <p:cNvGrpSpPr/>
          <p:nvPr/>
        </p:nvGrpSpPr>
        <p:grpSpPr>
          <a:xfrm>
            <a:off x="1084407" y="914400"/>
            <a:ext cx="7728148" cy="3128791"/>
            <a:chOff x="3783949" y="2105380"/>
            <a:chExt cx="5028605" cy="1937811"/>
          </a:xfrm>
        </p:grpSpPr>
        <p:grpSp>
          <p:nvGrpSpPr>
            <p:cNvPr id="2017" name="Google Shape;2017;p27"/>
            <p:cNvGrpSpPr/>
            <p:nvPr/>
          </p:nvGrpSpPr>
          <p:grpSpPr>
            <a:xfrm>
              <a:off x="3783949" y="2245614"/>
              <a:ext cx="661813" cy="195453"/>
              <a:chOff x="3783949" y="2245614"/>
              <a:chExt cx="661813" cy="195453"/>
            </a:xfrm>
          </p:grpSpPr>
          <p:sp>
            <p:nvSpPr>
              <p:cNvPr id="2018" name="Google Shape;2018;p27"/>
              <p:cNvSpPr/>
              <p:nvPr/>
            </p:nvSpPr>
            <p:spPr>
              <a:xfrm>
                <a:off x="3783949" y="2260092"/>
                <a:ext cx="101600" cy="180975"/>
              </a:xfrm>
              <a:custGeom>
                <a:rect b="b" l="l" r="r" t="t"/>
                <a:pathLst>
                  <a:path extrusionOk="0" h="180975" w="101600">
                    <a:moveTo>
                      <a:pt x="77104" y="15239"/>
                    </a:moveTo>
                    <a:lnTo>
                      <a:pt x="69949" y="7929"/>
                    </a:lnTo>
                    <a:lnTo>
                      <a:pt x="65008" y="3619"/>
                    </a:lnTo>
                    <a:lnTo>
                      <a:pt x="59638" y="1309"/>
                    </a:lnTo>
                    <a:lnTo>
                      <a:pt x="51196" y="0"/>
                    </a:lnTo>
                    <a:lnTo>
                      <a:pt x="42040" y="1262"/>
                    </a:lnTo>
                    <a:lnTo>
                      <a:pt x="12799" y="31825"/>
                    </a:lnTo>
                    <a:lnTo>
                      <a:pt x="904" y="75437"/>
                    </a:lnTo>
                    <a:lnTo>
                      <a:pt x="0" y="93083"/>
                    </a:lnTo>
                    <a:lnTo>
                      <a:pt x="1095" y="109727"/>
                    </a:lnTo>
                    <a:lnTo>
                      <a:pt x="18716" y="153340"/>
                    </a:lnTo>
                    <a:lnTo>
                      <a:pt x="50434" y="178307"/>
                    </a:lnTo>
                    <a:lnTo>
                      <a:pt x="71961" y="180974"/>
                    </a:lnTo>
                    <a:lnTo>
                      <a:pt x="82796" y="178950"/>
                    </a:lnTo>
                    <a:lnTo>
                      <a:pt x="92344" y="174497"/>
                    </a:lnTo>
                    <a:lnTo>
                      <a:pt x="95392" y="171449"/>
                    </a:lnTo>
                    <a:lnTo>
                      <a:pt x="98440" y="169163"/>
                    </a:lnTo>
                    <a:lnTo>
                      <a:pt x="101488" y="16687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9" name="Google Shape;2019;p27"/>
              <p:cNvSpPr/>
              <p:nvPr/>
            </p:nvSpPr>
            <p:spPr>
              <a:xfrm>
                <a:off x="3878199" y="2337054"/>
                <a:ext cx="69215" cy="93980"/>
              </a:xfrm>
              <a:custGeom>
                <a:rect b="b" l="l" r="r" t="t"/>
                <a:pathLst>
                  <a:path extrusionOk="0" h="93980" w="69214">
                    <a:moveTo>
                      <a:pt x="5714" y="0"/>
                    </a:moveTo>
                    <a:lnTo>
                      <a:pt x="1428" y="13382"/>
                    </a:lnTo>
                    <a:lnTo>
                      <a:pt x="0" y="23622"/>
                    </a:lnTo>
                    <a:lnTo>
                      <a:pt x="1428" y="33861"/>
                    </a:lnTo>
                    <a:lnTo>
                      <a:pt x="17502" y="75961"/>
                    </a:lnTo>
                    <a:lnTo>
                      <a:pt x="37718" y="93725"/>
                    </a:lnTo>
                    <a:lnTo>
                      <a:pt x="44576" y="89153"/>
                    </a:lnTo>
                    <a:lnTo>
                      <a:pt x="67436" y="54863"/>
                    </a:lnTo>
                    <a:lnTo>
                      <a:pt x="69056" y="45981"/>
                    </a:lnTo>
                    <a:lnTo>
                      <a:pt x="68960" y="36956"/>
                    </a:lnTo>
                    <a:lnTo>
                      <a:pt x="33801" y="10406"/>
                    </a:lnTo>
                    <a:lnTo>
                      <a:pt x="16382" y="1371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0" name="Google Shape;2020;p27"/>
              <p:cNvSpPr/>
              <p:nvPr/>
            </p:nvSpPr>
            <p:spPr>
              <a:xfrm>
                <a:off x="3975115" y="2324100"/>
                <a:ext cx="73660" cy="85725"/>
              </a:xfrm>
              <a:custGeom>
                <a:rect b="b" l="l" r="r" t="t"/>
                <a:pathLst>
                  <a:path extrusionOk="0" h="85725" w="73660">
                    <a:moveTo>
                      <a:pt x="2524" y="1524"/>
                    </a:moveTo>
                    <a:lnTo>
                      <a:pt x="3667" y="12382"/>
                    </a:lnTo>
                    <a:lnTo>
                      <a:pt x="4810" y="23241"/>
                    </a:lnTo>
                    <a:lnTo>
                      <a:pt x="5953" y="34099"/>
                    </a:lnTo>
                    <a:lnTo>
                      <a:pt x="7096" y="44958"/>
                    </a:lnTo>
                    <a:lnTo>
                      <a:pt x="7679" y="53971"/>
                    </a:lnTo>
                    <a:lnTo>
                      <a:pt x="8334" y="62769"/>
                    </a:lnTo>
                    <a:lnTo>
                      <a:pt x="9132" y="71425"/>
                    </a:lnTo>
                    <a:lnTo>
                      <a:pt x="10144" y="80010"/>
                    </a:lnTo>
                    <a:lnTo>
                      <a:pt x="10144" y="83058"/>
                    </a:lnTo>
                    <a:lnTo>
                      <a:pt x="10144" y="83820"/>
                    </a:lnTo>
                    <a:lnTo>
                      <a:pt x="10906" y="85344"/>
                    </a:lnTo>
                    <a:lnTo>
                      <a:pt x="10501" y="77140"/>
                    </a:lnTo>
                    <a:lnTo>
                      <a:pt x="9382" y="69437"/>
                    </a:lnTo>
                    <a:lnTo>
                      <a:pt x="7691" y="61876"/>
                    </a:lnTo>
                    <a:lnTo>
                      <a:pt x="5572" y="54102"/>
                    </a:lnTo>
                    <a:lnTo>
                      <a:pt x="3143" y="44553"/>
                    </a:lnTo>
                    <a:lnTo>
                      <a:pt x="1000" y="33718"/>
                    </a:lnTo>
                    <a:lnTo>
                      <a:pt x="0" y="22598"/>
                    </a:lnTo>
                    <a:lnTo>
                      <a:pt x="1000" y="12192"/>
                    </a:lnTo>
                    <a:lnTo>
                      <a:pt x="4048" y="3048"/>
                    </a:lnTo>
                    <a:lnTo>
                      <a:pt x="13192" y="762"/>
                    </a:lnTo>
                    <a:lnTo>
                      <a:pt x="21574" y="0"/>
                    </a:lnTo>
                    <a:lnTo>
                      <a:pt x="30194" y="166"/>
                    </a:lnTo>
                    <a:lnTo>
                      <a:pt x="63674" y="24860"/>
                    </a:lnTo>
                    <a:lnTo>
                      <a:pt x="70723" y="57150"/>
                    </a:lnTo>
                    <a:lnTo>
                      <a:pt x="71080" y="64841"/>
                    </a:lnTo>
                    <a:lnTo>
                      <a:pt x="71866" y="72390"/>
                    </a:lnTo>
                    <a:lnTo>
                      <a:pt x="71866" y="75438"/>
                    </a:lnTo>
                    <a:lnTo>
                      <a:pt x="71104" y="76200"/>
                    </a:lnTo>
                    <a:lnTo>
                      <a:pt x="73390" y="7696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p27"/>
              <p:cNvSpPr/>
              <p:nvPr/>
            </p:nvSpPr>
            <p:spPr>
              <a:xfrm>
                <a:off x="4066948" y="2292369"/>
                <a:ext cx="64135" cy="100330"/>
              </a:xfrm>
              <a:custGeom>
                <a:rect b="b" l="l" r="r" t="t"/>
                <a:pathLst>
                  <a:path extrusionOk="0" h="100330" w="64135">
                    <a:moveTo>
                      <a:pt x="39469" y="10394"/>
                    </a:moveTo>
                    <a:lnTo>
                      <a:pt x="34790" y="6834"/>
                    </a:lnTo>
                    <a:lnTo>
                      <a:pt x="28324" y="2488"/>
                    </a:lnTo>
                    <a:lnTo>
                      <a:pt x="21145" y="0"/>
                    </a:lnTo>
                    <a:lnTo>
                      <a:pt x="14323" y="2012"/>
                    </a:lnTo>
                    <a:lnTo>
                      <a:pt x="0" y="39885"/>
                    </a:lnTo>
                    <a:lnTo>
                      <a:pt x="892" y="47255"/>
                    </a:lnTo>
                    <a:lnTo>
                      <a:pt x="32896" y="67853"/>
                    </a:lnTo>
                    <a:lnTo>
                      <a:pt x="40993" y="69830"/>
                    </a:lnTo>
                    <a:lnTo>
                      <a:pt x="48613" y="71354"/>
                    </a:lnTo>
                    <a:lnTo>
                      <a:pt x="57757" y="72116"/>
                    </a:lnTo>
                    <a:lnTo>
                      <a:pt x="63853" y="77450"/>
                    </a:lnTo>
                    <a:lnTo>
                      <a:pt x="31015" y="98417"/>
                    </a:lnTo>
                    <a:lnTo>
                      <a:pt x="13561" y="100310"/>
                    </a:lnTo>
                    <a:lnTo>
                      <a:pt x="15085" y="98024"/>
                    </a:lnTo>
                    <a:lnTo>
                      <a:pt x="13561" y="9040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2" name="Google Shape;2022;p27"/>
              <p:cNvSpPr/>
              <p:nvPr/>
            </p:nvSpPr>
            <p:spPr>
              <a:xfrm>
                <a:off x="4165854" y="2320290"/>
                <a:ext cx="8890" cy="59690"/>
              </a:xfrm>
              <a:custGeom>
                <a:rect b="b" l="l" r="r" t="t"/>
                <a:pathLst>
                  <a:path extrusionOk="0" h="59689" w="8889">
                    <a:moveTo>
                      <a:pt x="0" y="0"/>
                    </a:moveTo>
                    <a:lnTo>
                      <a:pt x="7905" y="43148"/>
                    </a:lnTo>
                    <a:lnTo>
                      <a:pt x="8382" y="57912"/>
                    </a:lnTo>
                    <a:lnTo>
                      <a:pt x="8382" y="58674"/>
                    </a:lnTo>
                    <a:lnTo>
                      <a:pt x="8382" y="5943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3" name="Google Shape;2023;p27"/>
              <p:cNvSpPr/>
              <p:nvPr/>
            </p:nvSpPr>
            <p:spPr>
              <a:xfrm>
                <a:off x="4121658" y="2245614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4" name="Google Shape;2024;p27"/>
              <p:cNvSpPr/>
              <p:nvPr/>
            </p:nvSpPr>
            <p:spPr>
              <a:xfrm>
                <a:off x="4210050" y="2249424"/>
                <a:ext cx="71755" cy="144145"/>
              </a:xfrm>
              <a:custGeom>
                <a:rect b="b" l="l" r="r" t="t"/>
                <a:pathLst>
                  <a:path extrusionOk="0" h="144144" w="71754">
                    <a:moveTo>
                      <a:pt x="23622" y="0"/>
                    </a:moveTo>
                    <a:lnTo>
                      <a:pt x="35814" y="48768"/>
                    </a:lnTo>
                    <a:lnTo>
                      <a:pt x="41707" y="86808"/>
                    </a:lnTo>
                    <a:lnTo>
                      <a:pt x="43434" y="99822"/>
                    </a:lnTo>
                    <a:lnTo>
                      <a:pt x="44958" y="107442"/>
                    </a:lnTo>
                    <a:lnTo>
                      <a:pt x="44958" y="117348"/>
                    </a:lnTo>
                    <a:lnTo>
                      <a:pt x="47244" y="124205"/>
                    </a:lnTo>
                    <a:lnTo>
                      <a:pt x="48006" y="118110"/>
                    </a:lnTo>
                    <a:lnTo>
                      <a:pt x="49530" y="109728"/>
                    </a:lnTo>
                    <a:lnTo>
                      <a:pt x="31242" y="76200"/>
                    </a:lnTo>
                    <a:lnTo>
                      <a:pt x="17526" y="68580"/>
                    </a:lnTo>
                    <a:lnTo>
                      <a:pt x="12954" y="72390"/>
                    </a:lnTo>
                    <a:lnTo>
                      <a:pt x="6107" y="80855"/>
                    </a:lnTo>
                    <a:lnTo>
                      <a:pt x="2190" y="91535"/>
                    </a:lnTo>
                    <a:lnTo>
                      <a:pt x="416" y="102929"/>
                    </a:lnTo>
                    <a:lnTo>
                      <a:pt x="0" y="113538"/>
                    </a:lnTo>
                    <a:lnTo>
                      <a:pt x="1524" y="123634"/>
                    </a:lnTo>
                    <a:lnTo>
                      <a:pt x="5905" y="132016"/>
                    </a:lnTo>
                    <a:lnTo>
                      <a:pt x="12858" y="138398"/>
                    </a:lnTo>
                    <a:lnTo>
                      <a:pt x="22098" y="142494"/>
                    </a:lnTo>
                    <a:lnTo>
                      <a:pt x="35302" y="144077"/>
                    </a:lnTo>
                    <a:lnTo>
                      <a:pt x="47720" y="142589"/>
                    </a:lnTo>
                    <a:lnTo>
                      <a:pt x="59709" y="138957"/>
                    </a:lnTo>
                    <a:lnTo>
                      <a:pt x="71628" y="13411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5" name="Google Shape;2025;p27"/>
              <p:cNvSpPr/>
              <p:nvPr/>
            </p:nvSpPr>
            <p:spPr>
              <a:xfrm>
                <a:off x="4306776" y="2299716"/>
                <a:ext cx="57785" cy="98425"/>
              </a:xfrm>
              <a:custGeom>
                <a:rect b="b" l="l" r="r" t="t"/>
                <a:pathLst>
                  <a:path extrusionOk="0" h="98425" w="57785">
                    <a:moveTo>
                      <a:pt x="3857" y="0"/>
                    </a:moveTo>
                    <a:lnTo>
                      <a:pt x="2095" y="9834"/>
                    </a:lnTo>
                    <a:lnTo>
                      <a:pt x="619" y="19812"/>
                    </a:lnTo>
                    <a:lnTo>
                      <a:pt x="0" y="29789"/>
                    </a:lnTo>
                    <a:lnTo>
                      <a:pt x="809" y="39624"/>
                    </a:lnTo>
                    <a:lnTo>
                      <a:pt x="18335" y="86106"/>
                    </a:lnTo>
                    <a:lnTo>
                      <a:pt x="29765" y="98298"/>
                    </a:lnTo>
                    <a:lnTo>
                      <a:pt x="38909" y="96773"/>
                    </a:lnTo>
                    <a:lnTo>
                      <a:pt x="48053" y="94488"/>
                    </a:lnTo>
                    <a:lnTo>
                      <a:pt x="51863" y="87630"/>
                    </a:lnTo>
                    <a:lnTo>
                      <a:pt x="57197" y="8077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6" name="Google Shape;2026;p27"/>
              <p:cNvSpPr/>
              <p:nvPr/>
            </p:nvSpPr>
            <p:spPr>
              <a:xfrm>
                <a:off x="4315206" y="2296668"/>
                <a:ext cx="43815" cy="43815"/>
              </a:xfrm>
              <a:custGeom>
                <a:rect b="b" l="l" r="r" t="t"/>
                <a:pathLst>
                  <a:path extrusionOk="0" h="43814" w="43814">
                    <a:moveTo>
                      <a:pt x="12191" y="41910"/>
                    </a:moveTo>
                    <a:lnTo>
                      <a:pt x="21097" y="43576"/>
                    </a:lnTo>
                    <a:lnTo>
                      <a:pt x="28003" y="43243"/>
                    </a:lnTo>
                    <a:lnTo>
                      <a:pt x="34051" y="39766"/>
                    </a:lnTo>
                    <a:lnTo>
                      <a:pt x="40385" y="32004"/>
                    </a:lnTo>
                    <a:lnTo>
                      <a:pt x="43243" y="26193"/>
                    </a:lnTo>
                    <a:lnTo>
                      <a:pt x="43814" y="20383"/>
                    </a:lnTo>
                    <a:lnTo>
                      <a:pt x="42100" y="14859"/>
                    </a:lnTo>
                    <a:lnTo>
                      <a:pt x="9143" y="0"/>
                    </a:lnTo>
                    <a:lnTo>
                      <a:pt x="4571" y="0"/>
                    </a:lnTo>
                    <a:lnTo>
                      <a:pt x="3047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7" name="Google Shape;2027;p27"/>
              <p:cNvSpPr/>
              <p:nvPr/>
            </p:nvSpPr>
            <p:spPr>
              <a:xfrm>
                <a:off x="4405122" y="2286762"/>
                <a:ext cx="40640" cy="90805"/>
              </a:xfrm>
              <a:custGeom>
                <a:rect b="b" l="l" r="r" t="t"/>
                <a:pathLst>
                  <a:path extrusionOk="0" h="90805" w="40639">
                    <a:moveTo>
                      <a:pt x="0" y="28194"/>
                    </a:moveTo>
                    <a:lnTo>
                      <a:pt x="32218" y="56780"/>
                    </a:lnTo>
                    <a:lnTo>
                      <a:pt x="40386" y="90678"/>
                    </a:lnTo>
                    <a:lnTo>
                      <a:pt x="40386" y="89916"/>
                    </a:lnTo>
                    <a:lnTo>
                      <a:pt x="39624" y="80772"/>
                    </a:lnTo>
                    <a:lnTo>
                      <a:pt x="38373" y="70615"/>
                    </a:lnTo>
                    <a:lnTo>
                      <a:pt x="37052" y="60674"/>
                    </a:lnTo>
                    <a:lnTo>
                      <a:pt x="35873" y="50875"/>
                    </a:lnTo>
                    <a:lnTo>
                      <a:pt x="35052" y="41148"/>
                    </a:lnTo>
                    <a:lnTo>
                      <a:pt x="34611" y="30861"/>
                    </a:lnTo>
                    <a:lnTo>
                      <a:pt x="34385" y="20574"/>
                    </a:lnTo>
                    <a:lnTo>
                      <a:pt x="34301" y="10287"/>
                    </a:lnTo>
                    <a:lnTo>
                      <a:pt x="3429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028" name="Google Shape;2028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96764" y="2221204"/>
              <a:ext cx="236556" cy="1402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29" name="Google Shape;2029;p27"/>
            <p:cNvGrpSpPr/>
            <p:nvPr/>
          </p:nvGrpSpPr>
          <p:grpSpPr>
            <a:xfrm>
              <a:off x="5326354" y="2131467"/>
              <a:ext cx="515163" cy="204088"/>
              <a:chOff x="5326354" y="2131467"/>
              <a:chExt cx="515163" cy="204088"/>
            </a:xfrm>
          </p:grpSpPr>
          <p:pic>
            <p:nvPicPr>
              <p:cNvPr id="2030" name="Google Shape;2030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326354" y="2131467"/>
                <a:ext cx="349677" cy="2040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1" name="Google Shape;2031;p2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704973" y="2181605"/>
                <a:ext cx="136544" cy="1295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32" name="Google Shape;2032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893139" y="2146528"/>
              <a:ext cx="200516" cy="245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3" name="Google Shape;2033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67830" y="2105380"/>
              <a:ext cx="302564" cy="17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4" name="Google Shape;2034;p27"/>
            <p:cNvSpPr/>
            <p:nvPr/>
          </p:nvSpPr>
          <p:spPr>
            <a:xfrm>
              <a:off x="3804665" y="2535935"/>
              <a:ext cx="3028950" cy="86995"/>
            </a:xfrm>
            <a:custGeom>
              <a:rect b="b" l="l" r="r" t="t"/>
              <a:pathLst>
                <a:path extrusionOk="0" h="86994" w="3028950">
                  <a:moveTo>
                    <a:pt x="0" y="86868"/>
                  </a:moveTo>
                  <a:lnTo>
                    <a:pt x="18192" y="84236"/>
                  </a:lnTo>
                  <a:lnTo>
                    <a:pt x="36385" y="82962"/>
                  </a:lnTo>
                  <a:lnTo>
                    <a:pt x="54863" y="82688"/>
                  </a:lnTo>
                  <a:lnTo>
                    <a:pt x="73914" y="83058"/>
                  </a:lnTo>
                  <a:lnTo>
                    <a:pt x="103632" y="84296"/>
                  </a:lnTo>
                  <a:lnTo>
                    <a:pt x="133350" y="85534"/>
                  </a:lnTo>
                  <a:lnTo>
                    <a:pt x="163068" y="86487"/>
                  </a:lnTo>
                  <a:lnTo>
                    <a:pt x="192786" y="86868"/>
                  </a:lnTo>
                  <a:lnTo>
                    <a:pt x="234969" y="86070"/>
                  </a:lnTo>
                  <a:lnTo>
                    <a:pt x="277082" y="83915"/>
                  </a:lnTo>
                  <a:lnTo>
                    <a:pt x="319337" y="80760"/>
                  </a:lnTo>
                  <a:lnTo>
                    <a:pt x="361950" y="76962"/>
                  </a:lnTo>
                  <a:lnTo>
                    <a:pt x="414087" y="72425"/>
                  </a:lnTo>
                  <a:lnTo>
                    <a:pt x="466439" y="68103"/>
                  </a:lnTo>
                  <a:lnTo>
                    <a:pt x="518933" y="64210"/>
                  </a:lnTo>
                  <a:lnTo>
                    <a:pt x="571500" y="60960"/>
                  </a:lnTo>
                  <a:lnTo>
                    <a:pt x="617591" y="58460"/>
                  </a:lnTo>
                  <a:lnTo>
                    <a:pt x="663537" y="56327"/>
                  </a:lnTo>
                  <a:lnTo>
                    <a:pt x="709373" y="54376"/>
                  </a:lnTo>
                  <a:lnTo>
                    <a:pt x="755135" y="52425"/>
                  </a:lnTo>
                  <a:lnTo>
                    <a:pt x="800862" y="50292"/>
                  </a:lnTo>
                  <a:lnTo>
                    <a:pt x="848947" y="48292"/>
                  </a:lnTo>
                  <a:lnTo>
                    <a:pt x="897142" y="46000"/>
                  </a:lnTo>
                  <a:lnTo>
                    <a:pt x="945373" y="43488"/>
                  </a:lnTo>
                  <a:lnTo>
                    <a:pt x="993568" y="40831"/>
                  </a:lnTo>
                  <a:lnTo>
                    <a:pt x="1041654" y="38100"/>
                  </a:lnTo>
                  <a:lnTo>
                    <a:pt x="1088830" y="35832"/>
                  </a:lnTo>
                  <a:lnTo>
                    <a:pt x="1136154" y="33674"/>
                  </a:lnTo>
                  <a:lnTo>
                    <a:pt x="1183587" y="31735"/>
                  </a:lnTo>
                  <a:lnTo>
                    <a:pt x="1231093" y="30126"/>
                  </a:lnTo>
                  <a:lnTo>
                    <a:pt x="1278636" y="28956"/>
                  </a:lnTo>
                  <a:lnTo>
                    <a:pt x="1334071" y="28634"/>
                  </a:lnTo>
                  <a:lnTo>
                    <a:pt x="1389507" y="28670"/>
                  </a:lnTo>
                  <a:lnTo>
                    <a:pt x="1444942" y="28848"/>
                  </a:lnTo>
                  <a:lnTo>
                    <a:pt x="1500378" y="28956"/>
                  </a:lnTo>
                  <a:lnTo>
                    <a:pt x="1554789" y="28932"/>
                  </a:lnTo>
                  <a:lnTo>
                    <a:pt x="1609343" y="28765"/>
                  </a:lnTo>
                  <a:lnTo>
                    <a:pt x="1663898" y="28313"/>
                  </a:lnTo>
                  <a:lnTo>
                    <a:pt x="1718310" y="27432"/>
                  </a:lnTo>
                  <a:lnTo>
                    <a:pt x="1774197" y="26479"/>
                  </a:lnTo>
                  <a:lnTo>
                    <a:pt x="1829943" y="24955"/>
                  </a:lnTo>
                  <a:lnTo>
                    <a:pt x="1885688" y="23145"/>
                  </a:lnTo>
                  <a:lnTo>
                    <a:pt x="1941576" y="21336"/>
                  </a:lnTo>
                  <a:lnTo>
                    <a:pt x="1995868" y="19740"/>
                  </a:lnTo>
                  <a:lnTo>
                    <a:pt x="2050161" y="18288"/>
                  </a:lnTo>
                  <a:lnTo>
                    <a:pt x="2104453" y="16835"/>
                  </a:lnTo>
                  <a:lnTo>
                    <a:pt x="2158746" y="15240"/>
                  </a:lnTo>
                  <a:lnTo>
                    <a:pt x="2210300" y="14120"/>
                  </a:lnTo>
                  <a:lnTo>
                    <a:pt x="2261997" y="13144"/>
                  </a:lnTo>
                  <a:lnTo>
                    <a:pt x="2313693" y="12453"/>
                  </a:lnTo>
                  <a:lnTo>
                    <a:pt x="2365248" y="12191"/>
                  </a:lnTo>
                  <a:lnTo>
                    <a:pt x="2418436" y="11989"/>
                  </a:lnTo>
                  <a:lnTo>
                    <a:pt x="2471559" y="11974"/>
                  </a:lnTo>
                  <a:lnTo>
                    <a:pt x="2524641" y="12052"/>
                  </a:lnTo>
                  <a:lnTo>
                    <a:pt x="2577710" y="12129"/>
                  </a:lnTo>
                  <a:lnTo>
                    <a:pt x="2630792" y="12114"/>
                  </a:lnTo>
                  <a:lnTo>
                    <a:pt x="2683915" y="11912"/>
                  </a:lnTo>
                  <a:lnTo>
                    <a:pt x="2737104" y="11429"/>
                  </a:lnTo>
                  <a:lnTo>
                    <a:pt x="2777549" y="10620"/>
                  </a:lnTo>
                  <a:lnTo>
                    <a:pt x="2817780" y="9524"/>
                  </a:lnTo>
                  <a:lnTo>
                    <a:pt x="2857869" y="8429"/>
                  </a:lnTo>
                  <a:lnTo>
                    <a:pt x="2897886" y="7619"/>
                  </a:lnTo>
                  <a:lnTo>
                    <a:pt x="2924055" y="7608"/>
                  </a:lnTo>
                  <a:lnTo>
                    <a:pt x="2950083" y="7524"/>
                  </a:lnTo>
                  <a:lnTo>
                    <a:pt x="2976110" y="7298"/>
                  </a:lnTo>
                  <a:lnTo>
                    <a:pt x="3002280" y="6857"/>
                  </a:lnTo>
                  <a:lnTo>
                    <a:pt x="3008697" y="6857"/>
                  </a:lnTo>
                  <a:lnTo>
                    <a:pt x="3015329" y="6857"/>
                  </a:lnTo>
                  <a:lnTo>
                    <a:pt x="3022103" y="6857"/>
                  </a:lnTo>
                  <a:lnTo>
                    <a:pt x="3028950" y="6857"/>
                  </a:lnTo>
                  <a:lnTo>
                    <a:pt x="3018282" y="6095"/>
                  </a:lnTo>
                  <a:lnTo>
                    <a:pt x="3012948" y="4571"/>
                  </a:lnTo>
                  <a:lnTo>
                    <a:pt x="300609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35" name="Google Shape;2035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85106" y="3250666"/>
              <a:ext cx="161594" cy="226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6" name="Google Shape;2036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600930" y="3522700"/>
              <a:ext cx="83870" cy="106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7" name="Google Shape;2037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946116" y="3304006"/>
              <a:ext cx="92252" cy="716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8" name="Google Shape;2038;p27"/>
            <p:cNvSpPr/>
            <p:nvPr/>
          </p:nvSpPr>
          <p:spPr>
            <a:xfrm>
              <a:off x="5167884" y="3009411"/>
              <a:ext cx="167640" cy="1033780"/>
            </a:xfrm>
            <a:custGeom>
              <a:rect b="b" l="l" r="r" t="t"/>
              <a:pathLst>
                <a:path extrusionOk="0" h="1033779" w="167639">
                  <a:moveTo>
                    <a:pt x="101346" y="19538"/>
                  </a:moveTo>
                  <a:lnTo>
                    <a:pt x="64531" y="1881"/>
                  </a:lnTo>
                  <a:lnTo>
                    <a:pt x="49768" y="0"/>
                  </a:lnTo>
                  <a:lnTo>
                    <a:pt x="42672" y="488"/>
                  </a:lnTo>
                  <a:lnTo>
                    <a:pt x="11406" y="30980"/>
                  </a:lnTo>
                  <a:lnTo>
                    <a:pt x="1285" y="77462"/>
                  </a:lnTo>
                  <a:lnTo>
                    <a:pt x="0" y="112502"/>
                  </a:lnTo>
                  <a:lnTo>
                    <a:pt x="178" y="119574"/>
                  </a:lnTo>
                  <a:lnTo>
                    <a:pt x="12287" y="158126"/>
                  </a:lnTo>
                  <a:lnTo>
                    <a:pt x="37540" y="197072"/>
                  </a:lnTo>
                  <a:lnTo>
                    <a:pt x="48470" y="211264"/>
                  </a:lnTo>
                  <a:lnTo>
                    <a:pt x="54197" y="218515"/>
                  </a:lnTo>
                  <a:lnTo>
                    <a:pt x="74509" y="257234"/>
                  </a:lnTo>
                  <a:lnTo>
                    <a:pt x="80772" y="296906"/>
                  </a:lnTo>
                  <a:lnTo>
                    <a:pt x="80724" y="303966"/>
                  </a:lnTo>
                  <a:lnTo>
                    <a:pt x="64865" y="346614"/>
                  </a:lnTo>
                  <a:lnTo>
                    <a:pt x="40386" y="380726"/>
                  </a:lnTo>
                  <a:lnTo>
                    <a:pt x="35052" y="384536"/>
                  </a:lnTo>
                  <a:lnTo>
                    <a:pt x="34290" y="386822"/>
                  </a:lnTo>
                  <a:lnTo>
                    <a:pt x="33528" y="389108"/>
                  </a:lnTo>
                  <a:lnTo>
                    <a:pt x="35814" y="391394"/>
                  </a:lnTo>
                  <a:lnTo>
                    <a:pt x="36576" y="392918"/>
                  </a:lnTo>
                  <a:lnTo>
                    <a:pt x="41148" y="398252"/>
                  </a:lnTo>
                  <a:lnTo>
                    <a:pt x="46482" y="403586"/>
                  </a:lnTo>
                  <a:lnTo>
                    <a:pt x="50292" y="409682"/>
                  </a:lnTo>
                  <a:lnTo>
                    <a:pt x="68806" y="448222"/>
                  </a:lnTo>
                  <a:lnTo>
                    <a:pt x="77402" y="486953"/>
                  </a:lnTo>
                  <a:lnTo>
                    <a:pt x="77819" y="498074"/>
                  </a:lnTo>
                  <a:lnTo>
                    <a:pt x="77807" y="509194"/>
                  </a:lnTo>
                  <a:lnTo>
                    <a:pt x="77724" y="520172"/>
                  </a:lnTo>
                  <a:lnTo>
                    <a:pt x="77735" y="533054"/>
                  </a:lnTo>
                  <a:lnTo>
                    <a:pt x="76676" y="545508"/>
                  </a:lnTo>
                  <a:lnTo>
                    <a:pt x="74616" y="557676"/>
                  </a:lnTo>
                  <a:lnTo>
                    <a:pt x="71628" y="569702"/>
                  </a:lnTo>
                  <a:lnTo>
                    <a:pt x="68508" y="582715"/>
                  </a:lnTo>
                  <a:lnTo>
                    <a:pt x="64960" y="595514"/>
                  </a:lnTo>
                  <a:lnTo>
                    <a:pt x="61126" y="608171"/>
                  </a:lnTo>
                  <a:lnTo>
                    <a:pt x="57150" y="620756"/>
                  </a:lnTo>
                  <a:lnTo>
                    <a:pt x="53173" y="633448"/>
                  </a:lnTo>
                  <a:lnTo>
                    <a:pt x="42672" y="671810"/>
                  </a:lnTo>
                  <a:lnTo>
                    <a:pt x="36456" y="710172"/>
                  </a:lnTo>
                  <a:lnTo>
                    <a:pt x="35052" y="722864"/>
                  </a:lnTo>
                  <a:lnTo>
                    <a:pt x="33218" y="737151"/>
                  </a:lnTo>
                  <a:lnTo>
                    <a:pt x="31242" y="751439"/>
                  </a:lnTo>
                  <a:lnTo>
                    <a:pt x="29265" y="765726"/>
                  </a:lnTo>
                  <a:lnTo>
                    <a:pt x="27432" y="780014"/>
                  </a:lnTo>
                  <a:lnTo>
                    <a:pt x="25169" y="795325"/>
                  </a:lnTo>
                  <a:lnTo>
                    <a:pt x="23050" y="810494"/>
                  </a:lnTo>
                  <a:lnTo>
                    <a:pt x="21216" y="825662"/>
                  </a:lnTo>
                  <a:lnTo>
                    <a:pt x="19812" y="840974"/>
                  </a:lnTo>
                  <a:lnTo>
                    <a:pt x="18371" y="854582"/>
                  </a:lnTo>
                  <a:lnTo>
                    <a:pt x="17430" y="868120"/>
                  </a:lnTo>
                  <a:lnTo>
                    <a:pt x="16918" y="881800"/>
                  </a:lnTo>
                  <a:lnTo>
                    <a:pt x="16764" y="895838"/>
                  </a:lnTo>
                  <a:lnTo>
                    <a:pt x="16966" y="906529"/>
                  </a:lnTo>
                  <a:lnTo>
                    <a:pt x="26812" y="943879"/>
                  </a:lnTo>
                  <a:lnTo>
                    <a:pt x="56292" y="980229"/>
                  </a:lnTo>
                  <a:lnTo>
                    <a:pt x="92106" y="1005470"/>
                  </a:lnTo>
                  <a:lnTo>
                    <a:pt x="127456" y="1020365"/>
                  </a:lnTo>
                  <a:lnTo>
                    <a:pt x="154054" y="1029295"/>
                  </a:lnTo>
                  <a:lnTo>
                    <a:pt x="167640" y="103376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39" name="Google Shape;2039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409412" y="3333724"/>
              <a:ext cx="147021" cy="1486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40" name="Google Shape;2040;p27"/>
            <p:cNvGrpSpPr/>
            <p:nvPr/>
          </p:nvGrpSpPr>
          <p:grpSpPr>
            <a:xfrm>
              <a:off x="5654431" y="3207994"/>
              <a:ext cx="315863" cy="256178"/>
              <a:chOff x="5654431" y="3207994"/>
              <a:chExt cx="315863" cy="256178"/>
            </a:xfrm>
          </p:grpSpPr>
          <p:pic>
            <p:nvPicPr>
              <p:cNvPr id="2041" name="Google Shape;2041;p2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654431" y="3330867"/>
                <a:ext cx="93360" cy="1333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2" name="Google Shape;2042;p27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791174" y="3320770"/>
                <a:ext cx="128828" cy="143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3" name="Google Shape;2043;p2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878042" y="3207994"/>
                <a:ext cx="92252" cy="80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44" name="Google Shape;2044;p27"/>
            <p:cNvSpPr/>
            <p:nvPr/>
          </p:nvSpPr>
          <p:spPr>
            <a:xfrm>
              <a:off x="6070091" y="3331464"/>
              <a:ext cx="3810" cy="2540"/>
            </a:xfrm>
            <a:custGeom>
              <a:rect b="b" l="l" r="r" t="t"/>
              <a:pathLst>
                <a:path extrusionOk="0" h="2539" w="3810">
                  <a:moveTo>
                    <a:pt x="0" y="0"/>
                  </a:moveTo>
                  <a:lnTo>
                    <a:pt x="2286" y="1523"/>
                  </a:lnTo>
                  <a:lnTo>
                    <a:pt x="2286" y="2285"/>
                  </a:lnTo>
                  <a:lnTo>
                    <a:pt x="3810" y="2285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7"/>
            <p:cNvSpPr/>
            <p:nvPr/>
          </p:nvSpPr>
          <p:spPr>
            <a:xfrm>
              <a:off x="6064758" y="3422141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46" name="Google Shape;2046;p2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478498" y="3249904"/>
              <a:ext cx="121970" cy="1966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47" name="Google Shape;2047;p27"/>
            <p:cNvGrpSpPr/>
            <p:nvPr/>
          </p:nvGrpSpPr>
          <p:grpSpPr>
            <a:xfrm>
              <a:off x="6667309" y="3187446"/>
              <a:ext cx="304864" cy="281940"/>
              <a:chOff x="6667309" y="3187446"/>
              <a:chExt cx="304864" cy="281940"/>
            </a:xfrm>
          </p:grpSpPr>
          <p:sp>
            <p:nvSpPr>
              <p:cNvPr id="2048" name="Google Shape;2048;p27"/>
              <p:cNvSpPr/>
              <p:nvPr/>
            </p:nvSpPr>
            <p:spPr>
              <a:xfrm>
                <a:off x="6667309" y="3197352"/>
                <a:ext cx="93345" cy="262890"/>
              </a:xfrm>
              <a:custGeom>
                <a:rect b="b" l="l" r="r" t="t"/>
                <a:pathLst>
                  <a:path extrusionOk="0" h="262889" w="93345">
                    <a:moveTo>
                      <a:pt x="23050" y="0"/>
                    </a:moveTo>
                    <a:lnTo>
                      <a:pt x="4405" y="51327"/>
                    </a:lnTo>
                    <a:lnTo>
                      <a:pt x="666" y="99405"/>
                    </a:lnTo>
                    <a:lnTo>
                      <a:pt x="0" y="127539"/>
                    </a:lnTo>
                    <a:lnTo>
                      <a:pt x="762" y="155531"/>
                    </a:lnTo>
                    <a:lnTo>
                      <a:pt x="6226" y="201215"/>
                    </a:lnTo>
                    <a:lnTo>
                      <a:pt x="18776" y="237315"/>
                    </a:lnTo>
                    <a:lnTo>
                      <a:pt x="57126" y="262509"/>
                    </a:lnTo>
                    <a:lnTo>
                      <a:pt x="66484" y="260604"/>
                    </a:lnTo>
                    <a:lnTo>
                      <a:pt x="74723" y="256020"/>
                    </a:lnTo>
                    <a:lnTo>
                      <a:pt x="81534" y="249650"/>
                    </a:lnTo>
                    <a:lnTo>
                      <a:pt x="87487" y="242280"/>
                    </a:lnTo>
                    <a:lnTo>
                      <a:pt x="93154" y="23469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49" name="Google Shape;2049;p27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756628" y="3243808"/>
                <a:ext cx="112826" cy="1303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50" name="Google Shape;2050;p27"/>
              <p:cNvSpPr/>
              <p:nvPr/>
            </p:nvSpPr>
            <p:spPr>
              <a:xfrm>
                <a:off x="6887718" y="3187446"/>
                <a:ext cx="84455" cy="281940"/>
              </a:xfrm>
              <a:custGeom>
                <a:rect b="b" l="l" r="r" t="t"/>
                <a:pathLst>
                  <a:path extrusionOk="0" h="281939" w="84454">
                    <a:moveTo>
                      <a:pt x="0" y="0"/>
                    </a:moveTo>
                    <a:lnTo>
                      <a:pt x="32361" y="28717"/>
                    </a:lnTo>
                    <a:lnTo>
                      <a:pt x="63246" y="70770"/>
                    </a:lnTo>
                    <a:lnTo>
                      <a:pt x="82653" y="130766"/>
                    </a:lnTo>
                    <a:lnTo>
                      <a:pt x="84010" y="156686"/>
                    </a:lnTo>
                    <a:lnTo>
                      <a:pt x="82224" y="182749"/>
                    </a:lnTo>
                    <a:lnTo>
                      <a:pt x="73175" y="223766"/>
                    </a:lnTo>
                    <a:lnTo>
                      <a:pt x="54102" y="268986"/>
                    </a:lnTo>
                    <a:lnTo>
                      <a:pt x="48768" y="278130"/>
                    </a:lnTo>
                    <a:lnTo>
                      <a:pt x="46482" y="281940"/>
                    </a:lnTo>
                    <a:lnTo>
                      <a:pt x="45720" y="277368"/>
                    </a:lnTo>
                    <a:lnTo>
                      <a:pt x="44958" y="275844"/>
                    </a:lnTo>
                    <a:lnTo>
                      <a:pt x="43434" y="27279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051" name="Google Shape;2051;p2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7187158" y="3246094"/>
              <a:ext cx="91490" cy="8053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52" name="Google Shape;2052;p27"/>
            <p:cNvGrpSpPr/>
            <p:nvPr/>
          </p:nvGrpSpPr>
          <p:grpSpPr>
            <a:xfrm>
              <a:off x="7459954" y="3044952"/>
              <a:ext cx="671729" cy="345313"/>
              <a:chOff x="7459954" y="3044952"/>
              <a:chExt cx="671729" cy="345313"/>
            </a:xfrm>
          </p:grpSpPr>
          <p:pic>
            <p:nvPicPr>
              <p:cNvPr id="2053" name="Google Shape;2053;p27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459954" y="3184372"/>
                <a:ext cx="112826" cy="17683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54" name="Google Shape;2054;p27"/>
              <p:cNvSpPr/>
              <p:nvPr/>
            </p:nvSpPr>
            <p:spPr>
              <a:xfrm>
                <a:off x="7627691" y="3128010"/>
                <a:ext cx="86995" cy="262255"/>
              </a:xfrm>
              <a:custGeom>
                <a:rect b="b" l="l" r="r" t="t"/>
                <a:pathLst>
                  <a:path extrusionOk="0" h="262254" w="86995">
                    <a:moveTo>
                      <a:pt x="31170" y="0"/>
                    </a:moveTo>
                    <a:lnTo>
                      <a:pt x="7596" y="42112"/>
                    </a:lnTo>
                    <a:lnTo>
                      <a:pt x="1762" y="86546"/>
                    </a:lnTo>
                    <a:lnTo>
                      <a:pt x="0" y="137148"/>
                    </a:lnTo>
                    <a:lnTo>
                      <a:pt x="690" y="162306"/>
                    </a:lnTo>
                    <a:lnTo>
                      <a:pt x="4786" y="202977"/>
                    </a:lnTo>
                    <a:lnTo>
                      <a:pt x="17454" y="240792"/>
                    </a:lnTo>
                    <a:lnTo>
                      <a:pt x="49458" y="262128"/>
                    </a:lnTo>
                    <a:lnTo>
                      <a:pt x="60757" y="261413"/>
                    </a:lnTo>
                    <a:lnTo>
                      <a:pt x="70127" y="257556"/>
                    </a:lnTo>
                    <a:lnTo>
                      <a:pt x="78497" y="251412"/>
                    </a:lnTo>
                    <a:lnTo>
                      <a:pt x="86796" y="24384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5" name="Google Shape;2055;p27"/>
              <p:cNvSpPr/>
              <p:nvPr/>
            </p:nvSpPr>
            <p:spPr>
              <a:xfrm>
                <a:off x="7742872" y="3176778"/>
                <a:ext cx="93345" cy="106680"/>
              </a:xfrm>
              <a:custGeom>
                <a:rect b="b" l="l" r="r" t="t"/>
                <a:pathLst>
                  <a:path extrusionOk="0" h="106679" w="93345">
                    <a:moveTo>
                      <a:pt x="1333" y="38862"/>
                    </a:moveTo>
                    <a:lnTo>
                      <a:pt x="595" y="50530"/>
                    </a:lnTo>
                    <a:lnTo>
                      <a:pt x="0" y="62484"/>
                    </a:lnTo>
                    <a:lnTo>
                      <a:pt x="261" y="74437"/>
                    </a:lnTo>
                    <a:lnTo>
                      <a:pt x="2095" y="86106"/>
                    </a:lnTo>
                    <a:lnTo>
                      <a:pt x="2857" y="91440"/>
                    </a:lnTo>
                    <a:lnTo>
                      <a:pt x="5905" y="102108"/>
                    </a:lnTo>
                    <a:lnTo>
                      <a:pt x="12763" y="104394"/>
                    </a:lnTo>
                    <a:lnTo>
                      <a:pt x="20383" y="106680"/>
                    </a:lnTo>
                    <a:lnTo>
                      <a:pt x="24955" y="102108"/>
                    </a:lnTo>
                    <a:lnTo>
                      <a:pt x="44767" y="66294"/>
                    </a:lnTo>
                    <a:lnTo>
                      <a:pt x="47815" y="56388"/>
                    </a:lnTo>
                    <a:lnTo>
                      <a:pt x="49339" y="53340"/>
                    </a:lnTo>
                    <a:lnTo>
                      <a:pt x="50101" y="53340"/>
                    </a:lnTo>
                    <a:lnTo>
                      <a:pt x="50101" y="60198"/>
                    </a:lnTo>
                    <a:lnTo>
                      <a:pt x="51625" y="66294"/>
                    </a:lnTo>
                    <a:lnTo>
                      <a:pt x="53911" y="73152"/>
                    </a:lnTo>
                    <a:lnTo>
                      <a:pt x="56197" y="80772"/>
                    </a:lnTo>
                    <a:lnTo>
                      <a:pt x="60007" y="88392"/>
                    </a:lnTo>
                    <a:lnTo>
                      <a:pt x="68389" y="90678"/>
                    </a:lnTo>
                    <a:lnTo>
                      <a:pt x="76771" y="92202"/>
                    </a:lnTo>
                    <a:lnTo>
                      <a:pt x="82867" y="88392"/>
                    </a:lnTo>
                    <a:lnTo>
                      <a:pt x="92773" y="51054"/>
                    </a:lnTo>
                    <a:lnTo>
                      <a:pt x="92225" y="42505"/>
                    </a:lnTo>
                    <a:lnTo>
                      <a:pt x="77533" y="8382"/>
                    </a:lnTo>
                    <a:lnTo>
                      <a:pt x="75247" y="3048"/>
                    </a:lnTo>
                    <a:lnTo>
                      <a:pt x="74485" y="2286"/>
                    </a:lnTo>
                    <a:lnTo>
                      <a:pt x="74485" y="1524"/>
                    </a:lnTo>
                    <a:lnTo>
                      <a:pt x="74485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56" name="Google Shape;2056;p27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7725130" y="3050260"/>
                <a:ext cx="94538" cy="739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57" name="Google Shape;2057;p27"/>
              <p:cNvSpPr/>
              <p:nvPr/>
            </p:nvSpPr>
            <p:spPr>
              <a:xfrm>
                <a:off x="7873746" y="3289554"/>
                <a:ext cx="15240" cy="55244"/>
              </a:xfrm>
              <a:custGeom>
                <a:rect b="b" l="l" r="r" t="t"/>
                <a:pathLst>
                  <a:path extrusionOk="0" h="55245" w="15240">
                    <a:moveTo>
                      <a:pt x="0" y="0"/>
                    </a:moveTo>
                    <a:lnTo>
                      <a:pt x="15240" y="41910"/>
                    </a:lnTo>
                    <a:lnTo>
                      <a:pt x="15240" y="48768"/>
                    </a:lnTo>
                    <a:lnTo>
                      <a:pt x="14478" y="5486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p27"/>
              <p:cNvSpPr/>
              <p:nvPr/>
            </p:nvSpPr>
            <p:spPr>
              <a:xfrm>
                <a:off x="7886700" y="3268218"/>
                <a:ext cx="54610" cy="58419"/>
              </a:xfrm>
              <a:custGeom>
                <a:rect b="b" l="l" r="r" t="t"/>
                <a:pathLst>
                  <a:path extrusionOk="0" h="58420" w="54609">
                    <a:moveTo>
                      <a:pt x="0" y="15239"/>
                    </a:moveTo>
                    <a:lnTo>
                      <a:pt x="22860" y="42671"/>
                    </a:lnTo>
                    <a:lnTo>
                      <a:pt x="25146" y="40385"/>
                    </a:lnTo>
                    <a:lnTo>
                      <a:pt x="29813" y="36040"/>
                    </a:lnTo>
                    <a:lnTo>
                      <a:pt x="32766" y="29622"/>
                    </a:lnTo>
                    <a:lnTo>
                      <a:pt x="34575" y="22490"/>
                    </a:lnTo>
                    <a:lnTo>
                      <a:pt x="35814" y="16001"/>
                    </a:lnTo>
                    <a:lnTo>
                      <a:pt x="36576" y="11429"/>
                    </a:lnTo>
                    <a:lnTo>
                      <a:pt x="36576" y="6095"/>
                    </a:lnTo>
                    <a:lnTo>
                      <a:pt x="37338" y="761"/>
                    </a:lnTo>
                    <a:lnTo>
                      <a:pt x="37338" y="0"/>
                    </a:lnTo>
                    <a:lnTo>
                      <a:pt x="39624" y="3047"/>
                    </a:lnTo>
                    <a:lnTo>
                      <a:pt x="41910" y="7619"/>
                    </a:lnTo>
                    <a:lnTo>
                      <a:pt x="42672" y="11429"/>
                    </a:lnTo>
                    <a:lnTo>
                      <a:pt x="45612" y="21383"/>
                    </a:lnTo>
                    <a:lnTo>
                      <a:pt x="48482" y="31622"/>
                    </a:lnTo>
                    <a:lnTo>
                      <a:pt x="50923" y="41862"/>
                    </a:lnTo>
                    <a:lnTo>
                      <a:pt x="52578" y="51815"/>
                    </a:lnTo>
                    <a:lnTo>
                      <a:pt x="52578" y="55625"/>
                    </a:lnTo>
                    <a:lnTo>
                      <a:pt x="51816" y="56387"/>
                    </a:lnTo>
                    <a:lnTo>
                      <a:pt x="54102" y="5791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9" name="Google Shape;2059;p27"/>
              <p:cNvSpPr/>
              <p:nvPr/>
            </p:nvSpPr>
            <p:spPr>
              <a:xfrm>
                <a:off x="7962138" y="3272028"/>
                <a:ext cx="58419" cy="60325"/>
              </a:xfrm>
              <a:custGeom>
                <a:rect b="b" l="l" r="r" t="t"/>
                <a:pathLst>
                  <a:path extrusionOk="0" h="60325" w="58420">
                    <a:moveTo>
                      <a:pt x="2285" y="0"/>
                    </a:moveTo>
                    <a:lnTo>
                      <a:pt x="1190" y="9465"/>
                    </a:lnTo>
                    <a:lnTo>
                      <a:pt x="380" y="18573"/>
                    </a:lnTo>
                    <a:lnTo>
                      <a:pt x="142" y="27539"/>
                    </a:lnTo>
                    <a:lnTo>
                      <a:pt x="761" y="36576"/>
                    </a:lnTo>
                    <a:lnTo>
                      <a:pt x="761" y="42672"/>
                    </a:lnTo>
                    <a:lnTo>
                      <a:pt x="0" y="51053"/>
                    </a:lnTo>
                    <a:lnTo>
                      <a:pt x="2285" y="56388"/>
                    </a:lnTo>
                    <a:lnTo>
                      <a:pt x="3809" y="59436"/>
                    </a:lnTo>
                    <a:lnTo>
                      <a:pt x="5333" y="59436"/>
                    </a:lnTo>
                    <a:lnTo>
                      <a:pt x="8381" y="59436"/>
                    </a:lnTo>
                    <a:lnTo>
                      <a:pt x="15239" y="60198"/>
                    </a:lnTo>
                    <a:lnTo>
                      <a:pt x="20573" y="59436"/>
                    </a:lnTo>
                    <a:lnTo>
                      <a:pt x="26669" y="57912"/>
                    </a:lnTo>
                    <a:lnTo>
                      <a:pt x="35051" y="54863"/>
                    </a:lnTo>
                    <a:lnTo>
                      <a:pt x="42671" y="53339"/>
                    </a:lnTo>
                    <a:lnTo>
                      <a:pt x="49529" y="48767"/>
                    </a:lnTo>
                    <a:lnTo>
                      <a:pt x="54101" y="45719"/>
                    </a:lnTo>
                    <a:lnTo>
                      <a:pt x="55625" y="44957"/>
                    </a:lnTo>
                    <a:lnTo>
                      <a:pt x="57911" y="4267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0" name="Google Shape;2060;p27"/>
              <p:cNvSpPr/>
              <p:nvPr/>
            </p:nvSpPr>
            <p:spPr>
              <a:xfrm>
                <a:off x="8023098" y="3044952"/>
                <a:ext cx="108585" cy="296545"/>
              </a:xfrm>
              <a:custGeom>
                <a:rect b="b" l="l" r="r" t="t"/>
                <a:pathLst>
                  <a:path extrusionOk="0" h="296545" w="108584">
                    <a:moveTo>
                      <a:pt x="0" y="0"/>
                    </a:moveTo>
                    <a:lnTo>
                      <a:pt x="36576" y="21335"/>
                    </a:lnTo>
                    <a:lnTo>
                      <a:pt x="68830" y="64305"/>
                    </a:lnTo>
                    <a:lnTo>
                      <a:pt x="93345" y="115728"/>
                    </a:lnTo>
                    <a:lnTo>
                      <a:pt x="104394" y="153161"/>
                    </a:lnTo>
                    <a:lnTo>
                      <a:pt x="108299" y="184403"/>
                    </a:lnTo>
                    <a:lnTo>
                      <a:pt x="108144" y="200310"/>
                    </a:lnTo>
                    <a:lnTo>
                      <a:pt x="94678" y="243363"/>
                    </a:lnTo>
                    <a:lnTo>
                      <a:pt x="70889" y="276272"/>
                    </a:lnTo>
                    <a:lnTo>
                      <a:pt x="44958" y="296418"/>
                    </a:lnTo>
                    <a:lnTo>
                      <a:pt x="41148" y="296418"/>
                    </a:lnTo>
                    <a:lnTo>
                      <a:pt x="39624" y="296418"/>
                    </a:lnTo>
                    <a:lnTo>
                      <a:pt x="38100" y="29565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061" name="Google Shape;2061;p2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8251672" y="3153130"/>
              <a:ext cx="91490" cy="112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2" name="Google Shape;2062;p2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8426932" y="3077692"/>
              <a:ext cx="137972" cy="1497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63" name="Google Shape;2063;p27"/>
            <p:cNvGrpSpPr/>
            <p:nvPr/>
          </p:nvGrpSpPr>
          <p:grpSpPr>
            <a:xfrm>
              <a:off x="8276759" y="3690937"/>
              <a:ext cx="234908" cy="124398"/>
              <a:chOff x="8276759" y="3690937"/>
              <a:chExt cx="234908" cy="124398"/>
            </a:xfrm>
          </p:grpSpPr>
          <p:pic>
            <p:nvPicPr>
              <p:cNvPr id="2064" name="Google Shape;2064;p27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276759" y="3691376"/>
                <a:ext cx="117458" cy="1239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65" name="Google Shape;2065;p27"/>
              <p:cNvSpPr/>
              <p:nvPr/>
            </p:nvSpPr>
            <p:spPr>
              <a:xfrm>
                <a:off x="8434197" y="3690937"/>
                <a:ext cx="76200" cy="86360"/>
              </a:xfrm>
              <a:custGeom>
                <a:rect b="b" l="l" r="r" t="t"/>
                <a:pathLst>
                  <a:path extrusionOk="0" h="86360" w="76200">
                    <a:moveTo>
                      <a:pt x="46863" y="952"/>
                    </a:moveTo>
                    <a:lnTo>
                      <a:pt x="36218" y="119"/>
                    </a:lnTo>
                    <a:lnTo>
                      <a:pt x="26860" y="0"/>
                    </a:lnTo>
                    <a:lnTo>
                      <a:pt x="18359" y="2452"/>
                    </a:lnTo>
                    <a:lnTo>
                      <a:pt x="10287" y="9334"/>
                    </a:lnTo>
                    <a:lnTo>
                      <a:pt x="4667" y="18668"/>
                    </a:lnTo>
                    <a:lnTo>
                      <a:pt x="1333" y="29146"/>
                    </a:lnTo>
                    <a:lnTo>
                      <a:pt x="0" y="40195"/>
                    </a:lnTo>
                    <a:lnTo>
                      <a:pt x="381" y="51244"/>
                    </a:lnTo>
                    <a:lnTo>
                      <a:pt x="24765" y="82486"/>
                    </a:lnTo>
                    <a:lnTo>
                      <a:pt x="53375" y="86236"/>
                    </a:lnTo>
                    <a:lnTo>
                      <a:pt x="62103" y="84772"/>
                    </a:lnTo>
                    <a:lnTo>
                      <a:pt x="69723" y="80962"/>
                    </a:lnTo>
                    <a:lnTo>
                      <a:pt x="72009" y="79438"/>
                    </a:lnTo>
                    <a:lnTo>
                      <a:pt x="75819" y="7562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6" name="Google Shape;2066;p27"/>
              <p:cNvSpPr/>
              <p:nvPr/>
            </p:nvSpPr>
            <p:spPr>
              <a:xfrm>
                <a:off x="8462772" y="3732275"/>
                <a:ext cx="48895" cy="5715"/>
              </a:xfrm>
              <a:custGeom>
                <a:rect b="b" l="l" r="r" t="t"/>
                <a:pathLst>
                  <a:path extrusionOk="0" h="5714" w="48895">
                    <a:moveTo>
                      <a:pt x="0" y="4572"/>
                    </a:moveTo>
                    <a:lnTo>
                      <a:pt x="13513" y="5250"/>
                    </a:lnTo>
                    <a:lnTo>
                      <a:pt x="24669" y="4857"/>
                    </a:lnTo>
                    <a:lnTo>
                      <a:pt x="35683" y="3178"/>
                    </a:lnTo>
                    <a:lnTo>
                      <a:pt x="4876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067" name="Google Shape;2067;p2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8592286" y="3637072"/>
              <a:ext cx="220268" cy="2201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68" name="Google Shape;2068;p27"/>
          <p:cNvGrpSpPr/>
          <p:nvPr/>
        </p:nvGrpSpPr>
        <p:grpSpPr>
          <a:xfrm>
            <a:off x="1578771" y="4477613"/>
            <a:ext cx="7064526" cy="2994507"/>
            <a:chOff x="3541750" y="4244493"/>
            <a:chExt cx="4437176" cy="1950186"/>
          </a:xfrm>
        </p:grpSpPr>
        <p:sp>
          <p:nvSpPr>
            <p:cNvPr id="2069" name="Google Shape;2069;p27"/>
            <p:cNvSpPr/>
            <p:nvPr/>
          </p:nvSpPr>
          <p:spPr>
            <a:xfrm>
              <a:off x="4219955" y="4692396"/>
              <a:ext cx="386715" cy="302895"/>
            </a:xfrm>
            <a:custGeom>
              <a:rect b="b" l="l" r="r" t="t"/>
              <a:pathLst>
                <a:path extrusionOk="0" h="302895" w="386714">
                  <a:moveTo>
                    <a:pt x="300227" y="0"/>
                  </a:moveTo>
                  <a:lnTo>
                    <a:pt x="262401" y="7393"/>
                  </a:lnTo>
                  <a:lnTo>
                    <a:pt x="211169" y="26193"/>
                  </a:lnTo>
                  <a:lnTo>
                    <a:pt x="172973" y="42672"/>
                  </a:lnTo>
                  <a:lnTo>
                    <a:pt x="134111" y="60293"/>
                  </a:lnTo>
                  <a:lnTo>
                    <a:pt x="95249" y="78486"/>
                  </a:lnTo>
                  <a:lnTo>
                    <a:pt x="89296" y="81355"/>
                  </a:lnTo>
                  <a:lnTo>
                    <a:pt x="83057" y="84296"/>
                  </a:lnTo>
                  <a:lnTo>
                    <a:pt x="76819" y="87379"/>
                  </a:lnTo>
                  <a:lnTo>
                    <a:pt x="70865" y="90678"/>
                  </a:lnTo>
                  <a:lnTo>
                    <a:pt x="70865" y="91440"/>
                  </a:lnTo>
                  <a:lnTo>
                    <a:pt x="76199" y="93726"/>
                  </a:lnTo>
                  <a:lnTo>
                    <a:pt x="126872" y="105346"/>
                  </a:lnTo>
                  <a:lnTo>
                    <a:pt x="179939" y="114276"/>
                  </a:lnTo>
                  <a:lnTo>
                    <a:pt x="198405" y="117729"/>
                  </a:lnTo>
                  <a:lnTo>
                    <a:pt x="247935" y="130218"/>
                  </a:lnTo>
                  <a:lnTo>
                    <a:pt x="286511" y="145542"/>
                  </a:lnTo>
                  <a:lnTo>
                    <a:pt x="291083" y="148590"/>
                  </a:lnTo>
                  <a:lnTo>
                    <a:pt x="300989" y="153924"/>
                  </a:lnTo>
                  <a:lnTo>
                    <a:pt x="266699" y="183642"/>
                  </a:lnTo>
                  <a:lnTo>
                    <a:pt x="239434" y="197262"/>
                  </a:lnTo>
                  <a:lnTo>
                    <a:pt x="182903" y="221361"/>
                  </a:lnTo>
                  <a:lnTo>
                    <a:pt x="128658" y="241554"/>
                  </a:lnTo>
                  <a:lnTo>
                    <a:pt x="103250" y="250698"/>
                  </a:lnTo>
                  <a:lnTo>
                    <a:pt x="77843" y="259842"/>
                  </a:lnTo>
                  <a:lnTo>
                    <a:pt x="52577" y="268986"/>
                  </a:lnTo>
                  <a:lnTo>
                    <a:pt x="40124" y="273486"/>
                  </a:lnTo>
                  <a:lnTo>
                    <a:pt x="27241" y="278130"/>
                  </a:lnTo>
                  <a:lnTo>
                    <a:pt x="14644" y="283344"/>
                  </a:lnTo>
                  <a:lnTo>
                    <a:pt x="3047" y="289560"/>
                  </a:lnTo>
                  <a:lnTo>
                    <a:pt x="2285" y="290322"/>
                  </a:lnTo>
                  <a:lnTo>
                    <a:pt x="761" y="291084"/>
                  </a:lnTo>
                  <a:lnTo>
                    <a:pt x="60817" y="302561"/>
                  </a:lnTo>
                  <a:lnTo>
                    <a:pt x="89915" y="302704"/>
                  </a:lnTo>
                  <a:lnTo>
                    <a:pt x="119014" y="301418"/>
                  </a:lnTo>
                  <a:lnTo>
                    <a:pt x="147827" y="298704"/>
                  </a:lnTo>
                  <a:lnTo>
                    <a:pt x="181546" y="294655"/>
                  </a:lnTo>
                  <a:lnTo>
                    <a:pt x="215264" y="289750"/>
                  </a:lnTo>
                  <a:lnTo>
                    <a:pt x="248983" y="284559"/>
                  </a:lnTo>
                  <a:lnTo>
                    <a:pt x="282701" y="279654"/>
                  </a:lnTo>
                  <a:lnTo>
                    <a:pt x="324611" y="274224"/>
                  </a:lnTo>
                  <a:lnTo>
                    <a:pt x="366521" y="270510"/>
                  </a:lnTo>
                  <a:lnTo>
                    <a:pt x="373260" y="270200"/>
                  </a:lnTo>
                  <a:lnTo>
                    <a:pt x="380999" y="269748"/>
                  </a:lnTo>
                  <a:lnTo>
                    <a:pt x="386453" y="269867"/>
                  </a:lnTo>
                  <a:lnTo>
                    <a:pt x="386333" y="271272"/>
                  </a:lnTo>
                  <a:lnTo>
                    <a:pt x="383285" y="274320"/>
                  </a:lnTo>
                  <a:lnTo>
                    <a:pt x="381761" y="274320"/>
                  </a:lnTo>
                  <a:lnTo>
                    <a:pt x="377951" y="273558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70" name="Google Shape;2070;p27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3541750" y="4331944"/>
              <a:ext cx="130352" cy="182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1" name="Google Shape;2071;p27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3758158" y="4333468"/>
              <a:ext cx="123209" cy="140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2" name="Google Shape;2072;p27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3978281" y="4283748"/>
              <a:ext cx="119780" cy="164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3" name="Google Shape;2073;p27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4145254" y="4244493"/>
              <a:ext cx="169214" cy="2089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74" name="Google Shape;2074;p27"/>
            <p:cNvGrpSpPr/>
            <p:nvPr/>
          </p:nvGrpSpPr>
          <p:grpSpPr>
            <a:xfrm>
              <a:off x="4261103" y="5068823"/>
              <a:ext cx="239522" cy="127381"/>
              <a:chOff x="4261103" y="5068823"/>
              <a:chExt cx="239522" cy="127381"/>
            </a:xfrm>
          </p:grpSpPr>
          <p:sp>
            <p:nvSpPr>
              <p:cNvPr id="2075" name="Google Shape;2075;p27"/>
              <p:cNvSpPr/>
              <p:nvPr/>
            </p:nvSpPr>
            <p:spPr>
              <a:xfrm>
                <a:off x="4293869" y="5132069"/>
                <a:ext cx="6350" cy="64135"/>
              </a:xfrm>
              <a:custGeom>
                <a:rect b="b" l="l" r="r" t="t"/>
                <a:pathLst>
                  <a:path extrusionOk="0" h="64135" w="6350">
                    <a:moveTo>
                      <a:pt x="0" y="0"/>
                    </a:moveTo>
                    <a:lnTo>
                      <a:pt x="1250" y="8703"/>
                    </a:lnTo>
                    <a:lnTo>
                      <a:pt x="2571" y="17621"/>
                    </a:lnTo>
                    <a:lnTo>
                      <a:pt x="3750" y="26681"/>
                    </a:lnTo>
                    <a:lnTo>
                      <a:pt x="4572" y="35814"/>
                    </a:lnTo>
                    <a:lnTo>
                      <a:pt x="5429" y="41481"/>
                    </a:lnTo>
                    <a:lnTo>
                      <a:pt x="6286" y="49149"/>
                    </a:lnTo>
                    <a:lnTo>
                      <a:pt x="6286" y="56816"/>
                    </a:lnTo>
                    <a:lnTo>
                      <a:pt x="4572" y="62484"/>
                    </a:lnTo>
                    <a:lnTo>
                      <a:pt x="3810" y="62484"/>
                    </a:lnTo>
                    <a:lnTo>
                      <a:pt x="3048" y="63246"/>
                    </a:lnTo>
                    <a:lnTo>
                      <a:pt x="2286" y="6400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6" name="Google Shape;2076;p27"/>
              <p:cNvSpPr/>
              <p:nvPr/>
            </p:nvSpPr>
            <p:spPr>
              <a:xfrm>
                <a:off x="4261103" y="5068823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8288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77" name="Google Shape;2077;p27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4343374" y="5103850"/>
                <a:ext cx="92252" cy="739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78" name="Google Shape;2078;p27"/>
              <p:cNvSpPr/>
              <p:nvPr/>
            </p:nvSpPr>
            <p:spPr>
              <a:xfrm>
                <a:off x="4486655" y="5097017"/>
                <a:ext cx="13970" cy="62865"/>
              </a:xfrm>
              <a:custGeom>
                <a:rect b="b" l="l" r="r" t="t"/>
                <a:pathLst>
                  <a:path extrusionOk="0" h="62864" w="13970">
                    <a:moveTo>
                      <a:pt x="0" y="0"/>
                    </a:moveTo>
                    <a:lnTo>
                      <a:pt x="3178" y="11882"/>
                    </a:lnTo>
                    <a:lnTo>
                      <a:pt x="6000" y="23622"/>
                    </a:lnTo>
                    <a:lnTo>
                      <a:pt x="8679" y="35361"/>
                    </a:lnTo>
                    <a:lnTo>
                      <a:pt x="11430" y="47244"/>
                    </a:lnTo>
                    <a:lnTo>
                      <a:pt x="12954" y="52578"/>
                    </a:lnTo>
                    <a:lnTo>
                      <a:pt x="12954" y="57150"/>
                    </a:lnTo>
                    <a:lnTo>
                      <a:pt x="13716" y="6248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079" name="Google Shape;2079;p27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4312132" y="4586452"/>
              <a:ext cx="80060" cy="914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0" name="Google Shape;2080;p27"/>
            <p:cNvGrpSpPr/>
            <p:nvPr/>
          </p:nvGrpSpPr>
          <p:grpSpPr>
            <a:xfrm>
              <a:off x="4625340" y="4644364"/>
              <a:ext cx="345210" cy="400837"/>
              <a:chOff x="4625340" y="4644364"/>
              <a:chExt cx="345210" cy="400837"/>
            </a:xfrm>
          </p:grpSpPr>
          <p:sp>
            <p:nvSpPr>
              <p:cNvPr id="2081" name="Google Shape;2081;p27"/>
              <p:cNvSpPr/>
              <p:nvPr/>
            </p:nvSpPr>
            <p:spPr>
              <a:xfrm>
                <a:off x="4625340" y="4683251"/>
                <a:ext cx="194310" cy="361950"/>
              </a:xfrm>
              <a:custGeom>
                <a:rect b="b" l="l" r="r" t="t"/>
                <a:pathLst>
                  <a:path extrusionOk="0" h="361950" w="194310">
                    <a:moveTo>
                      <a:pt x="42672" y="0"/>
                    </a:moveTo>
                    <a:lnTo>
                      <a:pt x="4607" y="41243"/>
                    </a:lnTo>
                    <a:lnTo>
                      <a:pt x="488" y="86677"/>
                    </a:lnTo>
                    <a:lnTo>
                      <a:pt x="0" y="108965"/>
                    </a:lnTo>
                    <a:lnTo>
                      <a:pt x="1214" y="150852"/>
                    </a:lnTo>
                    <a:lnTo>
                      <a:pt x="6286" y="192595"/>
                    </a:lnTo>
                    <a:lnTo>
                      <a:pt x="15644" y="233481"/>
                    </a:lnTo>
                    <a:lnTo>
                      <a:pt x="29718" y="272795"/>
                    </a:lnTo>
                    <a:lnTo>
                      <a:pt x="60864" y="320897"/>
                    </a:lnTo>
                    <a:lnTo>
                      <a:pt x="107442" y="353567"/>
                    </a:lnTo>
                    <a:lnTo>
                      <a:pt x="150590" y="361473"/>
                    </a:lnTo>
                    <a:lnTo>
                      <a:pt x="172057" y="360961"/>
                    </a:lnTo>
                    <a:lnTo>
                      <a:pt x="194310" y="35966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82" name="Google Shape;2082;p27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4677892" y="4644364"/>
                <a:ext cx="292658" cy="2781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83" name="Google Shape;2083;p27"/>
            <p:cNvGrpSpPr/>
            <p:nvPr/>
          </p:nvGrpSpPr>
          <p:grpSpPr>
            <a:xfrm>
              <a:off x="5061966" y="4718278"/>
              <a:ext cx="211836" cy="151831"/>
              <a:chOff x="5061966" y="4718278"/>
              <a:chExt cx="211836" cy="151831"/>
            </a:xfrm>
          </p:grpSpPr>
          <p:sp>
            <p:nvSpPr>
              <p:cNvPr id="2084" name="Google Shape;2084;p27"/>
              <p:cNvSpPr/>
              <p:nvPr/>
            </p:nvSpPr>
            <p:spPr>
              <a:xfrm>
                <a:off x="5061966" y="4782312"/>
                <a:ext cx="44450" cy="5080"/>
              </a:xfrm>
              <a:custGeom>
                <a:rect b="b" l="l" r="r" t="t"/>
                <a:pathLst>
                  <a:path extrusionOk="0" h="5079" w="44450">
                    <a:moveTo>
                      <a:pt x="0" y="3048"/>
                    </a:moveTo>
                    <a:lnTo>
                      <a:pt x="9263" y="3905"/>
                    </a:lnTo>
                    <a:lnTo>
                      <a:pt x="18669" y="4762"/>
                    </a:lnTo>
                    <a:lnTo>
                      <a:pt x="28074" y="4762"/>
                    </a:lnTo>
                    <a:lnTo>
                      <a:pt x="37338" y="3048"/>
                    </a:lnTo>
                    <a:lnTo>
                      <a:pt x="39624" y="1524"/>
                    </a:lnTo>
                    <a:lnTo>
                      <a:pt x="41910" y="762"/>
                    </a:lnTo>
                    <a:lnTo>
                      <a:pt x="4419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85" name="Google Shape;2085;p27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5145951" y="4718278"/>
                <a:ext cx="84501" cy="1518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86" name="Google Shape;2086;p27"/>
              <p:cNvSpPr/>
              <p:nvPr/>
            </p:nvSpPr>
            <p:spPr>
              <a:xfrm>
                <a:off x="5269992" y="4813554"/>
                <a:ext cx="3810" cy="48895"/>
              </a:xfrm>
              <a:custGeom>
                <a:rect b="b" l="l" r="r" t="t"/>
                <a:pathLst>
                  <a:path extrusionOk="0" h="48895" w="3810">
                    <a:moveTo>
                      <a:pt x="0" y="0"/>
                    </a:moveTo>
                    <a:lnTo>
                      <a:pt x="3810" y="4876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7" name="Google Shape;2087;p27"/>
              <p:cNvSpPr/>
              <p:nvPr/>
            </p:nvSpPr>
            <p:spPr>
              <a:xfrm>
                <a:off x="5250942" y="4745736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8" name="Google Shape;2088;p27"/>
            <p:cNvGrpSpPr/>
            <p:nvPr/>
          </p:nvGrpSpPr>
          <p:grpSpPr>
            <a:xfrm>
              <a:off x="5354573" y="4496822"/>
              <a:ext cx="175285" cy="365627"/>
              <a:chOff x="5354573" y="4496822"/>
              <a:chExt cx="175285" cy="365627"/>
            </a:xfrm>
          </p:grpSpPr>
          <p:sp>
            <p:nvSpPr>
              <p:cNvPr id="2089" name="Google Shape;2089;p27"/>
              <p:cNvSpPr/>
              <p:nvPr/>
            </p:nvSpPr>
            <p:spPr>
              <a:xfrm>
                <a:off x="5354573" y="4596384"/>
                <a:ext cx="67945" cy="266065"/>
              </a:xfrm>
              <a:custGeom>
                <a:rect b="b" l="l" r="r" t="t"/>
                <a:pathLst>
                  <a:path extrusionOk="0" h="266064" w="67945">
                    <a:moveTo>
                      <a:pt x="4572" y="0"/>
                    </a:moveTo>
                    <a:lnTo>
                      <a:pt x="37683" y="36968"/>
                    </a:lnTo>
                    <a:lnTo>
                      <a:pt x="56780" y="72866"/>
                    </a:lnTo>
                    <a:lnTo>
                      <a:pt x="67377" y="119633"/>
                    </a:lnTo>
                    <a:lnTo>
                      <a:pt x="67818" y="144017"/>
                    </a:lnTo>
                    <a:lnTo>
                      <a:pt x="64222" y="165758"/>
                    </a:lnTo>
                    <a:lnTo>
                      <a:pt x="47886" y="206382"/>
                    </a:lnTo>
                    <a:lnTo>
                      <a:pt x="20288" y="247173"/>
                    </a:lnTo>
                    <a:lnTo>
                      <a:pt x="10751" y="256520"/>
                    </a:lnTo>
                    <a:lnTo>
                      <a:pt x="0" y="26593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90" name="Google Shape;2090;p27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5432272" y="4496822"/>
                <a:ext cx="97586" cy="904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91" name="Google Shape;2091;p27"/>
            <p:cNvGrpSpPr/>
            <p:nvPr/>
          </p:nvGrpSpPr>
          <p:grpSpPr>
            <a:xfrm>
              <a:off x="5682234" y="4691634"/>
              <a:ext cx="81534" cy="74295"/>
              <a:chOff x="5682234" y="4691634"/>
              <a:chExt cx="81534" cy="74295"/>
            </a:xfrm>
          </p:grpSpPr>
          <p:sp>
            <p:nvSpPr>
              <p:cNvPr id="2092" name="Google Shape;2092;p27"/>
              <p:cNvSpPr/>
              <p:nvPr/>
            </p:nvSpPr>
            <p:spPr>
              <a:xfrm>
                <a:off x="5682234" y="4691634"/>
                <a:ext cx="72390" cy="5715"/>
              </a:xfrm>
              <a:custGeom>
                <a:rect b="b" l="l" r="r" t="t"/>
                <a:pathLst>
                  <a:path extrusionOk="0" h="5714" w="72389">
                    <a:moveTo>
                      <a:pt x="0" y="5333"/>
                    </a:moveTo>
                    <a:lnTo>
                      <a:pt x="9346" y="5619"/>
                    </a:lnTo>
                    <a:lnTo>
                      <a:pt x="18192" y="5333"/>
                    </a:lnTo>
                    <a:lnTo>
                      <a:pt x="26896" y="4476"/>
                    </a:lnTo>
                    <a:lnTo>
                      <a:pt x="35814" y="3047"/>
                    </a:lnTo>
                    <a:lnTo>
                      <a:pt x="44136" y="1928"/>
                    </a:lnTo>
                    <a:lnTo>
                      <a:pt x="52101" y="952"/>
                    </a:lnTo>
                    <a:lnTo>
                      <a:pt x="59924" y="261"/>
                    </a:lnTo>
                    <a:lnTo>
                      <a:pt x="67818" y="0"/>
                    </a:lnTo>
                    <a:lnTo>
                      <a:pt x="69342" y="0"/>
                    </a:lnTo>
                    <a:lnTo>
                      <a:pt x="70866" y="0"/>
                    </a:lnTo>
                    <a:lnTo>
                      <a:pt x="7239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3" name="Google Shape;2093;p27"/>
              <p:cNvSpPr/>
              <p:nvPr/>
            </p:nvSpPr>
            <p:spPr>
              <a:xfrm>
                <a:off x="5691378" y="4741164"/>
                <a:ext cx="72390" cy="24765"/>
              </a:xfrm>
              <a:custGeom>
                <a:rect b="b" l="l" r="r" t="t"/>
                <a:pathLst>
                  <a:path extrusionOk="0" h="24764" w="72389">
                    <a:moveTo>
                      <a:pt x="0" y="24383"/>
                    </a:moveTo>
                    <a:lnTo>
                      <a:pt x="46482" y="16001"/>
                    </a:lnTo>
                    <a:lnTo>
                      <a:pt x="66627" y="5822"/>
                    </a:lnTo>
                    <a:lnTo>
                      <a:pt x="7239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94" name="Google Shape;2094;p27"/>
            <p:cNvSpPr/>
            <p:nvPr/>
          </p:nvSpPr>
          <p:spPr>
            <a:xfrm>
              <a:off x="6221729" y="4536947"/>
              <a:ext cx="346075" cy="256540"/>
            </a:xfrm>
            <a:custGeom>
              <a:rect b="b" l="l" r="r" t="t"/>
              <a:pathLst>
                <a:path extrusionOk="0" h="256539" w="346075">
                  <a:moveTo>
                    <a:pt x="308610" y="0"/>
                  </a:moveTo>
                  <a:lnTo>
                    <a:pt x="264604" y="7048"/>
                  </a:lnTo>
                  <a:lnTo>
                    <a:pt x="221742" y="17526"/>
                  </a:lnTo>
                  <a:lnTo>
                    <a:pt x="178117" y="29527"/>
                  </a:lnTo>
                  <a:lnTo>
                    <a:pt x="135636" y="42672"/>
                  </a:lnTo>
                  <a:lnTo>
                    <a:pt x="106680" y="59436"/>
                  </a:lnTo>
                  <a:lnTo>
                    <a:pt x="117097" y="63103"/>
                  </a:lnTo>
                  <a:lnTo>
                    <a:pt x="170045" y="69151"/>
                  </a:lnTo>
                  <a:lnTo>
                    <a:pt x="211716" y="70389"/>
                  </a:lnTo>
                  <a:lnTo>
                    <a:pt x="232410" y="70866"/>
                  </a:lnTo>
                  <a:lnTo>
                    <a:pt x="271522" y="74830"/>
                  </a:lnTo>
                  <a:lnTo>
                    <a:pt x="288071" y="85832"/>
                  </a:lnTo>
                  <a:lnTo>
                    <a:pt x="286607" y="92297"/>
                  </a:lnTo>
                  <a:lnTo>
                    <a:pt x="241458" y="127444"/>
                  </a:lnTo>
                  <a:lnTo>
                    <a:pt x="203454" y="148590"/>
                  </a:lnTo>
                  <a:lnTo>
                    <a:pt x="157472" y="171497"/>
                  </a:lnTo>
                  <a:lnTo>
                    <a:pt x="110490" y="192405"/>
                  </a:lnTo>
                  <a:lnTo>
                    <a:pt x="63507" y="213312"/>
                  </a:lnTo>
                  <a:lnTo>
                    <a:pt x="17526" y="236220"/>
                  </a:lnTo>
                  <a:lnTo>
                    <a:pt x="9144" y="240792"/>
                  </a:lnTo>
                  <a:lnTo>
                    <a:pt x="4572" y="243840"/>
                  </a:lnTo>
                  <a:lnTo>
                    <a:pt x="0" y="251460"/>
                  </a:lnTo>
                  <a:lnTo>
                    <a:pt x="12084" y="255067"/>
                  </a:lnTo>
                  <a:lnTo>
                    <a:pt x="25812" y="256317"/>
                  </a:lnTo>
                  <a:lnTo>
                    <a:pt x="39969" y="256282"/>
                  </a:lnTo>
                  <a:lnTo>
                    <a:pt x="53340" y="256032"/>
                  </a:lnTo>
                  <a:lnTo>
                    <a:pt x="87391" y="255698"/>
                  </a:lnTo>
                  <a:lnTo>
                    <a:pt x="121158" y="253936"/>
                  </a:lnTo>
                  <a:lnTo>
                    <a:pt x="154924" y="251317"/>
                  </a:lnTo>
                  <a:lnTo>
                    <a:pt x="188976" y="248411"/>
                  </a:lnTo>
                  <a:lnTo>
                    <a:pt x="220980" y="245030"/>
                  </a:lnTo>
                  <a:lnTo>
                    <a:pt x="252984" y="241935"/>
                  </a:lnTo>
                  <a:lnTo>
                    <a:pt x="284988" y="239410"/>
                  </a:lnTo>
                  <a:lnTo>
                    <a:pt x="316992" y="237744"/>
                  </a:lnTo>
                  <a:lnTo>
                    <a:pt x="324302" y="237744"/>
                  </a:lnTo>
                  <a:lnTo>
                    <a:pt x="331470" y="237744"/>
                  </a:lnTo>
                  <a:lnTo>
                    <a:pt x="338637" y="237744"/>
                  </a:lnTo>
                  <a:lnTo>
                    <a:pt x="345948" y="237744"/>
                  </a:lnTo>
                  <a:lnTo>
                    <a:pt x="340614" y="237744"/>
                  </a:lnTo>
                  <a:lnTo>
                    <a:pt x="335280" y="238506"/>
                  </a:lnTo>
                  <a:lnTo>
                    <a:pt x="330708" y="23850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5" name="Google Shape;2095;p27"/>
            <p:cNvGrpSpPr/>
            <p:nvPr/>
          </p:nvGrpSpPr>
          <p:grpSpPr>
            <a:xfrm>
              <a:off x="6214872" y="4892040"/>
              <a:ext cx="214122" cy="111506"/>
              <a:chOff x="6214872" y="4892040"/>
              <a:chExt cx="214122" cy="111506"/>
            </a:xfrm>
          </p:grpSpPr>
          <p:sp>
            <p:nvSpPr>
              <p:cNvPr id="2096" name="Google Shape;2096;p27"/>
              <p:cNvSpPr/>
              <p:nvPr/>
            </p:nvSpPr>
            <p:spPr>
              <a:xfrm>
                <a:off x="6234684" y="4940046"/>
                <a:ext cx="16510" cy="63500"/>
              </a:xfrm>
              <a:custGeom>
                <a:rect b="b" l="l" r="r" t="t"/>
                <a:pathLst>
                  <a:path extrusionOk="0" h="63500" w="16510">
                    <a:moveTo>
                      <a:pt x="0" y="0"/>
                    </a:moveTo>
                    <a:lnTo>
                      <a:pt x="976" y="10941"/>
                    </a:lnTo>
                    <a:lnTo>
                      <a:pt x="2667" y="21240"/>
                    </a:lnTo>
                    <a:lnTo>
                      <a:pt x="4929" y="31396"/>
                    </a:lnTo>
                    <a:lnTo>
                      <a:pt x="7620" y="41910"/>
                    </a:lnTo>
                    <a:lnTo>
                      <a:pt x="9144" y="50292"/>
                    </a:lnTo>
                    <a:lnTo>
                      <a:pt x="11430" y="57150"/>
                    </a:lnTo>
                    <a:lnTo>
                      <a:pt x="16002" y="6324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7" name="Google Shape;2097;p27"/>
              <p:cNvSpPr/>
              <p:nvPr/>
            </p:nvSpPr>
            <p:spPr>
              <a:xfrm>
                <a:off x="6214872" y="4892040"/>
                <a:ext cx="13970" cy="1905"/>
              </a:xfrm>
              <a:custGeom>
                <a:rect b="b" l="l" r="r" t="t"/>
                <a:pathLst>
                  <a:path extrusionOk="0" h="1904" w="13970">
                    <a:moveTo>
                      <a:pt x="0" y="1523"/>
                    </a:moveTo>
                    <a:lnTo>
                      <a:pt x="4572" y="761"/>
                    </a:lnTo>
                    <a:lnTo>
                      <a:pt x="9144" y="761"/>
                    </a:lnTo>
                    <a:lnTo>
                      <a:pt x="1371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27"/>
              <p:cNvSpPr/>
              <p:nvPr/>
            </p:nvSpPr>
            <p:spPr>
              <a:xfrm>
                <a:off x="6285738" y="4938522"/>
                <a:ext cx="56515" cy="635"/>
              </a:xfrm>
              <a:custGeom>
                <a:rect b="b" l="l" r="r" t="t"/>
                <a:pathLst>
                  <a:path extrusionOk="0" h="635" w="56514">
                    <a:moveTo>
                      <a:pt x="0" y="0"/>
                    </a:moveTo>
                    <a:lnTo>
                      <a:pt x="9144" y="428"/>
                    </a:lnTo>
                    <a:lnTo>
                      <a:pt x="18288" y="571"/>
                    </a:lnTo>
                    <a:lnTo>
                      <a:pt x="27432" y="428"/>
                    </a:lnTo>
                    <a:lnTo>
                      <a:pt x="36576" y="0"/>
                    </a:lnTo>
                    <a:lnTo>
                      <a:pt x="42672" y="0"/>
                    </a:lnTo>
                    <a:lnTo>
                      <a:pt x="49530" y="0"/>
                    </a:lnTo>
                    <a:lnTo>
                      <a:pt x="5638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27"/>
              <p:cNvSpPr/>
              <p:nvPr/>
            </p:nvSpPr>
            <p:spPr>
              <a:xfrm>
                <a:off x="6309360" y="4972050"/>
                <a:ext cx="64135" cy="14604"/>
              </a:xfrm>
              <a:custGeom>
                <a:rect b="b" l="l" r="r" t="t"/>
                <a:pathLst>
                  <a:path extrusionOk="0" h="14604" w="64135">
                    <a:moveTo>
                      <a:pt x="0" y="14478"/>
                    </a:moveTo>
                    <a:lnTo>
                      <a:pt x="43434" y="7620"/>
                    </a:lnTo>
                    <a:lnTo>
                      <a:pt x="54102" y="3810"/>
                    </a:lnTo>
                    <a:lnTo>
                      <a:pt x="57150" y="3048"/>
                    </a:lnTo>
                    <a:lnTo>
                      <a:pt x="6400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0" name="Google Shape;2100;p27"/>
              <p:cNvSpPr/>
              <p:nvPr/>
            </p:nvSpPr>
            <p:spPr>
              <a:xfrm>
                <a:off x="6421374" y="4927092"/>
                <a:ext cx="7620" cy="60960"/>
              </a:xfrm>
              <a:custGeom>
                <a:rect b="b" l="l" r="r" t="t"/>
                <a:pathLst>
                  <a:path extrusionOk="0" h="60960" w="7620">
                    <a:moveTo>
                      <a:pt x="0" y="0"/>
                    </a:moveTo>
                    <a:lnTo>
                      <a:pt x="595" y="11310"/>
                    </a:lnTo>
                    <a:lnTo>
                      <a:pt x="1333" y="22478"/>
                    </a:lnTo>
                    <a:lnTo>
                      <a:pt x="2357" y="33647"/>
                    </a:lnTo>
                    <a:lnTo>
                      <a:pt x="3810" y="44957"/>
                    </a:lnTo>
                    <a:lnTo>
                      <a:pt x="4572" y="53339"/>
                    </a:lnTo>
                    <a:lnTo>
                      <a:pt x="4572" y="55625"/>
                    </a:lnTo>
                    <a:lnTo>
                      <a:pt x="7620" y="6095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01" name="Google Shape;2101;p27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6326098" y="4377497"/>
              <a:ext cx="99872" cy="10537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02" name="Google Shape;2102;p27"/>
            <p:cNvGrpSpPr/>
            <p:nvPr/>
          </p:nvGrpSpPr>
          <p:grpSpPr>
            <a:xfrm>
              <a:off x="6672808" y="4424146"/>
              <a:ext cx="416586" cy="304825"/>
              <a:chOff x="6672808" y="4424146"/>
              <a:chExt cx="416586" cy="304825"/>
            </a:xfrm>
          </p:grpSpPr>
          <p:pic>
            <p:nvPicPr>
              <p:cNvPr id="2103" name="Google Shape;2103;p27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6672808" y="4454626"/>
                <a:ext cx="111302" cy="2355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04" name="Google Shape;2104;p27"/>
              <p:cNvSpPr/>
              <p:nvPr/>
            </p:nvSpPr>
            <p:spPr>
              <a:xfrm>
                <a:off x="6815709" y="4664202"/>
                <a:ext cx="4445" cy="64769"/>
              </a:xfrm>
              <a:custGeom>
                <a:rect b="b" l="l" r="r" t="t"/>
                <a:pathLst>
                  <a:path extrusionOk="0" h="64770" w="4445">
                    <a:moveTo>
                      <a:pt x="4191" y="0"/>
                    </a:moveTo>
                    <a:lnTo>
                      <a:pt x="2309" y="7655"/>
                    </a:lnTo>
                    <a:lnTo>
                      <a:pt x="1143" y="14954"/>
                    </a:lnTo>
                    <a:lnTo>
                      <a:pt x="547" y="22395"/>
                    </a:lnTo>
                    <a:lnTo>
                      <a:pt x="381" y="30480"/>
                    </a:lnTo>
                    <a:lnTo>
                      <a:pt x="190" y="38838"/>
                    </a:lnTo>
                    <a:lnTo>
                      <a:pt x="0" y="47625"/>
                    </a:lnTo>
                    <a:lnTo>
                      <a:pt x="381" y="56411"/>
                    </a:lnTo>
                    <a:lnTo>
                      <a:pt x="1905" y="6477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5" name="Google Shape;2105;p27"/>
              <p:cNvSpPr/>
              <p:nvPr/>
            </p:nvSpPr>
            <p:spPr>
              <a:xfrm>
                <a:off x="6816090" y="4653534"/>
                <a:ext cx="54610" cy="56515"/>
              </a:xfrm>
              <a:custGeom>
                <a:rect b="b" l="l" r="r" t="t"/>
                <a:pathLst>
                  <a:path extrusionOk="0" h="56514" w="54609">
                    <a:moveTo>
                      <a:pt x="0" y="12954"/>
                    </a:moveTo>
                    <a:lnTo>
                      <a:pt x="28194" y="30480"/>
                    </a:lnTo>
                    <a:lnTo>
                      <a:pt x="28956" y="25908"/>
                    </a:lnTo>
                    <a:lnTo>
                      <a:pt x="30480" y="19812"/>
                    </a:lnTo>
                    <a:lnTo>
                      <a:pt x="31242" y="14478"/>
                    </a:lnTo>
                    <a:lnTo>
                      <a:pt x="31242" y="8382"/>
                    </a:lnTo>
                    <a:lnTo>
                      <a:pt x="31242" y="3048"/>
                    </a:lnTo>
                    <a:lnTo>
                      <a:pt x="31242" y="762"/>
                    </a:lnTo>
                    <a:lnTo>
                      <a:pt x="31242" y="0"/>
                    </a:lnTo>
                    <a:lnTo>
                      <a:pt x="32766" y="3048"/>
                    </a:lnTo>
                    <a:lnTo>
                      <a:pt x="35052" y="6858"/>
                    </a:lnTo>
                    <a:lnTo>
                      <a:pt x="35814" y="10668"/>
                    </a:lnTo>
                    <a:lnTo>
                      <a:pt x="37445" y="19228"/>
                    </a:lnTo>
                    <a:lnTo>
                      <a:pt x="39147" y="27717"/>
                    </a:lnTo>
                    <a:lnTo>
                      <a:pt x="41278" y="36064"/>
                    </a:lnTo>
                    <a:lnTo>
                      <a:pt x="44196" y="44196"/>
                    </a:lnTo>
                    <a:lnTo>
                      <a:pt x="46482" y="51054"/>
                    </a:lnTo>
                    <a:lnTo>
                      <a:pt x="48768" y="52578"/>
                    </a:lnTo>
                    <a:lnTo>
                      <a:pt x="54102" y="5638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27"/>
              <p:cNvSpPr/>
              <p:nvPr/>
            </p:nvSpPr>
            <p:spPr>
              <a:xfrm>
                <a:off x="6898386" y="4648200"/>
                <a:ext cx="46990" cy="67310"/>
              </a:xfrm>
              <a:custGeom>
                <a:rect b="b" l="l" r="r" t="t"/>
                <a:pathLst>
                  <a:path extrusionOk="0" h="67310" w="46990">
                    <a:moveTo>
                      <a:pt x="2285" y="0"/>
                    </a:moveTo>
                    <a:lnTo>
                      <a:pt x="1285" y="9024"/>
                    </a:lnTo>
                    <a:lnTo>
                      <a:pt x="571" y="17907"/>
                    </a:lnTo>
                    <a:lnTo>
                      <a:pt x="142" y="26789"/>
                    </a:lnTo>
                    <a:lnTo>
                      <a:pt x="0" y="35814"/>
                    </a:lnTo>
                    <a:lnTo>
                      <a:pt x="761" y="44196"/>
                    </a:lnTo>
                    <a:lnTo>
                      <a:pt x="2285" y="51816"/>
                    </a:lnTo>
                    <a:lnTo>
                      <a:pt x="6095" y="60198"/>
                    </a:lnTo>
                    <a:lnTo>
                      <a:pt x="7619" y="63246"/>
                    </a:lnTo>
                    <a:lnTo>
                      <a:pt x="8381" y="66294"/>
                    </a:lnTo>
                    <a:lnTo>
                      <a:pt x="11429" y="66294"/>
                    </a:lnTo>
                    <a:lnTo>
                      <a:pt x="16001" y="67056"/>
                    </a:lnTo>
                    <a:lnTo>
                      <a:pt x="21335" y="66294"/>
                    </a:lnTo>
                    <a:lnTo>
                      <a:pt x="25907" y="64008"/>
                    </a:lnTo>
                    <a:lnTo>
                      <a:pt x="31694" y="60757"/>
                    </a:lnTo>
                    <a:lnTo>
                      <a:pt x="36766" y="56864"/>
                    </a:lnTo>
                    <a:lnTo>
                      <a:pt x="41552" y="52542"/>
                    </a:lnTo>
                    <a:lnTo>
                      <a:pt x="46481" y="4800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07" name="Google Shape;2107;p27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6807682" y="4424146"/>
                <a:ext cx="67106" cy="968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08" name="Google Shape;2108;p27"/>
              <p:cNvSpPr/>
              <p:nvPr/>
            </p:nvSpPr>
            <p:spPr>
              <a:xfrm>
                <a:off x="6952488" y="4536912"/>
                <a:ext cx="45720" cy="88265"/>
              </a:xfrm>
              <a:custGeom>
                <a:rect b="b" l="l" r="r" t="t"/>
                <a:pathLst>
                  <a:path extrusionOk="0" h="88264" w="45720">
                    <a:moveTo>
                      <a:pt x="0" y="18323"/>
                    </a:moveTo>
                    <a:lnTo>
                      <a:pt x="452" y="9358"/>
                    </a:lnTo>
                    <a:lnTo>
                      <a:pt x="1904" y="3178"/>
                    </a:lnTo>
                    <a:lnTo>
                      <a:pt x="6215" y="0"/>
                    </a:lnTo>
                    <a:lnTo>
                      <a:pt x="15239" y="35"/>
                    </a:lnTo>
                    <a:lnTo>
                      <a:pt x="44231" y="34385"/>
                    </a:lnTo>
                    <a:lnTo>
                      <a:pt x="45434" y="47565"/>
                    </a:lnTo>
                    <a:lnTo>
                      <a:pt x="43922" y="60602"/>
                    </a:lnTo>
                    <a:lnTo>
                      <a:pt x="39624" y="72425"/>
                    </a:lnTo>
                    <a:lnTo>
                      <a:pt x="35052" y="80045"/>
                    </a:lnTo>
                    <a:lnTo>
                      <a:pt x="29718" y="84617"/>
                    </a:lnTo>
                    <a:lnTo>
                      <a:pt x="22098" y="87665"/>
                    </a:lnTo>
                    <a:lnTo>
                      <a:pt x="19050" y="83093"/>
                    </a:lnTo>
                    <a:lnTo>
                      <a:pt x="21336" y="80807"/>
                    </a:lnTo>
                    <a:lnTo>
                      <a:pt x="25146" y="7318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9" name="Google Shape;2109;p27"/>
              <p:cNvSpPr/>
              <p:nvPr/>
            </p:nvSpPr>
            <p:spPr>
              <a:xfrm>
                <a:off x="6995469" y="4529328"/>
                <a:ext cx="50165" cy="90170"/>
              </a:xfrm>
              <a:custGeom>
                <a:rect b="b" l="l" r="r" t="t"/>
                <a:pathLst>
                  <a:path extrusionOk="0" h="90170" w="50165">
                    <a:moveTo>
                      <a:pt x="33218" y="0"/>
                    </a:moveTo>
                    <a:lnTo>
                      <a:pt x="5786" y="28194"/>
                    </a:lnTo>
                    <a:lnTo>
                      <a:pt x="0" y="63019"/>
                    </a:lnTo>
                    <a:lnTo>
                      <a:pt x="1214" y="74676"/>
                    </a:lnTo>
                    <a:lnTo>
                      <a:pt x="4250" y="82415"/>
                    </a:lnTo>
                    <a:lnTo>
                      <a:pt x="9501" y="86868"/>
                    </a:lnTo>
                    <a:lnTo>
                      <a:pt x="16323" y="89034"/>
                    </a:lnTo>
                    <a:lnTo>
                      <a:pt x="24074" y="89916"/>
                    </a:lnTo>
                    <a:lnTo>
                      <a:pt x="31658" y="89701"/>
                    </a:lnTo>
                    <a:lnTo>
                      <a:pt x="37885" y="88201"/>
                    </a:lnTo>
                    <a:lnTo>
                      <a:pt x="43684" y="85844"/>
                    </a:lnTo>
                    <a:lnTo>
                      <a:pt x="49982" y="8305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p27"/>
              <p:cNvSpPr/>
              <p:nvPr/>
            </p:nvSpPr>
            <p:spPr>
              <a:xfrm>
                <a:off x="7075170" y="4609338"/>
                <a:ext cx="3175" cy="40640"/>
              </a:xfrm>
              <a:custGeom>
                <a:rect b="b" l="l" r="r" t="t"/>
                <a:pathLst>
                  <a:path extrusionOk="0" h="40639" w="3175">
                    <a:moveTo>
                      <a:pt x="0" y="0"/>
                    </a:moveTo>
                    <a:lnTo>
                      <a:pt x="2286" y="32003"/>
                    </a:lnTo>
                    <a:lnTo>
                      <a:pt x="3048" y="36575"/>
                    </a:lnTo>
                    <a:lnTo>
                      <a:pt x="3048" y="4038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1" name="Google Shape;2111;p27"/>
              <p:cNvSpPr/>
              <p:nvPr/>
            </p:nvSpPr>
            <p:spPr>
              <a:xfrm>
                <a:off x="7065264" y="4517898"/>
                <a:ext cx="24130" cy="22860"/>
              </a:xfrm>
              <a:custGeom>
                <a:rect b="b" l="l" r="r" t="t"/>
                <a:pathLst>
                  <a:path extrusionOk="0" h="22860" w="24129">
                    <a:moveTo>
                      <a:pt x="0" y="5334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8288" y="22860"/>
                    </a:lnTo>
                    <a:lnTo>
                      <a:pt x="23622" y="17526"/>
                    </a:lnTo>
                    <a:lnTo>
                      <a:pt x="23622" y="11430"/>
                    </a:lnTo>
                    <a:lnTo>
                      <a:pt x="23622" y="5334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2" name="Google Shape;2112;p27"/>
            <p:cNvGrpSpPr/>
            <p:nvPr/>
          </p:nvGrpSpPr>
          <p:grpSpPr>
            <a:xfrm>
              <a:off x="7194803" y="4466081"/>
              <a:ext cx="200914" cy="174371"/>
              <a:chOff x="7194803" y="4466081"/>
              <a:chExt cx="200914" cy="174371"/>
            </a:xfrm>
          </p:grpSpPr>
          <p:sp>
            <p:nvSpPr>
              <p:cNvPr id="2113" name="Google Shape;2113;p27"/>
              <p:cNvSpPr/>
              <p:nvPr/>
            </p:nvSpPr>
            <p:spPr>
              <a:xfrm>
                <a:off x="7194803" y="4571999"/>
                <a:ext cx="55880" cy="25400"/>
              </a:xfrm>
              <a:custGeom>
                <a:rect b="b" l="l" r="r" t="t"/>
                <a:pathLst>
                  <a:path extrusionOk="0" h="25400" w="55879">
                    <a:moveTo>
                      <a:pt x="0" y="25145"/>
                    </a:moveTo>
                    <a:lnTo>
                      <a:pt x="11882" y="19359"/>
                    </a:lnTo>
                    <a:lnTo>
                      <a:pt x="23622" y="14287"/>
                    </a:lnTo>
                    <a:lnTo>
                      <a:pt x="35361" y="9501"/>
                    </a:lnTo>
                    <a:lnTo>
                      <a:pt x="47243" y="4571"/>
                    </a:lnTo>
                    <a:lnTo>
                      <a:pt x="50291" y="3047"/>
                    </a:lnTo>
                    <a:lnTo>
                      <a:pt x="52577" y="1523"/>
                    </a:lnTo>
                    <a:lnTo>
                      <a:pt x="5562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4" name="Google Shape;2114;p27"/>
              <p:cNvSpPr/>
              <p:nvPr/>
            </p:nvSpPr>
            <p:spPr>
              <a:xfrm>
                <a:off x="7293649" y="4506467"/>
                <a:ext cx="45720" cy="133985"/>
              </a:xfrm>
              <a:custGeom>
                <a:rect b="b" l="l" r="r" t="t"/>
                <a:pathLst>
                  <a:path extrusionOk="0" h="133985" w="45720">
                    <a:moveTo>
                      <a:pt x="214" y="15240"/>
                    </a:moveTo>
                    <a:lnTo>
                      <a:pt x="13239" y="40647"/>
                    </a:lnTo>
                    <a:lnTo>
                      <a:pt x="19835" y="40576"/>
                    </a:lnTo>
                    <a:lnTo>
                      <a:pt x="45172" y="8382"/>
                    </a:lnTo>
                    <a:lnTo>
                      <a:pt x="43648" y="3810"/>
                    </a:lnTo>
                    <a:lnTo>
                      <a:pt x="42886" y="0"/>
                    </a:lnTo>
                    <a:lnTo>
                      <a:pt x="41362" y="6096"/>
                    </a:lnTo>
                    <a:lnTo>
                      <a:pt x="41362" y="13716"/>
                    </a:lnTo>
                    <a:lnTo>
                      <a:pt x="42124" y="20574"/>
                    </a:lnTo>
                    <a:lnTo>
                      <a:pt x="42124" y="41278"/>
                    </a:lnTo>
                    <a:lnTo>
                      <a:pt x="42124" y="62198"/>
                    </a:lnTo>
                    <a:lnTo>
                      <a:pt x="42124" y="83260"/>
                    </a:lnTo>
                    <a:lnTo>
                      <a:pt x="42124" y="104394"/>
                    </a:lnTo>
                    <a:lnTo>
                      <a:pt x="42338" y="111204"/>
                    </a:lnTo>
                    <a:lnTo>
                      <a:pt x="42124" y="117729"/>
                    </a:lnTo>
                    <a:lnTo>
                      <a:pt x="40195" y="123682"/>
                    </a:lnTo>
                    <a:lnTo>
                      <a:pt x="35266" y="128778"/>
                    </a:lnTo>
                    <a:lnTo>
                      <a:pt x="29848" y="130992"/>
                    </a:lnTo>
                    <a:lnTo>
                      <a:pt x="23360" y="132778"/>
                    </a:lnTo>
                    <a:lnTo>
                      <a:pt x="16728" y="133707"/>
                    </a:lnTo>
                    <a:lnTo>
                      <a:pt x="10882" y="133350"/>
                    </a:lnTo>
                    <a:lnTo>
                      <a:pt x="2500" y="131826"/>
                    </a:lnTo>
                    <a:lnTo>
                      <a:pt x="4024" y="124968"/>
                    </a:lnTo>
                    <a:lnTo>
                      <a:pt x="3262" y="11887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5" name="Google Shape;2115;p27"/>
              <p:cNvSpPr/>
              <p:nvPr/>
            </p:nvSpPr>
            <p:spPr>
              <a:xfrm>
                <a:off x="7390637" y="4565903"/>
                <a:ext cx="5080" cy="57150"/>
              </a:xfrm>
              <a:custGeom>
                <a:rect b="b" l="l" r="r" t="t"/>
                <a:pathLst>
                  <a:path extrusionOk="0" h="57150" w="5079">
                    <a:moveTo>
                      <a:pt x="0" y="0"/>
                    </a:moveTo>
                    <a:lnTo>
                      <a:pt x="4572" y="39624"/>
                    </a:lnTo>
                    <a:lnTo>
                      <a:pt x="4572" y="48006"/>
                    </a:lnTo>
                    <a:lnTo>
                      <a:pt x="3810" y="55626"/>
                    </a:lnTo>
                    <a:lnTo>
                      <a:pt x="3810" y="56388"/>
                    </a:lnTo>
                    <a:lnTo>
                      <a:pt x="3810" y="5715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6" name="Google Shape;2116;p27"/>
              <p:cNvSpPr/>
              <p:nvPr/>
            </p:nvSpPr>
            <p:spPr>
              <a:xfrm>
                <a:off x="7374635" y="4466081"/>
                <a:ext cx="2540" cy="13335"/>
              </a:xfrm>
              <a:custGeom>
                <a:rect b="b" l="l" r="r" t="t"/>
                <a:pathLst>
                  <a:path extrusionOk="0" h="13335" w="2540">
                    <a:moveTo>
                      <a:pt x="2285" y="12953"/>
                    </a:moveTo>
                    <a:lnTo>
                      <a:pt x="1523" y="8381"/>
                    </a:lnTo>
                    <a:lnTo>
                      <a:pt x="761" y="4571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7" name="Google Shape;2117;p27"/>
            <p:cNvSpPr/>
            <p:nvPr/>
          </p:nvSpPr>
          <p:spPr>
            <a:xfrm>
              <a:off x="7475981" y="4376165"/>
              <a:ext cx="60325" cy="255270"/>
            </a:xfrm>
            <a:custGeom>
              <a:rect b="b" l="l" r="r" t="t"/>
              <a:pathLst>
                <a:path extrusionOk="0" h="255270" w="60325">
                  <a:moveTo>
                    <a:pt x="5333" y="0"/>
                  </a:moveTo>
                  <a:lnTo>
                    <a:pt x="28193" y="32480"/>
                  </a:lnTo>
                  <a:lnTo>
                    <a:pt x="46481" y="67817"/>
                  </a:lnTo>
                  <a:lnTo>
                    <a:pt x="57340" y="106870"/>
                  </a:lnTo>
                  <a:lnTo>
                    <a:pt x="60197" y="147066"/>
                  </a:lnTo>
                  <a:lnTo>
                    <a:pt x="57578" y="168985"/>
                  </a:lnTo>
                  <a:lnTo>
                    <a:pt x="41767" y="208252"/>
                  </a:lnTo>
                  <a:lnTo>
                    <a:pt x="14287" y="243935"/>
                  </a:lnTo>
                  <a:lnTo>
                    <a:pt x="7858" y="249781"/>
                  </a:lnTo>
                  <a:lnTo>
                    <a:pt x="0" y="25527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6630923" y="4530852"/>
              <a:ext cx="121285" cy="296545"/>
            </a:xfrm>
            <a:custGeom>
              <a:rect b="b" l="l" r="r" t="t"/>
              <a:pathLst>
                <a:path extrusionOk="0" h="296545" w="121284">
                  <a:moveTo>
                    <a:pt x="0" y="0"/>
                  </a:moveTo>
                  <a:lnTo>
                    <a:pt x="964" y="45219"/>
                  </a:lnTo>
                  <a:lnTo>
                    <a:pt x="2726" y="87499"/>
                  </a:lnTo>
                  <a:lnTo>
                    <a:pt x="6560" y="141529"/>
                  </a:lnTo>
                  <a:lnTo>
                    <a:pt x="14751" y="194262"/>
                  </a:lnTo>
                  <a:lnTo>
                    <a:pt x="31873" y="244268"/>
                  </a:lnTo>
                  <a:lnTo>
                    <a:pt x="61793" y="283023"/>
                  </a:lnTo>
                  <a:lnTo>
                    <a:pt x="99083" y="295096"/>
                  </a:lnTo>
                  <a:lnTo>
                    <a:pt x="121158" y="296418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7505700" y="4308347"/>
              <a:ext cx="94615" cy="38100"/>
            </a:xfrm>
            <a:custGeom>
              <a:rect b="b" l="l" r="r" t="t"/>
              <a:pathLst>
                <a:path extrusionOk="0" h="38100" w="94615">
                  <a:moveTo>
                    <a:pt x="0" y="13715"/>
                  </a:moveTo>
                  <a:lnTo>
                    <a:pt x="28956" y="0"/>
                  </a:lnTo>
                  <a:lnTo>
                    <a:pt x="36576" y="761"/>
                  </a:lnTo>
                  <a:lnTo>
                    <a:pt x="41148" y="7619"/>
                  </a:lnTo>
                  <a:lnTo>
                    <a:pt x="44196" y="13715"/>
                  </a:lnTo>
                  <a:lnTo>
                    <a:pt x="44196" y="25907"/>
                  </a:lnTo>
                  <a:lnTo>
                    <a:pt x="41148" y="32003"/>
                  </a:lnTo>
                  <a:lnTo>
                    <a:pt x="40386" y="34289"/>
                  </a:lnTo>
                  <a:lnTo>
                    <a:pt x="38862" y="36575"/>
                  </a:lnTo>
                  <a:lnTo>
                    <a:pt x="38100" y="38099"/>
                  </a:lnTo>
                  <a:lnTo>
                    <a:pt x="45720" y="38099"/>
                  </a:lnTo>
                  <a:lnTo>
                    <a:pt x="51816" y="37337"/>
                  </a:lnTo>
                  <a:lnTo>
                    <a:pt x="60198" y="35813"/>
                  </a:lnTo>
                  <a:lnTo>
                    <a:pt x="68770" y="34218"/>
                  </a:lnTo>
                  <a:lnTo>
                    <a:pt x="77343" y="32765"/>
                  </a:lnTo>
                  <a:lnTo>
                    <a:pt x="85915" y="31313"/>
                  </a:lnTo>
                  <a:lnTo>
                    <a:pt x="94488" y="29717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0" name="Google Shape;2120;p27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7694650" y="4479772"/>
              <a:ext cx="102920" cy="107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1" name="Google Shape;2121;p27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7848967" y="4431862"/>
              <a:ext cx="129959" cy="1389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22" name="Google Shape;2122;p27"/>
            <p:cNvGrpSpPr/>
            <p:nvPr/>
          </p:nvGrpSpPr>
          <p:grpSpPr>
            <a:xfrm>
              <a:off x="3973829" y="5861304"/>
              <a:ext cx="62865" cy="142367"/>
              <a:chOff x="3973829" y="5861304"/>
              <a:chExt cx="62865" cy="142367"/>
            </a:xfrm>
          </p:grpSpPr>
          <p:sp>
            <p:nvSpPr>
              <p:cNvPr id="2123" name="Google Shape;2123;p27"/>
              <p:cNvSpPr/>
              <p:nvPr/>
            </p:nvSpPr>
            <p:spPr>
              <a:xfrm>
                <a:off x="3978401" y="5861304"/>
                <a:ext cx="45085" cy="9525"/>
              </a:xfrm>
              <a:custGeom>
                <a:rect b="b" l="l" r="r" t="t"/>
                <a:pathLst>
                  <a:path extrusionOk="0" h="9525" w="45085">
                    <a:moveTo>
                      <a:pt x="0" y="0"/>
                    </a:moveTo>
                    <a:lnTo>
                      <a:pt x="9024" y="2143"/>
                    </a:lnTo>
                    <a:lnTo>
                      <a:pt x="17907" y="4000"/>
                    </a:lnTo>
                    <a:lnTo>
                      <a:pt x="26789" y="5572"/>
                    </a:lnTo>
                    <a:lnTo>
                      <a:pt x="35814" y="6857"/>
                    </a:lnTo>
                    <a:lnTo>
                      <a:pt x="41148" y="7619"/>
                    </a:lnTo>
                    <a:lnTo>
                      <a:pt x="41910" y="7619"/>
                    </a:lnTo>
                    <a:lnTo>
                      <a:pt x="44958" y="914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4" name="Google Shape;2124;p27"/>
              <p:cNvSpPr/>
              <p:nvPr/>
            </p:nvSpPr>
            <p:spPr>
              <a:xfrm>
                <a:off x="3973829" y="5935218"/>
                <a:ext cx="52705" cy="6350"/>
              </a:xfrm>
              <a:custGeom>
                <a:rect b="b" l="l" r="r" t="t"/>
                <a:pathLst>
                  <a:path extrusionOk="0" h="6350" w="52704">
                    <a:moveTo>
                      <a:pt x="0" y="0"/>
                    </a:moveTo>
                    <a:lnTo>
                      <a:pt x="10406" y="2976"/>
                    </a:lnTo>
                    <a:lnTo>
                      <a:pt x="20383" y="4953"/>
                    </a:lnTo>
                    <a:lnTo>
                      <a:pt x="30646" y="5786"/>
                    </a:lnTo>
                    <a:lnTo>
                      <a:pt x="41910" y="5334"/>
                    </a:lnTo>
                    <a:lnTo>
                      <a:pt x="48006" y="4572"/>
                    </a:lnTo>
                    <a:lnTo>
                      <a:pt x="49530" y="3810"/>
                    </a:lnTo>
                    <a:lnTo>
                      <a:pt x="52577" y="457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5" name="Google Shape;2125;p27"/>
              <p:cNvSpPr/>
              <p:nvPr/>
            </p:nvSpPr>
            <p:spPr>
              <a:xfrm>
                <a:off x="3985259" y="5999226"/>
                <a:ext cx="51435" cy="4445"/>
              </a:xfrm>
              <a:custGeom>
                <a:rect b="b" l="l" r="r" t="t"/>
                <a:pathLst>
                  <a:path extrusionOk="0" h="4445" w="51435">
                    <a:moveTo>
                      <a:pt x="0" y="0"/>
                    </a:moveTo>
                    <a:lnTo>
                      <a:pt x="10751" y="2095"/>
                    </a:lnTo>
                    <a:lnTo>
                      <a:pt x="21431" y="3619"/>
                    </a:lnTo>
                    <a:lnTo>
                      <a:pt x="32254" y="4286"/>
                    </a:lnTo>
                    <a:lnTo>
                      <a:pt x="43434" y="3809"/>
                    </a:lnTo>
                    <a:lnTo>
                      <a:pt x="45720" y="3809"/>
                    </a:lnTo>
                    <a:lnTo>
                      <a:pt x="48768" y="3047"/>
                    </a:lnTo>
                    <a:lnTo>
                      <a:pt x="51053" y="304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6" name="Google Shape;2126;p27"/>
            <p:cNvGrpSpPr/>
            <p:nvPr/>
          </p:nvGrpSpPr>
          <p:grpSpPr>
            <a:xfrm>
              <a:off x="4491228" y="5660136"/>
              <a:ext cx="50292" cy="242315"/>
              <a:chOff x="4491228" y="5660136"/>
              <a:chExt cx="50292" cy="242315"/>
            </a:xfrm>
          </p:grpSpPr>
          <p:sp>
            <p:nvSpPr>
              <p:cNvPr id="2127" name="Google Shape;2127;p27"/>
              <p:cNvSpPr/>
              <p:nvPr/>
            </p:nvSpPr>
            <p:spPr>
              <a:xfrm>
                <a:off x="4491228" y="5662422"/>
                <a:ext cx="9525" cy="240029"/>
              </a:xfrm>
              <a:custGeom>
                <a:rect b="b" l="l" r="r" t="t"/>
                <a:pathLst>
                  <a:path extrusionOk="0" h="240029" w="9525">
                    <a:moveTo>
                      <a:pt x="0" y="0"/>
                    </a:moveTo>
                    <a:lnTo>
                      <a:pt x="821" y="14859"/>
                    </a:lnTo>
                    <a:lnTo>
                      <a:pt x="2000" y="29718"/>
                    </a:lnTo>
                    <a:lnTo>
                      <a:pt x="3321" y="44577"/>
                    </a:lnTo>
                    <a:lnTo>
                      <a:pt x="4572" y="59436"/>
                    </a:lnTo>
                    <a:lnTo>
                      <a:pt x="6024" y="85141"/>
                    </a:lnTo>
                    <a:lnTo>
                      <a:pt x="7048" y="110775"/>
                    </a:lnTo>
                    <a:lnTo>
                      <a:pt x="7786" y="136267"/>
                    </a:lnTo>
                    <a:lnTo>
                      <a:pt x="8382" y="161544"/>
                    </a:lnTo>
                    <a:lnTo>
                      <a:pt x="7643" y="178843"/>
                    </a:lnTo>
                    <a:lnTo>
                      <a:pt x="5905" y="201644"/>
                    </a:lnTo>
                    <a:lnTo>
                      <a:pt x="5595" y="224016"/>
                    </a:lnTo>
                    <a:lnTo>
                      <a:pt x="9144" y="240030"/>
                    </a:lnTo>
                    <a:lnTo>
                      <a:pt x="9144" y="238506"/>
                    </a:lnTo>
                    <a:lnTo>
                      <a:pt x="9144" y="237744"/>
                    </a:lnTo>
                    <a:lnTo>
                      <a:pt x="9144" y="23622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8" name="Google Shape;2128;p27"/>
              <p:cNvSpPr/>
              <p:nvPr/>
            </p:nvSpPr>
            <p:spPr>
              <a:xfrm>
                <a:off x="4533900" y="5660136"/>
                <a:ext cx="7620" cy="235585"/>
              </a:xfrm>
              <a:custGeom>
                <a:rect b="b" l="l" r="r" t="t"/>
                <a:pathLst>
                  <a:path extrusionOk="0" h="235585" w="7620">
                    <a:moveTo>
                      <a:pt x="0" y="0"/>
                    </a:moveTo>
                    <a:lnTo>
                      <a:pt x="381" y="17133"/>
                    </a:lnTo>
                    <a:lnTo>
                      <a:pt x="1333" y="34194"/>
                    </a:lnTo>
                    <a:lnTo>
                      <a:pt x="2571" y="51113"/>
                    </a:lnTo>
                    <a:lnTo>
                      <a:pt x="3810" y="67817"/>
                    </a:lnTo>
                    <a:lnTo>
                      <a:pt x="5143" y="90558"/>
                    </a:lnTo>
                    <a:lnTo>
                      <a:pt x="5905" y="113156"/>
                    </a:lnTo>
                    <a:lnTo>
                      <a:pt x="6381" y="135755"/>
                    </a:lnTo>
                    <a:lnTo>
                      <a:pt x="6858" y="158495"/>
                    </a:lnTo>
                    <a:lnTo>
                      <a:pt x="6965" y="173926"/>
                    </a:lnTo>
                    <a:lnTo>
                      <a:pt x="7143" y="189356"/>
                    </a:lnTo>
                    <a:lnTo>
                      <a:pt x="7179" y="204787"/>
                    </a:lnTo>
                    <a:lnTo>
                      <a:pt x="6858" y="220217"/>
                    </a:lnTo>
                    <a:lnTo>
                      <a:pt x="6096" y="224789"/>
                    </a:lnTo>
                    <a:lnTo>
                      <a:pt x="6096" y="235457"/>
                    </a:lnTo>
                    <a:lnTo>
                      <a:pt x="6096" y="230885"/>
                    </a:lnTo>
                    <a:lnTo>
                      <a:pt x="6096" y="228599"/>
                    </a:lnTo>
                    <a:lnTo>
                      <a:pt x="6096" y="227075"/>
                    </a:lnTo>
                    <a:lnTo>
                      <a:pt x="6096" y="22478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29" name="Google Shape;2129;p27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4662652" y="5693638"/>
              <a:ext cx="109778" cy="1768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0" name="Google Shape;2130;p27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5465038" y="5461228"/>
              <a:ext cx="117398" cy="106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1" name="Google Shape;2131;p27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7385278" y="5324449"/>
              <a:ext cx="108254" cy="101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32" name="Google Shape;2132;p27"/>
            <p:cNvGrpSpPr/>
            <p:nvPr/>
          </p:nvGrpSpPr>
          <p:grpSpPr>
            <a:xfrm>
              <a:off x="4747260" y="5583173"/>
              <a:ext cx="220242" cy="240055"/>
              <a:chOff x="4747260" y="5583173"/>
              <a:chExt cx="220242" cy="240055"/>
            </a:xfrm>
          </p:grpSpPr>
          <p:sp>
            <p:nvSpPr>
              <p:cNvPr id="2133" name="Google Shape;2133;p27"/>
              <p:cNvSpPr/>
              <p:nvPr/>
            </p:nvSpPr>
            <p:spPr>
              <a:xfrm>
                <a:off x="4747260" y="5583173"/>
                <a:ext cx="57150" cy="11430"/>
              </a:xfrm>
              <a:custGeom>
                <a:rect b="b" l="l" r="r" t="t"/>
                <a:pathLst>
                  <a:path extrusionOk="0" h="11429" w="57150">
                    <a:moveTo>
                      <a:pt x="0" y="11430"/>
                    </a:moveTo>
                    <a:lnTo>
                      <a:pt x="9013" y="9036"/>
                    </a:lnTo>
                    <a:lnTo>
                      <a:pt x="17811" y="6572"/>
                    </a:lnTo>
                    <a:lnTo>
                      <a:pt x="26467" y="4250"/>
                    </a:lnTo>
                    <a:lnTo>
                      <a:pt x="35052" y="2286"/>
                    </a:lnTo>
                    <a:lnTo>
                      <a:pt x="42672" y="762"/>
                    </a:lnTo>
                    <a:lnTo>
                      <a:pt x="49530" y="0"/>
                    </a:lnTo>
                    <a:lnTo>
                      <a:pt x="5715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Google Shape;2134;p27"/>
              <p:cNvSpPr/>
              <p:nvPr/>
            </p:nvSpPr>
            <p:spPr>
              <a:xfrm>
                <a:off x="4776216" y="5600699"/>
                <a:ext cx="3810" cy="60325"/>
              </a:xfrm>
              <a:custGeom>
                <a:rect b="b" l="l" r="r" t="t"/>
                <a:pathLst>
                  <a:path extrusionOk="0" h="60325" w="3810">
                    <a:moveTo>
                      <a:pt x="0" y="0"/>
                    </a:moveTo>
                    <a:lnTo>
                      <a:pt x="250" y="9596"/>
                    </a:lnTo>
                    <a:lnTo>
                      <a:pt x="857" y="19050"/>
                    </a:lnTo>
                    <a:lnTo>
                      <a:pt x="1607" y="28503"/>
                    </a:lnTo>
                    <a:lnTo>
                      <a:pt x="2286" y="38100"/>
                    </a:lnTo>
                    <a:lnTo>
                      <a:pt x="3048" y="49530"/>
                    </a:lnTo>
                    <a:lnTo>
                      <a:pt x="3810" y="52577"/>
                    </a:lnTo>
                    <a:lnTo>
                      <a:pt x="3810" y="6019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35" name="Google Shape;2135;p27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4840055" y="5673826"/>
                <a:ext cx="127447" cy="1494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36" name="Google Shape;2136;p27"/>
            <p:cNvSpPr/>
            <p:nvPr/>
          </p:nvSpPr>
          <p:spPr>
            <a:xfrm>
              <a:off x="5081778" y="5724905"/>
              <a:ext cx="59055" cy="6985"/>
            </a:xfrm>
            <a:custGeom>
              <a:rect b="b" l="l" r="r" t="t"/>
              <a:pathLst>
                <a:path extrusionOk="0" h="6985" w="59054">
                  <a:moveTo>
                    <a:pt x="0" y="5334"/>
                  </a:moveTo>
                  <a:lnTo>
                    <a:pt x="10834" y="6369"/>
                  </a:lnTo>
                  <a:lnTo>
                    <a:pt x="20955" y="6191"/>
                  </a:lnTo>
                  <a:lnTo>
                    <a:pt x="31075" y="5012"/>
                  </a:lnTo>
                  <a:lnTo>
                    <a:pt x="41910" y="3048"/>
                  </a:lnTo>
                  <a:lnTo>
                    <a:pt x="48006" y="1524"/>
                  </a:lnTo>
                  <a:lnTo>
                    <a:pt x="52577" y="0"/>
                  </a:lnTo>
                  <a:lnTo>
                    <a:pt x="58674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37" name="Google Shape;2137;p27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5232628" y="5643346"/>
              <a:ext cx="99110" cy="19188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38" name="Google Shape;2138;p27"/>
            <p:cNvGrpSpPr/>
            <p:nvPr/>
          </p:nvGrpSpPr>
          <p:grpSpPr>
            <a:xfrm>
              <a:off x="5417164" y="5565648"/>
              <a:ext cx="52979" cy="237744"/>
              <a:chOff x="5417164" y="5565648"/>
              <a:chExt cx="52979" cy="237744"/>
            </a:xfrm>
          </p:grpSpPr>
          <p:sp>
            <p:nvSpPr>
              <p:cNvPr id="2139" name="Google Shape;2139;p27"/>
              <p:cNvSpPr/>
              <p:nvPr/>
            </p:nvSpPr>
            <p:spPr>
              <a:xfrm>
                <a:off x="5417164" y="5565648"/>
                <a:ext cx="10160" cy="234950"/>
              </a:xfrm>
              <a:custGeom>
                <a:rect b="b" l="l" r="r" t="t"/>
                <a:pathLst>
                  <a:path extrusionOk="0" h="234950" w="10160">
                    <a:moveTo>
                      <a:pt x="7512" y="0"/>
                    </a:moveTo>
                    <a:lnTo>
                      <a:pt x="6750" y="17716"/>
                    </a:lnTo>
                    <a:lnTo>
                      <a:pt x="6560" y="35432"/>
                    </a:lnTo>
                    <a:lnTo>
                      <a:pt x="6655" y="53149"/>
                    </a:lnTo>
                    <a:lnTo>
                      <a:pt x="6750" y="70865"/>
                    </a:lnTo>
                    <a:lnTo>
                      <a:pt x="4500" y="103536"/>
                    </a:lnTo>
                    <a:lnTo>
                      <a:pt x="750" y="156209"/>
                    </a:lnTo>
                    <a:lnTo>
                      <a:pt x="0" y="207168"/>
                    </a:lnTo>
                    <a:lnTo>
                      <a:pt x="6750" y="234695"/>
                    </a:lnTo>
                    <a:lnTo>
                      <a:pt x="8274" y="234695"/>
                    </a:lnTo>
                    <a:lnTo>
                      <a:pt x="9036" y="234695"/>
                    </a:lnTo>
                    <a:lnTo>
                      <a:pt x="9798" y="23317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0" name="Google Shape;2140;p27"/>
              <p:cNvSpPr/>
              <p:nvPr/>
            </p:nvSpPr>
            <p:spPr>
              <a:xfrm>
                <a:off x="5465063" y="5567172"/>
                <a:ext cx="5080" cy="236220"/>
              </a:xfrm>
              <a:custGeom>
                <a:rect b="b" l="l" r="r" t="t"/>
                <a:pathLst>
                  <a:path extrusionOk="0" h="236220" w="5079">
                    <a:moveTo>
                      <a:pt x="0" y="0"/>
                    </a:moveTo>
                    <a:lnTo>
                      <a:pt x="440" y="13144"/>
                    </a:lnTo>
                    <a:lnTo>
                      <a:pt x="666" y="26288"/>
                    </a:lnTo>
                    <a:lnTo>
                      <a:pt x="750" y="39433"/>
                    </a:lnTo>
                    <a:lnTo>
                      <a:pt x="762" y="52577"/>
                    </a:lnTo>
                    <a:lnTo>
                      <a:pt x="1000" y="72008"/>
                    </a:lnTo>
                    <a:lnTo>
                      <a:pt x="1524" y="91439"/>
                    </a:lnTo>
                    <a:lnTo>
                      <a:pt x="2047" y="110870"/>
                    </a:lnTo>
                    <a:lnTo>
                      <a:pt x="2286" y="130301"/>
                    </a:lnTo>
                    <a:lnTo>
                      <a:pt x="2297" y="152459"/>
                    </a:lnTo>
                    <a:lnTo>
                      <a:pt x="2381" y="174402"/>
                    </a:lnTo>
                    <a:lnTo>
                      <a:pt x="2607" y="196203"/>
                    </a:lnTo>
                    <a:lnTo>
                      <a:pt x="3048" y="217931"/>
                    </a:lnTo>
                    <a:lnTo>
                      <a:pt x="2536" y="223718"/>
                    </a:lnTo>
                    <a:lnTo>
                      <a:pt x="1809" y="231647"/>
                    </a:lnTo>
                    <a:lnTo>
                      <a:pt x="2083" y="236148"/>
                    </a:lnTo>
                    <a:lnTo>
                      <a:pt x="4572" y="23164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1" name="Google Shape;2141;p27"/>
            <p:cNvGrpSpPr/>
            <p:nvPr/>
          </p:nvGrpSpPr>
          <p:grpSpPr>
            <a:xfrm>
              <a:off x="5851398" y="5663184"/>
              <a:ext cx="59055" cy="58801"/>
              <a:chOff x="5851398" y="5663184"/>
              <a:chExt cx="59055" cy="58801"/>
            </a:xfrm>
          </p:grpSpPr>
          <p:sp>
            <p:nvSpPr>
              <p:cNvPr id="2142" name="Google Shape;2142;p27"/>
              <p:cNvSpPr/>
              <p:nvPr/>
            </p:nvSpPr>
            <p:spPr>
              <a:xfrm>
                <a:off x="5851398" y="5663184"/>
                <a:ext cx="59055" cy="3175"/>
              </a:xfrm>
              <a:custGeom>
                <a:rect b="b" l="l" r="r" t="t"/>
                <a:pathLst>
                  <a:path extrusionOk="0" h="3175" w="59054">
                    <a:moveTo>
                      <a:pt x="0" y="2286"/>
                    </a:moveTo>
                    <a:lnTo>
                      <a:pt x="10620" y="2821"/>
                    </a:lnTo>
                    <a:lnTo>
                      <a:pt x="20955" y="3143"/>
                    </a:lnTo>
                    <a:lnTo>
                      <a:pt x="31289" y="3036"/>
                    </a:lnTo>
                    <a:lnTo>
                      <a:pt x="41910" y="2286"/>
                    </a:lnTo>
                    <a:lnTo>
                      <a:pt x="48006" y="2286"/>
                    </a:lnTo>
                    <a:lnTo>
                      <a:pt x="53340" y="1524"/>
                    </a:lnTo>
                    <a:lnTo>
                      <a:pt x="5867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27"/>
              <p:cNvSpPr/>
              <p:nvPr/>
            </p:nvSpPr>
            <p:spPr>
              <a:xfrm>
                <a:off x="5872734" y="5718810"/>
                <a:ext cx="33020" cy="3175"/>
              </a:xfrm>
              <a:custGeom>
                <a:rect b="b" l="l" r="r" t="t"/>
                <a:pathLst>
                  <a:path extrusionOk="0" h="3175" w="33020">
                    <a:moveTo>
                      <a:pt x="0" y="0"/>
                    </a:moveTo>
                    <a:lnTo>
                      <a:pt x="7881" y="1119"/>
                    </a:lnTo>
                    <a:lnTo>
                      <a:pt x="15621" y="2095"/>
                    </a:lnTo>
                    <a:lnTo>
                      <a:pt x="23360" y="2786"/>
                    </a:lnTo>
                    <a:lnTo>
                      <a:pt x="31242" y="3047"/>
                    </a:lnTo>
                    <a:lnTo>
                      <a:pt x="32004" y="3047"/>
                    </a:lnTo>
                    <a:lnTo>
                      <a:pt x="32766" y="304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4" name="Google Shape;2144;p27"/>
            <p:cNvGrpSpPr/>
            <p:nvPr/>
          </p:nvGrpSpPr>
          <p:grpSpPr>
            <a:xfrm>
              <a:off x="6354317" y="5597652"/>
              <a:ext cx="69850" cy="217932"/>
              <a:chOff x="6354317" y="5597652"/>
              <a:chExt cx="69850" cy="217932"/>
            </a:xfrm>
          </p:grpSpPr>
          <p:sp>
            <p:nvSpPr>
              <p:cNvPr id="2145" name="Google Shape;2145;p27"/>
              <p:cNvSpPr/>
              <p:nvPr/>
            </p:nvSpPr>
            <p:spPr>
              <a:xfrm>
                <a:off x="6354317" y="5606034"/>
                <a:ext cx="22225" cy="209550"/>
              </a:xfrm>
              <a:custGeom>
                <a:rect b="b" l="l" r="r" t="t"/>
                <a:pathLst>
                  <a:path extrusionOk="0" h="209550" w="22225">
                    <a:moveTo>
                      <a:pt x="0" y="0"/>
                    </a:moveTo>
                    <a:lnTo>
                      <a:pt x="9144" y="40100"/>
                    </a:lnTo>
                    <a:lnTo>
                      <a:pt x="16002" y="80772"/>
                    </a:lnTo>
                    <a:lnTo>
                      <a:pt x="19050" y="125825"/>
                    </a:lnTo>
                    <a:lnTo>
                      <a:pt x="19812" y="171450"/>
                    </a:lnTo>
                    <a:lnTo>
                      <a:pt x="19704" y="180403"/>
                    </a:lnTo>
                    <a:lnTo>
                      <a:pt x="19526" y="193357"/>
                    </a:lnTo>
                    <a:lnTo>
                      <a:pt x="19490" y="204882"/>
                    </a:lnTo>
                    <a:lnTo>
                      <a:pt x="19812" y="209550"/>
                    </a:lnTo>
                    <a:lnTo>
                      <a:pt x="20574" y="206502"/>
                    </a:lnTo>
                    <a:lnTo>
                      <a:pt x="21336" y="203454"/>
                    </a:lnTo>
                    <a:lnTo>
                      <a:pt x="22098" y="20040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27"/>
              <p:cNvSpPr/>
              <p:nvPr/>
            </p:nvSpPr>
            <p:spPr>
              <a:xfrm>
                <a:off x="6411467" y="5597652"/>
                <a:ext cx="12700" cy="213360"/>
              </a:xfrm>
              <a:custGeom>
                <a:rect b="b" l="l" r="r" t="t"/>
                <a:pathLst>
                  <a:path extrusionOk="0" h="213360" w="12700">
                    <a:moveTo>
                      <a:pt x="0" y="0"/>
                    </a:moveTo>
                    <a:lnTo>
                      <a:pt x="452" y="13596"/>
                    </a:lnTo>
                    <a:lnTo>
                      <a:pt x="762" y="27050"/>
                    </a:lnTo>
                    <a:lnTo>
                      <a:pt x="1071" y="40505"/>
                    </a:lnTo>
                    <a:lnTo>
                      <a:pt x="2571" y="92487"/>
                    </a:lnTo>
                    <a:lnTo>
                      <a:pt x="3048" y="130301"/>
                    </a:lnTo>
                    <a:lnTo>
                      <a:pt x="3536" y="149149"/>
                    </a:lnTo>
                    <a:lnTo>
                      <a:pt x="4095" y="167925"/>
                    </a:lnTo>
                    <a:lnTo>
                      <a:pt x="5083" y="186559"/>
                    </a:lnTo>
                    <a:lnTo>
                      <a:pt x="6858" y="204977"/>
                    </a:lnTo>
                    <a:lnTo>
                      <a:pt x="7620" y="212597"/>
                    </a:lnTo>
                    <a:lnTo>
                      <a:pt x="6858" y="212597"/>
                    </a:lnTo>
                    <a:lnTo>
                      <a:pt x="12192" y="21335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7" name="Google Shape;2147;p27"/>
            <p:cNvGrpSpPr/>
            <p:nvPr/>
          </p:nvGrpSpPr>
          <p:grpSpPr>
            <a:xfrm>
              <a:off x="6499072" y="5495518"/>
              <a:ext cx="435152" cy="261416"/>
              <a:chOff x="6499072" y="5495518"/>
              <a:chExt cx="435152" cy="261416"/>
            </a:xfrm>
          </p:grpSpPr>
          <p:pic>
            <p:nvPicPr>
              <p:cNvPr id="2148" name="Google Shape;2148;p27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6499072" y="5513044"/>
                <a:ext cx="131876" cy="2271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9" name="Google Shape;2149;p27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6665664" y="5495518"/>
                <a:ext cx="95634" cy="195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0" name="Google Shape;2150;p27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6782536" y="5656300"/>
                <a:ext cx="151688" cy="1006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51" name="Google Shape;2151;p27"/>
            <p:cNvSpPr/>
            <p:nvPr/>
          </p:nvSpPr>
          <p:spPr>
            <a:xfrm>
              <a:off x="6997445" y="5601461"/>
              <a:ext cx="67945" cy="5715"/>
            </a:xfrm>
            <a:custGeom>
              <a:rect b="b" l="l" r="r" t="t"/>
              <a:pathLst>
                <a:path extrusionOk="0" h="5714" w="67945">
                  <a:moveTo>
                    <a:pt x="0" y="5333"/>
                  </a:moveTo>
                  <a:lnTo>
                    <a:pt x="12656" y="4941"/>
                  </a:lnTo>
                  <a:lnTo>
                    <a:pt x="24669" y="3905"/>
                  </a:lnTo>
                  <a:lnTo>
                    <a:pt x="36540" y="2440"/>
                  </a:lnTo>
                  <a:lnTo>
                    <a:pt x="48768" y="761"/>
                  </a:lnTo>
                  <a:lnTo>
                    <a:pt x="54959" y="1285"/>
                  </a:lnTo>
                  <a:lnTo>
                    <a:pt x="62293" y="2095"/>
                  </a:lnTo>
                  <a:lnTo>
                    <a:pt x="67627" y="2047"/>
                  </a:lnTo>
                  <a:lnTo>
                    <a:pt x="67818" y="0"/>
                  </a:lnTo>
                  <a:lnTo>
                    <a:pt x="63246" y="0"/>
                  </a:lnTo>
                  <a:lnTo>
                    <a:pt x="60960" y="0"/>
                  </a:lnTo>
                  <a:lnTo>
                    <a:pt x="57912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2" name="Google Shape;2152;p27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7146010" y="5522950"/>
              <a:ext cx="99872" cy="17959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53" name="Google Shape;2153;p27"/>
            <p:cNvGrpSpPr/>
            <p:nvPr/>
          </p:nvGrpSpPr>
          <p:grpSpPr>
            <a:xfrm>
              <a:off x="7342631" y="5441442"/>
              <a:ext cx="65024" cy="241300"/>
              <a:chOff x="7342631" y="5441442"/>
              <a:chExt cx="65024" cy="241300"/>
            </a:xfrm>
          </p:grpSpPr>
          <p:sp>
            <p:nvSpPr>
              <p:cNvPr id="2154" name="Google Shape;2154;p27"/>
              <p:cNvSpPr/>
              <p:nvPr/>
            </p:nvSpPr>
            <p:spPr>
              <a:xfrm>
                <a:off x="7342631" y="5441442"/>
                <a:ext cx="22225" cy="241300"/>
              </a:xfrm>
              <a:custGeom>
                <a:rect b="b" l="l" r="r" t="t"/>
                <a:pathLst>
                  <a:path extrusionOk="0" h="241300" w="22225">
                    <a:moveTo>
                      <a:pt x="0" y="0"/>
                    </a:moveTo>
                    <a:lnTo>
                      <a:pt x="1238" y="39528"/>
                    </a:lnTo>
                    <a:lnTo>
                      <a:pt x="3048" y="78486"/>
                    </a:lnTo>
                    <a:lnTo>
                      <a:pt x="7143" y="122682"/>
                    </a:lnTo>
                    <a:lnTo>
                      <a:pt x="12954" y="166878"/>
                    </a:lnTo>
                    <a:lnTo>
                      <a:pt x="14775" y="181748"/>
                    </a:lnTo>
                    <a:lnTo>
                      <a:pt x="16668" y="196691"/>
                    </a:lnTo>
                    <a:lnTo>
                      <a:pt x="18418" y="211776"/>
                    </a:lnTo>
                    <a:lnTo>
                      <a:pt x="19812" y="227076"/>
                    </a:lnTo>
                    <a:lnTo>
                      <a:pt x="19812" y="231647"/>
                    </a:lnTo>
                    <a:lnTo>
                      <a:pt x="20574" y="236220"/>
                    </a:lnTo>
                    <a:lnTo>
                      <a:pt x="22098" y="24079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p27"/>
              <p:cNvSpPr/>
              <p:nvPr/>
            </p:nvSpPr>
            <p:spPr>
              <a:xfrm>
                <a:off x="7393685" y="5452110"/>
                <a:ext cx="13970" cy="222885"/>
              </a:xfrm>
              <a:custGeom>
                <a:rect b="b" l="l" r="r" t="t"/>
                <a:pathLst>
                  <a:path extrusionOk="0" h="222885" w="13970">
                    <a:moveTo>
                      <a:pt x="0" y="0"/>
                    </a:moveTo>
                    <a:lnTo>
                      <a:pt x="964" y="56578"/>
                    </a:lnTo>
                    <a:lnTo>
                      <a:pt x="2905" y="95321"/>
                    </a:lnTo>
                    <a:lnTo>
                      <a:pt x="4572" y="115062"/>
                    </a:lnTo>
                    <a:lnTo>
                      <a:pt x="6238" y="134802"/>
                    </a:lnTo>
                    <a:lnTo>
                      <a:pt x="7620" y="154686"/>
                    </a:lnTo>
                    <a:lnTo>
                      <a:pt x="8417" y="170116"/>
                    </a:lnTo>
                    <a:lnTo>
                      <a:pt x="8858" y="185547"/>
                    </a:lnTo>
                    <a:lnTo>
                      <a:pt x="9441" y="200977"/>
                    </a:lnTo>
                    <a:lnTo>
                      <a:pt x="10668" y="216408"/>
                    </a:lnTo>
                    <a:lnTo>
                      <a:pt x="11430" y="222504"/>
                    </a:lnTo>
                    <a:lnTo>
                      <a:pt x="11430" y="217932"/>
                    </a:lnTo>
                    <a:lnTo>
                      <a:pt x="13716" y="21717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56" name="Google Shape;2156;p27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7618450" y="5485612"/>
              <a:ext cx="96062" cy="1082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7" name="Google Shape;2157;p27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7767647" y="5465491"/>
              <a:ext cx="108409" cy="1227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8" name="Google Shape;2158;p27"/>
            <p:cNvSpPr/>
            <p:nvPr/>
          </p:nvSpPr>
          <p:spPr>
            <a:xfrm>
              <a:off x="4631435" y="6055614"/>
              <a:ext cx="755650" cy="139065"/>
            </a:xfrm>
            <a:custGeom>
              <a:rect b="b" l="l" r="r" t="t"/>
              <a:pathLst>
                <a:path extrusionOk="0" h="139064" w="755650">
                  <a:moveTo>
                    <a:pt x="0" y="12953"/>
                  </a:moveTo>
                  <a:lnTo>
                    <a:pt x="28956" y="48005"/>
                  </a:lnTo>
                  <a:lnTo>
                    <a:pt x="68961" y="63055"/>
                  </a:lnTo>
                  <a:lnTo>
                    <a:pt x="111252" y="67817"/>
                  </a:lnTo>
                  <a:lnTo>
                    <a:pt x="137052" y="67770"/>
                  </a:lnTo>
                  <a:lnTo>
                    <a:pt x="162210" y="65722"/>
                  </a:lnTo>
                  <a:lnTo>
                    <a:pt x="187225" y="62245"/>
                  </a:lnTo>
                  <a:lnTo>
                    <a:pt x="212597" y="57911"/>
                  </a:lnTo>
                  <a:lnTo>
                    <a:pt x="240280" y="53304"/>
                  </a:lnTo>
                  <a:lnTo>
                    <a:pt x="268319" y="49053"/>
                  </a:lnTo>
                  <a:lnTo>
                    <a:pt x="296501" y="45803"/>
                  </a:lnTo>
                  <a:lnTo>
                    <a:pt x="324612" y="44195"/>
                  </a:lnTo>
                  <a:lnTo>
                    <a:pt x="347317" y="44065"/>
                  </a:lnTo>
                  <a:lnTo>
                    <a:pt x="369665" y="45434"/>
                  </a:lnTo>
                  <a:lnTo>
                    <a:pt x="413004" y="56387"/>
                  </a:lnTo>
                  <a:lnTo>
                    <a:pt x="450294" y="83605"/>
                  </a:lnTo>
                  <a:lnTo>
                    <a:pt x="467844" y="122050"/>
                  </a:lnTo>
                  <a:lnTo>
                    <a:pt x="468630" y="131063"/>
                  </a:lnTo>
                  <a:lnTo>
                    <a:pt x="468630" y="133349"/>
                  </a:lnTo>
                  <a:lnTo>
                    <a:pt x="468630" y="136397"/>
                  </a:lnTo>
                  <a:lnTo>
                    <a:pt x="468630" y="138683"/>
                  </a:lnTo>
                  <a:lnTo>
                    <a:pt x="473785" y="132980"/>
                  </a:lnTo>
                  <a:lnTo>
                    <a:pt x="479012" y="127349"/>
                  </a:lnTo>
                  <a:lnTo>
                    <a:pt x="517005" y="97893"/>
                  </a:lnTo>
                  <a:lnTo>
                    <a:pt x="576226" y="81653"/>
                  </a:lnTo>
                  <a:lnTo>
                    <a:pt x="608838" y="79247"/>
                  </a:lnTo>
                  <a:lnTo>
                    <a:pt x="624256" y="78033"/>
                  </a:lnTo>
                  <a:lnTo>
                    <a:pt x="669798" y="70103"/>
                  </a:lnTo>
                  <a:lnTo>
                    <a:pt x="718018" y="48994"/>
                  </a:lnTo>
                  <a:lnTo>
                    <a:pt x="750510" y="25479"/>
                  </a:lnTo>
                  <a:lnTo>
                    <a:pt x="755142" y="11429"/>
                  </a:lnTo>
                  <a:lnTo>
                    <a:pt x="752094" y="6857"/>
                  </a:lnTo>
                  <a:lnTo>
                    <a:pt x="749046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3" name="Google Shape;2163;p28"/>
          <p:cNvGrpSpPr/>
          <p:nvPr/>
        </p:nvGrpSpPr>
        <p:grpSpPr>
          <a:xfrm>
            <a:off x="7298447" y="3190422"/>
            <a:ext cx="2452047" cy="2254185"/>
            <a:chOff x="8000212" y="2831566"/>
            <a:chExt cx="1846853" cy="1308505"/>
          </a:xfrm>
        </p:grpSpPr>
        <p:grpSp>
          <p:nvGrpSpPr>
            <p:cNvPr id="2164" name="Google Shape;2164;p28"/>
            <p:cNvGrpSpPr/>
            <p:nvPr/>
          </p:nvGrpSpPr>
          <p:grpSpPr>
            <a:xfrm>
              <a:off x="8485785" y="2934436"/>
              <a:ext cx="591412" cy="249708"/>
              <a:chOff x="8485785" y="2934436"/>
              <a:chExt cx="591412" cy="249708"/>
            </a:xfrm>
          </p:grpSpPr>
          <p:pic>
            <p:nvPicPr>
              <p:cNvPr id="2165" name="Google Shape;2165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485785" y="2934436"/>
                <a:ext cx="178180" cy="2056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66" name="Google Shape;2166;p28"/>
              <p:cNvSpPr/>
              <p:nvPr/>
            </p:nvSpPr>
            <p:spPr>
              <a:xfrm>
                <a:off x="8698718" y="2980944"/>
                <a:ext cx="19050" cy="203200"/>
              </a:xfrm>
              <a:custGeom>
                <a:rect b="b" l="l" r="r" t="t"/>
                <a:pathLst>
                  <a:path extrusionOk="0" h="203200" w="19050">
                    <a:moveTo>
                      <a:pt x="3321" y="0"/>
                    </a:moveTo>
                    <a:lnTo>
                      <a:pt x="1452" y="14168"/>
                    </a:lnTo>
                    <a:lnTo>
                      <a:pt x="369" y="28194"/>
                    </a:lnTo>
                    <a:lnTo>
                      <a:pt x="0" y="42219"/>
                    </a:lnTo>
                    <a:lnTo>
                      <a:pt x="273" y="56388"/>
                    </a:lnTo>
                    <a:lnTo>
                      <a:pt x="2166" y="76128"/>
                    </a:lnTo>
                    <a:lnTo>
                      <a:pt x="5131" y="95440"/>
                    </a:lnTo>
                    <a:lnTo>
                      <a:pt x="8524" y="114466"/>
                    </a:lnTo>
                    <a:lnTo>
                      <a:pt x="11703" y="133350"/>
                    </a:lnTo>
                    <a:lnTo>
                      <a:pt x="14168" y="150614"/>
                    </a:lnTo>
                    <a:lnTo>
                      <a:pt x="15990" y="168021"/>
                    </a:lnTo>
                    <a:lnTo>
                      <a:pt x="17383" y="185427"/>
                    </a:lnTo>
                    <a:lnTo>
                      <a:pt x="18561" y="20269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7" name="Google Shape;2167;p28"/>
              <p:cNvSpPr/>
              <p:nvPr/>
            </p:nvSpPr>
            <p:spPr>
              <a:xfrm>
                <a:off x="8711279" y="3006852"/>
                <a:ext cx="45720" cy="86995"/>
              </a:xfrm>
              <a:custGeom>
                <a:rect b="b" l="l" r="r" t="t"/>
                <a:pathLst>
                  <a:path extrusionOk="0" h="86994" w="45720">
                    <a:moveTo>
                      <a:pt x="2190" y="28955"/>
                    </a:moveTo>
                    <a:lnTo>
                      <a:pt x="988" y="20466"/>
                    </a:lnTo>
                    <a:lnTo>
                      <a:pt x="0" y="11334"/>
                    </a:lnTo>
                    <a:lnTo>
                      <a:pt x="1440" y="3774"/>
                    </a:lnTo>
                    <a:lnTo>
                      <a:pt x="7524" y="0"/>
                    </a:lnTo>
                    <a:lnTo>
                      <a:pt x="16335" y="1047"/>
                    </a:lnTo>
                    <a:lnTo>
                      <a:pt x="44767" y="37242"/>
                    </a:lnTo>
                    <a:lnTo>
                      <a:pt x="45589" y="47446"/>
                    </a:lnTo>
                    <a:lnTo>
                      <a:pt x="43338" y="57149"/>
                    </a:lnTo>
                    <a:lnTo>
                      <a:pt x="13620" y="86105"/>
                    </a:lnTo>
                    <a:lnTo>
                      <a:pt x="12096" y="86867"/>
                    </a:lnTo>
                    <a:lnTo>
                      <a:pt x="9810" y="86867"/>
                    </a:lnTo>
                    <a:lnTo>
                      <a:pt x="7524" y="86867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8" name="Google Shape;2168;p28"/>
              <p:cNvSpPr/>
              <p:nvPr/>
            </p:nvSpPr>
            <p:spPr>
              <a:xfrm>
                <a:off x="8792717" y="3000756"/>
                <a:ext cx="39370" cy="89535"/>
              </a:xfrm>
              <a:custGeom>
                <a:rect b="b" l="l" r="r" t="t"/>
                <a:pathLst>
                  <a:path extrusionOk="0" h="89535" w="39370">
                    <a:moveTo>
                      <a:pt x="9905" y="0"/>
                    </a:moveTo>
                    <a:lnTo>
                      <a:pt x="5143" y="11989"/>
                    </a:lnTo>
                    <a:lnTo>
                      <a:pt x="2095" y="22764"/>
                    </a:lnTo>
                    <a:lnTo>
                      <a:pt x="476" y="33968"/>
                    </a:lnTo>
                    <a:lnTo>
                      <a:pt x="0" y="47244"/>
                    </a:lnTo>
                    <a:lnTo>
                      <a:pt x="261" y="56352"/>
                    </a:lnTo>
                    <a:lnTo>
                      <a:pt x="27586" y="89142"/>
                    </a:lnTo>
                    <a:lnTo>
                      <a:pt x="33527" y="87630"/>
                    </a:lnTo>
                    <a:lnTo>
                      <a:pt x="35051" y="86106"/>
                    </a:lnTo>
                    <a:lnTo>
                      <a:pt x="37337" y="84582"/>
                    </a:lnTo>
                    <a:lnTo>
                      <a:pt x="38861" y="8305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9" name="Google Shape;2169;p28"/>
              <p:cNvSpPr/>
              <p:nvPr/>
            </p:nvSpPr>
            <p:spPr>
              <a:xfrm>
                <a:off x="8792717" y="3000756"/>
                <a:ext cx="44450" cy="31115"/>
              </a:xfrm>
              <a:custGeom>
                <a:rect b="b" l="l" r="r" t="t"/>
                <a:pathLst>
                  <a:path extrusionOk="0" h="31114" w="44450">
                    <a:moveTo>
                      <a:pt x="0" y="20574"/>
                    </a:moveTo>
                    <a:lnTo>
                      <a:pt x="9024" y="26038"/>
                    </a:lnTo>
                    <a:lnTo>
                      <a:pt x="17335" y="30003"/>
                    </a:lnTo>
                    <a:lnTo>
                      <a:pt x="25931" y="30968"/>
                    </a:lnTo>
                    <a:lnTo>
                      <a:pt x="35814" y="27432"/>
                    </a:lnTo>
                    <a:lnTo>
                      <a:pt x="42672" y="23622"/>
                    </a:lnTo>
                    <a:lnTo>
                      <a:pt x="44196" y="16764"/>
                    </a:lnTo>
                    <a:lnTo>
                      <a:pt x="38100" y="11430"/>
                    </a:lnTo>
                    <a:lnTo>
                      <a:pt x="31646" y="7286"/>
                    </a:lnTo>
                    <a:lnTo>
                      <a:pt x="24193" y="4000"/>
                    </a:lnTo>
                    <a:lnTo>
                      <a:pt x="16454" y="1571"/>
                    </a:lnTo>
                    <a:lnTo>
                      <a:pt x="9143" y="0"/>
                    </a:lnTo>
                    <a:lnTo>
                      <a:pt x="4571" y="0"/>
                    </a:lnTo>
                    <a:lnTo>
                      <a:pt x="3047" y="1524"/>
                    </a:lnTo>
                    <a:lnTo>
                      <a:pt x="761" y="1524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0" name="Google Shape;2170;p28"/>
              <p:cNvSpPr/>
              <p:nvPr/>
            </p:nvSpPr>
            <p:spPr>
              <a:xfrm>
                <a:off x="8864345" y="3011662"/>
                <a:ext cx="53340" cy="79375"/>
              </a:xfrm>
              <a:custGeom>
                <a:rect b="b" l="l" r="r" t="t"/>
                <a:pathLst>
                  <a:path extrusionOk="0" h="79375" w="53340">
                    <a:moveTo>
                      <a:pt x="6096" y="523"/>
                    </a:moveTo>
                    <a:lnTo>
                      <a:pt x="5655" y="11834"/>
                    </a:lnTo>
                    <a:lnTo>
                      <a:pt x="5429" y="23002"/>
                    </a:lnTo>
                    <a:lnTo>
                      <a:pt x="5345" y="34170"/>
                    </a:lnTo>
                    <a:lnTo>
                      <a:pt x="5334" y="45481"/>
                    </a:lnTo>
                    <a:lnTo>
                      <a:pt x="5345" y="52470"/>
                    </a:lnTo>
                    <a:lnTo>
                      <a:pt x="5429" y="59674"/>
                    </a:lnTo>
                    <a:lnTo>
                      <a:pt x="5655" y="67020"/>
                    </a:lnTo>
                    <a:lnTo>
                      <a:pt x="6096" y="74437"/>
                    </a:lnTo>
                    <a:lnTo>
                      <a:pt x="6096" y="75961"/>
                    </a:lnTo>
                    <a:lnTo>
                      <a:pt x="6096" y="76723"/>
                    </a:lnTo>
                    <a:lnTo>
                      <a:pt x="6096" y="79009"/>
                    </a:lnTo>
                    <a:lnTo>
                      <a:pt x="3964" y="71568"/>
                    </a:lnTo>
                    <a:lnTo>
                      <a:pt x="2190" y="64055"/>
                    </a:lnTo>
                    <a:lnTo>
                      <a:pt x="845" y="56399"/>
                    </a:lnTo>
                    <a:lnTo>
                      <a:pt x="0" y="48529"/>
                    </a:lnTo>
                    <a:lnTo>
                      <a:pt x="59" y="37504"/>
                    </a:lnTo>
                    <a:lnTo>
                      <a:pt x="22002" y="333"/>
                    </a:lnTo>
                    <a:lnTo>
                      <a:pt x="28777" y="0"/>
                    </a:lnTo>
                    <a:lnTo>
                      <a:pt x="35052" y="2809"/>
                    </a:lnTo>
                    <a:lnTo>
                      <a:pt x="52685" y="42052"/>
                    </a:lnTo>
                    <a:lnTo>
                      <a:pt x="52482" y="50053"/>
                    </a:lnTo>
                    <a:lnTo>
                      <a:pt x="52137" y="58054"/>
                    </a:lnTo>
                    <a:lnTo>
                      <a:pt x="52578" y="66055"/>
                    </a:lnTo>
                    <a:lnTo>
                      <a:pt x="53340" y="66817"/>
                    </a:lnTo>
                    <a:lnTo>
                      <a:pt x="53340" y="68341"/>
                    </a:lnTo>
                    <a:lnTo>
                      <a:pt x="53340" y="69103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1" name="Google Shape;2171;p28"/>
              <p:cNvSpPr/>
              <p:nvPr/>
            </p:nvSpPr>
            <p:spPr>
              <a:xfrm>
                <a:off x="8943010" y="2939034"/>
                <a:ext cx="62865" cy="131445"/>
              </a:xfrm>
              <a:custGeom>
                <a:rect b="b" l="l" r="r" t="t"/>
                <a:pathLst>
                  <a:path extrusionOk="0" h="131444" w="62865">
                    <a:moveTo>
                      <a:pt x="33349" y="0"/>
                    </a:moveTo>
                    <a:lnTo>
                      <a:pt x="44707" y="41790"/>
                    </a:lnTo>
                    <a:lnTo>
                      <a:pt x="49065" y="82677"/>
                    </a:lnTo>
                    <a:lnTo>
                      <a:pt x="49351" y="109728"/>
                    </a:lnTo>
                    <a:lnTo>
                      <a:pt x="49351" y="115823"/>
                    </a:lnTo>
                    <a:lnTo>
                      <a:pt x="49351" y="121920"/>
                    </a:lnTo>
                    <a:lnTo>
                      <a:pt x="48589" y="127254"/>
                    </a:lnTo>
                    <a:lnTo>
                      <a:pt x="45541" y="123444"/>
                    </a:lnTo>
                    <a:lnTo>
                      <a:pt x="43255" y="117348"/>
                    </a:lnTo>
                    <a:lnTo>
                      <a:pt x="40207" y="112014"/>
                    </a:lnTo>
                    <a:lnTo>
                      <a:pt x="14299" y="76962"/>
                    </a:lnTo>
                    <a:lnTo>
                      <a:pt x="8203" y="78486"/>
                    </a:lnTo>
                    <a:lnTo>
                      <a:pt x="4393" y="86106"/>
                    </a:lnTo>
                    <a:lnTo>
                      <a:pt x="1881" y="93011"/>
                    </a:lnTo>
                    <a:lnTo>
                      <a:pt x="297" y="101346"/>
                    </a:lnTo>
                    <a:lnTo>
                      <a:pt x="0" y="109680"/>
                    </a:lnTo>
                    <a:lnTo>
                      <a:pt x="1345" y="116586"/>
                    </a:lnTo>
                    <a:lnTo>
                      <a:pt x="7346" y="124313"/>
                    </a:lnTo>
                    <a:lnTo>
                      <a:pt x="16204" y="128682"/>
                    </a:lnTo>
                    <a:lnTo>
                      <a:pt x="26205" y="130623"/>
                    </a:lnTo>
                    <a:lnTo>
                      <a:pt x="35635" y="131064"/>
                    </a:lnTo>
                    <a:lnTo>
                      <a:pt x="44410" y="130432"/>
                    </a:lnTo>
                    <a:lnTo>
                      <a:pt x="50970" y="129444"/>
                    </a:lnTo>
                    <a:lnTo>
                      <a:pt x="56530" y="127742"/>
                    </a:lnTo>
                    <a:lnTo>
                      <a:pt x="62305" y="12496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2" name="Google Shape;2172;p28"/>
              <p:cNvSpPr/>
              <p:nvPr/>
            </p:nvSpPr>
            <p:spPr>
              <a:xfrm>
                <a:off x="9021317" y="2960370"/>
                <a:ext cx="55880" cy="93980"/>
              </a:xfrm>
              <a:custGeom>
                <a:rect b="b" l="l" r="r" t="t"/>
                <a:pathLst>
                  <a:path extrusionOk="0" h="93980" w="55879">
                    <a:moveTo>
                      <a:pt x="34290" y="13715"/>
                    </a:moveTo>
                    <a:lnTo>
                      <a:pt x="31420" y="8191"/>
                    </a:lnTo>
                    <a:lnTo>
                      <a:pt x="27336" y="2666"/>
                    </a:lnTo>
                    <a:lnTo>
                      <a:pt x="21967" y="0"/>
                    </a:lnTo>
                    <a:lnTo>
                      <a:pt x="15240" y="3047"/>
                    </a:lnTo>
                    <a:lnTo>
                      <a:pt x="9953" y="10334"/>
                    </a:lnTo>
                    <a:lnTo>
                      <a:pt x="7239" y="19049"/>
                    </a:lnTo>
                    <a:lnTo>
                      <a:pt x="6238" y="28336"/>
                    </a:lnTo>
                    <a:lnTo>
                      <a:pt x="6096" y="37337"/>
                    </a:lnTo>
                    <a:lnTo>
                      <a:pt x="7250" y="47505"/>
                    </a:lnTo>
                    <a:lnTo>
                      <a:pt x="38862" y="76771"/>
                    </a:lnTo>
                    <a:lnTo>
                      <a:pt x="45934" y="79009"/>
                    </a:lnTo>
                    <a:lnTo>
                      <a:pt x="52578" y="81533"/>
                    </a:lnTo>
                    <a:lnTo>
                      <a:pt x="55626" y="83057"/>
                    </a:lnTo>
                    <a:lnTo>
                      <a:pt x="52578" y="83057"/>
                    </a:lnTo>
                    <a:lnTo>
                      <a:pt x="54102" y="84581"/>
                    </a:lnTo>
                    <a:lnTo>
                      <a:pt x="43684" y="87403"/>
                    </a:lnTo>
                    <a:lnTo>
                      <a:pt x="33051" y="90011"/>
                    </a:lnTo>
                    <a:lnTo>
                      <a:pt x="22276" y="92190"/>
                    </a:lnTo>
                    <a:lnTo>
                      <a:pt x="11430" y="93725"/>
                    </a:lnTo>
                    <a:lnTo>
                      <a:pt x="5334" y="93725"/>
                    </a:lnTo>
                    <a:lnTo>
                      <a:pt x="3810" y="93725"/>
                    </a:lnTo>
                    <a:lnTo>
                      <a:pt x="0" y="92201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3" name="Google Shape;2173;p28"/>
            <p:cNvGrpSpPr/>
            <p:nvPr/>
          </p:nvGrpSpPr>
          <p:grpSpPr>
            <a:xfrm>
              <a:off x="9276395" y="2919958"/>
              <a:ext cx="168084" cy="122197"/>
              <a:chOff x="9276395" y="2919958"/>
              <a:chExt cx="168084" cy="122197"/>
            </a:xfrm>
          </p:grpSpPr>
          <p:pic>
            <p:nvPicPr>
              <p:cNvPr id="2174" name="Google Shape;2174;p2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276395" y="2942818"/>
                <a:ext cx="65463" cy="993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" name="Google Shape;2175;p2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9368764" y="2919958"/>
                <a:ext cx="75715" cy="998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6" name="Google Shape;2176;p28"/>
            <p:cNvGrpSpPr/>
            <p:nvPr/>
          </p:nvGrpSpPr>
          <p:grpSpPr>
            <a:xfrm>
              <a:off x="8633565" y="3288992"/>
              <a:ext cx="203219" cy="186514"/>
              <a:chOff x="8633565" y="3288992"/>
              <a:chExt cx="203219" cy="186514"/>
            </a:xfrm>
          </p:grpSpPr>
          <p:pic>
            <p:nvPicPr>
              <p:cNvPr id="2177" name="Google Shape;2177;p2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633565" y="3288992"/>
                <a:ext cx="114981" cy="1306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8" name="Google Shape;2178;p2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8769832" y="3401542"/>
                <a:ext cx="66952" cy="7396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9" name="Google Shape;2179;p28"/>
            <p:cNvGrpSpPr/>
            <p:nvPr/>
          </p:nvGrpSpPr>
          <p:grpSpPr>
            <a:xfrm>
              <a:off x="8926829" y="3201924"/>
              <a:ext cx="386080" cy="241681"/>
              <a:chOff x="8926829" y="3201924"/>
              <a:chExt cx="386080" cy="241681"/>
            </a:xfrm>
          </p:grpSpPr>
          <p:sp>
            <p:nvSpPr>
              <p:cNvPr id="2180" name="Google Shape;2180;p28"/>
              <p:cNvSpPr/>
              <p:nvPr/>
            </p:nvSpPr>
            <p:spPr>
              <a:xfrm>
                <a:off x="8926829" y="3242310"/>
                <a:ext cx="113664" cy="201295"/>
              </a:xfrm>
              <a:custGeom>
                <a:rect b="b" l="l" r="r" t="t"/>
                <a:pathLst>
                  <a:path extrusionOk="0" h="201295" w="113665">
                    <a:moveTo>
                      <a:pt x="12192" y="0"/>
                    </a:moveTo>
                    <a:lnTo>
                      <a:pt x="5464" y="13263"/>
                    </a:lnTo>
                    <a:lnTo>
                      <a:pt x="1809" y="25527"/>
                    </a:lnTo>
                    <a:lnTo>
                      <a:pt x="297" y="38361"/>
                    </a:lnTo>
                    <a:lnTo>
                      <a:pt x="0" y="53340"/>
                    </a:lnTo>
                    <a:lnTo>
                      <a:pt x="1678" y="74795"/>
                    </a:lnTo>
                    <a:lnTo>
                      <a:pt x="11037" y="116562"/>
                    </a:lnTo>
                    <a:lnTo>
                      <a:pt x="26693" y="155340"/>
                    </a:lnTo>
                    <a:lnTo>
                      <a:pt x="51506" y="186559"/>
                    </a:lnTo>
                    <a:lnTo>
                      <a:pt x="93726" y="200501"/>
                    </a:lnTo>
                    <a:lnTo>
                      <a:pt x="103203" y="200989"/>
                    </a:lnTo>
                    <a:lnTo>
                      <a:pt x="113538" y="200405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1" name="Google Shape;2181;p28"/>
              <p:cNvSpPr/>
              <p:nvPr/>
            </p:nvSpPr>
            <p:spPr>
              <a:xfrm>
                <a:off x="8965691" y="3320796"/>
                <a:ext cx="76200" cy="59055"/>
              </a:xfrm>
              <a:custGeom>
                <a:rect b="b" l="l" r="r" t="t"/>
                <a:pathLst>
                  <a:path extrusionOk="0" h="59054" w="76200">
                    <a:moveTo>
                      <a:pt x="0" y="0"/>
                    </a:moveTo>
                    <a:lnTo>
                      <a:pt x="31825" y="24860"/>
                    </a:lnTo>
                    <a:lnTo>
                      <a:pt x="58578" y="43910"/>
                    </a:lnTo>
                    <a:lnTo>
                      <a:pt x="66353" y="49589"/>
                    </a:lnTo>
                    <a:lnTo>
                      <a:pt x="73914" y="55625"/>
                    </a:lnTo>
                    <a:lnTo>
                      <a:pt x="74676" y="56387"/>
                    </a:lnTo>
                    <a:lnTo>
                      <a:pt x="75438" y="57149"/>
                    </a:lnTo>
                    <a:lnTo>
                      <a:pt x="76200" y="58673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28"/>
              <p:cNvSpPr/>
              <p:nvPr/>
            </p:nvSpPr>
            <p:spPr>
              <a:xfrm>
                <a:off x="8979407" y="3308604"/>
                <a:ext cx="45085" cy="90805"/>
              </a:xfrm>
              <a:custGeom>
                <a:rect b="b" l="l" r="r" t="t"/>
                <a:pathLst>
                  <a:path extrusionOk="0" h="90804" w="45084">
                    <a:moveTo>
                      <a:pt x="44957" y="0"/>
                    </a:moveTo>
                    <a:lnTo>
                      <a:pt x="36849" y="9977"/>
                    </a:lnTo>
                    <a:lnTo>
                      <a:pt x="30384" y="19812"/>
                    </a:lnTo>
                    <a:lnTo>
                      <a:pt x="24919" y="30218"/>
                    </a:lnTo>
                    <a:lnTo>
                      <a:pt x="19811" y="41910"/>
                    </a:lnTo>
                    <a:lnTo>
                      <a:pt x="15263" y="51637"/>
                    </a:lnTo>
                    <a:lnTo>
                      <a:pt x="10858" y="61436"/>
                    </a:lnTo>
                    <a:lnTo>
                      <a:pt x="6738" y="71377"/>
                    </a:lnTo>
                    <a:lnTo>
                      <a:pt x="3047" y="81534"/>
                    </a:lnTo>
                    <a:lnTo>
                      <a:pt x="761" y="86868"/>
                    </a:lnTo>
                    <a:lnTo>
                      <a:pt x="0" y="87630"/>
                    </a:lnTo>
                    <a:lnTo>
                      <a:pt x="0" y="9067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p28"/>
              <p:cNvSpPr/>
              <p:nvPr/>
            </p:nvSpPr>
            <p:spPr>
              <a:xfrm>
                <a:off x="9062465" y="3299460"/>
                <a:ext cx="79375" cy="60325"/>
              </a:xfrm>
              <a:custGeom>
                <a:rect b="b" l="l" r="r" t="t"/>
                <a:pathLst>
                  <a:path extrusionOk="0" h="60325" w="79375">
                    <a:moveTo>
                      <a:pt x="0" y="0"/>
                    </a:moveTo>
                    <a:lnTo>
                      <a:pt x="34290" y="27431"/>
                    </a:lnTo>
                    <a:lnTo>
                      <a:pt x="41755" y="34706"/>
                    </a:lnTo>
                    <a:lnTo>
                      <a:pt x="49434" y="41624"/>
                    </a:lnTo>
                    <a:lnTo>
                      <a:pt x="57542" y="48113"/>
                    </a:lnTo>
                    <a:lnTo>
                      <a:pt x="66294" y="54101"/>
                    </a:lnTo>
                    <a:lnTo>
                      <a:pt x="70104" y="57149"/>
                    </a:lnTo>
                    <a:lnTo>
                      <a:pt x="74676" y="58673"/>
                    </a:lnTo>
                    <a:lnTo>
                      <a:pt x="79248" y="60197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4" name="Google Shape;2184;p28"/>
              <p:cNvSpPr/>
              <p:nvPr/>
            </p:nvSpPr>
            <p:spPr>
              <a:xfrm>
                <a:off x="9078444" y="3304032"/>
                <a:ext cx="27940" cy="69850"/>
              </a:xfrm>
              <a:custGeom>
                <a:rect b="b" l="l" r="r" t="t"/>
                <a:pathLst>
                  <a:path extrusionOk="0" h="69850" w="27940">
                    <a:moveTo>
                      <a:pt x="27455" y="0"/>
                    </a:moveTo>
                    <a:lnTo>
                      <a:pt x="5357" y="35052"/>
                    </a:lnTo>
                    <a:lnTo>
                      <a:pt x="0" y="61305"/>
                    </a:lnTo>
                    <a:lnTo>
                      <a:pt x="785" y="67818"/>
                    </a:lnTo>
                    <a:lnTo>
                      <a:pt x="785" y="69342"/>
                    </a:lnTo>
                    <a:lnTo>
                      <a:pt x="1547" y="69342"/>
                    </a:lnTo>
                    <a:lnTo>
                      <a:pt x="3833" y="6858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5" name="Google Shape;2185;p28"/>
              <p:cNvSpPr/>
              <p:nvPr/>
            </p:nvSpPr>
            <p:spPr>
              <a:xfrm>
                <a:off x="9109709" y="3212592"/>
                <a:ext cx="43180" cy="70485"/>
              </a:xfrm>
              <a:custGeom>
                <a:rect b="b" l="l" r="r" t="t"/>
                <a:pathLst>
                  <a:path extrusionOk="0" h="70485" w="43179">
                    <a:moveTo>
                      <a:pt x="0" y="5334"/>
                    </a:moveTo>
                    <a:lnTo>
                      <a:pt x="8572" y="3869"/>
                    </a:lnTo>
                    <a:lnTo>
                      <a:pt x="17145" y="2762"/>
                    </a:lnTo>
                    <a:lnTo>
                      <a:pt x="25717" y="1797"/>
                    </a:lnTo>
                    <a:lnTo>
                      <a:pt x="34290" y="762"/>
                    </a:lnTo>
                    <a:lnTo>
                      <a:pt x="37338" y="0"/>
                    </a:lnTo>
                    <a:lnTo>
                      <a:pt x="39624" y="0"/>
                    </a:lnTo>
                    <a:lnTo>
                      <a:pt x="42672" y="0"/>
                    </a:lnTo>
                    <a:lnTo>
                      <a:pt x="16764" y="11430"/>
                    </a:lnTo>
                    <a:lnTo>
                      <a:pt x="16764" y="19050"/>
                    </a:lnTo>
                    <a:lnTo>
                      <a:pt x="16466" y="25788"/>
                    </a:lnTo>
                    <a:lnTo>
                      <a:pt x="16668" y="32385"/>
                    </a:lnTo>
                    <a:lnTo>
                      <a:pt x="17299" y="38981"/>
                    </a:lnTo>
                    <a:lnTo>
                      <a:pt x="18288" y="45720"/>
                    </a:lnTo>
                    <a:lnTo>
                      <a:pt x="19050" y="52578"/>
                    </a:lnTo>
                    <a:lnTo>
                      <a:pt x="20574" y="60960"/>
                    </a:lnTo>
                    <a:lnTo>
                      <a:pt x="22860" y="67056"/>
                    </a:lnTo>
                    <a:lnTo>
                      <a:pt x="23622" y="67818"/>
                    </a:lnTo>
                    <a:lnTo>
                      <a:pt x="24384" y="69342"/>
                    </a:lnTo>
                    <a:lnTo>
                      <a:pt x="24384" y="70104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28"/>
              <p:cNvSpPr/>
              <p:nvPr/>
            </p:nvSpPr>
            <p:spPr>
              <a:xfrm>
                <a:off x="9191243" y="3201924"/>
                <a:ext cx="46990" cy="173355"/>
              </a:xfrm>
              <a:custGeom>
                <a:rect b="b" l="l" r="r" t="t"/>
                <a:pathLst>
                  <a:path extrusionOk="0" h="173354" w="46990">
                    <a:moveTo>
                      <a:pt x="3809" y="0"/>
                    </a:moveTo>
                    <a:lnTo>
                      <a:pt x="36575" y="35051"/>
                    </a:lnTo>
                    <a:lnTo>
                      <a:pt x="46434" y="79950"/>
                    </a:lnTo>
                    <a:lnTo>
                      <a:pt x="45719" y="95249"/>
                    </a:lnTo>
                    <a:lnTo>
                      <a:pt x="26217" y="143363"/>
                    </a:lnTo>
                    <a:lnTo>
                      <a:pt x="8381" y="166878"/>
                    </a:lnTo>
                    <a:lnTo>
                      <a:pt x="6857" y="169164"/>
                    </a:lnTo>
                    <a:lnTo>
                      <a:pt x="0" y="172974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7" name="Google Shape;2187;p28"/>
              <p:cNvSpPr/>
              <p:nvPr/>
            </p:nvSpPr>
            <p:spPr>
              <a:xfrm>
                <a:off x="9273539" y="3320796"/>
                <a:ext cx="39370" cy="85725"/>
              </a:xfrm>
              <a:custGeom>
                <a:rect b="b" l="l" r="r" t="t"/>
                <a:pathLst>
                  <a:path extrusionOk="0" h="85725" w="39370">
                    <a:moveTo>
                      <a:pt x="32766" y="0"/>
                    </a:moveTo>
                    <a:lnTo>
                      <a:pt x="38873" y="47898"/>
                    </a:lnTo>
                    <a:lnTo>
                      <a:pt x="37242" y="57816"/>
                    </a:lnTo>
                    <a:lnTo>
                      <a:pt x="7369" y="84224"/>
                    </a:lnTo>
                    <a:lnTo>
                      <a:pt x="0" y="85344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88" name="Google Shape;2188;p28"/>
            <p:cNvGrpSpPr/>
            <p:nvPr/>
          </p:nvGrpSpPr>
          <p:grpSpPr>
            <a:xfrm>
              <a:off x="9379956" y="3134842"/>
              <a:ext cx="317280" cy="227888"/>
              <a:chOff x="9379956" y="3134842"/>
              <a:chExt cx="317280" cy="227888"/>
            </a:xfrm>
          </p:grpSpPr>
          <p:pic>
            <p:nvPicPr>
              <p:cNvPr id="2189" name="Google Shape;2189;p2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9379956" y="3134842"/>
                <a:ext cx="100110" cy="1814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0" name="Google Shape;2190;p2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9518878" y="3254476"/>
                <a:ext cx="178358" cy="1082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91" name="Google Shape;2191;p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667724" y="3620998"/>
              <a:ext cx="243890" cy="150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2" name="Google Shape;2192;p2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065381" y="3580612"/>
              <a:ext cx="294289" cy="1642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3" name="Google Shape;2193;p2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455632" y="3521938"/>
              <a:ext cx="243890" cy="16159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94" name="Google Shape;2194;p28"/>
            <p:cNvGrpSpPr/>
            <p:nvPr/>
          </p:nvGrpSpPr>
          <p:grpSpPr>
            <a:xfrm>
              <a:off x="8847415" y="3896867"/>
              <a:ext cx="419292" cy="243204"/>
              <a:chOff x="8847415" y="3896867"/>
              <a:chExt cx="419292" cy="243204"/>
            </a:xfrm>
          </p:grpSpPr>
          <p:sp>
            <p:nvSpPr>
              <p:cNvPr id="2195" name="Google Shape;2195;p28"/>
              <p:cNvSpPr/>
              <p:nvPr/>
            </p:nvSpPr>
            <p:spPr>
              <a:xfrm>
                <a:off x="8847415" y="3896867"/>
                <a:ext cx="271780" cy="243204"/>
              </a:xfrm>
              <a:custGeom>
                <a:rect b="b" l="l" r="r" t="t"/>
                <a:pathLst>
                  <a:path extrusionOk="0" h="243204" w="271779">
                    <a:moveTo>
                      <a:pt x="45886" y="0"/>
                    </a:moveTo>
                    <a:lnTo>
                      <a:pt x="51351" y="42112"/>
                    </a:lnTo>
                    <a:lnTo>
                      <a:pt x="52744" y="88392"/>
                    </a:lnTo>
                    <a:lnTo>
                      <a:pt x="52839" y="104393"/>
                    </a:lnTo>
                    <a:lnTo>
                      <a:pt x="53506" y="120396"/>
                    </a:lnTo>
                    <a:lnTo>
                      <a:pt x="54268" y="126492"/>
                    </a:lnTo>
                    <a:lnTo>
                      <a:pt x="55030" y="135636"/>
                    </a:lnTo>
                    <a:lnTo>
                      <a:pt x="58078" y="141732"/>
                    </a:lnTo>
                    <a:lnTo>
                      <a:pt x="58078" y="140970"/>
                    </a:lnTo>
                    <a:lnTo>
                      <a:pt x="58078" y="140208"/>
                    </a:lnTo>
                    <a:lnTo>
                      <a:pt x="31718" y="103548"/>
                    </a:lnTo>
                    <a:lnTo>
                      <a:pt x="0" y="110299"/>
                    </a:lnTo>
                    <a:lnTo>
                      <a:pt x="166" y="118110"/>
                    </a:lnTo>
                    <a:lnTo>
                      <a:pt x="19978" y="158496"/>
                    </a:lnTo>
                    <a:lnTo>
                      <a:pt x="46934" y="162877"/>
                    </a:lnTo>
                    <a:lnTo>
                      <a:pt x="60805" y="159996"/>
                    </a:lnTo>
                    <a:lnTo>
                      <a:pt x="94940" y="137160"/>
                    </a:lnTo>
                    <a:lnTo>
                      <a:pt x="111037" y="96107"/>
                    </a:lnTo>
                    <a:lnTo>
                      <a:pt x="84748" y="129539"/>
                    </a:lnTo>
                    <a:lnTo>
                      <a:pt x="120562" y="143255"/>
                    </a:lnTo>
                    <a:lnTo>
                      <a:pt x="151852" y="119360"/>
                    </a:lnTo>
                    <a:lnTo>
                      <a:pt x="163901" y="82295"/>
                    </a:lnTo>
                    <a:lnTo>
                      <a:pt x="162413" y="69199"/>
                    </a:lnTo>
                    <a:lnTo>
                      <a:pt x="159424" y="56387"/>
                    </a:lnTo>
                    <a:lnTo>
                      <a:pt x="157483" y="49196"/>
                    </a:lnTo>
                    <a:lnTo>
                      <a:pt x="155328" y="42290"/>
                    </a:lnTo>
                    <a:lnTo>
                      <a:pt x="153316" y="35385"/>
                    </a:lnTo>
                    <a:lnTo>
                      <a:pt x="151804" y="28193"/>
                    </a:lnTo>
                    <a:lnTo>
                      <a:pt x="153102" y="41790"/>
                    </a:lnTo>
                    <a:lnTo>
                      <a:pt x="155328" y="55244"/>
                    </a:lnTo>
                    <a:lnTo>
                      <a:pt x="157698" y="68699"/>
                    </a:lnTo>
                    <a:lnTo>
                      <a:pt x="159424" y="82295"/>
                    </a:lnTo>
                    <a:lnTo>
                      <a:pt x="161877" y="104143"/>
                    </a:lnTo>
                    <a:lnTo>
                      <a:pt x="163615" y="126206"/>
                    </a:lnTo>
                    <a:lnTo>
                      <a:pt x="164782" y="148411"/>
                    </a:lnTo>
                    <a:lnTo>
                      <a:pt x="165520" y="170687"/>
                    </a:lnTo>
                    <a:lnTo>
                      <a:pt x="166532" y="188404"/>
                    </a:lnTo>
                    <a:lnTo>
                      <a:pt x="167330" y="206120"/>
                    </a:lnTo>
                    <a:lnTo>
                      <a:pt x="167985" y="223837"/>
                    </a:lnTo>
                    <a:lnTo>
                      <a:pt x="168568" y="241554"/>
                    </a:lnTo>
                    <a:lnTo>
                      <a:pt x="168568" y="242315"/>
                    </a:lnTo>
                    <a:lnTo>
                      <a:pt x="148375" y="197048"/>
                    </a:lnTo>
                    <a:lnTo>
                      <a:pt x="143898" y="161186"/>
                    </a:lnTo>
                    <a:lnTo>
                      <a:pt x="144946" y="143255"/>
                    </a:lnTo>
                    <a:lnTo>
                      <a:pt x="173140" y="104393"/>
                    </a:lnTo>
                    <a:lnTo>
                      <a:pt x="193428" y="101441"/>
                    </a:lnTo>
                    <a:lnTo>
                      <a:pt x="204751" y="101929"/>
                    </a:lnTo>
                    <a:lnTo>
                      <a:pt x="229528" y="121919"/>
                    </a:lnTo>
                    <a:lnTo>
                      <a:pt x="226885" y="128813"/>
                    </a:lnTo>
                    <a:lnTo>
                      <a:pt x="222099" y="134778"/>
                    </a:lnTo>
                    <a:lnTo>
                      <a:pt x="216455" y="140029"/>
                    </a:lnTo>
                    <a:lnTo>
                      <a:pt x="211240" y="144779"/>
                    </a:lnTo>
                    <a:lnTo>
                      <a:pt x="208192" y="147065"/>
                    </a:lnTo>
                    <a:lnTo>
                      <a:pt x="207430" y="147827"/>
                    </a:lnTo>
                    <a:lnTo>
                      <a:pt x="205906" y="149351"/>
                    </a:lnTo>
                    <a:lnTo>
                      <a:pt x="211169" y="144077"/>
                    </a:lnTo>
                    <a:lnTo>
                      <a:pt x="216574" y="138588"/>
                    </a:lnTo>
                    <a:lnTo>
                      <a:pt x="245030" y="102393"/>
                    </a:lnTo>
                    <a:lnTo>
                      <a:pt x="248578" y="92963"/>
                    </a:lnTo>
                    <a:lnTo>
                      <a:pt x="248578" y="89915"/>
                    </a:lnTo>
                    <a:lnTo>
                      <a:pt x="248578" y="89153"/>
                    </a:lnTo>
                    <a:lnTo>
                      <a:pt x="248578" y="87629"/>
                    </a:lnTo>
                    <a:lnTo>
                      <a:pt x="241720" y="89153"/>
                    </a:lnTo>
                    <a:lnTo>
                      <a:pt x="240958" y="89915"/>
                    </a:lnTo>
                    <a:lnTo>
                      <a:pt x="237910" y="96773"/>
                    </a:lnTo>
                    <a:lnTo>
                      <a:pt x="235124" y="104465"/>
                    </a:lnTo>
                    <a:lnTo>
                      <a:pt x="233910" y="113156"/>
                    </a:lnTo>
                    <a:lnTo>
                      <a:pt x="234695" y="121848"/>
                    </a:lnTo>
                    <a:lnTo>
                      <a:pt x="264580" y="138683"/>
                    </a:lnTo>
                    <a:lnTo>
                      <a:pt x="266866" y="138683"/>
                    </a:lnTo>
                    <a:lnTo>
                      <a:pt x="269152" y="138683"/>
                    </a:lnTo>
                    <a:lnTo>
                      <a:pt x="271438" y="138683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96" name="Google Shape;2196;p2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9119781" y="3912082"/>
                <a:ext cx="146926" cy="1425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97" name="Google Shape;2197;p2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397506" y="3918178"/>
              <a:ext cx="146378" cy="9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8" name="Google Shape;2198;p2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9708616" y="3866362"/>
              <a:ext cx="138449" cy="1171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9" name="Google Shape;2199;p2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000212" y="2831566"/>
              <a:ext cx="233222" cy="1654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0" name="Google Shape;2200;p28"/>
          <p:cNvGrpSpPr/>
          <p:nvPr/>
        </p:nvGrpSpPr>
        <p:grpSpPr>
          <a:xfrm>
            <a:off x="1166608" y="1534515"/>
            <a:ext cx="6228410" cy="2430210"/>
            <a:chOff x="3380206" y="1963602"/>
            <a:chExt cx="4452900" cy="1508197"/>
          </a:xfrm>
        </p:grpSpPr>
        <p:pic>
          <p:nvPicPr>
            <p:cNvPr id="2201" name="Google Shape;2201;p2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994122" y="2151100"/>
              <a:ext cx="191598" cy="1549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02" name="Google Shape;2202;p28"/>
            <p:cNvGrpSpPr/>
            <p:nvPr/>
          </p:nvGrpSpPr>
          <p:grpSpPr>
            <a:xfrm>
              <a:off x="5471636" y="2053564"/>
              <a:ext cx="1128773" cy="239801"/>
              <a:chOff x="5471636" y="2053564"/>
              <a:chExt cx="1128773" cy="239801"/>
            </a:xfrm>
          </p:grpSpPr>
          <p:sp>
            <p:nvSpPr>
              <p:cNvPr id="2203" name="Google Shape;2203;p28"/>
              <p:cNvSpPr/>
              <p:nvPr/>
            </p:nvSpPr>
            <p:spPr>
              <a:xfrm>
                <a:off x="5471636" y="2098512"/>
                <a:ext cx="91440" cy="169545"/>
              </a:xfrm>
              <a:custGeom>
                <a:rect b="b" l="l" r="r" t="t"/>
                <a:pathLst>
                  <a:path extrusionOk="0" h="169544" w="91439">
                    <a:moveTo>
                      <a:pt x="63531" y="11465"/>
                    </a:moveTo>
                    <a:lnTo>
                      <a:pt x="55423" y="5262"/>
                    </a:lnTo>
                    <a:lnTo>
                      <a:pt x="47815" y="702"/>
                    </a:lnTo>
                    <a:lnTo>
                      <a:pt x="40064" y="0"/>
                    </a:lnTo>
                    <a:lnTo>
                      <a:pt x="31527" y="5369"/>
                    </a:lnTo>
                    <a:lnTo>
                      <a:pt x="13204" y="43945"/>
                    </a:lnTo>
                    <a:lnTo>
                      <a:pt x="9763" y="71092"/>
                    </a:lnTo>
                    <a:lnTo>
                      <a:pt x="10572" y="83093"/>
                    </a:lnTo>
                    <a:lnTo>
                      <a:pt x="44386" y="112525"/>
                    </a:lnTo>
                    <a:lnTo>
                      <a:pt x="55733" y="114919"/>
                    </a:lnTo>
                    <a:lnTo>
                      <a:pt x="66579" y="117383"/>
                    </a:lnTo>
                    <a:lnTo>
                      <a:pt x="72211" y="118169"/>
                    </a:lnTo>
                    <a:lnTo>
                      <a:pt x="79629" y="119669"/>
                    </a:lnTo>
                    <a:lnTo>
                      <a:pt x="86617" y="122312"/>
                    </a:lnTo>
                    <a:lnTo>
                      <a:pt x="90963" y="126527"/>
                    </a:lnTo>
                    <a:lnTo>
                      <a:pt x="90797" y="132730"/>
                    </a:lnTo>
                    <a:lnTo>
                      <a:pt x="58281" y="155269"/>
                    </a:lnTo>
                    <a:lnTo>
                      <a:pt x="8667" y="169199"/>
                    </a:lnTo>
                    <a:lnTo>
                      <a:pt x="1012" y="167032"/>
                    </a:lnTo>
                    <a:lnTo>
                      <a:pt x="0" y="161008"/>
                    </a:lnTo>
                    <a:lnTo>
                      <a:pt x="2559" y="153554"/>
                    </a:lnTo>
                    <a:lnTo>
                      <a:pt x="5619" y="14710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4" name="Google Shape;2204;p28"/>
              <p:cNvSpPr/>
              <p:nvPr/>
            </p:nvSpPr>
            <p:spPr>
              <a:xfrm>
                <a:off x="5608319" y="2170937"/>
                <a:ext cx="9525" cy="77470"/>
              </a:xfrm>
              <a:custGeom>
                <a:rect b="b" l="l" r="r" t="t"/>
                <a:pathLst>
                  <a:path extrusionOk="0" h="77469" w="9525">
                    <a:moveTo>
                      <a:pt x="0" y="0"/>
                    </a:moveTo>
                    <a:lnTo>
                      <a:pt x="2035" y="14156"/>
                    </a:lnTo>
                    <a:lnTo>
                      <a:pt x="3714" y="28098"/>
                    </a:lnTo>
                    <a:lnTo>
                      <a:pt x="5250" y="41898"/>
                    </a:lnTo>
                    <a:lnTo>
                      <a:pt x="6858" y="55626"/>
                    </a:lnTo>
                    <a:lnTo>
                      <a:pt x="7620" y="62484"/>
                    </a:lnTo>
                    <a:lnTo>
                      <a:pt x="9144" y="69342"/>
                    </a:lnTo>
                    <a:lnTo>
                      <a:pt x="9144" y="7696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Google Shape;2205;p28"/>
              <p:cNvSpPr/>
              <p:nvPr/>
            </p:nvSpPr>
            <p:spPr>
              <a:xfrm>
                <a:off x="5578601" y="2109977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6" name="Google Shape;2206;p28"/>
              <p:cNvSpPr/>
              <p:nvPr/>
            </p:nvSpPr>
            <p:spPr>
              <a:xfrm>
                <a:off x="5665922" y="2137409"/>
                <a:ext cx="120014" cy="106045"/>
              </a:xfrm>
              <a:custGeom>
                <a:rect b="b" l="l" r="r" t="t"/>
                <a:pathLst>
                  <a:path extrusionOk="0" h="106044" w="120014">
                    <a:moveTo>
                      <a:pt x="2595" y="56387"/>
                    </a:moveTo>
                    <a:lnTo>
                      <a:pt x="3619" y="64508"/>
                    </a:lnTo>
                    <a:lnTo>
                      <a:pt x="4500" y="72770"/>
                    </a:lnTo>
                    <a:lnTo>
                      <a:pt x="5381" y="81033"/>
                    </a:lnTo>
                    <a:lnTo>
                      <a:pt x="6405" y="89153"/>
                    </a:lnTo>
                    <a:lnTo>
                      <a:pt x="6405" y="94487"/>
                    </a:lnTo>
                    <a:lnTo>
                      <a:pt x="6405" y="99821"/>
                    </a:lnTo>
                    <a:lnTo>
                      <a:pt x="0" y="63769"/>
                    </a:lnTo>
                    <a:lnTo>
                      <a:pt x="690" y="53911"/>
                    </a:lnTo>
                    <a:lnTo>
                      <a:pt x="25610" y="27122"/>
                    </a:lnTo>
                    <a:lnTo>
                      <a:pt x="32313" y="28193"/>
                    </a:lnTo>
                    <a:lnTo>
                      <a:pt x="60269" y="62055"/>
                    </a:lnTo>
                    <a:lnTo>
                      <a:pt x="65841" y="83057"/>
                    </a:lnTo>
                    <a:lnTo>
                      <a:pt x="65841" y="85343"/>
                    </a:lnTo>
                    <a:lnTo>
                      <a:pt x="65841" y="86105"/>
                    </a:lnTo>
                    <a:lnTo>
                      <a:pt x="51899" y="56780"/>
                    </a:lnTo>
                    <a:lnTo>
                      <a:pt x="52411" y="44291"/>
                    </a:lnTo>
                    <a:lnTo>
                      <a:pt x="66794" y="6191"/>
                    </a:lnTo>
                    <a:lnTo>
                      <a:pt x="81081" y="0"/>
                    </a:lnTo>
                    <a:lnTo>
                      <a:pt x="89392" y="1607"/>
                    </a:lnTo>
                    <a:lnTo>
                      <a:pt x="113847" y="42005"/>
                    </a:lnTo>
                    <a:lnTo>
                      <a:pt x="117776" y="71663"/>
                    </a:lnTo>
                    <a:lnTo>
                      <a:pt x="117467" y="79533"/>
                    </a:lnTo>
                    <a:lnTo>
                      <a:pt x="117443" y="87260"/>
                    </a:lnTo>
                    <a:lnTo>
                      <a:pt x="118419" y="94487"/>
                    </a:lnTo>
                    <a:lnTo>
                      <a:pt x="119181" y="95249"/>
                    </a:lnTo>
                    <a:lnTo>
                      <a:pt x="119181" y="96011"/>
                    </a:lnTo>
                    <a:lnTo>
                      <a:pt x="119943" y="9677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7" name="Google Shape;2207;p28"/>
              <p:cNvSpPr/>
              <p:nvPr/>
            </p:nvSpPr>
            <p:spPr>
              <a:xfrm>
                <a:off x="5812535" y="2097785"/>
                <a:ext cx="26670" cy="195580"/>
              </a:xfrm>
              <a:custGeom>
                <a:rect b="b" l="l" r="r" t="t"/>
                <a:pathLst>
                  <a:path extrusionOk="0" h="195580" w="26670">
                    <a:moveTo>
                      <a:pt x="0" y="0"/>
                    </a:moveTo>
                    <a:lnTo>
                      <a:pt x="3095" y="15763"/>
                    </a:lnTo>
                    <a:lnTo>
                      <a:pt x="6477" y="31242"/>
                    </a:lnTo>
                    <a:lnTo>
                      <a:pt x="9858" y="46720"/>
                    </a:lnTo>
                    <a:lnTo>
                      <a:pt x="17109" y="84903"/>
                    </a:lnTo>
                    <a:lnTo>
                      <a:pt x="23133" y="130313"/>
                    </a:lnTo>
                    <a:lnTo>
                      <a:pt x="25908" y="176974"/>
                    </a:lnTo>
                    <a:lnTo>
                      <a:pt x="26217" y="185737"/>
                    </a:lnTo>
                    <a:lnTo>
                      <a:pt x="26670" y="19507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8" name="Google Shape;2208;p28"/>
              <p:cNvSpPr/>
              <p:nvPr/>
            </p:nvSpPr>
            <p:spPr>
              <a:xfrm>
                <a:off x="5817869" y="2146708"/>
                <a:ext cx="74930" cy="82550"/>
              </a:xfrm>
              <a:custGeom>
                <a:rect b="b" l="l" r="r" t="t"/>
                <a:pathLst>
                  <a:path extrusionOk="0" h="82550" w="74929">
                    <a:moveTo>
                      <a:pt x="0" y="36421"/>
                    </a:moveTo>
                    <a:lnTo>
                      <a:pt x="32003" y="1369"/>
                    </a:lnTo>
                    <a:lnTo>
                      <a:pt x="42243" y="0"/>
                    </a:lnTo>
                    <a:lnTo>
                      <a:pt x="52768" y="130"/>
                    </a:lnTo>
                    <a:lnTo>
                      <a:pt x="62436" y="2976"/>
                    </a:lnTo>
                    <a:lnTo>
                      <a:pt x="70104" y="9751"/>
                    </a:lnTo>
                    <a:lnTo>
                      <a:pt x="74402" y="19907"/>
                    </a:lnTo>
                    <a:lnTo>
                      <a:pt x="73628" y="30420"/>
                    </a:lnTo>
                    <a:lnTo>
                      <a:pt x="46482" y="68329"/>
                    </a:lnTo>
                    <a:lnTo>
                      <a:pt x="24384" y="82141"/>
                    </a:lnTo>
                    <a:lnTo>
                      <a:pt x="19812" y="82141"/>
                    </a:lnTo>
                    <a:lnTo>
                      <a:pt x="18288" y="82141"/>
                    </a:lnTo>
                    <a:lnTo>
                      <a:pt x="16764" y="7985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p28"/>
              <p:cNvSpPr/>
              <p:nvPr/>
            </p:nvSpPr>
            <p:spPr>
              <a:xfrm>
                <a:off x="5918453" y="2090165"/>
                <a:ext cx="22860" cy="144145"/>
              </a:xfrm>
              <a:custGeom>
                <a:rect b="b" l="l" r="r" t="t"/>
                <a:pathLst>
                  <a:path extrusionOk="0" h="144144" w="22860">
                    <a:moveTo>
                      <a:pt x="0" y="0"/>
                    </a:moveTo>
                    <a:lnTo>
                      <a:pt x="2143" y="11429"/>
                    </a:lnTo>
                    <a:lnTo>
                      <a:pt x="4000" y="22859"/>
                    </a:lnTo>
                    <a:lnTo>
                      <a:pt x="5572" y="34290"/>
                    </a:lnTo>
                    <a:lnTo>
                      <a:pt x="6858" y="45720"/>
                    </a:lnTo>
                    <a:lnTo>
                      <a:pt x="8774" y="61138"/>
                    </a:lnTo>
                    <a:lnTo>
                      <a:pt x="10191" y="76485"/>
                    </a:lnTo>
                    <a:lnTo>
                      <a:pt x="11465" y="91690"/>
                    </a:lnTo>
                    <a:lnTo>
                      <a:pt x="12954" y="106680"/>
                    </a:lnTo>
                    <a:lnTo>
                      <a:pt x="13275" y="115192"/>
                    </a:lnTo>
                    <a:lnTo>
                      <a:pt x="13811" y="126206"/>
                    </a:lnTo>
                    <a:lnTo>
                      <a:pt x="15632" y="136790"/>
                    </a:lnTo>
                    <a:lnTo>
                      <a:pt x="19812" y="144018"/>
                    </a:lnTo>
                    <a:lnTo>
                      <a:pt x="20574" y="144018"/>
                    </a:lnTo>
                    <a:lnTo>
                      <a:pt x="22098" y="144018"/>
                    </a:lnTo>
                    <a:lnTo>
                      <a:pt x="22860" y="14401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0" name="Google Shape;2210;p28"/>
              <p:cNvSpPr/>
              <p:nvPr/>
            </p:nvSpPr>
            <p:spPr>
              <a:xfrm>
                <a:off x="5985307" y="2172461"/>
                <a:ext cx="5715" cy="48895"/>
              </a:xfrm>
              <a:custGeom>
                <a:rect b="b" l="l" r="r" t="t"/>
                <a:pathLst>
                  <a:path extrusionOk="0" h="48894" w="5714">
                    <a:moveTo>
                      <a:pt x="964" y="0"/>
                    </a:moveTo>
                    <a:lnTo>
                      <a:pt x="642" y="10513"/>
                    </a:lnTo>
                    <a:lnTo>
                      <a:pt x="107" y="21240"/>
                    </a:lnTo>
                    <a:lnTo>
                      <a:pt x="0" y="31825"/>
                    </a:lnTo>
                    <a:lnTo>
                      <a:pt x="964" y="41910"/>
                    </a:lnTo>
                    <a:lnTo>
                      <a:pt x="2488" y="47244"/>
                    </a:lnTo>
                    <a:lnTo>
                      <a:pt x="3250" y="46482"/>
                    </a:lnTo>
                    <a:lnTo>
                      <a:pt x="5536" y="4876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p28"/>
              <p:cNvSpPr/>
              <p:nvPr/>
            </p:nvSpPr>
            <p:spPr>
              <a:xfrm>
                <a:off x="5958077" y="2093975"/>
                <a:ext cx="18415" cy="8890"/>
              </a:xfrm>
              <a:custGeom>
                <a:rect b="b" l="l" r="r" t="t"/>
                <a:pathLst>
                  <a:path extrusionOk="0" h="8889" w="18414">
                    <a:moveTo>
                      <a:pt x="18287" y="8382"/>
                    </a:moveTo>
                    <a:lnTo>
                      <a:pt x="10667" y="5334"/>
                    </a:lnTo>
                    <a:lnTo>
                      <a:pt x="6095" y="457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12" name="Google Shape;2212;p2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031204" y="2080234"/>
                <a:ext cx="114350" cy="1509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3" name="Google Shape;2213;p28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173317" y="2053564"/>
                <a:ext cx="256463" cy="1783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4" name="Google Shape;2214;p28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450304" y="2108428"/>
                <a:ext cx="150105" cy="1044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15" name="Google Shape;2215;p28"/>
            <p:cNvGrpSpPr/>
            <p:nvPr/>
          </p:nvGrpSpPr>
          <p:grpSpPr>
            <a:xfrm>
              <a:off x="6996469" y="1997452"/>
              <a:ext cx="275106" cy="252095"/>
              <a:chOff x="6996469" y="1997452"/>
              <a:chExt cx="275106" cy="252095"/>
            </a:xfrm>
          </p:grpSpPr>
          <p:sp>
            <p:nvSpPr>
              <p:cNvPr id="2216" name="Google Shape;2216;p28"/>
              <p:cNvSpPr/>
              <p:nvPr/>
            </p:nvSpPr>
            <p:spPr>
              <a:xfrm>
                <a:off x="6996469" y="1997452"/>
                <a:ext cx="124460" cy="252095"/>
              </a:xfrm>
              <a:custGeom>
                <a:rect b="b" l="l" r="r" t="t"/>
                <a:pathLst>
                  <a:path extrusionOk="0" h="252094" w="124459">
                    <a:moveTo>
                      <a:pt x="124420" y="16513"/>
                    </a:moveTo>
                    <a:lnTo>
                      <a:pt x="85415" y="3762"/>
                    </a:lnTo>
                    <a:lnTo>
                      <a:pt x="57816" y="1262"/>
                    </a:lnTo>
                    <a:lnTo>
                      <a:pt x="44410" y="416"/>
                    </a:lnTo>
                    <a:lnTo>
                      <a:pt x="4691" y="7179"/>
                    </a:lnTo>
                    <a:lnTo>
                      <a:pt x="0" y="37159"/>
                    </a:lnTo>
                    <a:lnTo>
                      <a:pt x="1357" y="52327"/>
                    </a:lnTo>
                    <a:lnTo>
                      <a:pt x="3857" y="67496"/>
                    </a:lnTo>
                    <a:lnTo>
                      <a:pt x="7072" y="82807"/>
                    </a:lnTo>
                    <a:lnTo>
                      <a:pt x="11632" y="102941"/>
                    </a:lnTo>
                    <a:lnTo>
                      <a:pt x="16121" y="123289"/>
                    </a:lnTo>
                    <a:lnTo>
                      <a:pt x="24598" y="164341"/>
                    </a:lnTo>
                    <a:lnTo>
                      <a:pt x="32527" y="212669"/>
                    </a:lnTo>
                    <a:lnTo>
                      <a:pt x="35266" y="229111"/>
                    </a:lnTo>
                    <a:lnTo>
                      <a:pt x="36028" y="233683"/>
                    </a:lnTo>
                    <a:lnTo>
                      <a:pt x="36028" y="245875"/>
                    </a:lnTo>
                    <a:lnTo>
                      <a:pt x="39838" y="249685"/>
                    </a:lnTo>
                    <a:lnTo>
                      <a:pt x="42124" y="251971"/>
                    </a:lnTo>
                    <a:lnTo>
                      <a:pt x="52792" y="249685"/>
                    </a:lnTo>
                    <a:lnTo>
                      <a:pt x="54316" y="248923"/>
                    </a:lnTo>
                    <a:lnTo>
                      <a:pt x="66043" y="245280"/>
                    </a:lnTo>
                    <a:lnTo>
                      <a:pt x="77271" y="240351"/>
                    </a:lnTo>
                    <a:lnTo>
                      <a:pt x="88070" y="234565"/>
                    </a:lnTo>
                    <a:lnTo>
                      <a:pt x="98512" y="228349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17" name="Google Shape;2217;p28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125221" y="2008606"/>
                <a:ext cx="146354" cy="1722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18" name="Google Shape;2218;p28"/>
            <p:cNvGrpSpPr/>
            <p:nvPr/>
          </p:nvGrpSpPr>
          <p:grpSpPr>
            <a:xfrm>
              <a:off x="7402042" y="1963602"/>
              <a:ext cx="382169" cy="250190"/>
              <a:chOff x="7402042" y="1963602"/>
              <a:chExt cx="382169" cy="250190"/>
            </a:xfrm>
          </p:grpSpPr>
          <p:pic>
            <p:nvPicPr>
              <p:cNvPr id="2219" name="Google Shape;2219;p28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7402042" y="1997201"/>
                <a:ext cx="288848" cy="153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20" name="Google Shape;2220;p28"/>
              <p:cNvSpPr/>
              <p:nvPr/>
            </p:nvSpPr>
            <p:spPr>
              <a:xfrm>
                <a:off x="7618476" y="1963602"/>
                <a:ext cx="165735" cy="250190"/>
              </a:xfrm>
              <a:custGeom>
                <a:rect b="b" l="l" r="r" t="t"/>
                <a:pathLst>
                  <a:path extrusionOk="0" h="250189" w="165734">
                    <a:moveTo>
                      <a:pt x="76200" y="8453"/>
                    </a:moveTo>
                    <a:lnTo>
                      <a:pt x="87832" y="7500"/>
                    </a:lnTo>
                    <a:lnTo>
                      <a:pt x="98964" y="5976"/>
                    </a:lnTo>
                    <a:lnTo>
                      <a:pt x="109954" y="4167"/>
                    </a:lnTo>
                    <a:lnTo>
                      <a:pt x="121157" y="2357"/>
                    </a:lnTo>
                    <a:lnTo>
                      <a:pt x="128885" y="1285"/>
                    </a:lnTo>
                    <a:lnTo>
                      <a:pt x="138969" y="71"/>
                    </a:lnTo>
                    <a:lnTo>
                      <a:pt x="148911" y="0"/>
                    </a:lnTo>
                    <a:lnTo>
                      <a:pt x="156210" y="2357"/>
                    </a:lnTo>
                    <a:lnTo>
                      <a:pt x="160686" y="9143"/>
                    </a:lnTo>
                    <a:lnTo>
                      <a:pt x="162306" y="19502"/>
                    </a:lnTo>
                    <a:lnTo>
                      <a:pt x="162210" y="30432"/>
                    </a:lnTo>
                    <a:lnTo>
                      <a:pt x="161544" y="38933"/>
                    </a:lnTo>
                    <a:lnTo>
                      <a:pt x="159496" y="55387"/>
                    </a:lnTo>
                    <a:lnTo>
                      <a:pt x="157162" y="71699"/>
                    </a:lnTo>
                    <a:lnTo>
                      <a:pt x="155114" y="88010"/>
                    </a:lnTo>
                    <a:lnTo>
                      <a:pt x="153924" y="104465"/>
                    </a:lnTo>
                    <a:lnTo>
                      <a:pt x="153959" y="118741"/>
                    </a:lnTo>
                    <a:lnTo>
                      <a:pt x="154209" y="132945"/>
                    </a:lnTo>
                    <a:lnTo>
                      <a:pt x="154888" y="147006"/>
                    </a:lnTo>
                    <a:lnTo>
                      <a:pt x="156210" y="160853"/>
                    </a:lnTo>
                    <a:lnTo>
                      <a:pt x="157912" y="171711"/>
                    </a:lnTo>
                    <a:lnTo>
                      <a:pt x="159543" y="182570"/>
                    </a:lnTo>
                    <a:lnTo>
                      <a:pt x="161032" y="193428"/>
                    </a:lnTo>
                    <a:lnTo>
                      <a:pt x="162306" y="204287"/>
                    </a:lnTo>
                    <a:lnTo>
                      <a:pt x="163068" y="210383"/>
                    </a:lnTo>
                    <a:lnTo>
                      <a:pt x="131445" y="237910"/>
                    </a:lnTo>
                    <a:lnTo>
                      <a:pt x="75545" y="247435"/>
                    </a:lnTo>
                    <a:lnTo>
                      <a:pt x="25467" y="249912"/>
                    </a:lnTo>
                    <a:lnTo>
                      <a:pt x="0" y="250007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221" name="Google Shape;2221;p28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380206" y="3031210"/>
              <a:ext cx="194360" cy="1867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22" name="Google Shape;2222;p28"/>
            <p:cNvGrpSpPr/>
            <p:nvPr/>
          </p:nvGrpSpPr>
          <p:grpSpPr>
            <a:xfrm>
              <a:off x="4232088" y="3040380"/>
              <a:ext cx="315171" cy="386715"/>
              <a:chOff x="4232088" y="3040380"/>
              <a:chExt cx="315171" cy="386715"/>
            </a:xfrm>
          </p:grpSpPr>
          <p:sp>
            <p:nvSpPr>
              <p:cNvPr id="2223" name="Google Shape;2223;p28"/>
              <p:cNvSpPr/>
              <p:nvPr/>
            </p:nvSpPr>
            <p:spPr>
              <a:xfrm>
                <a:off x="4232088" y="3040380"/>
                <a:ext cx="153670" cy="386715"/>
              </a:xfrm>
              <a:custGeom>
                <a:rect b="b" l="l" r="r" t="t"/>
                <a:pathLst>
                  <a:path extrusionOk="0" h="386714" w="153670">
                    <a:moveTo>
                      <a:pt x="29777" y="0"/>
                    </a:moveTo>
                    <a:lnTo>
                      <a:pt x="13811" y="45970"/>
                    </a:lnTo>
                    <a:lnTo>
                      <a:pt x="4357" y="96833"/>
                    </a:lnTo>
                    <a:lnTo>
                      <a:pt x="0" y="167913"/>
                    </a:lnTo>
                    <a:lnTo>
                      <a:pt x="821" y="203454"/>
                    </a:lnTo>
                    <a:lnTo>
                      <a:pt x="8536" y="258318"/>
                    </a:lnTo>
                    <a:lnTo>
                      <a:pt x="25967" y="310896"/>
                    </a:lnTo>
                    <a:lnTo>
                      <a:pt x="48922" y="349472"/>
                    </a:lnTo>
                    <a:lnTo>
                      <a:pt x="83879" y="377190"/>
                    </a:lnTo>
                    <a:lnTo>
                      <a:pt x="135528" y="385976"/>
                    </a:lnTo>
                    <a:lnTo>
                      <a:pt x="153221" y="38633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24" name="Google Shape;2224;p28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4366710" y="3085312"/>
                <a:ext cx="180549" cy="1844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25" name="Google Shape;2225;p28"/>
            <p:cNvSpPr/>
            <p:nvPr/>
          </p:nvSpPr>
          <p:spPr>
            <a:xfrm>
              <a:off x="4652771" y="3163061"/>
              <a:ext cx="79375" cy="5715"/>
            </a:xfrm>
            <a:custGeom>
              <a:rect b="b" l="l" r="r" t="t"/>
              <a:pathLst>
                <a:path extrusionOk="0" h="5714" w="79375">
                  <a:moveTo>
                    <a:pt x="0" y="5334"/>
                  </a:moveTo>
                  <a:lnTo>
                    <a:pt x="2286" y="5334"/>
                  </a:lnTo>
                  <a:lnTo>
                    <a:pt x="4572" y="5334"/>
                  </a:lnTo>
                  <a:lnTo>
                    <a:pt x="13608" y="5322"/>
                  </a:lnTo>
                  <a:lnTo>
                    <a:pt x="60198" y="2000"/>
                  </a:lnTo>
                  <a:lnTo>
                    <a:pt x="69651" y="821"/>
                  </a:lnTo>
                  <a:lnTo>
                    <a:pt x="79248" y="0"/>
                  </a:lnTo>
                  <a:lnTo>
                    <a:pt x="76962" y="0"/>
                  </a:lnTo>
                  <a:lnTo>
                    <a:pt x="76200" y="0"/>
                  </a:lnTo>
                  <a:lnTo>
                    <a:pt x="73914" y="0"/>
                  </a:lnTo>
                  <a:lnTo>
                    <a:pt x="67056" y="1524"/>
                  </a:lnTo>
                  <a:lnTo>
                    <a:pt x="68580" y="4572"/>
                  </a:lnTo>
                  <a:lnTo>
                    <a:pt x="66294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6" name="Google Shape;2226;p28"/>
            <p:cNvGrpSpPr/>
            <p:nvPr/>
          </p:nvGrpSpPr>
          <p:grpSpPr>
            <a:xfrm>
              <a:off x="4885644" y="2791180"/>
              <a:ext cx="471240" cy="504494"/>
              <a:chOff x="4885644" y="2791180"/>
              <a:chExt cx="471240" cy="504494"/>
            </a:xfrm>
          </p:grpSpPr>
          <p:pic>
            <p:nvPicPr>
              <p:cNvPr id="2227" name="Google Shape;2227;p28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4885644" y="3087598"/>
                <a:ext cx="124649" cy="1455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8" name="Google Shape;2228;p28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4885918" y="2951962"/>
                <a:ext cx="89204" cy="968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9" name="Google Shape;2229;p28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5030698" y="3182086"/>
                <a:ext cx="161594" cy="1135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30" name="Google Shape;2230;p28"/>
              <p:cNvSpPr/>
              <p:nvPr/>
            </p:nvSpPr>
            <p:spPr>
              <a:xfrm>
                <a:off x="5236464" y="2946653"/>
                <a:ext cx="96520" cy="265430"/>
              </a:xfrm>
              <a:custGeom>
                <a:rect b="b" l="l" r="r" t="t"/>
                <a:pathLst>
                  <a:path extrusionOk="0" h="265430" w="96520">
                    <a:moveTo>
                      <a:pt x="0" y="0"/>
                    </a:moveTo>
                    <a:lnTo>
                      <a:pt x="39766" y="19145"/>
                    </a:lnTo>
                    <a:lnTo>
                      <a:pt x="69925" y="58673"/>
                    </a:lnTo>
                    <a:lnTo>
                      <a:pt x="86106" y="99822"/>
                    </a:lnTo>
                    <a:lnTo>
                      <a:pt x="94357" y="145363"/>
                    </a:lnTo>
                    <a:lnTo>
                      <a:pt x="96107" y="191261"/>
                    </a:lnTo>
                    <a:lnTo>
                      <a:pt x="96000" y="206644"/>
                    </a:lnTo>
                    <a:lnTo>
                      <a:pt x="90213" y="251102"/>
                    </a:lnTo>
                    <a:lnTo>
                      <a:pt x="86106" y="265176"/>
                    </a:lnTo>
                    <a:lnTo>
                      <a:pt x="86106" y="263652"/>
                    </a:lnTo>
                    <a:lnTo>
                      <a:pt x="81534" y="26441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31" name="Google Shape;2231;p28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5281396" y="2791180"/>
                <a:ext cx="75488" cy="1135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32" name="Google Shape;2232;p28"/>
            <p:cNvGrpSpPr/>
            <p:nvPr/>
          </p:nvGrpSpPr>
          <p:grpSpPr>
            <a:xfrm>
              <a:off x="5541323" y="2933700"/>
              <a:ext cx="169891" cy="299085"/>
              <a:chOff x="5541323" y="2933700"/>
              <a:chExt cx="169891" cy="299085"/>
            </a:xfrm>
          </p:grpSpPr>
          <p:pic>
            <p:nvPicPr>
              <p:cNvPr id="2233" name="Google Shape;2233;p28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5606770" y="2999206"/>
                <a:ext cx="104444" cy="1341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34" name="Google Shape;2234;p28"/>
              <p:cNvSpPr/>
              <p:nvPr/>
            </p:nvSpPr>
            <p:spPr>
              <a:xfrm>
                <a:off x="5541323" y="2933700"/>
                <a:ext cx="114300" cy="299085"/>
              </a:xfrm>
              <a:custGeom>
                <a:rect b="b" l="l" r="r" t="t"/>
                <a:pathLst>
                  <a:path extrusionOk="0" h="299085" w="114300">
                    <a:moveTo>
                      <a:pt x="22038" y="0"/>
                    </a:moveTo>
                    <a:lnTo>
                      <a:pt x="5750" y="46827"/>
                    </a:lnTo>
                    <a:lnTo>
                      <a:pt x="1452" y="91868"/>
                    </a:lnTo>
                    <a:lnTo>
                      <a:pt x="0" y="146637"/>
                    </a:lnTo>
                    <a:lnTo>
                      <a:pt x="702" y="173736"/>
                    </a:lnTo>
                    <a:lnTo>
                      <a:pt x="6131" y="221551"/>
                    </a:lnTo>
                    <a:lnTo>
                      <a:pt x="23562" y="265938"/>
                    </a:lnTo>
                    <a:lnTo>
                      <a:pt x="54232" y="290893"/>
                    </a:lnTo>
                    <a:lnTo>
                      <a:pt x="92904" y="298704"/>
                    </a:lnTo>
                    <a:lnTo>
                      <a:pt x="99762" y="297942"/>
                    </a:lnTo>
                    <a:lnTo>
                      <a:pt x="107382" y="297180"/>
                    </a:lnTo>
                    <a:lnTo>
                      <a:pt x="114240" y="29718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5" name="Google Shape;2235;p28"/>
            <p:cNvGrpSpPr/>
            <p:nvPr/>
          </p:nvGrpSpPr>
          <p:grpSpPr>
            <a:xfrm>
              <a:off x="5760658" y="2862834"/>
              <a:ext cx="228407" cy="262629"/>
              <a:chOff x="5760658" y="2862834"/>
              <a:chExt cx="228407" cy="262629"/>
            </a:xfrm>
          </p:grpSpPr>
          <p:pic>
            <p:nvPicPr>
              <p:cNvPr id="2236" name="Google Shape;2236;p28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5760658" y="2897860"/>
                <a:ext cx="133436" cy="2276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37" name="Google Shape;2237;p28"/>
              <p:cNvSpPr/>
              <p:nvPr/>
            </p:nvSpPr>
            <p:spPr>
              <a:xfrm>
                <a:off x="5938265" y="2862834"/>
                <a:ext cx="50800" cy="238125"/>
              </a:xfrm>
              <a:custGeom>
                <a:rect b="b" l="l" r="r" t="t"/>
                <a:pathLst>
                  <a:path extrusionOk="0" h="238125" w="50800">
                    <a:moveTo>
                      <a:pt x="0" y="0"/>
                    </a:moveTo>
                    <a:lnTo>
                      <a:pt x="7643" y="12918"/>
                    </a:lnTo>
                    <a:lnTo>
                      <a:pt x="15430" y="25622"/>
                    </a:lnTo>
                    <a:lnTo>
                      <a:pt x="22931" y="38469"/>
                    </a:lnTo>
                    <a:lnTo>
                      <a:pt x="42767" y="89439"/>
                    </a:lnTo>
                    <a:lnTo>
                      <a:pt x="49530" y="128778"/>
                    </a:lnTo>
                    <a:lnTo>
                      <a:pt x="50446" y="148851"/>
                    </a:lnTo>
                    <a:lnTo>
                      <a:pt x="49434" y="168211"/>
                    </a:lnTo>
                    <a:lnTo>
                      <a:pt x="39624" y="206502"/>
                    </a:lnTo>
                    <a:lnTo>
                      <a:pt x="23336" y="230719"/>
                    </a:lnTo>
                    <a:lnTo>
                      <a:pt x="16002" y="23774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8" name="Google Shape;2238;p28"/>
            <p:cNvGrpSpPr/>
            <p:nvPr/>
          </p:nvGrpSpPr>
          <p:grpSpPr>
            <a:xfrm>
              <a:off x="6121908" y="2828543"/>
              <a:ext cx="240828" cy="351790"/>
              <a:chOff x="6121908" y="2828543"/>
              <a:chExt cx="240828" cy="351790"/>
            </a:xfrm>
          </p:grpSpPr>
          <p:sp>
            <p:nvSpPr>
              <p:cNvPr id="2239" name="Google Shape;2239;p28"/>
              <p:cNvSpPr/>
              <p:nvPr/>
            </p:nvSpPr>
            <p:spPr>
              <a:xfrm>
                <a:off x="6121908" y="2828543"/>
                <a:ext cx="77470" cy="351790"/>
              </a:xfrm>
              <a:custGeom>
                <a:rect b="b" l="l" r="r" t="t"/>
                <a:pathLst>
                  <a:path extrusionOk="0" h="351789" w="77470">
                    <a:moveTo>
                      <a:pt x="35051" y="0"/>
                    </a:moveTo>
                    <a:lnTo>
                      <a:pt x="17716" y="42386"/>
                    </a:lnTo>
                    <a:lnTo>
                      <a:pt x="8381" y="87630"/>
                    </a:lnTo>
                    <a:lnTo>
                      <a:pt x="1619" y="154400"/>
                    </a:lnTo>
                    <a:lnTo>
                      <a:pt x="0" y="221742"/>
                    </a:lnTo>
                    <a:lnTo>
                      <a:pt x="726" y="246959"/>
                    </a:lnTo>
                    <a:lnTo>
                      <a:pt x="9322" y="296537"/>
                    </a:lnTo>
                    <a:lnTo>
                      <a:pt x="27265" y="333065"/>
                    </a:lnTo>
                    <a:lnTo>
                      <a:pt x="64769" y="351282"/>
                    </a:lnTo>
                    <a:lnTo>
                      <a:pt x="68579" y="351282"/>
                    </a:lnTo>
                    <a:lnTo>
                      <a:pt x="73151" y="350520"/>
                    </a:lnTo>
                    <a:lnTo>
                      <a:pt x="76961" y="34975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40" name="Google Shape;2240;p28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6233039" y="2895574"/>
                <a:ext cx="129697" cy="1532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41" name="Google Shape;2241;p28"/>
            <p:cNvSpPr/>
            <p:nvPr/>
          </p:nvSpPr>
          <p:spPr>
            <a:xfrm>
              <a:off x="6422135" y="2959607"/>
              <a:ext cx="57150" cy="9525"/>
            </a:xfrm>
            <a:custGeom>
              <a:rect b="b" l="l" r="r" t="t"/>
              <a:pathLst>
                <a:path extrusionOk="0" h="9525" w="57150">
                  <a:moveTo>
                    <a:pt x="0" y="9144"/>
                  </a:moveTo>
                  <a:lnTo>
                    <a:pt x="10025" y="8608"/>
                  </a:lnTo>
                  <a:lnTo>
                    <a:pt x="19050" y="7143"/>
                  </a:lnTo>
                  <a:lnTo>
                    <a:pt x="28074" y="4964"/>
                  </a:lnTo>
                  <a:lnTo>
                    <a:pt x="38100" y="2286"/>
                  </a:lnTo>
                  <a:lnTo>
                    <a:pt x="44196" y="762"/>
                  </a:lnTo>
                  <a:lnTo>
                    <a:pt x="50292" y="0"/>
                  </a:lnTo>
                  <a:lnTo>
                    <a:pt x="56388" y="0"/>
                  </a:lnTo>
                  <a:lnTo>
                    <a:pt x="57150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2" name="Google Shape;2242;p28"/>
            <p:cNvGrpSpPr/>
            <p:nvPr/>
          </p:nvGrpSpPr>
          <p:grpSpPr>
            <a:xfrm>
              <a:off x="6591274" y="2688240"/>
              <a:ext cx="481101" cy="371475"/>
              <a:chOff x="6591274" y="2688240"/>
              <a:chExt cx="481101" cy="371475"/>
            </a:xfrm>
          </p:grpSpPr>
          <p:pic>
            <p:nvPicPr>
              <p:cNvPr id="2243" name="Google Shape;2243;p28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6591274" y="2860522"/>
                <a:ext cx="127435" cy="1509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4" name="Google Shape;2244;p28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6624802" y="2734030"/>
                <a:ext cx="76250" cy="1059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5" name="Google Shape;2245;p28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6752818" y="2947390"/>
                <a:ext cx="166928" cy="1113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46" name="Google Shape;2246;p28"/>
              <p:cNvSpPr/>
              <p:nvPr/>
            </p:nvSpPr>
            <p:spPr>
              <a:xfrm>
                <a:off x="6947915" y="2688240"/>
                <a:ext cx="124460" cy="371475"/>
              </a:xfrm>
              <a:custGeom>
                <a:rect b="b" l="l" r="r" t="t"/>
                <a:pathLst>
                  <a:path extrusionOk="0" h="371475" w="124459">
                    <a:moveTo>
                      <a:pt x="0" y="3905"/>
                    </a:moveTo>
                    <a:lnTo>
                      <a:pt x="12108" y="273"/>
                    </a:lnTo>
                    <a:lnTo>
                      <a:pt x="21431" y="0"/>
                    </a:lnTo>
                    <a:lnTo>
                      <a:pt x="30325" y="3583"/>
                    </a:lnTo>
                    <a:lnTo>
                      <a:pt x="69532" y="42576"/>
                    </a:lnTo>
                    <a:lnTo>
                      <a:pt x="89916" y="79343"/>
                    </a:lnTo>
                    <a:lnTo>
                      <a:pt x="111347" y="140303"/>
                    </a:lnTo>
                    <a:lnTo>
                      <a:pt x="121920" y="203549"/>
                    </a:lnTo>
                    <a:lnTo>
                      <a:pt x="124110" y="244221"/>
                    </a:lnTo>
                    <a:lnTo>
                      <a:pt x="123527" y="264735"/>
                    </a:lnTo>
                    <a:lnTo>
                      <a:pt x="114514" y="307038"/>
                    </a:lnTo>
                    <a:lnTo>
                      <a:pt x="90082" y="349900"/>
                    </a:lnTo>
                    <a:lnTo>
                      <a:pt x="66294" y="371189"/>
                    </a:lnTo>
                    <a:lnTo>
                      <a:pt x="62484" y="37042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7" name="Google Shape;2247;p28"/>
            <p:cNvGrpSpPr/>
            <p:nvPr/>
          </p:nvGrpSpPr>
          <p:grpSpPr>
            <a:xfrm>
              <a:off x="7307579" y="2857500"/>
              <a:ext cx="88011" cy="69596"/>
              <a:chOff x="7307579" y="2857500"/>
              <a:chExt cx="88011" cy="69596"/>
            </a:xfrm>
          </p:grpSpPr>
          <p:sp>
            <p:nvSpPr>
              <p:cNvPr id="2248" name="Google Shape;2248;p28"/>
              <p:cNvSpPr/>
              <p:nvPr/>
            </p:nvSpPr>
            <p:spPr>
              <a:xfrm>
                <a:off x="7307579" y="2857500"/>
                <a:ext cx="51435" cy="3175"/>
              </a:xfrm>
              <a:custGeom>
                <a:rect b="b" l="l" r="r" t="t"/>
                <a:pathLst>
                  <a:path extrusionOk="0" h="3175" w="51434">
                    <a:moveTo>
                      <a:pt x="0" y="0"/>
                    </a:moveTo>
                    <a:lnTo>
                      <a:pt x="8346" y="1440"/>
                    </a:lnTo>
                    <a:lnTo>
                      <a:pt x="16478" y="2381"/>
                    </a:lnTo>
                    <a:lnTo>
                      <a:pt x="24753" y="2893"/>
                    </a:lnTo>
                    <a:lnTo>
                      <a:pt x="33528" y="3047"/>
                    </a:lnTo>
                    <a:lnTo>
                      <a:pt x="39624" y="3047"/>
                    </a:lnTo>
                    <a:lnTo>
                      <a:pt x="44958" y="3047"/>
                    </a:lnTo>
                    <a:lnTo>
                      <a:pt x="51053" y="304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9" name="Google Shape;2249;p28"/>
              <p:cNvSpPr/>
              <p:nvPr/>
            </p:nvSpPr>
            <p:spPr>
              <a:xfrm>
                <a:off x="7317485" y="2920746"/>
                <a:ext cx="78105" cy="6350"/>
              </a:xfrm>
              <a:custGeom>
                <a:rect b="b" l="l" r="r" t="t"/>
                <a:pathLst>
                  <a:path extrusionOk="0" h="6350" w="78104">
                    <a:moveTo>
                      <a:pt x="0" y="4572"/>
                    </a:moveTo>
                    <a:lnTo>
                      <a:pt x="10739" y="5453"/>
                    </a:lnTo>
                    <a:lnTo>
                      <a:pt x="21336" y="5905"/>
                    </a:lnTo>
                    <a:lnTo>
                      <a:pt x="31932" y="6072"/>
                    </a:lnTo>
                    <a:lnTo>
                      <a:pt x="42672" y="6096"/>
                    </a:lnTo>
                    <a:lnTo>
                      <a:pt x="51899" y="6000"/>
                    </a:lnTo>
                    <a:lnTo>
                      <a:pt x="60483" y="5334"/>
                    </a:lnTo>
                    <a:lnTo>
                      <a:pt x="68925" y="3524"/>
                    </a:lnTo>
                    <a:lnTo>
                      <a:pt x="77724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0" name="Google Shape;2250;p28"/>
            <p:cNvGrpSpPr/>
            <p:nvPr/>
          </p:nvGrpSpPr>
          <p:grpSpPr>
            <a:xfrm>
              <a:off x="7667218" y="2677668"/>
              <a:ext cx="165888" cy="270070"/>
              <a:chOff x="7667218" y="2677668"/>
              <a:chExt cx="165888" cy="270070"/>
            </a:xfrm>
          </p:grpSpPr>
          <p:pic>
            <p:nvPicPr>
              <p:cNvPr id="2251" name="Google Shape;2251;p28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7667218" y="2799455"/>
                <a:ext cx="128066" cy="14828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2" name="Google Shape;2252;p28"/>
              <p:cNvSpPr/>
              <p:nvPr/>
            </p:nvSpPr>
            <p:spPr>
              <a:xfrm>
                <a:off x="7793736" y="2677668"/>
                <a:ext cx="39370" cy="82550"/>
              </a:xfrm>
              <a:custGeom>
                <a:rect b="b" l="l" r="r" t="t"/>
                <a:pathLst>
                  <a:path extrusionOk="0" h="82550" w="39370">
                    <a:moveTo>
                      <a:pt x="38861" y="0"/>
                    </a:moveTo>
                    <a:lnTo>
                      <a:pt x="35611" y="12537"/>
                    </a:lnTo>
                    <a:lnTo>
                      <a:pt x="31718" y="24288"/>
                    </a:lnTo>
                    <a:lnTo>
                      <a:pt x="27396" y="35897"/>
                    </a:lnTo>
                    <a:lnTo>
                      <a:pt x="22859" y="48006"/>
                    </a:lnTo>
                    <a:lnTo>
                      <a:pt x="20228" y="55566"/>
                    </a:lnTo>
                    <a:lnTo>
                      <a:pt x="17811" y="63912"/>
                    </a:lnTo>
                    <a:lnTo>
                      <a:pt x="15251" y="72116"/>
                    </a:lnTo>
                    <a:lnTo>
                      <a:pt x="12191" y="79248"/>
                    </a:lnTo>
                    <a:lnTo>
                      <a:pt x="9905" y="82296"/>
                    </a:lnTo>
                    <a:lnTo>
                      <a:pt x="11429" y="80772"/>
                    </a:lnTo>
                    <a:lnTo>
                      <a:pt x="6095" y="80772"/>
                    </a:lnTo>
                    <a:lnTo>
                      <a:pt x="3809" y="80772"/>
                    </a:lnTo>
                    <a:lnTo>
                      <a:pt x="2285" y="80772"/>
                    </a:lnTo>
                    <a:lnTo>
                      <a:pt x="0" y="8077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3" name="Google Shape;2253;p28"/>
            <p:cNvGrpSpPr/>
            <p:nvPr/>
          </p:nvGrpSpPr>
          <p:grpSpPr>
            <a:xfrm>
              <a:off x="4546854" y="3249168"/>
              <a:ext cx="2673985" cy="222631"/>
              <a:chOff x="4546854" y="3249168"/>
              <a:chExt cx="2673985" cy="222631"/>
            </a:xfrm>
          </p:grpSpPr>
          <p:sp>
            <p:nvSpPr>
              <p:cNvPr id="2254" name="Google Shape;2254;p28"/>
              <p:cNvSpPr/>
              <p:nvPr/>
            </p:nvSpPr>
            <p:spPr>
              <a:xfrm>
                <a:off x="4546854" y="3289554"/>
                <a:ext cx="2673985" cy="182245"/>
              </a:xfrm>
              <a:custGeom>
                <a:rect b="b" l="l" r="r" t="t"/>
                <a:pathLst>
                  <a:path extrusionOk="0" h="182245" w="2673984">
                    <a:moveTo>
                      <a:pt x="0" y="182118"/>
                    </a:moveTo>
                    <a:lnTo>
                      <a:pt x="38897" y="168616"/>
                    </a:lnTo>
                    <a:lnTo>
                      <a:pt x="90011" y="161258"/>
                    </a:lnTo>
                    <a:lnTo>
                      <a:pt x="108525" y="159150"/>
                    </a:lnTo>
                    <a:lnTo>
                      <a:pt x="127254" y="156972"/>
                    </a:lnTo>
                    <a:lnTo>
                      <a:pt x="152530" y="154543"/>
                    </a:lnTo>
                    <a:lnTo>
                      <a:pt x="178022" y="151828"/>
                    </a:lnTo>
                    <a:lnTo>
                      <a:pt x="203656" y="148828"/>
                    </a:lnTo>
                    <a:lnTo>
                      <a:pt x="229361" y="145542"/>
                    </a:lnTo>
                    <a:lnTo>
                      <a:pt x="267211" y="141208"/>
                    </a:lnTo>
                    <a:lnTo>
                      <a:pt x="305276" y="137160"/>
                    </a:lnTo>
                    <a:lnTo>
                      <a:pt x="343483" y="133111"/>
                    </a:lnTo>
                    <a:lnTo>
                      <a:pt x="381762" y="128778"/>
                    </a:lnTo>
                    <a:lnTo>
                      <a:pt x="415028" y="124765"/>
                    </a:lnTo>
                    <a:lnTo>
                      <a:pt x="448437" y="120681"/>
                    </a:lnTo>
                    <a:lnTo>
                      <a:pt x="481845" y="116455"/>
                    </a:lnTo>
                    <a:lnTo>
                      <a:pt x="515112" y="112014"/>
                    </a:lnTo>
                    <a:lnTo>
                      <a:pt x="567690" y="105560"/>
                    </a:lnTo>
                    <a:lnTo>
                      <a:pt x="620268" y="99822"/>
                    </a:lnTo>
                    <a:lnTo>
                      <a:pt x="672846" y="94654"/>
                    </a:lnTo>
                    <a:lnTo>
                      <a:pt x="725424" y="89916"/>
                    </a:lnTo>
                    <a:lnTo>
                      <a:pt x="796290" y="84391"/>
                    </a:lnTo>
                    <a:lnTo>
                      <a:pt x="867156" y="80010"/>
                    </a:lnTo>
                    <a:lnTo>
                      <a:pt x="903732" y="77712"/>
                    </a:lnTo>
                    <a:lnTo>
                      <a:pt x="940307" y="75342"/>
                    </a:lnTo>
                    <a:lnTo>
                      <a:pt x="976883" y="72830"/>
                    </a:lnTo>
                    <a:lnTo>
                      <a:pt x="1013460" y="70104"/>
                    </a:lnTo>
                    <a:lnTo>
                      <a:pt x="1051619" y="67663"/>
                    </a:lnTo>
                    <a:lnTo>
                      <a:pt x="1089564" y="64865"/>
                    </a:lnTo>
                    <a:lnTo>
                      <a:pt x="1127367" y="61638"/>
                    </a:lnTo>
                    <a:lnTo>
                      <a:pt x="1165098" y="57912"/>
                    </a:lnTo>
                    <a:lnTo>
                      <a:pt x="1203507" y="54066"/>
                    </a:lnTo>
                    <a:lnTo>
                      <a:pt x="1242060" y="50577"/>
                    </a:lnTo>
                    <a:lnTo>
                      <a:pt x="1280612" y="47517"/>
                    </a:lnTo>
                    <a:lnTo>
                      <a:pt x="1319022" y="44958"/>
                    </a:lnTo>
                    <a:lnTo>
                      <a:pt x="1393412" y="41052"/>
                    </a:lnTo>
                    <a:lnTo>
                      <a:pt x="1468374" y="38862"/>
                    </a:lnTo>
                    <a:lnTo>
                      <a:pt x="1506795" y="37957"/>
                    </a:lnTo>
                    <a:lnTo>
                      <a:pt x="1545431" y="37338"/>
                    </a:lnTo>
                    <a:lnTo>
                      <a:pt x="1584209" y="36718"/>
                    </a:lnTo>
                    <a:lnTo>
                      <a:pt x="1623060" y="35814"/>
                    </a:lnTo>
                    <a:lnTo>
                      <a:pt x="1665351" y="34087"/>
                    </a:lnTo>
                    <a:lnTo>
                      <a:pt x="1707642" y="32289"/>
                    </a:lnTo>
                    <a:lnTo>
                      <a:pt x="1749933" y="30349"/>
                    </a:lnTo>
                    <a:lnTo>
                      <a:pt x="1792224" y="28194"/>
                    </a:lnTo>
                    <a:lnTo>
                      <a:pt x="1847659" y="25800"/>
                    </a:lnTo>
                    <a:lnTo>
                      <a:pt x="1903095" y="23336"/>
                    </a:lnTo>
                    <a:lnTo>
                      <a:pt x="1958530" y="21014"/>
                    </a:lnTo>
                    <a:lnTo>
                      <a:pt x="2013966" y="19050"/>
                    </a:lnTo>
                    <a:lnTo>
                      <a:pt x="2059805" y="17347"/>
                    </a:lnTo>
                    <a:lnTo>
                      <a:pt x="2105787" y="15716"/>
                    </a:lnTo>
                    <a:lnTo>
                      <a:pt x="2151768" y="14227"/>
                    </a:lnTo>
                    <a:lnTo>
                      <a:pt x="2197608" y="12953"/>
                    </a:lnTo>
                    <a:lnTo>
                      <a:pt x="2251361" y="11718"/>
                    </a:lnTo>
                    <a:lnTo>
                      <a:pt x="2305169" y="10358"/>
                    </a:lnTo>
                    <a:lnTo>
                      <a:pt x="2359012" y="8962"/>
                    </a:lnTo>
                    <a:lnTo>
                      <a:pt x="2412873" y="7619"/>
                    </a:lnTo>
                    <a:lnTo>
                      <a:pt x="2466733" y="6420"/>
                    </a:lnTo>
                    <a:lnTo>
                      <a:pt x="2520576" y="5453"/>
                    </a:lnTo>
                    <a:lnTo>
                      <a:pt x="2574384" y="4807"/>
                    </a:lnTo>
                    <a:lnTo>
                      <a:pt x="2628138" y="4571"/>
                    </a:lnTo>
                    <a:lnTo>
                      <a:pt x="2642461" y="6488"/>
                    </a:lnTo>
                    <a:lnTo>
                      <a:pt x="2658713" y="9620"/>
                    </a:lnTo>
                    <a:lnTo>
                      <a:pt x="2671107" y="10036"/>
                    </a:lnTo>
                    <a:lnTo>
                      <a:pt x="2673858" y="3809"/>
                    </a:lnTo>
                    <a:lnTo>
                      <a:pt x="2670048" y="3047"/>
                    </a:lnTo>
                    <a:lnTo>
                      <a:pt x="2667000" y="1523"/>
                    </a:lnTo>
                    <a:lnTo>
                      <a:pt x="2663952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5" name="Google Shape;2255;p28"/>
              <p:cNvSpPr/>
              <p:nvPr/>
            </p:nvSpPr>
            <p:spPr>
              <a:xfrm>
                <a:off x="5611368" y="3275838"/>
                <a:ext cx="262890" cy="31750"/>
              </a:xfrm>
              <a:custGeom>
                <a:rect b="b" l="l" r="r" t="t"/>
                <a:pathLst>
                  <a:path extrusionOk="0" h="31750" w="262889">
                    <a:moveTo>
                      <a:pt x="11429" y="25908"/>
                    </a:moveTo>
                    <a:lnTo>
                      <a:pt x="30860" y="23502"/>
                    </a:lnTo>
                    <a:lnTo>
                      <a:pt x="50291" y="20955"/>
                    </a:lnTo>
                    <a:lnTo>
                      <a:pt x="69722" y="18407"/>
                    </a:lnTo>
                    <a:lnTo>
                      <a:pt x="89153" y="16002"/>
                    </a:lnTo>
                    <a:lnTo>
                      <a:pt x="120717" y="11822"/>
                    </a:lnTo>
                    <a:lnTo>
                      <a:pt x="152495" y="7715"/>
                    </a:lnTo>
                    <a:lnTo>
                      <a:pt x="184415" y="4321"/>
                    </a:lnTo>
                    <a:lnTo>
                      <a:pt x="216407" y="2286"/>
                    </a:lnTo>
                    <a:lnTo>
                      <a:pt x="215824" y="3012"/>
                    </a:lnTo>
                    <a:lnTo>
                      <a:pt x="203168" y="4667"/>
                    </a:lnTo>
                    <a:lnTo>
                      <a:pt x="187797" y="6465"/>
                    </a:lnTo>
                    <a:lnTo>
                      <a:pt x="179069" y="7620"/>
                    </a:lnTo>
                    <a:lnTo>
                      <a:pt x="149232" y="11941"/>
                    </a:lnTo>
                    <a:lnTo>
                      <a:pt x="119252" y="15906"/>
                    </a:lnTo>
                    <a:lnTo>
                      <a:pt x="89273" y="19728"/>
                    </a:lnTo>
                    <a:lnTo>
                      <a:pt x="59435" y="23622"/>
                    </a:lnTo>
                    <a:lnTo>
                      <a:pt x="44576" y="25884"/>
                    </a:lnTo>
                    <a:lnTo>
                      <a:pt x="29717" y="28003"/>
                    </a:lnTo>
                    <a:lnTo>
                      <a:pt x="14858" y="29837"/>
                    </a:lnTo>
                    <a:lnTo>
                      <a:pt x="0" y="31242"/>
                    </a:lnTo>
                    <a:lnTo>
                      <a:pt x="17716" y="29479"/>
                    </a:lnTo>
                    <a:lnTo>
                      <a:pt x="35432" y="26860"/>
                    </a:lnTo>
                    <a:lnTo>
                      <a:pt x="102298" y="17014"/>
                    </a:lnTo>
                    <a:lnTo>
                      <a:pt x="165163" y="9227"/>
                    </a:lnTo>
                    <a:lnTo>
                      <a:pt x="196595" y="5334"/>
                    </a:lnTo>
                    <a:lnTo>
                      <a:pt x="213169" y="3643"/>
                    </a:lnTo>
                    <a:lnTo>
                      <a:pt x="229742" y="2095"/>
                    </a:lnTo>
                    <a:lnTo>
                      <a:pt x="246316" y="833"/>
                    </a:lnTo>
                    <a:lnTo>
                      <a:pt x="262889" y="0"/>
                    </a:lnTo>
                    <a:lnTo>
                      <a:pt x="262056" y="714"/>
                    </a:lnTo>
                    <a:lnTo>
                      <a:pt x="252793" y="2286"/>
                    </a:lnTo>
                    <a:lnTo>
                      <a:pt x="242101" y="3857"/>
                    </a:lnTo>
                    <a:lnTo>
                      <a:pt x="236981" y="457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6" name="Google Shape;2256;p28"/>
              <p:cNvSpPr/>
              <p:nvPr/>
            </p:nvSpPr>
            <p:spPr>
              <a:xfrm>
                <a:off x="5607558" y="3249168"/>
                <a:ext cx="276225" cy="52069"/>
              </a:xfrm>
              <a:custGeom>
                <a:rect b="b" l="l" r="r" t="t"/>
                <a:pathLst>
                  <a:path extrusionOk="0" h="52070" w="276225">
                    <a:moveTo>
                      <a:pt x="6096" y="51815"/>
                    </a:moveTo>
                    <a:lnTo>
                      <a:pt x="42481" y="38385"/>
                    </a:lnTo>
                    <a:lnTo>
                      <a:pt x="80010" y="28955"/>
                    </a:lnTo>
                    <a:lnTo>
                      <a:pt x="127635" y="20288"/>
                    </a:lnTo>
                    <a:lnTo>
                      <a:pt x="175260" y="12191"/>
                    </a:lnTo>
                    <a:lnTo>
                      <a:pt x="214122" y="6572"/>
                    </a:lnTo>
                    <a:lnTo>
                      <a:pt x="252984" y="1523"/>
                    </a:lnTo>
                    <a:lnTo>
                      <a:pt x="260604" y="761"/>
                    </a:lnTo>
                    <a:lnTo>
                      <a:pt x="268224" y="761"/>
                    </a:lnTo>
                    <a:lnTo>
                      <a:pt x="275844" y="0"/>
                    </a:lnTo>
                    <a:lnTo>
                      <a:pt x="257222" y="523"/>
                    </a:lnTo>
                    <a:lnTo>
                      <a:pt x="238887" y="1904"/>
                    </a:lnTo>
                    <a:lnTo>
                      <a:pt x="220551" y="3857"/>
                    </a:lnTo>
                    <a:lnTo>
                      <a:pt x="201930" y="6095"/>
                    </a:lnTo>
                    <a:lnTo>
                      <a:pt x="170045" y="9060"/>
                    </a:lnTo>
                    <a:lnTo>
                      <a:pt x="106560" y="14989"/>
                    </a:lnTo>
                    <a:lnTo>
                      <a:pt x="56971" y="18442"/>
                    </a:lnTo>
                    <a:lnTo>
                      <a:pt x="39338" y="19145"/>
                    </a:lnTo>
                    <a:lnTo>
                      <a:pt x="21847" y="19990"/>
                    </a:lnTo>
                    <a:lnTo>
                      <a:pt x="4572" y="21335"/>
                    </a:lnTo>
                    <a:lnTo>
                      <a:pt x="1524" y="22097"/>
                    </a:lnTo>
                    <a:lnTo>
                      <a:pt x="0" y="20573"/>
                    </a:lnTo>
                    <a:lnTo>
                      <a:pt x="0" y="22859"/>
                    </a:lnTo>
                    <a:lnTo>
                      <a:pt x="15299" y="24181"/>
                    </a:lnTo>
                    <a:lnTo>
                      <a:pt x="30384" y="24860"/>
                    </a:lnTo>
                    <a:lnTo>
                      <a:pt x="45327" y="25110"/>
                    </a:lnTo>
                    <a:lnTo>
                      <a:pt x="60198" y="25145"/>
                    </a:lnTo>
                    <a:lnTo>
                      <a:pt x="88082" y="24860"/>
                    </a:lnTo>
                    <a:lnTo>
                      <a:pt x="115824" y="24002"/>
                    </a:lnTo>
                    <a:lnTo>
                      <a:pt x="143565" y="22574"/>
                    </a:lnTo>
                    <a:lnTo>
                      <a:pt x="171450" y="20573"/>
                    </a:lnTo>
                    <a:lnTo>
                      <a:pt x="188142" y="19788"/>
                    </a:lnTo>
                    <a:lnTo>
                      <a:pt x="204978" y="19430"/>
                    </a:lnTo>
                    <a:lnTo>
                      <a:pt x="221813" y="19073"/>
                    </a:lnTo>
                    <a:lnTo>
                      <a:pt x="238506" y="18287"/>
                    </a:lnTo>
                    <a:lnTo>
                      <a:pt x="239268" y="17525"/>
                    </a:lnTo>
                    <a:lnTo>
                      <a:pt x="240792" y="17525"/>
                    </a:lnTo>
                    <a:lnTo>
                      <a:pt x="241554" y="1676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1" name="Google Shape;2261;p29"/>
          <p:cNvGrpSpPr/>
          <p:nvPr/>
        </p:nvGrpSpPr>
        <p:grpSpPr>
          <a:xfrm>
            <a:off x="767239" y="359634"/>
            <a:ext cx="7207767" cy="4431919"/>
            <a:chOff x="767239" y="359634"/>
            <a:chExt cx="7207767" cy="4431919"/>
          </a:xfrm>
        </p:grpSpPr>
        <p:pic>
          <p:nvPicPr>
            <p:cNvPr id="2262" name="Google Shape;226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7239" y="359634"/>
              <a:ext cx="7207767" cy="44319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63" name="Google Shape;2263;p29"/>
            <p:cNvGrpSpPr/>
            <p:nvPr/>
          </p:nvGrpSpPr>
          <p:grpSpPr>
            <a:xfrm>
              <a:off x="5508405" y="3429000"/>
              <a:ext cx="347048" cy="344199"/>
              <a:chOff x="6886930" y="4373092"/>
              <a:chExt cx="134646" cy="107849"/>
            </a:xfrm>
          </p:grpSpPr>
          <p:pic>
            <p:nvPicPr>
              <p:cNvPr id="2264" name="Google Shape;2264;p2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886930" y="4373092"/>
                <a:ext cx="92824" cy="960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65" name="Google Shape;2265;p29"/>
              <p:cNvSpPr/>
              <p:nvPr/>
            </p:nvSpPr>
            <p:spPr>
              <a:xfrm>
                <a:off x="7020306" y="4418076"/>
                <a:ext cx="1270" cy="62865"/>
              </a:xfrm>
              <a:custGeom>
                <a:rect b="b" l="l" r="r" t="t"/>
                <a:pathLst>
                  <a:path extrusionOk="0" h="62864" w="1270">
                    <a:moveTo>
                      <a:pt x="0" y="0"/>
                    </a:moveTo>
                    <a:lnTo>
                      <a:pt x="762" y="39624"/>
                    </a:lnTo>
                    <a:lnTo>
                      <a:pt x="762" y="47244"/>
                    </a:lnTo>
                    <a:lnTo>
                      <a:pt x="762" y="54864"/>
                    </a:lnTo>
                    <a:lnTo>
                      <a:pt x="762" y="62484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66" name="Google Shape;2266;p29"/>
          <p:cNvGrpSpPr/>
          <p:nvPr/>
        </p:nvGrpSpPr>
        <p:grpSpPr>
          <a:xfrm>
            <a:off x="1828800" y="5656673"/>
            <a:ext cx="6358152" cy="1715109"/>
            <a:chOff x="2895600" y="5955496"/>
            <a:chExt cx="6358152" cy="1715109"/>
          </a:xfrm>
        </p:grpSpPr>
        <p:grpSp>
          <p:nvGrpSpPr>
            <p:cNvPr id="2267" name="Google Shape;2267;p29"/>
            <p:cNvGrpSpPr/>
            <p:nvPr/>
          </p:nvGrpSpPr>
          <p:grpSpPr>
            <a:xfrm>
              <a:off x="6216072" y="5978326"/>
              <a:ext cx="1005995" cy="482820"/>
              <a:chOff x="8156380" y="4707261"/>
              <a:chExt cx="578732" cy="323903"/>
            </a:xfrm>
          </p:grpSpPr>
          <p:sp>
            <p:nvSpPr>
              <p:cNvPr id="2268" name="Google Shape;2268;p29"/>
              <p:cNvSpPr/>
              <p:nvPr/>
            </p:nvSpPr>
            <p:spPr>
              <a:xfrm>
                <a:off x="8156380" y="4754775"/>
                <a:ext cx="80832" cy="276389"/>
              </a:xfrm>
              <a:custGeom>
                <a:rect b="b" l="l" r="r" t="t"/>
                <a:pathLst>
                  <a:path extrusionOk="0" h="226060" w="70484">
                    <a:moveTo>
                      <a:pt x="3000" y="0"/>
                    </a:moveTo>
                    <a:lnTo>
                      <a:pt x="7477" y="47339"/>
                    </a:lnTo>
                    <a:lnTo>
                      <a:pt x="11382" y="95249"/>
                    </a:lnTo>
                    <a:lnTo>
                      <a:pt x="12715" y="140969"/>
                    </a:lnTo>
                    <a:lnTo>
                      <a:pt x="12906" y="186689"/>
                    </a:lnTo>
                    <a:lnTo>
                      <a:pt x="12299" y="196726"/>
                    </a:lnTo>
                    <a:lnTo>
                      <a:pt x="11477" y="206406"/>
                    </a:lnTo>
                    <a:lnTo>
                      <a:pt x="10227" y="215943"/>
                    </a:lnTo>
                    <a:lnTo>
                      <a:pt x="8334" y="225551"/>
                    </a:lnTo>
                    <a:lnTo>
                      <a:pt x="4524" y="222503"/>
                    </a:lnTo>
                    <a:lnTo>
                      <a:pt x="3762" y="217169"/>
                    </a:lnTo>
                    <a:lnTo>
                      <a:pt x="3000" y="209549"/>
                    </a:lnTo>
                    <a:lnTo>
                      <a:pt x="1143" y="191476"/>
                    </a:lnTo>
                    <a:lnTo>
                      <a:pt x="142" y="172973"/>
                    </a:lnTo>
                    <a:lnTo>
                      <a:pt x="0" y="154471"/>
                    </a:lnTo>
                    <a:lnTo>
                      <a:pt x="714" y="136397"/>
                    </a:lnTo>
                    <a:lnTo>
                      <a:pt x="12823" y="83034"/>
                    </a:lnTo>
                    <a:lnTo>
                      <a:pt x="42719" y="59435"/>
                    </a:lnTo>
                    <a:lnTo>
                      <a:pt x="53780" y="60650"/>
                    </a:lnTo>
                    <a:lnTo>
                      <a:pt x="63198" y="66293"/>
                    </a:lnTo>
                    <a:lnTo>
                      <a:pt x="68091" y="73318"/>
                    </a:lnTo>
                    <a:lnTo>
                      <a:pt x="70342" y="81343"/>
                    </a:lnTo>
                    <a:lnTo>
                      <a:pt x="70163" y="89654"/>
                    </a:lnTo>
                    <a:lnTo>
                      <a:pt x="45481" y="123467"/>
                    </a:lnTo>
                    <a:lnTo>
                      <a:pt x="25860" y="13411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Google Shape;2269;p29"/>
              <p:cNvSpPr/>
              <p:nvPr/>
            </p:nvSpPr>
            <p:spPr>
              <a:xfrm>
                <a:off x="8263810" y="4808812"/>
                <a:ext cx="78647" cy="92389"/>
              </a:xfrm>
              <a:custGeom>
                <a:rect b="b" l="l" r="r" t="t"/>
                <a:pathLst>
                  <a:path extrusionOk="0" h="75564" w="68579">
                    <a:moveTo>
                      <a:pt x="0" y="3810"/>
                    </a:moveTo>
                    <a:lnTo>
                      <a:pt x="2464" y="16025"/>
                    </a:lnTo>
                    <a:lnTo>
                      <a:pt x="4286" y="27813"/>
                    </a:lnTo>
                    <a:lnTo>
                      <a:pt x="5679" y="39600"/>
                    </a:lnTo>
                    <a:lnTo>
                      <a:pt x="6858" y="51816"/>
                    </a:lnTo>
                    <a:lnTo>
                      <a:pt x="7548" y="58078"/>
                    </a:lnTo>
                    <a:lnTo>
                      <a:pt x="8953" y="65341"/>
                    </a:lnTo>
                    <a:lnTo>
                      <a:pt x="11787" y="71747"/>
                    </a:lnTo>
                    <a:lnTo>
                      <a:pt x="16764" y="75438"/>
                    </a:lnTo>
                    <a:lnTo>
                      <a:pt x="24360" y="74902"/>
                    </a:lnTo>
                    <a:lnTo>
                      <a:pt x="40195" y="33813"/>
                    </a:lnTo>
                    <a:lnTo>
                      <a:pt x="40433" y="23038"/>
                    </a:lnTo>
                    <a:lnTo>
                      <a:pt x="40386" y="12192"/>
                    </a:lnTo>
                    <a:lnTo>
                      <a:pt x="40386" y="8382"/>
                    </a:lnTo>
                    <a:lnTo>
                      <a:pt x="40386" y="4572"/>
                    </a:lnTo>
                    <a:lnTo>
                      <a:pt x="40386" y="0"/>
                    </a:lnTo>
                    <a:lnTo>
                      <a:pt x="40647" y="6738"/>
                    </a:lnTo>
                    <a:lnTo>
                      <a:pt x="49149" y="47053"/>
                    </a:lnTo>
                    <a:lnTo>
                      <a:pt x="64008" y="64770"/>
                    </a:lnTo>
                    <a:lnTo>
                      <a:pt x="66294" y="66294"/>
                    </a:lnTo>
                    <a:lnTo>
                      <a:pt x="68580" y="6781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Google Shape;2270;p29"/>
              <p:cNvSpPr/>
              <p:nvPr/>
            </p:nvSpPr>
            <p:spPr>
              <a:xfrm>
                <a:off x="8355784" y="4759667"/>
                <a:ext cx="83017" cy="131984"/>
              </a:xfrm>
              <a:custGeom>
                <a:rect b="b" l="l" r="r" t="t"/>
                <a:pathLst>
                  <a:path extrusionOk="0" h="107950" w="72390">
                    <a:moveTo>
                      <a:pt x="43243" y="5905"/>
                    </a:moveTo>
                    <a:lnTo>
                      <a:pt x="32908" y="2309"/>
                    </a:lnTo>
                    <a:lnTo>
                      <a:pt x="23431" y="0"/>
                    </a:lnTo>
                    <a:lnTo>
                      <a:pt x="14525" y="1404"/>
                    </a:lnTo>
                    <a:lnTo>
                      <a:pt x="5905" y="8953"/>
                    </a:lnTo>
                    <a:lnTo>
                      <a:pt x="1809" y="16775"/>
                    </a:lnTo>
                    <a:lnTo>
                      <a:pt x="0" y="25812"/>
                    </a:lnTo>
                    <a:lnTo>
                      <a:pt x="761" y="34992"/>
                    </a:lnTo>
                    <a:lnTo>
                      <a:pt x="35671" y="63817"/>
                    </a:lnTo>
                    <a:lnTo>
                      <a:pt x="54090" y="70889"/>
                    </a:lnTo>
                    <a:lnTo>
                      <a:pt x="62198" y="74104"/>
                    </a:lnTo>
                    <a:lnTo>
                      <a:pt x="69020" y="78462"/>
                    </a:lnTo>
                    <a:lnTo>
                      <a:pt x="72199" y="84391"/>
                    </a:lnTo>
                    <a:lnTo>
                      <a:pt x="69639" y="91761"/>
                    </a:lnTo>
                    <a:lnTo>
                      <a:pt x="27717" y="107823"/>
                    </a:lnTo>
                    <a:lnTo>
                      <a:pt x="18418" y="107299"/>
                    </a:lnTo>
                    <a:lnTo>
                      <a:pt x="12763" y="101917"/>
                    </a:lnTo>
                    <a:lnTo>
                      <a:pt x="12763" y="98869"/>
                    </a:lnTo>
                    <a:lnTo>
                      <a:pt x="12763" y="95821"/>
                    </a:lnTo>
                    <a:lnTo>
                      <a:pt x="12001" y="9201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1" name="Google Shape;2271;p29"/>
              <p:cNvSpPr/>
              <p:nvPr/>
            </p:nvSpPr>
            <p:spPr>
              <a:xfrm>
                <a:off x="8466546" y="4707261"/>
                <a:ext cx="87386" cy="159933"/>
              </a:xfrm>
              <a:custGeom>
                <a:rect b="b" l="l" r="r" t="t"/>
                <a:pathLst>
                  <a:path extrusionOk="0" h="130810" w="76200">
                    <a:moveTo>
                      <a:pt x="0" y="0"/>
                    </a:moveTo>
                    <a:lnTo>
                      <a:pt x="6215" y="41576"/>
                    </a:lnTo>
                    <a:lnTo>
                      <a:pt x="8334" y="68758"/>
                    </a:lnTo>
                    <a:lnTo>
                      <a:pt x="9334" y="81819"/>
                    </a:lnTo>
                    <a:lnTo>
                      <a:pt x="10620" y="94738"/>
                    </a:lnTo>
                    <a:lnTo>
                      <a:pt x="12192" y="107442"/>
                    </a:lnTo>
                    <a:lnTo>
                      <a:pt x="13716" y="115062"/>
                    </a:lnTo>
                    <a:lnTo>
                      <a:pt x="15240" y="121920"/>
                    </a:lnTo>
                    <a:lnTo>
                      <a:pt x="16764" y="128778"/>
                    </a:lnTo>
                    <a:lnTo>
                      <a:pt x="21336" y="124968"/>
                    </a:lnTo>
                    <a:lnTo>
                      <a:pt x="20574" y="121158"/>
                    </a:lnTo>
                    <a:lnTo>
                      <a:pt x="21336" y="113538"/>
                    </a:lnTo>
                    <a:lnTo>
                      <a:pt x="22848" y="103834"/>
                    </a:lnTo>
                    <a:lnTo>
                      <a:pt x="24288" y="94202"/>
                    </a:lnTo>
                    <a:lnTo>
                      <a:pt x="26158" y="84712"/>
                    </a:lnTo>
                    <a:lnTo>
                      <a:pt x="28956" y="75438"/>
                    </a:lnTo>
                    <a:lnTo>
                      <a:pt x="32766" y="67056"/>
                    </a:lnTo>
                    <a:lnTo>
                      <a:pt x="36576" y="64008"/>
                    </a:lnTo>
                    <a:lnTo>
                      <a:pt x="44958" y="64008"/>
                    </a:lnTo>
                    <a:lnTo>
                      <a:pt x="74199" y="92868"/>
                    </a:lnTo>
                    <a:lnTo>
                      <a:pt x="76200" y="109728"/>
                    </a:lnTo>
                    <a:lnTo>
                      <a:pt x="76200" y="117348"/>
                    </a:lnTo>
                    <a:lnTo>
                      <a:pt x="74676" y="122682"/>
                    </a:lnTo>
                    <a:lnTo>
                      <a:pt x="72390" y="13030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2" name="Google Shape;2272;p29"/>
              <p:cNvSpPr/>
              <p:nvPr/>
            </p:nvSpPr>
            <p:spPr>
              <a:xfrm>
                <a:off x="8581895" y="4763161"/>
                <a:ext cx="54616" cy="78414"/>
              </a:xfrm>
              <a:custGeom>
                <a:rect b="b" l="l" r="r" t="t"/>
                <a:pathLst>
                  <a:path extrusionOk="0" h="64135" w="47625">
                    <a:moveTo>
                      <a:pt x="3048" y="0"/>
                    </a:moveTo>
                    <a:lnTo>
                      <a:pt x="2488" y="10298"/>
                    </a:lnTo>
                    <a:lnTo>
                      <a:pt x="2000" y="20669"/>
                    </a:lnTo>
                    <a:lnTo>
                      <a:pt x="1654" y="31182"/>
                    </a:lnTo>
                    <a:lnTo>
                      <a:pt x="1524" y="41910"/>
                    </a:lnTo>
                    <a:lnTo>
                      <a:pt x="1524" y="48006"/>
                    </a:lnTo>
                    <a:lnTo>
                      <a:pt x="0" y="59436"/>
                    </a:lnTo>
                    <a:lnTo>
                      <a:pt x="7620" y="62484"/>
                    </a:lnTo>
                    <a:lnTo>
                      <a:pt x="14918" y="63686"/>
                    </a:lnTo>
                    <a:lnTo>
                      <a:pt x="22574" y="62960"/>
                    </a:lnTo>
                    <a:lnTo>
                      <a:pt x="29801" y="60662"/>
                    </a:lnTo>
                    <a:lnTo>
                      <a:pt x="35814" y="57149"/>
                    </a:lnTo>
                    <a:lnTo>
                      <a:pt x="41910" y="51053"/>
                    </a:lnTo>
                    <a:lnTo>
                      <a:pt x="44196" y="49529"/>
                    </a:lnTo>
                    <a:lnTo>
                      <a:pt x="47244" y="4419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Google Shape;2273;p29"/>
              <p:cNvSpPr/>
              <p:nvPr/>
            </p:nvSpPr>
            <p:spPr>
              <a:xfrm>
                <a:off x="8588887" y="4738005"/>
                <a:ext cx="58986" cy="64439"/>
              </a:xfrm>
              <a:custGeom>
                <a:rect b="b" l="l" r="r" t="t"/>
                <a:pathLst>
                  <a:path extrusionOk="0" h="52704" w="51434">
                    <a:moveTo>
                      <a:pt x="0" y="48768"/>
                    </a:moveTo>
                    <a:lnTo>
                      <a:pt x="13430" y="51839"/>
                    </a:lnTo>
                    <a:lnTo>
                      <a:pt x="23431" y="52197"/>
                    </a:lnTo>
                    <a:lnTo>
                      <a:pt x="32575" y="48553"/>
                    </a:lnTo>
                    <a:lnTo>
                      <a:pt x="43434" y="39624"/>
                    </a:lnTo>
                    <a:lnTo>
                      <a:pt x="47684" y="34182"/>
                    </a:lnTo>
                    <a:lnTo>
                      <a:pt x="50577" y="27527"/>
                    </a:lnTo>
                    <a:lnTo>
                      <a:pt x="51042" y="20443"/>
                    </a:lnTo>
                    <a:lnTo>
                      <a:pt x="48006" y="13716"/>
                    </a:lnTo>
                    <a:lnTo>
                      <a:pt x="42064" y="7953"/>
                    </a:lnTo>
                    <a:lnTo>
                      <a:pt x="34194" y="4191"/>
                    </a:lnTo>
                    <a:lnTo>
                      <a:pt x="25610" y="2143"/>
                    </a:lnTo>
                    <a:lnTo>
                      <a:pt x="17525" y="1524"/>
                    </a:lnTo>
                    <a:lnTo>
                      <a:pt x="9905" y="762"/>
                    </a:lnTo>
                    <a:lnTo>
                      <a:pt x="8381" y="0"/>
                    </a:lnTo>
                    <a:lnTo>
                      <a:pt x="3809" y="457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p29"/>
              <p:cNvSpPr/>
              <p:nvPr/>
            </p:nvSpPr>
            <p:spPr>
              <a:xfrm>
                <a:off x="8627336" y="4731368"/>
                <a:ext cx="107776" cy="113351"/>
              </a:xfrm>
              <a:custGeom>
                <a:rect b="b" l="l" r="r" t="t"/>
                <a:pathLst>
                  <a:path extrusionOk="0" h="92710" w="93979">
                    <a:moveTo>
                      <a:pt x="75438" y="8477"/>
                    </a:moveTo>
                    <a:lnTo>
                      <a:pt x="67698" y="3631"/>
                    </a:lnTo>
                    <a:lnTo>
                      <a:pt x="60388" y="0"/>
                    </a:lnTo>
                    <a:lnTo>
                      <a:pt x="53363" y="226"/>
                    </a:lnTo>
                    <a:lnTo>
                      <a:pt x="46482" y="6953"/>
                    </a:lnTo>
                    <a:lnTo>
                      <a:pt x="43231" y="14204"/>
                    </a:lnTo>
                    <a:lnTo>
                      <a:pt x="41624" y="22669"/>
                    </a:lnTo>
                    <a:lnTo>
                      <a:pt x="41874" y="31277"/>
                    </a:lnTo>
                    <a:lnTo>
                      <a:pt x="75438" y="63341"/>
                    </a:lnTo>
                    <a:lnTo>
                      <a:pt x="83058" y="67151"/>
                    </a:lnTo>
                    <a:lnTo>
                      <a:pt x="88392" y="70961"/>
                    </a:lnTo>
                    <a:lnTo>
                      <a:pt x="43934" y="91416"/>
                    </a:lnTo>
                    <a:lnTo>
                      <a:pt x="29337" y="92297"/>
                    </a:lnTo>
                    <a:lnTo>
                      <a:pt x="14739" y="92035"/>
                    </a:lnTo>
                    <a:lnTo>
                      <a:pt x="0" y="9077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5" name="Google Shape;2275;p29"/>
            <p:cNvGrpSpPr/>
            <p:nvPr/>
          </p:nvGrpSpPr>
          <p:grpSpPr>
            <a:xfrm>
              <a:off x="2895600" y="5955496"/>
              <a:ext cx="6358152" cy="1715109"/>
              <a:chOff x="6046470" y="4889682"/>
              <a:chExt cx="3816882" cy="1099256"/>
            </a:xfrm>
          </p:grpSpPr>
          <p:pic>
            <p:nvPicPr>
              <p:cNvPr id="2276" name="Google Shape;2276;p2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368770" y="5011648"/>
                <a:ext cx="478586" cy="30180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277" name="Google Shape;2277;p29"/>
              <p:cNvGrpSpPr/>
              <p:nvPr/>
            </p:nvGrpSpPr>
            <p:grpSpPr>
              <a:xfrm>
                <a:off x="6992874" y="5013959"/>
                <a:ext cx="784415" cy="228219"/>
                <a:chOff x="6992874" y="5013959"/>
                <a:chExt cx="784415" cy="228219"/>
              </a:xfrm>
            </p:grpSpPr>
            <p:sp>
              <p:nvSpPr>
                <p:cNvPr id="2278" name="Google Shape;2278;p29"/>
                <p:cNvSpPr/>
                <p:nvPr/>
              </p:nvSpPr>
              <p:spPr>
                <a:xfrm>
                  <a:off x="6992874" y="5074157"/>
                  <a:ext cx="48260" cy="92710"/>
                </a:xfrm>
                <a:custGeom>
                  <a:rect b="b" l="l" r="r" t="t"/>
                  <a:pathLst>
                    <a:path extrusionOk="0" h="92710" w="48259">
                      <a:moveTo>
                        <a:pt x="0" y="0"/>
                      </a:moveTo>
                      <a:lnTo>
                        <a:pt x="15430" y="39969"/>
                      </a:lnTo>
                      <a:lnTo>
                        <a:pt x="17847" y="64127"/>
                      </a:lnTo>
                      <a:lnTo>
                        <a:pt x="17811" y="73533"/>
                      </a:lnTo>
                      <a:lnTo>
                        <a:pt x="17633" y="82938"/>
                      </a:lnTo>
                      <a:lnTo>
                        <a:pt x="17526" y="92202"/>
                      </a:lnTo>
                      <a:lnTo>
                        <a:pt x="15240" y="87630"/>
                      </a:lnTo>
                      <a:lnTo>
                        <a:pt x="15240" y="80772"/>
                      </a:lnTo>
                      <a:lnTo>
                        <a:pt x="15240" y="74676"/>
                      </a:lnTo>
                      <a:lnTo>
                        <a:pt x="15037" y="63841"/>
                      </a:lnTo>
                      <a:lnTo>
                        <a:pt x="27860" y="26074"/>
                      </a:lnTo>
                      <a:lnTo>
                        <a:pt x="40433" y="18407"/>
                      </a:lnTo>
                      <a:lnTo>
                        <a:pt x="48006" y="16001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9" name="Google Shape;2279;p29"/>
                <p:cNvSpPr/>
                <p:nvPr/>
              </p:nvSpPr>
              <p:spPr>
                <a:xfrm>
                  <a:off x="7072610" y="5084063"/>
                  <a:ext cx="46990" cy="94615"/>
                </a:xfrm>
                <a:custGeom>
                  <a:rect b="b" l="l" r="r" t="t"/>
                  <a:pathLst>
                    <a:path extrusionOk="0" h="94614" w="46990">
                      <a:moveTo>
                        <a:pt x="3321" y="0"/>
                      </a:moveTo>
                      <a:lnTo>
                        <a:pt x="1452" y="11763"/>
                      </a:lnTo>
                      <a:lnTo>
                        <a:pt x="369" y="23240"/>
                      </a:lnTo>
                      <a:lnTo>
                        <a:pt x="0" y="34718"/>
                      </a:lnTo>
                      <a:lnTo>
                        <a:pt x="273" y="46481"/>
                      </a:lnTo>
                      <a:lnTo>
                        <a:pt x="20085" y="90677"/>
                      </a:lnTo>
                      <a:lnTo>
                        <a:pt x="33992" y="94487"/>
                      </a:lnTo>
                      <a:lnTo>
                        <a:pt x="40445" y="92606"/>
                      </a:lnTo>
                      <a:lnTo>
                        <a:pt x="46755" y="89153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0" name="Google Shape;2280;p29"/>
                <p:cNvSpPr/>
                <p:nvPr/>
              </p:nvSpPr>
              <p:spPr>
                <a:xfrm>
                  <a:off x="7073646" y="5054786"/>
                  <a:ext cx="53340" cy="60325"/>
                </a:xfrm>
                <a:custGeom>
                  <a:rect b="b" l="l" r="r" t="t"/>
                  <a:pathLst>
                    <a:path extrusionOk="0" h="60325" w="53340">
                      <a:moveTo>
                        <a:pt x="0" y="46041"/>
                      </a:moveTo>
                      <a:lnTo>
                        <a:pt x="3940" y="55090"/>
                      </a:lnTo>
                      <a:lnTo>
                        <a:pt x="8667" y="59566"/>
                      </a:lnTo>
                      <a:lnTo>
                        <a:pt x="15537" y="59757"/>
                      </a:lnTo>
                      <a:lnTo>
                        <a:pt x="25908" y="55947"/>
                      </a:lnTo>
                      <a:lnTo>
                        <a:pt x="52982" y="24110"/>
                      </a:lnTo>
                      <a:lnTo>
                        <a:pt x="52006" y="17847"/>
                      </a:lnTo>
                      <a:lnTo>
                        <a:pt x="25443" y="0"/>
                      </a:lnTo>
                      <a:lnTo>
                        <a:pt x="19049" y="1083"/>
                      </a:lnTo>
                      <a:lnTo>
                        <a:pt x="19811" y="10227"/>
                      </a:lnTo>
                      <a:lnTo>
                        <a:pt x="21335" y="12513"/>
                      </a:lnTo>
                      <a:lnTo>
                        <a:pt x="25907" y="20133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1" name="Google Shape;2281;p29"/>
                <p:cNvSpPr/>
                <p:nvPr/>
              </p:nvSpPr>
              <p:spPr>
                <a:xfrm>
                  <a:off x="7149536" y="5053583"/>
                  <a:ext cx="56515" cy="188595"/>
                </a:xfrm>
                <a:custGeom>
                  <a:rect b="b" l="l" r="r" t="t"/>
                  <a:pathLst>
                    <a:path extrusionOk="0" h="188595" w="56515">
                      <a:moveTo>
                        <a:pt x="49839" y="70866"/>
                      </a:moveTo>
                      <a:lnTo>
                        <a:pt x="39933" y="22860"/>
                      </a:lnTo>
                      <a:lnTo>
                        <a:pt x="25455" y="0"/>
                      </a:lnTo>
                      <a:lnTo>
                        <a:pt x="18430" y="5083"/>
                      </a:lnTo>
                      <a:lnTo>
                        <a:pt x="4619" y="43017"/>
                      </a:lnTo>
                      <a:lnTo>
                        <a:pt x="0" y="72378"/>
                      </a:lnTo>
                      <a:lnTo>
                        <a:pt x="1833" y="85344"/>
                      </a:lnTo>
                      <a:lnTo>
                        <a:pt x="6667" y="91690"/>
                      </a:lnTo>
                      <a:lnTo>
                        <a:pt x="14216" y="94964"/>
                      </a:lnTo>
                      <a:lnTo>
                        <a:pt x="22621" y="95523"/>
                      </a:lnTo>
                      <a:lnTo>
                        <a:pt x="30027" y="93726"/>
                      </a:lnTo>
                      <a:lnTo>
                        <a:pt x="49077" y="64770"/>
                      </a:lnTo>
                      <a:lnTo>
                        <a:pt x="49077" y="61722"/>
                      </a:lnTo>
                      <a:lnTo>
                        <a:pt x="49327" y="68341"/>
                      </a:lnTo>
                      <a:lnTo>
                        <a:pt x="49934" y="74676"/>
                      </a:lnTo>
                      <a:lnTo>
                        <a:pt x="50684" y="81010"/>
                      </a:lnTo>
                      <a:lnTo>
                        <a:pt x="51363" y="87630"/>
                      </a:lnTo>
                      <a:lnTo>
                        <a:pt x="55221" y="127706"/>
                      </a:lnTo>
                      <a:lnTo>
                        <a:pt x="56316" y="162210"/>
                      </a:lnTo>
                      <a:lnTo>
                        <a:pt x="55292" y="173009"/>
                      </a:lnTo>
                      <a:lnTo>
                        <a:pt x="52125" y="182880"/>
                      </a:lnTo>
                      <a:lnTo>
                        <a:pt x="49077" y="188214"/>
                      </a:lnTo>
                      <a:lnTo>
                        <a:pt x="46791" y="185166"/>
                      </a:lnTo>
                      <a:lnTo>
                        <a:pt x="43743" y="182880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2" name="Google Shape;2282;p29"/>
                <p:cNvSpPr/>
                <p:nvPr/>
              </p:nvSpPr>
              <p:spPr>
                <a:xfrm>
                  <a:off x="7226808" y="5070347"/>
                  <a:ext cx="153670" cy="98425"/>
                </a:xfrm>
                <a:custGeom>
                  <a:rect b="b" l="l" r="r" t="t"/>
                  <a:pathLst>
                    <a:path extrusionOk="0" h="98425" w="153670">
                      <a:moveTo>
                        <a:pt x="0" y="5333"/>
                      </a:moveTo>
                      <a:lnTo>
                        <a:pt x="45958" y="26896"/>
                      </a:lnTo>
                      <a:lnTo>
                        <a:pt x="60960" y="68579"/>
                      </a:lnTo>
                      <a:lnTo>
                        <a:pt x="62484" y="76961"/>
                      </a:lnTo>
                      <a:lnTo>
                        <a:pt x="61722" y="84581"/>
                      </a:lnTo>
                      <a:lnTo>
                        <a:pt x="62484" y="92963"/>
                      </a:lnTo>
                      <a:lnTo>
                        <a:pt x="62638" y="85201"/>
                      </a:lnTo>
                      <a:lnTo>
                        <a:pt x="63150" y="77723"/>
                      </a:lnTo>
                      <a:lnTo>
                        <a:pt x="72485" y="37528"/>
                      </a:lnTo>
                      <a:lnTo>
                        <a:pt x="82296" y="13715"/>
                      </a:lnTo>
                      <a:lnTo>
                        <a:pt x="85344" y="6857"/>
                      </a:lnTo>
                      <a:lnTo>
                        <a:pt x="87630" y="761"/>
                      </a:lnTo>
                      <a:lnTo>
                        <a:pt x="96012" y="0"/>
                      </a:lnTo>
                      <a:lnTo>
                        <a:pt x="103632" y="0"/>
                      </a:lnTo>
                      <a:lnTo>
                        <a:pt x="106680" y="10667"/>
                      </a:lnTo>
                      <a:lnTo>
                        <a:pt x="108966" y="16763"/>
                      </a:lnTo>
                      <a:lnTo>
                        <a:pt x="111811" y="30396"/>
                      </a:lnTo>
                      <a:lnTo>
                        <a:pt x="112871" y="44672"/>
                      </a:lnTo>
                      <a:lnTo>
                        <a:pt x="112930" y="59090"/>
                      </a:lnTo>
                      <a:lnTo>
                        <a:pt x="112776" y="73151"/>
                      </a:lnTo>
                      <a:lnTo>
                        <a:pt x="112311" y="79224"/>
                      </a:lnTo>
                      <a:lnTo>
                        <a:pt x="111918" y="86867"/>
                      </a:lnTo>
                      <a:lnTo>
                        <a:pt x="113097" y="93940"/>
                      </a:lnTo>
                      <a:lnTo>
                        <a:pt x="117348" y="98297"/>
                      </a:lnTo>
                      <a:lnTo>
                        <a:pt x="125396" y="98286"/>
                      </a:lnTo>
                      <a:lnTo>
                        <a:pt x="133159" y="94773"/>
                      </a:lnTo>
                      <a:lnTo>
                        <a:pt x="140065" y="89404"/>
                      </a:lnTo>
                      <a:lnTo>
                        <a:pt x="145542" y="83819"/>
                      </a:lnTo>
                      <a:lnTo>
                        <a:pt x="147828" y="80771"/>
                      </a:lnTo>
                      <a:lnTo>
                        <a:pt x="150876" y="76961"/>
                      </a:lnTo>
                      <a:lnTo>
                        <a:pt x="153162" y="73913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3" name="Google Shape;2283;p29"/>
                <p:cNvSpPr/>
                <p:nvPr/>
              </p:nvSpPr>
              <p:spPr>
                <a:xfrm>
                  <a:off x="7322058" y="5065335"/>
                  <a:ext cx="51435" cy="36195"/>
                </a:xfrm>
                <a:custGeom>
                  <a:rect b="b" l="l" r="r" t="t"/>
                  <a:pathLst>
                    <a:path extrusionOk="0" h="36195" w="51434">
                      <a:moveTo>
                        <a:pt x="5333" y="27110"/>
                      </a:moveTo>
                      <a:lnTo>
                        <a:pt x="15109" y="33432"/>
                      </a:lnTo>
                      <a:lnTo>
                        <a:pt x="22955" y="35968"/>
                      </a:lnTo>
                      <a:lnTo>
                        <a:pt x="30944" y="34075"/>
                      </a:lnTo>
                      <a:lnTo>
                        <a:pt x="41147" y="27110"/>
                      </a:lnTo>
                      <a:lnTo>
                        <a:pt x="45148" y="23467"/>
                      </a:lnTo>
                      <a:lnTo>
                        <a:pt x="49148" y="17966"/>
                      </a:lnTo>
                      <a:lnTo>
                        <a:pt x="51434" y="11894"/>
                      </a:lnTo>
                      <a:lnTo>
                        <a:pt x="50291" y="6536"/>
                      </a:lnTo>
                      <a:lnTo>
                        <a:pt x="44374" y="2262"/>
                      </a:lnTo>
                      <a:lnTo>
                        <a:pt x="36671" y="345"/>
                      </a:lnTo>
                      <a:lnTo>
                        <a:pt x="28539" y="0"/>
                      </a:lnTo>
                      <a:lnTo>
                        <a:pt x="21335" y="440"/>
                      </a:lnTo>
                      <a:lnTo>
                        <a:pt x="10667" y="440"/>
                      </a:lnTo>
                      <a:lnTo>
                        <a:pt x="5333" y="3488"/>
                      </a:lnTo>
                      <a:lnTo>
                        <a:pt x="0" y="11870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4" name="Google Shape;2284;p29"/>
                <p:cNvSpPr/>
                <p:nvPr/>
              </p:nvSpPr>
              <p:spPr>
                <a:xfrm>
                  <a:off x="7409688" y="5039570"/>
                  <a:ext cx="59690" cy="123189"/>
                </a:xfrm>
                <a:custGeom>
                  <a:rect b="b" l="l" r="r" t="t"/>
                  <a:pathLst>
                    <a:path extrusionOk="0" h="123189" w="59690">
                      <a:moveTo>
                        <a:pt x="57911" y="15537"/>
                      </a:moveTo>
                      <a:lnTo>
                        <a:pt x="50744" y="9215"/>
                      </a:lnTo>
                      <a:lnTo>
                        <a:pt x="42862" y="3250"/>
                      </a:lnTo>
                      <a:lnTo>
                        <a:pt x="34123" y="0"/>
                      </a:lnTo>
                      <a:lnTo>
                        <a:pt x="24383" y="1821"/>
                      </a:lnTo>
                      <a:lnTo>
                        <a:pt x="2285" y="35349"/>
                      </a:lnTo>
                      <a:lnTo>
                        <a:pt x="1107" y="47255"/>
                      </a:lnTo>
                      <a:lnTo>
                        <a:pt x="3143" y="58019"/>
                      </a:lnTo>
                      <a:lnTo>
                        <a:pt x="33813" y="89070"/>
                      </a:lnTo>
                      <a:lnTo>
                        <a:pt x="43541" y="93761"/>
                      </a:lnTo>
                      <a:lnTo>
                        <a:pt x="53339" y="98595"/>
                      </a:lnTo>
                      <a:lnTo>
                        <a:pt x="57911" y="100119"/>
                      </a:lnTo>
                      <a:lnTo>
                        <a:pt x="59435" y="100881"/>
                      </a:lnTo>
                      <a:lnTo>
                        <a:pt x="59435" y="103929"/>
                      </a:lnTo>
                      <a:lnTo>
                        <a:pt x="54613" y="109061"/>
                      </a:lnTo>
                      <a:lnTo>
                        <a:pt x="47720" y="112406"/>
                      </a:lnTo>
                      <a:lnTo>
                        <a:pt x="39826" y="114752"/>
                      </a:lnTo>
                      <a:lnTo>
                        <a:pt x="32003" y="116883"/>
                      </a:lnTo>
                      <a:lnTo>
                        <a:pt x="24110" y="119443"/>
                      </a:lnTo>
                      <a:lnTo>
                        <a:pt x="16287" y="121360"/>
                      </a:lnTo>
                      <a:lnTo>
                        <a:pt x="8322" y="122562"/>
                      </a:lnTo>
                      <a:lnTo>
                        <a:pt x="0" y="122979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5" name="Google Shape;2285;p29"/>
                <p:cNvSpPr/>
                <p:nvPr/>
              </p:nvSpPr>
              <p:spPr>
                <a:xfrm>
                  <a:off x="7495508" y="5041177"/>
                  <a:ext cx="55244" cy="114935"/>
                </a:xfrm>
                <a:custGeom>
                  <a:rect b="b" l="l" r="r" t="t"/>
                  <a:pathLst>
                    <a:path extrusionOk="0" h="114935" w="55245">
                      <a:moveTo>
                        <a:pt x="47529" y="2500"/>
                      </a:moveTo>
                      <a:lnTo>
                        <a:pt x="34266" y="0"/>
                      </a:lnTo>
                      <a:lnTo>
                        <a:pt x="24860" y="1928"/>
                      </a:lnTo>
                      <a:lnTo>
                        <a:pt x="16883" y="8715"/>
                      </a:lnTo>
                      <a:lnTo>
                        <a:pt x="7905" y="20788"/>
                      </a:lnTo>
                      <a:lnTo>
                        <a:pt x="2917" y="29753"/>
                      </a:lnTo>
                      <a:lnTo>
                        <a:pt x="0" y="39933"/>
                      </a:lnTo>
                      <a:lnTo>
                        <a:pt x="83" y="50256"/>
                      </a:lnTo>
                      <a:lnTo>
                        <a:pt x="4095" y="59650"/>
                      </a:lnTo>
                      <a:lnTo>
                        <a:pt x="11501" y="66055"/>
                      </a:lnTo>
                      <a:lnTo>
                        <a:pt x="20478" y="70889"/>
                      </a:lnTo>
                      <a:lnTo>
                        <a:pt x="30027" y="74866"/>
                      </a:lnTo>
                      <a:lnTo>
                        <a:pt x="39147" y="78700"/>
                      </a:lnTo>
                      <a:lnTo>
                        <a:pt x="42195" y="80224"/>
                      </a:lnTo>
                      <a:lnTo>
                        <a:pt x="55149" y="84796"/>
                      </a:lnTo>
                      <a:lnTo>
                        <a:pt x="51339" y="91654"/>
                      </a:lnTo>
                      <a:lnTo>
                        <a:pt x="15525" y="112228"/>
                      </a:lnTo>
                      <a:lnTo>
                        <a:pt x="9429" y="114514"/>
                      </a:lnTo>
                      <a:lnTo>
                        <a:pt x="7143" y="106894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6" name="Google Shape;2286;p29"/>
                <p:cNvSpPr/>
                <p:nvPr/>
              </p:nvSpPr>
              <p:spPr>
                <a:xfrm>
                  <a:off x="7587996" y="5062727"/>
                  <a:ext cx="6350" cy="74930"/>
                </a:xfrm>
                <a:custGeom>
                  <a:rect b="b" l="l" r="r" t="t"/>
                  <a:pathLst>
                    <a:path extrusionOk="0" h="74929" w="6350">
                      <a:moveTo>
                        <a:pt x="0" y="0"/>
                      </a:moveTo>
                      <a:lnTo>
                        <a:pt x="5250" y="42969"/>
                      </a:lnTo>
                      <a:lnTo>
                        <a:pt x="5334" y="62484"/>
                      </a:lnTo>
                      <a:lnTo>
                        <a:pt x="6096" y="72390"/>
                      </a:lnTo>
                      <a:lnTo>
                        <a:pt x="6096" y="74676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7" name="Google Shape;2287;p29"/>
                <p:cNvSpPr/>
                <p:nvPr/>
              </p:nvSpPr>
              <p:spPr>
                <a:xfrm>
                  <a:off x="7587234" y="5013959"/>
                  <a:ext cx="22860" cy="22860"/>
                </a:xfrm>
                <a:custGeom>
                  <a:rect b="b" l="l" r="r" t="t"/>
                  <a:pathLst>
                    <a:path extrusionOk="0" h="22860" w="22859">
                      <a:moveTo>
                        <a:pt x="0" y="5334"/>
                      </a:moveTo>
                      <a:lnTo>
                        <a:pt x="0" y="17526"/>
                      </a:lnTo>
                      <a:lnTo>
                        <a:pt x="5333" y="22860"/>
                      </a:lnTo>
                      <a:lnTo>
                        <a:pt x="17525" y="22860"/>
                      </a:lnTo>
                      <a:lnTo>
                        <a:pt x="22859" y="17526"/>
                      </a:lnTo>
                      <a:lnTo>
                        <a:pt x="22859" y="11430"/>
                      </a:lnTo>
                      <a:lnTo>
                        <a:pt x="22859" y="5334"/>
                      </a:lnTo>
                      <a:lnTo>
                        <a:pt x="17525" y="0"/>
                      </a:lnTo>
                      <a:lnTo>
                        <a:pt x="5333" y="0"/>
                      </a:lnTo>
                      <a:lnTo>
                        <a:pt x="0" y="5334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8" name="Google Shape;2288;p29"/>
                <p:cNvSpPr/>
                <p:nvPr/>
              </p:nvSpPr>
              <p:spPr>
                <a:xfrm>
                  <a:off x="7639812" y="5073395"/>
                  <a:ext cx="27940" cy="60960"/>
                </a:xfrm>
                <a:custGeom>
                  <a:rect b="b" l="l" r="r" t="t"/>
                  <a:pathLst>
                    <a:path extrusionOk="0" h="60960" w="27940">
                      <a:moveTo>
                        <a:pt x="2285" y="6095"/>
                      </a:moveTo>
                      <a:lnTo>
                        <a:pt x="1607" y="16382"/>
                      </a:lnTo>
                      <a:lnTo>
                        <a:pt x="857" y="26669"/>
                      </a:lnTo>
                      <a:lnTo>
                        <a:pt x="250" y="36956"/>
                      </a:lnTo>
                      <a:lnTo>
                        <a:pt x="0" y="47243"/>
                      </a:lnTo>
                      <a:lnTo>
                        <a:pt x="0" y="54863"/>
                      </a:lnTo>
                      <a:lnTo>
                        <a:pt x="1523" y="59435"/>
                      </a:lnTo>
                      <a:lnTo>
                        <a:pt x="9143" y="60197"/>
                      </a:lnTo>
                      <a:lnTo>
                        <a:pt x="18287" y="60959"/>
                      </a:lnTo>
                      <a:lnTo>
                        <a:pt x="22859" y="52577"/>
                      </a:lnTo>
                      <a:lnTo>
                        <a:pt x="25145" y="44957"/>
                      </a:lnTo>
                      <a:lnTo>
                        <a:pt x="26967" y="38290"/>
                      </a:lnTo>
                      <a:lnTo>
                        <a:pt x="27717" y="30479"/>
                      </a:lnTo>
                      <a:lnTo>
                        <a:pt x="27181" y="22669"/>
                      </a:lnTo>
                      <a:lnTo>
                        <a:pt x="25145" y="16001"/>
                      </a:lnTo>
                      <a:lnTo>
                        <a:pt x="21335" y="9905"/>
                      </a:lnTo>
                      <a:lnTo>
                        <a:pt x="12953" y="5333"/>
                      </a:lnTo>
                      <a:lnTo>
                        <a:pt x="8381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9" name="Google Shape;2289;p29"/>
                <p:cNvSpPr/>
                <p:nvPr/>
              </p:nvSpPr>
              <p:spPr>
                <a:xfrm>
                  <a:off x="7696009" y="5049202"/>
                  <a:ext cx="81280" cy="84455"/>
                </a:xfrm>
                <a:custGeom>
                  <a:rect b="b" l="l" r="r" t="t"/>
                  <a:pathLst>
                    <a:path extrusionOk="0" h="84454" w="81279">
                      <a:moveTo>
                        <a:pt x="7048" y="21145"/>
                      </a:moveTo>
                      <a:lnTo>
                        <a:pt x="7131" y="30968"/>
                      </a:lnTo>
                      <a:lnTo>
                        <a:pt x="7143" y="40862"/>
                      </a:lnTo>
                      <a:lnTo>
                        <a:pt x="6727" y="50613"/>
                      </a:lnTo>
                      <a:lnTo>
                        <a:pt x="5524" y="60007"/>
                      </a:lnTo>
                      <a:lnTo>
                        <a:pt x="4000" y="67627"/>
                      </a:lnTo>
                      <a:lnTo>
                        <a:pt x="3238" y="76009"/>
                      </a:lnTo>
                      <a:lnTo>
                        <a:pt x="952" y="82867"/>
                      </a:lnTo>
                      <a:lnTo>
                        <a:pt x="190" y="83629"/>
                      </a:lnTo>
                      <a:lnTo>
                        <a:pt x="190" y="84391"/>
                      </a:lnTo>
                      <a:lnTo>
                        <a:pt x="23" y="74116"/>
                      </a:lnTo>
                      <a:lnTo>
                        <a:pt x="0" y="63912"/>
                      </a:lnTo>
                      <a:lnTo>
                        <a:pt x="14382" y="20669"/>
                      </a:lnTo>
                      <a:lnTo>
                        <a:pt x="48577" y="0"/>
                      </a:lnTo>
                      <a:lnTo>
                        <a:pt x="56959" y="190"/>
                      </a:lnTo>
                      <a:lnTo>
                        <a:pt x="80962" y="27241"/>
                      </a:lnTo>
                      <a:lnTo>
                        <a:pt x="80510" y="38611"/>
                      </a:lnTo>
                      <a:lnTo>
                        <a:pt x="77342" y="49625"/>
                      </a:lnTo>
                      <a:lnTo>
                        <a:pt x="72175" y="59924"/>
                      </a:lnTo>
                      <a:lnTo>
                        <a:pt x="65722" y="69151"/>
                      </a:lnTo>
                      <a:lnTo>
                        <a:pt x="59626" y="74485"/>
                      </a:lnTo>
                      <a:lnTo>
                        <a:pt x="58864" y="76009"/>
                      </a:lnTo>
                      <a:lnTo>
                        <a:pt x="53530" y="76771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90" name="Google Shape;2290;p29"/>
              <p:cNvGrpSpPr/>
              <p:nvPr/>
            </p:nvGrpSpPr>
            <p:grpSpPr>
              <a:xfrm>
                <a:off x="8930639" y="4889682"/>
                <a:ext cx="616458" cy="162560"/>
                <a:chOff x="8930639" y="4889682"/>
                <a:chExt cx="616458" cy="162560"/>
              </a:xfrm>
            </p:grpSpPr>
            <p:sp>
              <p:nvSpPr>
                <p:cNvPr id="2291" name="Google Shape;2291;p29"/>
                <p:cNvSpPr/>
                <p:nvPr/>
              </p:nvSpPr>
              <p:spPr>
                <a:xfrm>
                  <a:off x="8948094" y="4889682"/>
                  <a:ext cx="43815" cy="162560"/>
                </a:xfrm>
                <a:custGeom>
                  <a:rect b="b" l="l" r="r" t="t"/>
                  <a:pathLst>
                    <a:path extrusionOk="0" h="162560" w="43815">
                      <a:moveTo>
                        <a:pt x="18359" y="162377"/>
                      </a:moveTo>
                      <a:lnTo>
                        <a:pt x="10751" y="120907"/>
                      </a:lnTo>
                      <a:lnTo>
                        <a:pt x="4548" y="73509"/>
                      </a:lnTo>
                      <a:lnTo>
                        <a:pt x="2357" y="39695"/>
                      </a:lnTo>
                      <a:lnTo>
                        <a:pt x="1285" y="32146"/>
                      </a:lnTo>
                      <a:lnTo>
                        <a:pt x="71" y="21026"/>
                      </a:lnTo>
                      <a:lnTo>
                        <a:pt x="0" y="9906"/>
                      </a:lnTo>
                      <a:lnTo>
                        <a:pt x="2357" y="2357"/>
                      </a:lnTo>
                      <a:lnTo>
                        <a:pt x="8084" y="0"/>
                      </a:lnTo>
                      <a:lnTo>
                        <a:pt x="15025" y="1785"/>
                      </a:lnTo>
                      <a:lnTo>
                        <a:pt x="39695" y="25181"/>
                      </a:lnTo>
                      <a:lnTo>
                        <a:pt x="43505" y="31313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2" name="Google Shape;2292;p29"/>
                <p:cNvSpPr/>
                <p:nvPr/>
              </p:nvSpPr>
              <p:spPr>
                <a:xfrm>
                  <a:off x="8930639" y="4952999"/>
                  <a:ext cx="124460" cy="88900"/>
                </a:xfrm>
                <a:custGeom>
                  <a:rect b="b" l="l" r="r" t="t"/>
                  <a:pathLst>
                    <a:path extrusionOk="0" h="88900" w="124459">
                      <a:moveTo>
                        <a:pt x="0" y="29717"/>
                      </a:moveTo>
                      <a:lnTo>
                        <a:pt x="41576" y="9894"/>
                      </a:lnTo>
                      <a:lnTo>
                        <a:pt x="84582" y="0"/>
                      </a:lnTo>
                      <a:lnTo>
                        <a:pt x="85344" y="761"/>
                      </a:lnTo>
                      <a:lnTo>
                        <a:pt x="77771" y="35980"/>
                      </a:lnTo>
                      <a:lnTo>
                        <a:pt x="75628" y="45910"/>
                      </a:lnTo>
                      <a:lnTo>
                        <a:pt x="74342" y="56126"/>
                      </a:lnTo>
                      <a:lnTo>
                        <a:pt x="73914" y="67055"/>
                      </a:lnTo>
                      <a:lnTo>
                        <a:pt x="73914" y="76961"/>
                      </a:lnTo>
                      <a:lnTo>
                        <a:pt x="72390" y="85343"/>
                      </a:lnTo>
                      <a:lnTo>
                        <a:pt x="83820" y="88391"/>
                      </a:lnTo>
                      <a:lnTo>
                        <a:pt x="93559" y="88368"/>
                      </a:lnTo>
                      <a:lnTo>
                        <a:pt x="102298" y="85343"/>
                      </a:lnTo>
                      <a:lnTo>
                        <a:pt x="110180" y="80033"/>
                      </a:lnTo>
                      <a:lnTo>
                        <a:pt x="117348" y="73151"/>
                      </a:lnTo>
                      <a:lnTo>
                        <a:pt x="119634" y="70103"/>
                      </a:lnTo>
                      <a:lnTo>
                        <a:pt x="121920" y="67055"/>
                      </a:lnTo>
                      <a:lnTo>
                        <a:pt x="124205" y="64007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3" name="Google Shape;2293;p29"/>
                <p:cNvSpPr/>
                <p:nvPr/>
              </p:nvSpPr>
              <p:spPr>
                <a:xfrm>
                  <a:off x="9005506" y="4951475"/>
                  <a:ext cx="53975" cy="29845"/>
                </a:xfrm>
                <a:custGeom>
                  <a:rect b="b" l="l" r="r" t="t"/>
                  <a:pathLst>
                    <a:path extrusionOk="0" h="29845" w="53975">
                      <a:moveTo>
                        <a:pt x="5905" y="5333"/>
                      </a:moveTo>
                      <a:lnTo>
                        <a:pt x="1524" y="14811"/>
                      </a:lnTo>
                      <a:lnTo>
                        <a:pt x="0" y="21716"/>
                      </a:lnTo>
                      <a:lnTo>
                        <a:pt x="3333" y="26336"/>
                      </a:lnTo>
                      <a:lnTo>
                        <a:pt x="13525" y="28955"/>
                      </a:lnTo>
                      <a:lnTo>
                        <a:pt x="22193" y="29729"/>
                      </a:lnTo>
                      <a:lnTo>
                        <a:pt x="30861" y="29432"/>
                      </a:lnTo>
                      <a:lnTo>
                        <a:pt x="39243" y="27562"/>
                      </a:lnTo>
                      <a:lnTo>
                        <a:pt x="47053" y="23621"/>
                      </a:lnTo>
                      <a:lnTo>
                        <a:pt x="53911" y="19811"/>
                      </a:lnTo>
                      <a:lnTo>
                        <a:pt x="53911" y="12191"/>
                      </a:lnTo>
                      <a:lnTo>
                        <a:pt x="15811" y="761"/>
                      </a:lnTo>
                      <a:lnTo>
                        <a:pt x="5143" y="0"/>
                      </a:lnTo>
                      <a:lnTo>
                        <a:pt x="5905" y="6857"/>
                      </a:lnTo>
                      <a:lnTo>
                        <a:pt x="5905" y="16001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4" name="Google Shape;2294;p29"/>
                <p:cNvSpPr/>
                <p:nvPr/>
              </p:nvSpPr>
              <p:spPr>
                <a:xfrm>
                  <a:off x="9084849" y="4940153"/>
                  <a:ext cx="92075" cy="109220"/>
                </a:xfrm>
                <a:custGeom>
                  <a:rect b="b" l="l" r="r" t="t"/>
                  <a:pathLst>
                    <a:path extrusionOk="0" h="109220" w="92075">
                      <a:moveTo>
                        <a:pt x="59150" y="53232"/>
                      </a:moveTo>
                      <a:lnTo>
                        <a:pt x="43148" y="6750"/>
                      </a:lnTo>
                      <a:lnTo>
                        <a:pt x="27717" y="0"/>
                      </a:lnTo>
                      <a:lnTo>
                        <a:pt x="22574" y="2178"/>
                      </a:lnTo>
                      <a:lnTo>
                        <a:pt x="2762" y="43326"/>
                      </a:lnTo>
                      <a:lnTo>
                        <a:pt x="0" y="67520"/>
                      </a:lnTo>
                      <a:lnTo>
                        <a:pt x="1154" y="80188"/>
                      </a:lnTo>
                      <a:lnTo>
                        <a:pt x="5810" y="90570"/>
                      </a:lnTo>
                      <a:lnTo>
                        <a:pt x="13299" y="95845"/>
                      </a:lnTo>
                      <a:lnTo>
                        <a:pt x="22288" y="97333"/>
                      </a:lnTo>
                      <a:lnTo>
                        <a:pt x="31420" y="95821"/>
                      </a:lnTo>
                      <a:lnTo>
                        <a:pt x="58626" y="58876"/>
                      </a:lnTo>
                      <a:lnTo>
                        <a:pt x="60674" y="46374"/>
                      </a:lnTo>
                      <a:lnTo>
                        <a:pt x="60674" y="42564"/>
                      </a:lnTo>
                      <a:lnTo>
                        <a:pt x="60674" y="38754"/>
                      </a:lnTo>
                      <a:lnTo>
                        <a:pt x="60674" y="34944"/>
                      </a:lnTo>
                      <a:lnTo>
                        <a:pt x="60698" y="42826"/>
                      </a:lnTo>
                      <a:lnTo>
                        <a:pt x="60864" y="50565"/>
                      </a:lnTo>
                      <a:lnTo>
                        <a:pt x="71735" y="94690"/>
                      </a:lnTo>
                      <a:lnTo>
                        <a:pt x="84296" y="107334"/>
                      </a:lnTo>
                      <a:lnTo>
                        <a:pt x="85820" y="108858"/>
                      </a:lnTo>
                      <a:lnTo>
                        <a:pt x="91916" y="107334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5" name="Google Shape;2295;p29"/>
                <p:cNvSpPr/>
                <p:nvPr/>
              </p:nvSpPr>
              <p:spPr>
                <a:xfrm>
                  <a:off x="9181790" y="4900421"/>
                  <a:ext cx="32384" cy="133350"/>
                </a:xfrm>
                <a:custGeom>
                  <a:rect b="b" l="l" r="r" t="t"/>
                  <a:pathLst>
                    <a:path extrusionOk="0" h="133350" w="32384">
                      <a:moveTo>
                        <a:pt x="7929" y="0"/>
                      </a:moveTo>
                      <a:lnTo>
                        <a:pt x="3857" y="15787"/>
                      </a:lnTo>
                      <a:lnTo>
                        <a:pt x="1071" y="31432"/>
                      </a:lnTo>
                      <a:lnTo>
                        <a:pt x="0" y="47363"/>
                      </a:lnTo>
                      <a:lnTo>
                        <a:pt x="1071" y="64007"/>
                      </a:lnTo>
                      <a:lnTo>
                        <a:pt x="16502" y="115978"/>
                      </a:lnTo>
                      <a:lnTo>
                        <a:pt x="30027" y="131825"/>
                      </a:lnTo>
                      <a:lnTo>
                        <a:pt x="32313" y="133349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6" name="Google Shape;2296;p29"/>
                <p:cNvSpPr/>
                <p:nvPr/>
              </p:nvSpPr>
              <p:spPr>
                <a:xfrm>
                  <a:off x="9196387" y="4953761"/>
                  <a:ext cx="152400" cy="78740"/>
                </a:xfrm>
                <a:custGeom>
                  <a:rect b="b" l="l" r="r" t="t"/>
                  <a:pathLst>
                    <a:path extrusionOk="0" h="78739" w="152400">
                      <a:moveTo>
                        <a:pt x="1714" y="32766"/>
                      </a:moveTo>
                      <a:lnTo>
                        <a:pt x="0" y="23229"/>
                      </a:lnTo>
                      <a:lnTo>
                        <a:pt x="1142" y="18192"/>
                      </a:lnTo>
                      <a:lnTo>
                        <a:pt x="6000" y="15299"/>
                      </a:lnTo>
                      <a:lnTo>
                        <a:pt x="46184" y="3833"/>
                      </a:lnTo>
                      <a:lnTo>
                        <a:pt x="56578" y="2286"/>
                      </a:lnTo>
                      <a:lnTo>
                        <a:pt x="57340" y="2286"/>
                      </a:lnTo>
                      <a:lnTo>
                        <a:pt x="58102" y="2286"/>
                      </a:lnTo>
                      <a:lnTo>
                        <a:pt x="58864" y="2286"/>
                      </a:lnTo>
                      <a:lnTo>
                        <a:pt x="58340" y="11525"/>
                      </a:lnTo>
                      <a:lnTo>
                        <a:pt x="56959" y="20193"/>
                      </a:lnTo>
                      <a:lnTo>
                        <a:pt x="55006" y="28860"/>
                      </a:lnTo>
                      <a:lnTo>
                        <a:pt x="52768" y="38100"/>
                      </a:lnTo>
                      <a:lnTo>
                        <a:pt x="50553" y="46053"/>
                      </a:lnTo>
                      <a:lnTo>
                        <a:pt x="48196" y="56007"/>
                      </a:lnTo>
                      <a:lnTo>
                        <a:pt x="46982" y="65960"/>
                      </a:lnTo>
                      <a:lnTo>
                        <a:pt x="48196" y="73914"/>
                      </a:lnTo>
                      <a:lnTo>
                        <a:pt x="53780" y="78200"/>
                      </a:lnTo>
                      <a:lnTo>
                        <a:pt x="62007" y="78486"/>
                      </a:lnTo>
                      <a:lnTo>
                        <a:pt x="70377" y="76485"/>
                      </a:lnTo>
                      <a:lnTo>
                        <a:pt x="102107" y="48732"/>
                      </a:lnTo>
                      <a:lnTo>
                        <a:pt x="110489" y="21621"/>
                      </a:lnTo>
                      <a:lnTo>
                        <a:pt x="110418" y="13132"/>
                      </a:lnTo>
                      <a:lnTo>
                        <a:pt x="109918" y="4572"/>
                      </a:lnTo>
                      <a:lnTo>
                        <a:pt x="109918" y="2286"/>
                      </a:lnTo>
                      <a:lnTo>
                        <a:pt x="110680" y="1524"/>
                      </a:lnTo>
                      <a:lnTo>
                        <a:pt x="109156" y="0"/>
                      </a:lnTo>
                      <a:lnTo>
                        <a:pt x="108394" y="3048"/>
                      </a:lnTo>
                      <a:lnTo>
                        <a:pt x="106870" y="9906"/>
                      </a:lnTo>
                      <a:lnTo>
                        <a:pt x="107632" y="13716"/>
                      </a:lnTo>
                      <a:lnTo>
                        <a:pt x="132861" y="46339"/>
                      </a:lnTo>
                      <a:lnTo>
                        <a:pt x="145220" y="49958"/>
                      </a:lnTo>
                      <a:lnTo>
                        <a:pt x="151828" y="51054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7" name="Google Shape;2297;p29"/>
                <p:cNvSpPr/>
                <p:nvPr/>
              </p:nvSpPr>
              <p:spPr>
                <a:xfrm>
                  <a:off x="9351263" y="4929211"/>
                  <a:ext cx="172720" cy="83185"/>
                </a:xfrm>
                <a:custGeom>
                  <a:rect b="b" l="l" r="r" t="t"/>
                  <a:pathLst>
                    <a:path extrusionOk="0" h="83185" w="172720">
                      <a:moveTo>
                        <a:pt x="12192" y="45124"/>
                      </a:moveTo>
                      <a:lnTo>
                        <a:pt x="8143" y="37671"/>
                      </a:lnTo>
                      <a:lnTo>
                        <a:pt x="4381" y="30075"/>
                      </a:lnTo>
                      <a:lnTo>
                        <a:pt x="1476" y="22193"/>
                      </a:lnTo>
                      <a:lnTo>
                        <a:pt x="0" y="13882"/>
                      </a:lnTo>
                      <a:lnTo>
                        <a:pt x="0" y="13120"/>
                      </a:lnTo>
                      <a:lnTo>
                        <a:pt x="0" y="12358"/>
                      </a:lnTo>
                      <a:lnTo>
                        <a:pt x="0" y="11596"/>
                      </a:lnTo>
                      <a:lnTo>
                        <a:pt x="8382" y="10072"/>
                      </a:lnTo>
                      <a:lnTo>
                        <a:pt x="16764" y="9310"/>
                      </a:lnTo>
                      <a:lnTo>
                        <a:pt x="24384" y="13120"/>
                      </a:lnTo>
                      <a:lnTo>
                        <a:pt x="53780" y="43422"/>
                      </a:lnTo>
                      <a:lnTo>
                        <a:pt x="56090" y="59352"/>
                      </a:lnTo>
                      <a:lnTo>
                        <a:pt x="54102" y="66460"/>
                      </a:lnTo>
                      <a:lnTo>
                        <a:pt x="51816" y="71794"/>
                      </a:lnTo>
                      <a:lnTo>
                        <a:pt x="48768" y="71794"/>
                      </a:lnTo>
                      <a:lnTo>
                        <a:pt x="43434" y="72556"/>
                      </a:lnTo>
                      <a:lnTo>
                        <a:pt x="40600" y="66222"/>
                      </a:lnTo>
                      <a:lnTo>
                        <a:pt x="39052" y="59031"/>
                      </a:lnTo>
                      <a:lnTo>
                        <a:pt x="38933" y="51554"/>
                      </a:lnTo>
                      <a:lnTo>
                        <a:pt x="40386" y="44362"/>
                      </a:lnTo>
                      <a:lnTo>
                        <a:pt x="69342" y="10072"/>
                      </a:lnTo>
                      <a:lnTo>
                        <a:pt x="97309" y="0"/>
                      </a:lnTo>
                      <a:lnTo>
                        <a:pt x="107442" y="166"/>
                      </a:lnTo>
                      <a:lnTo>
                        <a:pt x="117348" y="1690"/>
                      </a:lnTo>
                      <a:lnTo>
                        <a:pt x="115824" y="12358"/>
                      </a:lnTo>
                      <a:lnTo>
                        <a:pt x="115824" y="19978"/>
                      </a:lnTo>
                      <a:lnTo>
                        <a:pt x="114800" y="30229"/>
                      </a:lnTo>
                      <a:lnTo>
                        <a:pt x="112204" y="39695"/>
                      </a:lnTo>
                      <a:lnTo>
                        <a:pt x="108751" y="49018"/>
                      </a:lnTo>
                      <a:lnTo>
                        <a:pt x="105156" y="58840"/>
                      </a:lnTo>
                      <a:lnTo>
                        <a:pt x="103441" y="63698"/>
                      </a:lnTo>
                      <a:lnTo>
                        <a:pt x="101727" y="70842"/>
                      </a:lnTo>
                      <a:lnTo>
                        <a:pt x="101727" y="77700"/>
                      </a:lnTo>
                      <a:lnTo>
                        <a:pt x="105156" y="81700"/>
                      </a:lnTo>
                      <a:lnTo>
                        <a:pt x="114550" y="82569"/>
                      </a:lnTo>
                      <a:lnTo>
                        <a:pt x="124872" y="81224"/>
                      </a:lnTo>
                      <a:lnTo>
                        <a:pt x="165663" y="62317"/>
                      </a:lnTo>
                      <a:lnTo>
                        <a:pt x="172212" y="56554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8" name="Google Shape;2298;p29"/>
                <p:cNvSpPr/>
                <p:nvPr/>
              </p:nvSpPr>
              <p:spPr>
                <a:xfrm>
                  <a:off x="9467087" y="4912304"/>
                  <a:ext cx="80010" cy="45085"/>
                </a:xfrm>
                <a:custGeom>
                  <a:rect b="b" l="l" r="r" t="t"/>
                  <a:pathLst>
                    <a:path extrusionOk="0" h="45085" w="80009">
                      <a:moveTo>
                        <a:pt x="6857" y="37647"/>
                      </a:moveTo>
                      <a:lnTo>
                        <a:pt x="18395" y="42517"/>
                      </a:lnTo>
                      <a:lnTo>
                        <a:pt x="28860" y="44600"/>
                      </a:lnTo>
                      <a:lnTo>
                        <a:pt x="39754" y="43969"/>
                      </a:lnTo>
                      <a:lnTo>
                        <a:pt x="76259" y="29015"/>
                      </a:lnTo>
                      <a:lnTo>
                        <a:pt x="80009" y="20883"/>
                      </a:lnTo>
                      <a:lnTo>
                        <a:pt x="78224" y="12977"/>
                      </a:lnTo>
                      <a:lnTo>
                        <a:pt x="71437" y="7358"/>
                      </a:lnTo>
                      <a:lnTo>
                        <a:pt x="62650" y="3738"/>
                      </a:lnTo>
                      <a:lnTo>
                        <a:pt x="54863" y="1833"/>
                      </a:lnTo>
                      <a:lnTo>
                        <a:pt x="42802" y="0"/>
                      </a:lnTo>
                      <a:lnTo>
                        <a:pt x="31527" y="309"/>
                      </a:lnTo>
                      <a:lnTo>
                        <a:pt x="20681" y="2905"/>
                      </a:lnTo>
                      <a:lnTo>
                        <a:pt x="9905" y="7929"/>
                      </a:lnTo>
                      <a:lnTo>
                        <a:pt x="3809" y="11739"/>
                      </a:lnTo>
                      <a:lnTo>
                        <a:pt x="2285" y="12501"/>
                      </a:lnTo>
                      <a:lnTo>
                        <a:pt x="0" y="15549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99" name="Google Shape;2299;p29"/>
              <p:cNvGrpSpPr/>
              <p:nvPr/>
            </p:nvGrpSpPr>
            <p:grpSpPr>
              <a:xfrm>
                <a:off x="6716267" y="5408675"/>
                <a:ext cx="538988" cy="214122"/>
                <a:chOff x="6716267" y="5408675"/>
                <a:chExt cx="538988" cy="214122"/>
              </a:xfrm>
            </p:grpSpPr>
            <p:sp>
              <p:nvSpPr>
                <p:cNvPr id="2300" name="Google Shape;2300;p29"/>
                <p:cNvSpPr/>
                <p:nvPr/>
              </p:nvSpPr>
              <p:spPr>
                <a:xfrm>
                  <a:off x="6716267" y="5448299"/>
                  <a:ext cx="111760" cy="124460"/>
                </a:xfrm>
                <a:custGeom>
                  <a:rect b="b" l="l" r="r" t="t"/>
                  <a:pathLst>
                    <a:path extrusionOk="0" h="124460" w="111759">
                      <a:moveTo>
                        <a:pt x="0" y="0"/>
                      </a:moveTo>
                      <a:lnTo>
                        <a:pt x="2667" y="38671"/>
                      </a:lnTo>
                      <a:lnTo>
                        <a:pt x="12192" y="76200"/>
                      </a:lnTo>
                      <a:lnTo>
                        <a:pt x="26015" y="112311"/>
                      </a:lnTo>
                      <a:lnTo>
                        <a:pt x="37338" y="124206"/>
                      </a:lnTo>
                      <a:lnTo>
                        <a:pt x="41969" y="120074"/>
                      </a:lnTo>
                      <a:lnTo>
                        <a:pt x="47053" y="79057"/>
                      </a:lnTo>
                      <a:lnTo>
                        <a:pt x="48506" y="68746"/>
                      </a:lnTo>
                      <a:lnTo>
                        <a:pt x="51816" y="59436"/>
                      </a:lnTo>
                      <a:lnTo>
                        <a:pt x="56066" y="55840"/>
                      </a:lnTo>
                      <a:lnTo>
                        <a:pt x="61245" y="56388"/>
                      </a:lnTo>
                      <a:lnTo>
                        <a:pt x="66282" y="59221"/>
                      </a:lnTo>
                      <a:lnTo>
                        <a:pt x="70104" y="62484"/>
                      </a:lnTo>
                      <a:lnTo>
                        <a:pt x="78057" y="70699"/>
                      </a:lnTo>
                      <a:lnTo>
                        <a:pt x="86296" y="80200"/>
                      </a:lnTo>
                      <a:lnTo>
                        <a:pt x="95392" y="88844"/>
                      </a:lnTo>
                      <a:lnTo>
                        <a:pt x="105918" y="94488"/>
                      </a:lnTo>
                      <a:lnTo>
                        <a:pt x="106680" y="94488"/>
                      </a:lnTo>
                      <a:lnTo>
                        <a:pt x="107442" y="94488"/>
                      </a:lnTo>
                      <a:lnTo>
                        <a:pt x="108204" y="94488"/>
                      </a:lnTo>
                      <a:lnTo>
                        <a:pt x="110287" y="87177"/>
                      </a:lnTo>
                      <a:lnTo>
                        <a:pt x="111156" y="80010"/>
                      </a:lnTo>
                      <a:lnTo>
                        <a:pt x="111311" y="72842"/>
                      </a:lnTo>
                      <a:lnTo>
                        <a:pt x="111252" y="65532"/>
                      </a:lnTo>
                      <a:lnTo>
                        <a:pt x="110501" y="54340"/>
                      </a:lnTo>
                      <a:lnTo>
                        <a:pt x="108680" y="43434"/>
                      </a:lnTo>
                      <a:lnTo>
                        <a:pt x="106429" y="32527"/>
                      </a:lnTo>
                      <a:lnTo>
                        <a:pt x="104394" y="21336"/>
                      </a:lnTo>
                      <a:lnTo>
                        <a:pt x="102870" y="16002"/>
                      </a:lnTo>
                      <a:lnTo>
                        <a:pt x="102870" y="12192"/>
                      </a:lnTo>
                      <a:lnTo>
                        <a:pt x="104394" y="6858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1" name="Google Shape;2301;p29"/>
                <p:cNvSpPr/>
                <p:nvPr/>
              </p:nvSpPr>
              <p:spPr>
                <a:xfrm>
                  <a:off x="6874763" y="5447537"/>
                  <a:ext cx="48260" cy="107314"/>
                </a:xfrm>
                <a:custGeom>
                  <a:rect b="b" l="l" r="r" t="t"/>
                  <a:pathLst>
                    <a:path extrusionOk="0" h="107314" w="48259">
                      <a:moveTo>
                        <a:pt x="0" y="0"/>
                      </a:moveTo>
                      <a:lnTo>
                        <a:pt x="440" y="14418"/>
                      </a:lnTo>
                      <a:lnTo>
                        <a:pt x="666" y="29051"/>
                      </a:lnTo>
                      <a:lnTo>
                        <a:pt x="750" y="43826"/>
                      </a:lnTo>
                      <a:lnTo>
                        <a:pt x="762" y="58673"/>
                      </a:lnTo>
                      <a:lnTo>
                        <a:pt x="535" y="69175"/>
                      </a:lnTo>
                      <a:lnTo>
                        <a:pt x="666" y="79819"/>
                      </a:lnTo>
                      <a:lnTo>
                        <a:pt x="27967" y="107001"/>
                      </a:lnTo>
                      <a:lnTo>
                        <a:pt x="35052" y="104393"/>
                      </a:lnTo>
                      <a:lnTo>
                        <a:pt x="42672" y="96773"/>
                      </a:lnTo>
                      <a:lnTo>
                        <a:pt x="44958" y="94487"/>
                      </a:lnTo>
                      <a:lnTo>
                        <a:pt x="48006" y="88391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2" name="Google Shape;2302;p29"/>
                <p:cNvSpPr/>
                <p:nvPr/>
              </p:nvSpPr>
              <p:spPr>
                <a:xfrm>
                  <a:off x="6869429" y="5448299"/>
                  <a:ext cx="49530" cy="55880"/>
                </a:xfrm>
                <a:custGeom>
                  <a:rect b="b" l="l" r="r" t="t"/>
                  <a:pathLst>
                    <a:path extrusionOk="0" h="55879" w="49529">
                      <a:moveTo>
                        <a:pt x="1524" y="41148"/>
                      </a:moveTo>
                      <a:lnTo>
                        <a:pt x="762" y="44958"/>
                      </a:lnTo>
                      <a:lnTo>
                        <a:pt x="0" y="49530"/>
                      </a:lnTo>
                      <a:lnTo>
                        <a:pt x="0" y="53340"/>
                      </a:lnTo>
                      <a:lnTo>
                        <a:pt x="7870" y="54804"/>
                      </a:lnTo>
                      <a:lnTo>
                        <a:pt x="15525" y="55340"/>
                      </a:lnTo>
                      <a:lnTo>
                        <a:pt x="23038" y="54304"/>
                      </a:lnTo>
                      <a:lnTo>
                        <a:pt x="49530" y="22098"/>
                      </a:lnTo>
                      <a:lnTo>
                        <a:pt x="48934" y="14620"/>
                      </a:lnTo>
                      <a:lnTo>
                        <a:pt x="12954" y="0"/>
                      </a:lnTo>
                      <a:lnTo>
                        <a:pt x="10668" y="9906"/>
                      </a:lnTo>
                      <a:lnTo>
                        <a:pt x="7620" y="18288"/>
                      </a:lnTo>
                      <a:lnTo>
                        <a:pt x="12954" y="22098"/>
                      </a:lnTo>
                      <a:lnTo>
                        <a:pt x="17526" y="28194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3" name="Google Shape;2303;p29"/>
                <p:cNvSpPr/>
                <p:nvPr/>
              </p:nvSpPr>
              <p:spPr>
                <a:xfrm>
                  <a:off x="6964608" y="5469635"/>
                  <a:ext cx="12065" cy="73660"/>
                </a:xfrm>
                <a:custGeom>
                  <a:rect b="b" l="l" r="r" t="t"/>
                  <a:pathLst>
                    <a:path extrusionOk="0" h="73660" w="12065">
                      <a:moveTo>
                        <a:pt x="71" y="0"/>
                      </a:moveTo>
                      <a:lnTo>
                        <a:pt x="2357" y="45719"/>
                      </a:lnTo>
                      <a:lnTo>
                        <a:pt x="10739" y="73151"/>
                      </a:lnTo>
                      <a:lnTo>
                        <a:pt x="11501" y="73151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4" name="Google Shape;2304;p29"/>
                <p:cNvSpPr/>
                <p:nvPr/>
              </p:nvSpPr>
              <p:spPr>
                <a:xfrm>
                  <a:off x="6954011" y="5438393"/>
                  <a:ext cx="2540" cy="12700"/>
                </a:xfrm>
                <a:custGeom>
                  <a:rect b="b" l="l" r="r" t="t"/>
                  <a:pathLst>
                    <a:path extrusionOk="0" h="12700" w="2540">
                      <a:moveTo>
                        <a:pt x="0" y="0"/>
                      </a:moveTo>
                      <a:lnTo>
                        <a:pt x="762" y="3810"/>
                      </a:lnTo>
                      <a:lnTo>
                        <a:pt x="1524" y="7620"/>
                      </a:lnTo>
                      <a:lnTo>
                        <a:pt x="2286" y="12192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5" name="Google Shape;2305;p29"/>
                <p:cNvSpPr/>
                <p:nvPr/>
              </p:nvSpPr>
              <p:spPr>
                <a:xfrm>
                  <a:off x="7002172" y="5439917"/>
                  <a:ext cx="67310" cy="182880"/>
                </a:xfrm>
                <a:custGeom>
                  <a:rect b="b" l="l" r="r" t="t"/>
                  <a:pathLst>
                    <a:path extrusionOk="0" h="182879" w="67309">
                      <a:moveTo>
                        <a:pt x="42517" y="48006"/>
                      </a:moveTo>
                      <a:lnTo>
                        <a:pt x="36421" y="6096"/>
                      </a:lnTo>
                      <a:lnTo>
                        <a:pt x="34897" y="0"/>
                      </a:lnTo>
                      <a:lnTo>
                        <a:pt x="2131" y="26670"/>
                      </a:lnTo>
                      <a:lnTo>
                        <a:pt x="0" y="40231"/>
                      </a:lnTo>
                      <a:lnTo>
                        <a:pt x="511" y="53435"/>
                      </a:lnTo>
                      <a:lnTo>
                        <a:pt x="3738" y="66210"/>
                      </a:lnTo>
                      <a:lnTo>
                        <a:pt x="9751" y="78486"/>
                      </a:lnTo>
                      <a:lnTo>
                        <a:pt x="23574" y="94392"/>
                      </a:lnTo>
                      <a:lnTo>
                        <a:pt x="39183" y="109156"/>
                      </a:lnTo>
                      <a:lnTo>
                        <a:pt x="53792" y="124777"/>
                      </a:lnTo>
                      <a:lnTo>
                        <a:pt x="64615" y="143256"/>
                      </a:lnTo>
                      <a:lnTo>
                        <a:pt x="66901" y="153090"/>
                      </a:lnTo>
                      <a:lnTo>
                        <a:pt x="65758" y="161925"/>
                      </a:lnTo>
                      <a:lnTo>
                        <a:pt x="32515" y="182499"/>
                      </a:lnTo>
                      <a:lnTo>
                        <a:pt x="20931" y="182665"/>
                      </a:lnTo>
                      <a:lnTo>
                        <a:pt x="11275" y="179832"/>
                      </a:lnTo>
                      <a:lnTo>
                        <a:pt x="3524" y="170747"/>
                      </a:lnTo>
                      <a:lnTo>
                        <a:pt x="130" y="158019"/>
                      </a:lnTo>
                      <a:lnTo>
                        <a:pt x="23" y="144577"/>
                      </a:lnTo>
                      <a:lnTo>
                        <a:pt x="2131" y="133350"/>
                      </a:lnTo>
                      <a:lnTo>
                        <a:pt x="7834" y="119467"/>
                      </a:lnTo>
                      <a:lnTo>
                        <a:pt x="15180" y="106299"/>
                      </a:lnTo>
                      <a:lnTo>
                        <a:pt x="23241" y="93702"/>
                      </a:lnTo>
                      <a:lnTo>
                        <a:pt x="31087" y="81534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6" name="Google Shape;2306;p29"/>
                <p:cNvSpPr/>
                <p:nvPr/>
              </p:nvSpPr>
              <p:spPr>
                <a:xfrm>
                  <a:off x="7085433" y="5424677"/>
                  <a:ext cx="64135" cy="123189"/>
                </a:xfrm>
                <a:custGeom>
                  <a:rect b="b" l="l" r="r" t="t"/>
                  <a:pathLst>
                    <a:path extrusionOk="0" h="123189" w="64134">
                      <a:moveTo>
                        <a:pt x="404" y="12954"/>
                      </a:moveTo>
                      <a:lnTo>
                        <a:pt x="1166" y="4572"/>
                      </a:lnTo>
                      <a:lnTo>
                        <a:pt x="1928" y="4572"/>
                      </a:lnTo>
                      <a:lnTo>
                        <a:pt x="1928" y="0"/>
                      </a:lnTo>
                      <a:lnTo>
                        <a:pt x="619" y="8239"/>
                      </a:lnTo>
                      <a:lnTo>
                        <a:pt x="23" y="16764"/>
                      </a:lnTo>
                      <a:lnTo>
                        <a:pt x="0" y="25288"/>
                      </a:lnTo>
                      <a:lnTo>
                        <a:pt x="404" y="33528"/>
                      </a:lnTo>
                      <a:lnTo>
                        <a:pt x="2405" y="53054"/>
                      </a:lnTo>
                      <a:lnTo>
                        <a:pt x="6691" y="72580"/>
                      </a:lnTo>
                      <a:lnTo>
                        <a:pt x="12406" y="91821"/>
                      </a:lnTo>
                      <a:lnTo>
                        <a:pt x="18692" y="110490"/>
                      </a:lnTo>
                      <a:lnTo>
                        <a:pt x="20216" y="115062"/>
                      </a:lnTo>
                      <a:lnTo>
                        <a:pt x="21740" y="118872"/>
                      </a:lnTo>
                      <a:lnTo>
                        <a:pt x="24026" y="122682"/>
                      </a:lnTo>
                      <a:lnTo>
                        <a:pt x="23764" y="114240"/>
                      </a:lnTo>
                      <a:lnTo>
                        <a:pt x="23074" y="106013"/>
                      </a:lnTo>
                      <a:lnTo>
                        <a:pt x="22098" y="97928"/>
                      </a:lnTo>
                      <a:lnTo>
                        <a:pt x="20978" y="89916"/>
                      </a:lnTo>
                      <a:lnTo>
                        <a:pt x="19681" y="80962"/>
                      </a:lnTo>
                      <a:lnTo>
                        <a:pt x="18597" y="70866"/>
                      </a:lnTo>
                      <a:lnTo>
                        <a:pt x="18514" y="60769"/>
                      </a:lnTo>
                      <a:lnTo>
                        <a:pt x="20216" y="51816"/>
                      </a:lnTo>
                      <a:lnTo>
                        <a:pt x="22502" y="44958"/>
                      </a:lnTo>
                      <a:lnTo>
                        <a:pt x="30884" y="41148"/>
                      </a:lnTo>
                      <a:lnTo>
                        <a:pt x="37742" y="43434"/>
                      </a:lnTo>
                      <a:lnTo>
                        <a:pt x="59840" y="74676"/>
                      </a:lnTo>
                      <a:lnTo>
                        <a:pt x="62734" y="93535"/>
                      </a:lnTo>
                      <a:lnTo>
                        <a:pt x="63650" y="99822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7" name="Google Shape;2307;p29"/>
                <p:cNvSpPr/>
                <p:nvPr/>
              </p:nvSpPr>
              <p:spPr>
                <a:xfrm>
                  <a:off x="7171943" y="5408675"/>
                  <a:ext cx="22860" cy="108585"/>
                </a:xfrm>
                <a:custGeom>
                  <a:rect b="b" l="l" r="r" t="t"/>
                  <a:pathLst>
                    <a:path extrusionOk="0" h="108585" w="22859">
                      <a:moveTo>
                        <a:pt x="0" y="0"/>
                      </a:moveTo>
                      <a:lnTo>
                        <a:pt x="5036" y="42969"/>
                      </a:lnTo>
                      <a:lnTo>
                        <a:pt x="16085" y="91118"/>
                      </a:lnTo>
                      <a:lnTo>
                        <a:pt x="22098" y="105918"/>
                      </a:lnTo>
                      <a:lnTo>
                        <a:pt x="22860" y="108204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8" name="Google Shape;2308;p29"/>
                <p:cNvSpPr/>
                <p:nvPr/>
              </p:nvSpPr>
              <p:spPr>
                <a:xfrm>
                  <a:off x="7182230" y="5421629"/>
                  <a:ext cx="73025" cy="88900"/>
                </a:xfrm>
                <a:custGeom>
                  <a:rect b="b" l="l" r="r" t="t"/>
                  <a:pathLst>
                    <a:path extrusionOk="0" h="88900" w="73025">
                      <a:moveTo>
                        <a:pt x="380" y="55625"/>
                      </a:moveTo>
                      <a:lnTo>
                        <a:pt x="15692" y="17299"/>
                      </a:lnTo>
                      <a:lnTo>
                        <a:pt x="33908" y="3047"/>
                      </a:lnTo>
                      <a:lnTo>
                        <a:pt x="37718" y="0"/>
                      </a:lnTo>
                      <a:lnTo>
                        <a:pt x="36194" y="2285"/>
                      </a:lnTo>
                      <a:lnTo>
                        <a:pt x="38480" y="761"/>
                      </a:lnTo>
                      <a:lnTo>
                        <a:pt x="38016" y="12525"/>
                      </a:lnTo>
                      <a:lnTo>
                        <a:pt x="47803" y="52744"/>
                      </a:lnTo>
                      <a:lnTo>
                        <a:pt x="65912" y="63245"/>
                      </a:lnTo>
                      <a:lnTo>
                        <a:pt x="70484" y="65531"/>
                      </a:lnTo>
                      <a:lnTo>
                        <a:pt x="70484" y="67055"/>
                      </a:lnTo>
                      <a:lnTo>
                        <a:pt x="72770" y="69341"/>
                      </a:lnTo>
                      <a:lnTo>
                        <a:pt x="68413" y="74711"/>
                      </a:lnTo>
                      <a:lnTo>
                        <a:pt x="24002" y="88582"/>
                      </a:lnTo>
                      <a:lnTo>
                        <a:pt x="12477" y="88749"/>
                      </a:lnTo>
                      <a:lnTo>
                        <a:pt x="380" y="87629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09" name="Google Shape;2309;p29"/>
              <p:cNvGrpSpPr/>
              <p:nvPr/>
            </p:nvGrpSpPr>
            <p:grpSpPr>
              <a:xfrm>
                <a:off x="7522464" y="5349240"/>
                <a:ext cx="639572" cy="168402"/>
                <a:chOff x="7522464" y="5349240"/>
                <a:chExt cx="639572" cy="168402"/>
              </a:xfrm>
            </p:grpSpPr>
            <p:sp>
              <p:nvSpPr>
                <p:cNvPr id="2310" name="Google Shape;2310;p29"/>
                <p:cNvSpPr/>
                <p:nvPr/>
              </p:nvSpPr>
              <p:spPr>
                <a:xfrm>
                  <a:off x="7545002" y="5388864"/>
                  <a:ext cx="24130" cy="105410"/>
                </a:xfrm>
                <a:custGeom>
                  <a:rect b="b" l="l" r="r" t="t"/>
                  <a:pathLst>
                    <a:path extrusionOk="0" h="105410" w="24129">
                      <a:moveTo>
                        <a:pt x="321" y="0"/>
                      </a:moveTo>
                      <a:lnTo>
                        <a:pt x="3643" y="41576"/>
                      </a:lnTo>
                      <a:lnTo>
                        <a:pt x="14989" y="80390"/>
                      </a:lnTo>
                      <a:lnTo>
                        <a:pt x="19395" y="92702"/>
                      </a:lnTo>
                      <a:lnTo>
                        <a:pt x="23943" y="105155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1" name="Google Shape;2311;p29"/>
                <p:cNvSpPr/>
                <p:nvPr/>
              </p:nvSpPr>
              <p:spPr>
                <a:xfrm>
                  <a:off x="7522464" y="5418582"/>
                  <a:ext cx="128905" cy="99060"/>
                </a:xfrm>
                <a:custGeom>
                  <a:rect b="b" l="l" r="r" t="t"/>
                  <a:pathLst>
                    <a:path extrusionOk="0" h="99060" w="128904">
                      <a:moveTo>
                        <a:pt x="0" y="35051"/>
                      </a:moveTo>
                      <a:lnTo>
                        <a:pt x="33325" y="13406"/>
                      </a:lnTo>
                      <a:lnTo>
                        <a:pt x="72532" y="2917"/>
                      </a:lnTo>
                      <a:lnTo>
                        <a:pt x="79248" y="6095"/>
                      </a:lnTo>
                      <a:lnTo>
                        <a:pt x="83617" y="15906"/>
                      </a:lnTo>
                      <a:lnTo>
                        <a:pt x="85058" y="28003"/>
                      </a:lnTo>
                      <a:lnTo>
                        <a:pt x="84927" y="40385"/>
                      </a:lnTo>
                      <a:lnTo>
                        <a:pt x="84582" y="51053"/>
                      </a:lnTo>
                      <a:lnTo>
                        <a:pt x="83986" y="61602"/>
                      </a:lnTo>
                      <a:lnTo>
                        <a:pt x="83248" y="73723"/>
                      </a:lnTo>
                      <a:lnTo>
                        <a:pt x="83939" y="85558"/>
                      </a:lnTo>
                      <a:lnTo>
                        <a:pt x="87630" y="95249"/>
                      </a:lnTo>
                      <a:lnTo>
                        <a:pt x="94142" y="98988"/>
                      </a:lnTo>
                      <a:lnTo>
                        <a:pt x="101441" y="97154"/>
                      </a:lnTo>
                      <a:lnTo>
                        <a:pt x="126015" y="64960"/>
                      </a:lnTo>
                      <a:lnTo>
                        <a:pt x="128778" y="38861"/>
                      </a:lnTo>
                      <a:lnTo>
                        <a:pt x="126682" y="27717"/>
                      </a:lnTo>
                      <a:lnTo>
                        <a:pt x="121729" y="18287"/>
                      </a:lnTo>
                      <a:lnTo>
                        <a:pt x="114204" y="10572"/>
                      </a:lnTo>
                      <a:lnTo>
                        <a:pt x="104394" y="4571"/>
                      </a:lnTo>
                      <a:lnTo>
                        <a:pt x="98297" y="761"/>
                      </a:lnTo>
                      <a:lnTo>
                        <a:pt x="92963" y="761"/>
                      </a:lnTo>
                      <a:lnTo>
                        <a:pt x="86105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2" name="Google Shape;2312;p29"/>
                <p:cNvSpPr/>
                <p:nvPr/>
              </p:nvSpPr>
              <p:spPr>
                <a:xfrm>
                  <a:off x="7691628" y="5409438"/>
                  <a:ext cx="85725" cy="80010"/>
                </a:xfrm>
                <a:custGeom>
                  <a:rect b="b" l="l" r="r" t="t"/>
                  <a:pathLst>
                    <a:path extrusionOk="0" h="80010" w="85725">
                      <a:moveTo>
                        <a:pt x="0" y="0"/>
                      </a:moveTo>
                      <a:lnTo>
                        <a:pt x="333" y="12001"/>
                      </a:lnTo>
                      <a:lnTo>
                        <a:pt x="381" y="24002"/>
                      </a:lnTo>
                      <a:lnTo>
                        <a:pt x="428" y="36004"/>
                      </a:lnTo>
                      <a:lnTo>
                        <a:pt x="9144" y="78485"/>
                      </a:lnTo>
                      <a:lnTo>
                        <a:pt x="11430" y="80009"/>
                      </a:lnTo>
                      <a:lnTo>
                        <a:pt x="12954" y="80009"/>
                      </a:lnTo>
                      <a:lnTo>
                        <a:pt x="32480" y="39909"/>
                      </a:lnTo>
                      <a:lnTo>
                        <a:pt x="35587" y="31515"/>
                      </a:lnTo>
                      <a:lnTo>
                        <a:pt x="39624" y="25907"/>
                      </a:lnTo>
                      <a:lnTo>
                        <a:pt x="41148" y="24383"/>
                      </a:lnTo>
                      <a:lnTo>
                        <a:pt x="41910" y="24383"/>
                      </a:lnTo>
                      <a:lnTo>
                        <a:pt x="44196" y="24383"/>
                      </a:lnTo>
                      <a:lnTo>
                        <a:pt x="47815" y="29777"/>
                      </a:lnTo>
                      <a:lnTo>
                        <a:pt x="50863" y="35528"/>
                      </a:lnTo>
                      <a:lnTo>
                        <a:pt x="53625" y="41421"/>
                      </a:lnTo>
                      <a:lnTo>
                        <a:pt x="56388" y="47243"/>
                      </a:lnTo>
                      <a:lnTo>
                        <a:pt x="83820" y="67817"/>
                      </a:lnTo>
                      <a:lnTo>
                        <a:pt x="84582" y="56387"/>
                      </a:lnTo>
                      <a:lnTo>
                        <a:pt x="85344" y="50291"/>
                      </a:lnTo>
                      <a:lnTo>
                        <a:pt x="85355" y="41636"/>
                      </a:lnTo>
                      <a:lnTo>
                        <a:pt x="84296" y="33623"/>
                      </a:lnTo>
                      <a:lnTo>
                        <a:pt x="82236" y="25753"/>
                      </a:lnTo>
                      <a:lnTo>
                        <a:pt x="79248" y="17525"/>
                      </a:lnTo>
                      <a:lnTo>
                        <a:pt x="78486" y="15239"/>
                      </a:lnTo>
                      <a:lnTo>
                        <a:pt x="73152" y="4571"/>
                      </a:lnTo>
                      <a:lnTo>
                        <a:pt x="77724" y="2285"/>
                      </a:lnTo>
                      <a:lnTo>
                        <a:pt x="79248" y="2285"/>
                      </a:lnTo>
                      <a:lnTo>
                        <a:pt x="80772" y="2285"/>
                      </a:lnTo>
                      <a:lnTo>
                        <a:pt x="82296" y="2285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3" name="Google Shape;2313;p29"/>
                <p:cNvSpPr/>
                <p:nvPr/>
              </p:nvSpPr>
              <p:spPr>
                <a:xfrm>
                  <a:off x="7803451" y="5387340"/>
                  <a:ext cx="93345" cy="85725"/>
                </a:xfrm>
                <a:custGeom>
                  <a:rect b="b" l="l" r="r" t="t"/>
                  <a:pathLst>
                    <a:path extrusionOk="0" h="85725" w="93345">
                      <a:moveTo>
                        <a:pt x="48958" y="36575"/>
                      </a:moveTo>
                      <a:lnTo>
                        <a:pt x="48196" y="0"/>
                      </a:lnTo>
                      <a:lnTo>
                        <a:pt x="35242" y="0"/>
                      </a:lnTo>
                      <a:lnTo>
                        <a:pt x="4762" y="35813"/>
                      </a:lnTo>
                      <a:lnTo>
                        <a:pt x="0" y="56673"/>
                      </a:lnTo>
                      <a:lnTo>
                        <a:pt x="47" y="67853"/>
                      </a:lnTo>
                      <a:lnTo>
                        <a:pt x="3238" y="76961"/>
                      </a:lnTo>
                      <a:lnTo>
                        <a:pt x="10215" y="82629"/>
                      </a:lnTo>
                      <a:lnTo>
                        <a:pt x="19621" y="85153"/>
                      </a:lnTo>
                      <a:lnTo>
                        <a:pt x="29598" y="85105"/>
                      </a:lnTo>
                      <a:lnTo>
                        <a:pt x="62674" y="53339"/>
                      </a:lnTo>
                      <a:lnTo>
                        <a:pt x="64960" y="38099"/>
                      </a:lnTo>
                      <a:lnTo>
                        <a:pt x="61150" y="31241"/>
                      </a:lnTo>
                      <a:lnTo>
                        <a:pt x="60388" y="29717"/>
                      </a:lnTo>
                      <a:lnTo>
                        <a:pt x="59626" y="28955"/>
                      </a:lnTo>
                      <a:lnTo>
                        <a:pt x="58102" y="29717"/>
                      </a:lnTo>
                      <a:lnTo>
                        <a:pt x="56578" y="34289"/>
                      </a:lnTo>
                      <a:lnTo>
                        <a:pt x="55816" y="41147"/>
                      </a:lnTo>
                      <a:lnTo>
                        <a:pt x="56578" y="48005"/>
                      </a:lnTo>
                      <a:lnTo>
                        <a:pt x="83248" y="76961"/>
                      </a:lnTo>
                      <a:lnTo>
                        <a:pt x="86296" y="77723"/>
                      </a:lnTo>
                      <a:lnTo>
                        <a:pt x="93154" y="76961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4" name="Google Shape;2314;p29"/>
                <p:cNvSpPr/>
                <p:nvPr/>
              </p:nvSpPr>
              <p:spPr>
                <a:xfrm>
                  <a:off x="7914894" y="5389626"/>
                  <a:ext cx="36830" cy="92710"/>
                </a:xfrm>
                <a:custGeom>
                  <a:rect b="b" l="l" r="r" t="t"/>
                  <a:pathLst>
                    <a:path extrusionOk="0" h="92710" w="36829">
                      <a:moveTo>
                        <a:pt x="0" y="18288"/>
                      </a:moveTo>
                      <a:lnTo>
                        <a:pt x="23574" y="51077"/>
                      </a:lnTo>
                      <a:lnTo>
                        <a:pt x="26979" y="70985"/>
                      </a:lnTo>
                      <a:lnTo>
                        <a:pt x="27432" y="78867"/>
                      </a:lnTo>
                      <a:lnTo>
                        <a:pt x="27312" y="86748"/>
                      </a:lnTo>
                      <a:lnTo>
                        <a:pt x="25908" y="92202"/>
                      </a:lnTo>
                      <a:lnTo>
                        <a:pt x="25146" y="92202"/>
                      </a:lnTo>
                      <a:lnTo>
                        <a:pt x="24384" y="92202"/>
                      </a:lnTo>
                      <a:lnTo>
                        <a:pt x="21859" y="83165"/>
                      </a:lnTo>
                      <a:lnTo>
                        <a:pt x="20764" y="74199"/>
                      </a:lnTo>
                      <a:lnTo>
                        <a:pt x="20526" y="65091"/>
                      </a:lnTo>
                      <a:lnTo>
                        <a:pt x="20574" y="55626"/>
                      </a:lnTo>
                      <a:lnTo>
                        <a:pt x="21359" y="40505"/>
                      </a:lnTo>
                      <a:lnTo>
                        <a:pt x="24574" y="26670"/>
                      </a:lnTo>
                      <a:lnTo>
                        <a:pt x="29789" y="13406"/>
                      </a:lnTo>
                      <a:lnTo>
                        <a:pt x="36575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5" name="Google Shape;2315;p29"/>
                <p:cNvSpPr/>
                <p:nvPr/>
              </p:nvSpPr>
              <p:spPr>
                <a:xfrm>
                  <a:off x="7961185" y="5349240"/>
                  <a:ext cx="89535" cy="127000"/>
                </a:xfrm>
                <a:custGeom>
                  <a:rect b="b" l="l" r="r" t="t"/>
                  <a:pathLst>
                    <a:path extrusionOk="0" h="127000" w="89534">
                      <a:moveTo>
                        <a:pt x="54292" y="0"/>
                      </a:moveTo>
                      <a:lnTo>
                        <a:pt x="57173" y="12096"/>
                      </a:lnTo>
                      <a:lnTo>
                        <a:pt x="59054" y="23621"/>
                      </a:lnTo>
                      <a:lnTo>
                        <a:pt x="60078" y="35147"/>
                      </a:lnTo>
                      <a:lnTo>
                        <a:pt x="60388" y="47243"/>
                      </a:lnTo>
                      <a:lnTo>
                        <a:pt x="60340" y="60269"/>
                      </a:lnTo>
                      <a:lnTo>
                        <a:pt x="57340" y="99059"/>
                      </a:lnTo>
                      <a:lnTo>
                        <a:pt x="54292" y="115061"/>
                      </a:lnTo>
                      <a:lnTo>
                        <a:pt x="53530" y="123443"/>
                      </a:lnTo>
                      <a:lnTo>
                        <a:pt x="55364" y="116002"/>
                      </a:lnTo>
                      <a:lnTo>
                        <a:pt x="57340" y="108489"/>
                      </a:lnTo>
                      <a:lnTo>
                        <a:pt x="59316" y="100834"/>
                      </a:lnTo>
                      <a:lnTo>
                        <a:pt x="61150" y="92963"/>
                      </a:lnTo>
                      <a:lnTo>
                        <a:pt x="63579" y="83962"/>
                      </a:lnTo>
                      <a:lnTo>
                        <a:pt x="66293" y="72389"/>
                      </a:lnTo>
                      <a:lnTo>
                        <a:pt x="43326" y="43779"/>
                      </a:lnTo>
                      <a:lnTo>
                        <a:pt x="36004" y="44957"/>
                      </a:lnTo>
                      <a:lnTo>
                        <a:pt x="3238" y="77723"/>
                      </a:lnTo>
                      <a:lnTo>
                        <a:pt x="0" y="98583"/>
                      </a:lnTo>
                      <a:lnTo>
                        <a:pt x="2809" y="108477"/>
                      </a:lnTo>
                      <a:lnTo>
                        <a:pt x="9334" y="116585"/>
                      </a:lnTo>
                      <a:lnTo>
                        <a:pt x="21062" y="122741"/>
                      </a:lnTo>
                      <a:lnTo>
                        <a:pt x="34004" y="125825"/>
                      </a:lnTo>
                      <a:lnTo>
                        <a:pt x="47374" y="126765"/>
                      </a:lnTo>
                      <a:lnTo>
                        <a:pt x="60388" y="126491"/>
                      </a:lnTo>
                      <a:lnTo>
                        <a:pt x="70056" y="125872"/>
                      </a:lnTo>
                      <a:lnTo>
                        <a:pt x="77152" y="124967"/>
                      </a:lnTo>
                      <a:lnTo>
                        <a:pt x="83105" y="123491"/>
                      </a:lnTo>
                      <a:lnTo>
                        <a:pt x="89344" y="121157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6" name="Google Shape;2316;p29"/>
                <p:cNvSpPr/>
                <p:nvPr/>
              </p:nvSpPr>
              <p:spPr>
                <a:xfrm>
                  <a:off x="8071866" y="5357050"/>
                  <a:ext cx="90170" cy="102870"/>
                </a:xfrm>
                <a:custGeom>
                  <a:rect b="b" l="l" r="r" t="t"/>
                  <a:pathLst>
                    <a:path extrusionOk="0" h="102870" w="90170">
                      <a:moveTo>
                        <a:pt x="60959" y="3619"/>
                      </a:moveTo>
                      <a:lnTo>
                        <a:pt x="51292" y="952"/>
                      </a:lnTo>
                      <a:lnTo>
                        <a:pt x="43624" y="0"/>
                      </a:lnTo>
                      <a:lnTo>
                        <a:pt x="37385" y="2762"/>
                      </a:lnTo>
                      <a:lnTo>
                        <a:pt x="32003" y="11239"/>
                      </a:lnTo>
                      <a:lnTo>
                        <a:pt x="29813" y="19573"/>
                      </a:lnTo>
                      <a:lnTo>
                        <a:pt x="29908" y="28193"/>
                      </a:lnTo>
                      <a:lnTo>
                        <a:pt x="56768" y="66389"/>
                      </a:lnTo>
                      <a:lnTo>
                        <a:pt x="89153" y="87439"/>
                      </a:lnTo>
                      <a:lnTo>
                        <a:pt x="88391" y="87439"/>
                      </a:lnTo>
                      <a:lnTo>
                        <a:pt x="51815" y="101155"/>
                      </a:lnTo>
                      <a:lnTo>
                        <a:pt x="38040" y="102393"/>
                      </a:lnTo>
                      <a:lnTo>
                        <a:pt x="25050" y="102488"/>
                      </a:lnTo>
                      <a:lnTo>
                        <a:pt x="12489" y="101155"/>
                      </a:lnTo>
                      <a:lnTo>
                        <a:pt x="0" y="98107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2317" name="Google Shape;2317;p2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374354" y="5353786"/>
                <a:ext cx="113588" cy="1100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8" name="Google Shape;2318;p2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8746972" y="5279872"/>
                <a:ext cx="272084" cy="1829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9" name="Google Shape;2319;p2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9191087" y="5212816"/>
                <a:ext cx="374323" cy="1623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20" name="Google Shape;2320;p2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9613366" y="5172430"/>
                <a:ext cx="249986" cy="15854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321" name="Google Shape;2321;p29"/>
              <p:cNvGrpSpPr/>
              <p:nvPr/>
            </p:nvGrpSpPr>
            <p:grpSpPr>
              <a:xfrm>
                <a:off x="6761950" y="5752337"/>
                <a:ext cx="792915" cy="236601"/>
                <a:chOff x="6761950" y="5752337"/>
                <a:chExt cx="792915" cy="236601"/>
              </a:xfrm>
            </p:grpSpPr>
            <p:pic>
              <p:nvPicPr>
                <p:cNvPr id="2322" name="Google Shape;2322;p29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6761950" y="5810986"/>
                  <a:ext cx="217232" cy="1615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323" name="Google Shape;2323;p29"/>
                <p:cNvSpPr/>
                <p:nvPr/>
              </p:nvSpPr>
              <p:spPr>
                <a:xfrm>
                  <a:off x="6968585" y="5801105"/>
                  <a:ext cx="299085" cy="132715"/>
                </a:xfrm>
                <a:custGeom>
                  <a:rect b="b" l="l" r="r" t="t"/>
                  <a:pathLst>
                    <a:path extrusionOk="0" h="132714" w="299084">
                      <a:moveTo>
                        <a:pt x="40290" y="28193"/>
                      </a:moveTo>
                      <a:lnTo>
                        <a:pt x="5238" y="49529"/>
                      </a:lnTo>
                      <a:lnTo>
                        <a:pt x="0" y="73247"/>
                      </a:lnTo>
                      <a:lnTo>
                        <a:pt x="202" y="86070"/>
                      </a:lnTo>
                      <a:lnTo>
                        <a:pt x="25443" y="124432"/>
                      </a:lnTo>
                      <a:lnTo>
                        <a:pt x="37242" y="128015"/>
                      </a:lnTo>
                      <a:lnTo>
                        <a:pt x="51411" y="127551"/>
                      </a:lnTo>
                      <a:lnTo>
                        <a:pt x="86772" y="105155"/>
                      </a:lnTo>
                      <a:lnTo>
                        <a:pt x="106810" y="72044"/>
                      </a:lnTo>
                      <a:lnTo>
                        <a:pt x="104917" y="32420"/>
                      </a:lnTo>
                      <a:lnTo>
                        <a:pt x="69246" y="55435"/>
                      </a:lnTo>
                      <a:lnTo>
                        <a:pt x="76866" y="102869"/>
                      </a:lnTo>
                      <a:lnTo>
                        <a:pt x="122682" y="113442"/>
                      </a:lnTo>
                      <a:lnTo>
                        <a:pt x="154674" y="89356"/>
                      </a:lnTo>
                      <a:lnTo>
                        <a:pt x="173640" y="54101"/>
                      </a:lnTo>
                      <a:lnTo>
                        <a:pt x="172116" y="12953"/>
                      </a:lnTo>
                      <a:lnTo>
                        <a:pt x="159162" y="4571"/>
                      </a:lnTo>
                      <a:lnTo>
                        <a:pt x="155769" y="11156"/>
                      </a:lnTo>
                      <a:lnTo>
                        <a:pt x="166782" y="56864"/>
                      </a:lnTo>
                      <a:lnTo>
                        <a:pt x="183546" y="74675"/>
                      </a:lnTo>
                      <a:lnTo>
                        <a:pt x="190214" y="81593"/>
                      </a:lnTo>
                      <a:lnTo>
                        <a:pt x="196881" y="88868"/>
                      </a:lnTo>
                      <a:lnTo>
                        <a:pt x="202406" y="96857"/>
                      </a:lnTo>
                      <a:lnTo>
                        <a:pt x="205644" y="105917"/>
                      </a:lnTo>
                      <a:lnTo>
                        <a:pt x="205680" y="113240"/>
                      </a:lnTo>
                      <a:lnTo>
                        <a:pt x="203644" y="119348"/>
                      </a:lnTo>
                      <a:lnTo>
                        <a:pt x="199751" y="124456"/>
                      </a:lnTo>
                      <a:lnTo>
                        <a:pt x="194214" y="128777"/>
                      </a:lnTo>
                      <a:lnTo>
                        <a:pt x="188880" y="132587"/>
                      </a:lnTo>
                      <a:lnTo>
                        <a:pt x="185070" y="132587"/>
                      </a:lnTo>
                      <a:lnTo>
                        <a:pt x="178974" y="132587"/>
                      </a:lnTo>
                      <a:lnTo>
                        <a:pt x="197691" y="90594"/>
                      </a:lnTo>
                      <a:lnTo>
                        <a:pt x="206787" y="77628"/>
                      </a:lnTo>
                      <a:lnTo>
                        <a:pt x="215884" y="64519"/>
                      </a:lnTo>
                      <a:lnTo>
                        <a:pt x="224694" y="51053"/>
                      </a:lnTo>
                      <a:lnTo>
                        <a:pt x="231886" y="40064"/>
                      </a:lnTo>
                      <a:lnTo>
                        <a:pt x="238791" y="28860"/>
                      </a:lnTo>
                      <a:lnTo>
                        <a:pt x="245697" y="17514"/>
                      </a:lnTo>
                      <a:lnTo>
                        <a:pt x="252888" y="6095"/>
                      </a:lnTo>
                      <a:lnTo>
                        <a:pt x="255174" y="2285"/>
                      </a:lnTo>
                      <a:lnTo>
                        <a:pt x="256698" y="2285"/>
                      </a:lnTo>
                      <a:lnTo>
                        <a:pt x="256698" y="0"/>
                      </a:lnTo>
                      <a:lnTo>
                        <a:pt x="253650" y="7619"/>
                      </a:lnTo>
                      <a:lnTo>
                        <a:pt x="249840" y="15239"/>
                      </a:lnTo>
                      <a:lnTo>
                        <a:pt x="249078" y="23621"/>
                      </a:lnTo>
                      <a:lnTo>
                        <a:pt x="249185" y="34718"/>
                      </a:lnTo>
                      <a:lnTo>
                        <a:pt x="251079" y="44386"/>
                      </a:lnTo>
                      <a:lnTo>
                        <a:pt x="255400" y="53197"/>
                      </a:lnTo>
                      <a:lnTo>
                        <a:pt x="262794" y="61721"/>
                      </a:lnTo>
                      <a:lnTo>
                        <a:pt x="269795" y="67425"/>
                      </a:lnTo>
                      <a:lnTo>
                        <a:pt x="277653" y="72485"/>
                      </a:lnTo>
                      <a:lnTo>
                        <a:pt x="285511" y="77688"/>
                      </a:lnTo>
                      <a:lnTo>
                        <a:pt x="292512" y="83819"/>
                      </a:lnTo>
                      <a:lnTo>
                        <a:pt x="298608" y="89915"/>
                      </a:lnTo>
                      <a:lnTo>
                        <a:pt x="293274" y="94487"/>
                      </a:lnTo>
                      <a:lnTo>
                        <a:pt x="287178" y="97535"/>
                      </a:lnTo>
                      <a:lnTo>
                        <a:pt x="279558" y="100583"/>
                      </a:lnTo>
                      <a:lnTo>
                        <a:pt x="270414" y="102869"/>
                      </a:lnTo>
                      <a:lnTo>
                        <a:pt x="262794" y="102869"/>
                      </a:lnTo>
                      <a:lnTo>
                        <a:pt x="262032" y="102869"/>
                      </a:lnTo>
                      <a:lnTo>
                        <a:pt x="261270" y="102869"/>
                      </a:lnTo>
                      <a:lnTo>
                        <a:pt x="260508" y="102869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324" name="Google Shape;2324;p29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7246070" y="5789650"/>
                  <a:ext cx="220792" cy="1204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325" name="Google Shape;2325;p29"/>
                <p:cNvSpPr/>
                <p:nvPr/>
              </p:nvSpPr>
              <p:spPr>
                <a:xfrm>
                  <a:off x="7416546" y="5752337"/>
                  <a:ext cx="10795" cy="5080"/>
                </a:xfrm>
                <a:custGeom>
                  <a:rect b="b" l="l" r="r" t="t"/>
                  <a:pathLst>
                    <a:path extrusionOk="0" h="5079" w="10795">
                      <a:moveTo>
                        <a:pt x="10668" y="4572"/>
                      </a:moveTo>
                      <a:lnTo>
                        <a:pt x="3810" y="1524"/>
                      </a:lnTo>
                      <a:lnTo>
                        <a:pt x="3810" y="0"/>
                      </a:lnTo>
                      <a:lnTo>
                        <a:pt x="0" y="762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6" name="Google Shape;2326;p29"/>
                <p:cNvSpPr/>
                <p:nvPr/>
              </p:nvSpPr>
              <p:spPr>
                <a:xfrm>
                  <a:off x="7451360" y="5754623"/>
                  <a:ext cx="103505" cy="234315"/>
                </a:xfrm>
                <a:custGeom>
                  <a:rect b="b" l="l" r="r" t="t"/>
                  <a:pathLst>
                    <a:path extrusionOk="0" h="234314" w="103504">
                      <a:moveTo>
                        <a:pt x="20812" y="0"/>
                      </a:moveTo>
                      <a:lnTo>
                        <a:pt x="20252" y="10870"/>
                      </a:lnTo>
                      <a:lnTo>
                        <a:pt x="19764" y="21812"/>
                      </a:lnTo>
                      <a:lnTo>
                        <a:pt x="19419" y="32896"/>
                      </a:lnTo>
                      <a:lnTo>
                        <a:pt x="19288" y="44196"/>
                      </a:lnTo>
                      <a:lnTo>
                        <a:pt x="18561" y="57816"/>
                      </a:lnTo>
                      <a:lnTo>
                        <a:pt x="18049" y="72009"/>
                      </a:lnTo>
                      <a:lnTo>
                        <a:pt x="18538" y="86201"/>
                      </a:lnTo>
                      <a:lnTo>
                        <a:pt x="20812" y="99822"/>
                      </a:lnTo>
                      <a:lnTo>
                        <a:pt x="23098" y="109728"/>
                      </a:lnTo>
                      <a:lnTo>
                        <a:pt x="26908" y="115062"/>
                      </a:lnTo>
                      <a:lnTo>
                        <a:pt x="36814" y="115823"/>
                      </a:lnTo>
                      <a:lnTo>
                        <a:pt x="43303" y="114466"/>
                      </a:lnTo>
                      <a:lnTo>
                        <a:pt x="57340" y="76640"/>
                      </a:lnTo>
                      <a:lnTo>
                        <a:pt x="57388" y="69341"/>
                      </a:lnTo>
                      <a:lnTo>
                        <a:pt x="57388" y="67055"/>
                      </a:lnTo>
                      <a:lnTo>
                        <a:pt x="57388" y="65531"/>
                      </a:lnTo>
                      <a:lnTo>
                        <a:pt x="55864" y="66293"/>
                      </a:lnTo>
                      <a:lnTo>
                        <a:pt x="52816" y="73913"/>
                      </a:lnTo>
                      <a:lnTo>
                        <a:pt x="51292" y="81534"/>
                      </a:lnTo>
                      <a:lnTo>
                        <a:pt x="52054" y="89915"/>
                      </a:lnTo>
                      <a:lnTo>
                        <a:pt x="52816" y="99822"/>
                      </a:lnTo>
                      <a:lnTo>
                        <a:pt x="63484" y="99059"/>
                      </a:lnTo>
                      <a:lnTo>
                        <a:pt x="71866" y="99059"/>
                      </a:lnTo>
                      <a:lnTo>
                        <a:pt x="79343" y="97535"/>
                      </a:lnTo>
                      <a:lnTo>
                        <a:pt x="86534" y="94297"/>
                      </a:lnTo>
                      <a:lnTo>
                        <a:pt x="92868" y="89630"/>
                      </a:lnTo>
                      <a:lnTo>
                        <a:pt x="97774" y="83819"/>
                      </a:lnTo>
                      <a:lnTo>
                        <a:pt x="103108" y="76961"/>
                      </a:lnTo>
                      <a:lnTo>
                        <a:pt x="102346" y="69341"/>
                      </a:lnTo>
                      <a:lnTo>
                        <a:pt x="102346" y="60959"/>
                      </a:lnTo>
                      <a:lnTo>
                        <a:pt x="102346" y="58673"/>
                      </a:lnTo>
                      <a:lnTo>
                        <a:pt x="102346" y="57911"/>
                      </a:lnTo>
                      <a:lnTo>
                        <a:pt x="102346" y="56387"/>
                      </a:lnTo>
                      <a:lnTo>
                        <a:pt x="101643" y="66674"/>
                      </a:lnTo>
                      <a:lnTo>
                        <a:pt x="100726" y="76961"/>
                      </a:lnTo>
                      <a:lnTo>
                        <a:pt x="99667" y="87248"/>
                      </a:lnTo>
                      <a:lnTo>
                        <a:pt x="98536" y="97535"/>
                      </a:lnTo>
                      <a:lnTo>
                        <a:pt x="97488" y="116526"/>
                      </a:lnTo>
                      <a:lnTo>
                        <a:pt x="96440" y="135731"/>
                      </a:lnTo>
                      <a:lnTo>
                        <a:pt x="95107" y="155078"/>
                      </a:lnTo>
                      <a:lnTo>
                        <a:pt x="93202" y="174497"/>
                      </a:lnTo>
                      <a:lnTo>
                        <a:pt x="91951" y="187547"/>
                      </a:lnTo>
                      <a:lnTo>
                        <a:pt x="81772" y="227838"/>
                      </a:lnTo>
                      <a:lnTo>
                        <a:pt x="68532" y="234315"/>
                      </a:lnTo>
                      <a:lnTo>
                        <a:pt x="60662" y="232552"/>
                      </a:lnTo>
                      <a:lnTo>
                        <a:pt x="20681" y="200001"/>
                      </a:lnTo>
                      <a:lnTo>
                        <a:pt x="2143" y="164306"/>
                      </a:lnTo>
                      <a:lnTo>
                        <a:pt x="0" y="151245"/>
                      </a:lnTo>
                      <a:lnTo>
                        <a:pt x="1000" y="138684"/>
                      </a:lnTo>
                      <a:lnTo>
                        <a:pt x="6762" y="126241"/>
                      </a:lnTo>
                      <a:lnTo>
                        <a:pt x="16811" y="116871"/>
                      </a:lnTo>
                      <a:lnTo>
                        <a:pt x="28860" y="109644"/>
                      </a:lnTo>
                      <a:lnTo>
                        <a:pt x="40624" y="103632"/>
                      </a:lnTo>
                      <a:lnTo>
                        <a:pt x="53804" y="96762"/>
                      </a:lnTo>
                      <a:lnTo>
                        <a:pt x="63769" y="91535"/>
                      </a:lnTo>
                      <a:lnTo>
                        <a:pt x="72449" y="87022"/>
                      </a:lnTo>
                      <a:lnTo>
                        <a:pt x="81772" y="82296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27" name="Google Shape;2327;p29"/>
              <p:cNvGrpSpPr/>
              <p:nvPr/>
            </p:nvGrpSpPr>
            <p:grpSpPr>
              <a:xfrm>
                <a:off x="7840954" y="5722619"/>
                <a:ext cx="424968" cy="179070"/>
                <a:chOff x="7840954" y="5722619"/>
                <a:chExt cx="424968" cy="179070"/>
              </a:xfrm>
            </p:grpSpPr>
            <p:pic>
              <p:nvPicPr>
                <p:cNvPr id="2328" name="Google Shape;2328;p29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7840954" y="5790412"/>
                  <a:ext cx="141020" cy="10444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329" name="Google Shape;2329;p29"/>
                <p:cNvSpPr/>
                <p:nvPr/>
              </p:nvSpPr>
              <p:spPr>
                <a:xfrm>
                  <a:off x="7986522" y="5722619"/>
                  <a:ext cx="279400" cy="179070"/>
                </a:xfrm>
                <a:custGeom>
                  <a:rect b="b" l="l" r="r" t="t"/>
                  <a:pathLst>
                    <a:path extrusionOk="0" h="179070" w="279400">
                      <a:moveTo>
                        <a:pt x="51053" y="80771"/>
                      </a:moveTo>
                      <a:lnTo>
                        <a:pt x="52054" y="72759"/>
                      </a:lnTo>
                      <a:lnTo>
                        <a:pt x="52768" y="64674"/>
                      </a:lnTo>
                      <a:lnTo>
                        <a:pt x="53197" y="56447"/>
                      </a:lnTo>
                      <a:lnTo>
                        <a:pt x="53339" y="48005"/>
                      </a:lnTo>
                      <a:lnTo>
                        <a:pt x="44684" y="49565"/>
                      </a:lnTo>
                      <a:lnTo>
                        <a:pt x="11715" y="88772"/>
                      </a:lnTo>
                      <a:lnTo>
                        <a:pt x="0" y="124967"/>
                      </a:lnTo>
                      <a:lnTo>
                        <a:pt x="0" y="133349"/>
                      </a:lnTo>
                      <a:lnTo>
                        <a:pt x="11429" y="134873"/>
                      </a:lnTo>
                      <a:lnTo>
                        <a:pt x="20716" y="135219"/>
                      </a:lnTo>
                      <a:lnTo>
                        <a:pt x="29146" y="133064"/>
                      </a:lnTo>
                      <a:lnTo>
                        <a:pt x="55756" y="99964"/>
                      </a:lnTo>
                      <a:lnTo>
                        <a:pt x="58673" y="88391"/>
                      </a:lnTo>
                      <a:lnTo>
                        <a:pt x="58673" y="85343"/>
                      </a:lnTo>
                      <a:lnTo>
                        <a:pt x="58673" y="81533"/>
                      </a:lnTo>
                      <a:lnTo>
                        <a:pt x="58221" y="90106"/>
                      </a:lnTo>
                      <a:lnTo>
                        <a:pt x="57911" y="98678"/>
                      </a:lnTo>
                      <a:lnTo>
                        <a:pt x="57602" y="107251"/>
                      </a:lnTo>
                      <a:lnTo>
                        <a:pt x="57149" y="115823"/>
                      </a:lnTo>
                      <a:lnTo>
                        <a:pt x="56792" y="124301"/>
                      </a:lnTo>
                      <a:lnTo>
                        <a:pt x="56578" y="133921"/>
                      </a:lnTo>
                      <a:lnTo>
                        <a:pt x="57792" y="143255"/>
                      </a:lnTo>
                      <a:lnTo>
                        <a:pt x="100976" y="136695"/>
                      </a:lnTo>
                      <a:lnTo>
                        <a:pt x="125729" y="100583"/>
                      </a:lnTo>
                      <a:lnTo>
                        <a:pt x="139767" y="53971"/>
                      </a:lnTo>
                      <a:lnTo>
                        <a:pt x="140207" y="37337"/>
                      </a:lnTo>
                      <a:lnTo>
                        <a:pt x="138934" y="26360"/>
                      </a:lnTo>
                      <a:lnTo>
                        <a:pt x="135731" y="15239"/>
                      </a:lnTo>
                      <a:lnTo>
                        <a:pt x="129813" y="5834"/>
                      </a:lnTo>
                      <a:lnTo>
                        <a:pt x="120395" y="0"/>
                      </a:lnTo>
                      <a:lnTo>
                        <a:pt x="110894" y="1785"/>
                      </a:lnTo>
                      <a:lnTo>
                        <a:pt x="100976" y="51101"/>
                      </a:lnTo>
                      <a:lnTo>
                        <a:pt x="102429" y="89868"/>
                      </a:lnTo>
                      <a:lnTo>
                        <a:pt x="110680" y="137445"/>
                      </a:lnTo>
                      <a:lnTo>
                        <a:pt x="118871" y="169925"/>
                      </a:lnTo>
                      <a:lnTo>
                        <a:pt x="119633" y="174497"/>
                      </a:lnTo>
                      <a:lnTo>
                        <a:pt x="120395" y="179069"/>
                      </a:lnTo>
                      <a:lnTo>
                        <a:pt x="119038" y="169473"/>
                      </a:lnTo>
                      <a:lnTo>
                        <a:pt x="117538" y="160019"/>
                      </a:lnTo>
                      <a:lnTo>
                        <a:pt x="116324" y="150566"/>
                      </a:lnTo>
                      <a:lnTo>
                        <a:pt x="115823" y="140969"/>
                      </a:lnTo>
                      <a:lnTo>
                        <a:pt x="115633" y="126361"/>
                      </a:lnTo>
                      <a:lnTo>
                        <a:pt x="116585" y="112109"/>
                      </a:lnTo>
                      <a:lnTo>
                        <a:pt x="132397" y="71913"/>
                      </a:lnTo>
                      <a:lnTo>
                        <a:pt x="146303" y="68579"/>
                      </a:lnTo>
                      <a:lnTo>
                        <a:pt x="153281" y="70342"/>
                      </a:lnTo>
                      <a:lnTo>
                        <a:pt x="159257" y="74104"/>
                      </a:lnTo>
                      <a:lnTo>
                        <a:pt x="164091" y="79295"/>
                      </a:lnTo>
                      <a:lnTo>
                        <a:pt x="167639" y="85343"/>
                      </a:lnTo>
                      <a:lnTo>
                        <a:pt x="169687" y="93642"/>
                      </a:lnTo>
                      <a:lnTo>
                        <a:pt x="169163" y="101441"/>
                      </a:lnTo>
                      <a:lnTo>
                        <a:pt x="138612" y="130933"/>
                      </a:lnTo>
                      <a:lnTo>
                        <a:pt x="128015" y="132587"/>
                      </a:lnTo>
                      <a:lnTo>
                        <a:pt x="169925" y="144208"/>
                      </a:lnTo>
                      <a:lnTo>
                        <a:pt x="215169" y="138779"/>
                      </a:lnTo>
                      <a:lnTo>
                        <a:pt x="250507" y="114299"/>
                      </a:lnTo>
                      <a:lnTo>
                        <a:pt x="240029" y="77723"/>
                      </a:lnTo>
                      <a:lnTo>
                        <a:pt x="231266" y="77735"/>
                      </a:lnTo>
                      <a:lnTo>
                        <a:pt x="209740" y="111156"/>
                      </a:lnTo>
                      <a:lnTo>
                        <a:pt x="228409" y="145637"/>
                      </a:lnTo>
                      <a:lnTo>
                        <a:pt x="249173" y="153161"/>
                      </a:lnTo>
                      <a:lnTo>
                        <a:pt x="258532" y="153161"/>
                      </a:lnTo>
                      <a:lnTo>
                        <a:pt x="265747" y="153161"/>
                      </a:lnTo>
                      <a:lnTo>
                        <a:pt x="272105" y="153161"/>
                      </a:lnTo>
                      <a:lnTo>
                        <a:pt x="278891" y="153161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2330" name="Google Shape;2330;p29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8405501" y="5723382"/>
                <a:ext cx="168548" cy="1428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31" name="Google Shape;2331;p2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8736018" y="5705068"/>
                <a:ext cx="91300" cy="1361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32" name="Google Shape;2332;p29"/>
              <p:cNvSpPr/>
              <p:nvPr/>
            </p:nvSpPr>
            <p:spPr>
              <a:xfrm>
                <a:off x="8890254" y="5740908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7526"/>
                    </a:lnTo>
                    <a:lnTo>
                      <a:pt x="5333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3" name="Google Shape;2333;p29"/>
              <p:cNvSpPr/>
              <p:nvPr/>
            </p:nvSpPr>
            <p:spPr>
              <a:xfrm>
                <a:off x="6046470" y="5158740"/>
                <a:ext cx="39370" cy="39370"/>
              </a:xfrm>
              <a:custGeom>
                <a:rect b="b" l="l" r="r" t="t"/>
                <a:pathLst>
                  <a:path extrusionOk="0" h="39370" w="39370">
                    <a:moveTo>
                      <a:pt x="13715" y="24383"/>
                    </a:moveTo>
                    <a:lnTo>
                      <a:pt x="11429" y="20573"/>
                    </a:lnTo>
                    <a:lnTo>
                      <a:pt x="9905" y="17525"/>
                    </a:lnTo>
                    <a:lnTo>
                      <a:pt x="7619" y="13715"/>
                    </a:lnTo>
                    <a:lnTo>
                      <a:pt x="12191" y="12953"/>
                    </a:lnTo>
                    <a:lnTo>
                      <a:pt x="19811" y="10667"/>
                    </a:lnTo>
                    <a:lnTo>
                      <a:pt x="23621" y="14477"/>
                    </a:lnTo>
                    <a:lnTo>
                      <a:pt x="26669" y="18287"/>
                    </a:lnTo>
                    <a:lnTo>
                      <a:pt x="27431" y="28193"/>
                    </a:lnTo>
                    <a:lnTo>
                      <a:pt x="25907" y="32003"/>
                    </a:lnTo>
                    <a:lnTo>
                      <a:pt x="24383" y="37337"/>
                    </a:lnTo>
                    <a:lnTo>
                      <a:pt x="18287" y="38861"/>
                    </a:lnTo>
                    <a:lnTo>
                      <a:pt x="13715" y="37337"/>
                    </a:lnTo>
                    <a:lnTo>
                      <a:pt x="6095" y="35813"/>
                    </a:lnTo>
                    <a:lnTo>
                      <a:pt x="3047" y="25145"/>
                    </a:lnTo>
                    <a:lnTo>
                      <a:pt x="2285" y="19049"/>
                    </a:lnTo>
                    <a:lnTo>
                      <a:pt x="761" y="12191"/>
                    </a:lnTo>
                    <a:lnTo>
                      <a:pt x="0" y="3809"/>
                    </a:lnTo>
                    <a:lnTo>
                      <a:pt x="7619" y="2285"/>
                    </a:lnTo>
                    <a:lnTo>
                      <a:pt x="16763" y="0"/>
                    </a:lnTo>
                    <a:lnTo>
                      <a:pt x="23621" y="3809"/>
                    </a:lnTo>
                    <a:lnTo>
                      <a:pt x="29717" y="9905"/>
                    </a:lnTo>
                    <a:lnTo>
                      <a:pt x="33527" y="13715"/>
                    </a:lnTo>
                    <a:lnTo>
                      <a:pt x="38861" y="22097"/>
                    </a:lnTo>
                    <a:lnTo>
                      <a:pt x="36575" y="28193"/>
                    </a:lnTo>
                    <a:lnTo>
                      <a:pt x="34289" y="35051"/>
                    </a:lnTo>
                    <a:lnTo>
                      <a:pt x="22859" y="33527"/>
                    </a:lnTo>
                    <a:lnTo>
                      <a:pt x="17525" y="32765"/>
                    </a:lnTo>
                    <a:lnTo>
                      <a:pt x="9143" y="32765"/>
                    </a:lnTo>
                    <a:lnTo>
                      <a:pt x="5333" y="29717"/>
                    </a:lnTo>
                    <a:lnTo>
                      <a:pt x="2285" y="22859"/>
                    </a:lnTo>
                    <a:lnTo>
                      <a:pt x="6095" y="19049"/>
                    </a:lnTo>
                    <a:lnTo>
                      <a:pt x="11429" y="18287"/>
                    </a:lnTo>
                    <a:lnTo>
                      <a:pt x="16763" y="14477"/>
                    </a:lnTo>
                    <a:lnTo>
                      <a:pt x="19049" y="11429"/>
                    </a:lnTo>
                    <a:lnTo>
                      <a:pt x="22097" y="9143"/>
                    </a:lnTo>
                    <a:lnTo>
                      <a:pt x="24383" y="685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8" name="Google Shape;23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14400"/>
            <a:ext cx="6494657" cy="464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9" name="Google Shape;2339;p30"/>
          <p:cNvGrpSpPr/>
          <p:nvPr/>
        </p:nvGrpSpPr>
        <p:grpSpPr>
          <a:xfrm>
            <a:off x="6338195" y="4277842"/>
            <a:ext cx="154552" cy="122327"/>
            <a:chOff x="6338195" y="4277842"/>
            <a:chExt cx="154552" cy="122327"/>
          </a:xfrm>
        </p:grpSpPr>
        <p:pic>
          <p:nvPicPr>
            <p:cNvPr id="2340" name="Google Shape;2340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38195" y="4277842"/>
              <a:ext cx="96920" cy="998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1" name="Google Shape;2341;p30"/>
            <p:cNvSpPr/>
            <p:nvPr/>
          </p:nvSpPr>
          <p:spPr>
            <a:xfrm>
              <a:off x="6487667" y="4318254"/>
              <a:ext cx="5080" cy="81915"/>
            </a:xfrm>
            <a:custGeom>
              <a:rect b="b" l="l" r="r" t="t"/>
              <a:pathLst>
                <a:path extrusionOk="0" h="81914" w="5079">
                  <a:moveTo>
                    <a:pt x="0" y="0"/>
                  </a:moveTo>
                  <a:lnTo>
                    <a:pt x="3048" y="41910"/>
                  </a:lnTo>
                  <a:lnTo>
                    <a:pt x="3810" y="61722"/>
                  </a:lnTo>
                  <a:lnTo>
                    <a:pt x="4119" y="71699"/>
                  </a:lnTo>
                  <a:lnTo>
                    <a:pt x="4572" y="81534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42" name="Google Shape;234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1770" y="2250160"/>
            <a:ext cx="185978" cy="12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3" name="Google Shape;2343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0668" y="4579594"/>
            <a:ext cx="342188" cy="329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4" name="Google Shape;2344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01292" y="4592548"/>
            <a:ext cx="109778" cy="1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5" name="Google Shape;2345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76552" y="4428718"/>
            <a:ext cx="316280" cy="2728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6" name="Google Shape;2346;p30"/>
          <p:cNvGrpSpPr/>
          <p:nvPr/>
        </p:nvGrpSpPr>
        <p:grpSpPr>
          <a:xfrm>
            <a:off x="1943836" y="4403358"/>
            <a:ext cx="246176" cy="178977"/>
            <a:chOff x="1943836" y="4403358"/>
            <a:chExt cx="246176" cy="178977"/>
          </a:xfrm>
        </p:grpSpPr>
        <p:pic>
          <p:nvPicPr>
            <p:cNvPr id="2347" name="Google Shape;2347;p3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943836" y="4436338"/>
              <a:ext cx="116636" cy="1459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8" name="Google Shape;2348;p3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91747" y="4403358"/>
              <a:ext cx="98265" cy="1549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9" name="Google Shape;2349;p30"/>
          <p:cNvGrpSpPr/>
          <p:nvPr/>
        </p:nvGrpSpPr>
        <p:grpSpPr>
          <a:xfrm>
            <a:off x="4713706" y="4877566"/>
            <a:ext cx="1151233" cy="684267"/>
            <a:chOff x="5156428" y="4439279"/>
            <a:chExt cx="683564" cy="313339"/>
          </a:xfrm>
        </p:grpSpPr>
        <p:pic>
          <p:nvPicPr>
            <p:cNvPr id="2350" name="Google Shape;2350;p3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156428" y="4487392"/>
              <a:ext cx="389432" cy="265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1" name="Google Shape;2351;p3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586196" y="4439279"/>
              <a:ext cx="253796" cy="2118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2" name="Google Shape;2352;p30"/>
          <p:cNvGrpSpPr/>
          <p:nvPr/>
        </p:nvGrpSpPr>
        <p:grpSpPr>
          <a:xfrm>
            <a:off x="7155261" y="4277842"/>
            <a:ext cx="2673776" cy="3058664"/>
            <a:chOff x="7085838" y="2091689"/>
            <a:chExt cx="2286786" cy="2677160"/>
          </a:xfrm>
        </p:grpSpPr>
        <p:grpSp>
          <p:nvGrpSpPr>
            <p:cNvPr id="2353" name="Google Shape;2353;p30"/>
            <p:cNvGrpSpPr/>
            <p:nvPr/>
          </p:nvGrpSpPr>
          <p:grpSpPr>
            <a:xfrm>
              <a:off x="7461503" y="2490977"/>
              <a:ext cx="321398" cy="170434"/>
              <a:chOff x="7461503" y="2490977"/>
              <a:chExt cx="321398" cy="170434"/>
            </a:xfrm>
          </p:grpSpPr>
          <p:sp>
            <p:nvSpPr>
              <p:cNvPr id="2354" name="Google Shape;2354;p30"/>
              <p:cNvSpPr/>
              <p:nvPr/>
            </p:nvSpPr>
            <p:spPr>
              <a:xfrm>
                <a:off x="7461503" y="2568701"/>
                <a:ext cx="141605" cy="92710"/>
              </a:xfrm>
              <a:custGeom>
                <a:rect b="b" l="l" r="r" t="t"/>
                <a:pathLst>
                  <a:path extrusionOk="0" h="92710" w="141604">
                    <a:moveTo>
                      <a:pt x="0" y="11429"/>
                    </a:moveTo>
                    <a:lnTo>
                      <a:pt x="10501" y="48184"/>
                    </a:lnTo>
                    <a:lnTo>
                      <a:pt x="14001" y="68377"/>
                    </a:lnTo>
                    <a:lnTo>
                      <a:pt x="15049" y="75723"/>
                    </a:lnTo>
                    <a:lnTo>
                      <a:pt x="16383" y="82927"/>
                    </a:lnTo>
                    <a:lnTo>
                      <a:pt x="18288" y="89915"/>
                    </a:lnTo>
                    <a:lnTo>
                      <a:pt x="18288" y="91439"/>
                    </a:lnTo>
                    <a:lnTo>
                      <a:pt x="18288" y="92201"/>
                    </a:lnTo>
                    <a:lnTo>
                      <a:pt x="18288" y="91439"/>
                    </a:lnTo>
                    <a:lnTo>
                      <a:pt x="17585" y="84022"/>
                    </a:lnTo>
                    <a:lnTo>
                      <a:pt x="16668" y="76676"/>
                    </a:lnTo>
                    <a:lnTo>
                      <a:pt x="15609" y="69472"/>
                    </a:lnTo>
                    <a:lnTo>
                      <a:pt x="14478" y="62483"/>
                    </a:lnTo>
                    <a:lnTo>
                      <a:pt x="13275" y="53780"/>
                    </a:lnTo>
                    <a:lnTo>
                      <a:pt x="12287" y="44291"/>
                    </a:lnTo>
                    <a:lnTo>
                      <a:pt x="12013" y="34944"/>
                    </a:lnTo>
                    <a:lnTo>
                      <a:pt x="12954" y="26669"/>
                    </a:lnTo>
                    <a:lnTo>
                      <a:pt x="57292" y="32527"/>
                    </a:lnTo>
                    <a:lnTo>
                      <a:pt x="81581" y="66734"/>
                    </a:lnTo>
                    <a:lnTo>
                      <a:pt x="82296" y="84581"/>
                    </a:lnTo>
                    <a:lnTo>
                      <a:pt x="77497" y="79926"/>
                    </a:lnTo>
                    <a:lnTo>
                      <a:pt x="67055" y="34766"/>
                    </a:lnTo>
                    <a:lnTo>
                      <a:pt x="89618" y="142"/>
                    </a:lnTo>
                    <a:lnTo>
                      <a:pt x="96774" y="0"/>
                    </a:lnTo>
                    <a:lnTo>
                      <a:pt x="105822" y="1226"/>
                    </a:lnTo>
                    <a:lnTo>
                      <a:pt x="136112" y="31908"/>
                    </a:lnTo>
                    <a:lnTo>
                      <a:pt x="141541" y="61436"/>
                    </a:lnTo>
                    <a:lnTo>
                      <a:pt x="141398" y="68163"/>
                    </a:lnTo>
                    <a:lnTo>
                      <a:pt x="140970" y="74675"/>
                    </a:lnTo>
                    <a:lnTo>
                      <a:pt x="140208" y="76961"/>
                    </a:lnTo>
                    <a:lnTo>
                      <a:pt x="140208" y="79247"/>
                    </a:lnTo>
                    <a:lnTo>
                      <a:pt x="140208" y="73151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p30"/>
              <p:cNvSpPr/>
              <p:nvPr/>
            </p:nvSpPr>
            <p:spPr>
              <a:xfrm>
                <a:off x="7607045" y="2490977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4571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4571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6" name="Google Shape;2356;p30"/>
              <p:cNvSpPr/>
              <p:nvPr/>
            </p:nvSpPr>
            <p:spPr>
              <a:xfrm>
                <a:off x="7641335" y="2558033"/>
                <a:ext cx="13335" cy="74930"/>
              </a:xfrm>
              <a:custGeom>
                <a:rect b="b" l="l" r="r" t="t"/>
                <a:pathLst>
                  <a:path extrusionOk="0" h="74930" w="13334">
                    <a:moveTo>
                      <a:pt x="0" y="0"/>
                    </a:moveTo>
                    <a:lnTo>
                      <a:pt x="6096" y="44196"/>
                    </a:lnTo>
                    <a:lnTo>
                      <a:pt x="12192" y="73152"/>
                    </a:lnTo>
                    <a:lnTo>
                      <a:pt x="12192" y="73914"/>
                    </a:lnTo>
                    <a:lnTo>
                      <a:pt x="12192" y="74676"/>
                    </a:lnTo>
                    <a:lnTo>
                      <a:pt x="12954" y="74676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30"/>
              <p:cNvSpPr/>
              <p:nvPr/>
            </p:nvSpPr>
            <p:spPr>
              <a:xfrm>
                <a:off x="7683841" y="2536138"/>
                <a:ext cx="99060" cy="93345"/>
              </a:xfrm>
              <a:custGeom>
                <a:rect b="b" l="l" r="r" t="t"/>
                <a:pathLst>
                  <a:path extrusionOk="0" h="93344" w="99059">
                    <a:moveTo>
                      <a:pt x="10834" y="35611"/>
                    </a:moveTo>
                    <a:lnTo>
                      <a:pt x="11763" y="46910"/>
                    </a:lnTo>
                    <a:lnTo>
                      <a:pt x="13120" y="57995"/>
                    </a:lnTo>
                    <a:lnTo>
                      <a:pt x="14477" y="68937"/>
                    </a:lnTo>
                    <a:lnTo>
                      <a:pt x="15406" y="79807"/>
                    </a:lnTo>
                    <a:lnTo>
                      <a:pt x="15406" y="81331"/>
                    </a:lnTo>
                    <a:lnTo>
                      <a:pt x="15406" y="82855"/>
                    </a:lnTo>
                    <a:lnTo>
                      <a:pt x="15406" y="84379"/>
                    </a:lnTo>
                    <a:lnTo>
                      <a:pt x="16930" y="87427"/>
                    </a:lnTo>
                    <a:lnTo>
                      <a:pt x="18454" y="89713"/>
                    </a:lnTo>
                    <a:lnTo>
                      <a:pt x="15406" y="83617"/>
                    </a:lnTo>
                    <a:lnTo>
                      <a:pt x="12001" y="76176"/>
                    </a:lnTo>
                    <a:lnTo>
                      <a:pt x="166" y="35516"/>
                    </a:lnTo>
                    <a:lnTo>
                      <a:pt x="0" y="25812"/>
                    </a:lnTo>
                    <a:lnTo>
                      <a:pt x="1690" y="17323"/>
                    </a:lnTo>
                    <a:lnTo>
                      <a:pt x="32670" y="0"/>
                    </a:lnTo>
                    <a:lnTo>
                      <a:pt x="41124" y="654"/>
                    </a:lnTo>
                    <a:lnTo>
                      <a:pt x="76497" y="23467"/>
                    </a:lnTo>
                    <a:lnTo>
                      <a:pt x="82176" y="47898"/>
                    </a:lnTo>
                    <a:lnTo>
                      <a:pt x="81569" y="56340"/>
                    </a:lnTo>
                    <a:lnTo>
                      <a:pt x="80176" y="64567"/>
                    </a:lnTo>
                    <a:lnTo>
                      <a:pt x="79414" y="68377"/>
                    </a:lnTo>
                    <a:lnTo>
                      <a:pt x="74080" y="82855"/>
                    </a:lnTo>
                    <a:lnTo>
                      <a:pt x="77128" y="87427"/>
                    </a:lnTo>
                    <a:lnTo>
                      <a:pt x="80938" y="92761"/>
                    </a:lnTo>
                    <a:lnTo>
                      <a:pt x="93892" y="88951"/>
                    </a:lnTo>
                    <a:lnTo>
                      <a:pt x="98464" y="88189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358" name="Google Shape;2358;p3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120560" y="2317216"/>
              <a:ext cx="93062" cy="998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9" name="Google Shape;2359;p3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433284" y="2817088"/>
              <a:ext cx="120446" cy="1326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0" name="Google Shape;2360;p30"/>
            <p:cNvGrpSpPr/>
            <p:nvPr/>
          </p:nvGrpSpPr>
          <p:grpSpPr>
            <a:xfrm>
              <a:off x="7604734" y="2699003"/>
              <a:ext cx="254962" cy="244628"/>
              <a:chOff x="7604734" y="2699003"/>
              <a:chExt cx="254962" cy="244628"/>
            </a:xfrm>
          </p:grpSpPr>
          <p:pic>
            <p:nvPicPr>
              <p:cNvPr id="2361" name="Google Shape;2361;p3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604734" y="2806730"/>
                <a:ext cx="86918" cy="1369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62" name="Google Shape;2362;p30"/>
              <p:cNvSpPr/>
              <p:nvPr/>
            </p:nvSpPr>
            <p:spPr>
              <a:xfrm>
                <a:off x="7723631" y="2807969"/>
                <a:ext cx="12700" cy="99060"/>
              </a:xfrm>
              <a:custGeom>
                <a:rect b="b" l="l" r="r" t="t"/>
                <a:pathLst>
                  <a:path extrusionOk="0" h="99060" w="12700">
                    <a:moveTo>
                      <a:pt x="3048" y="0"/>
                    </a:moveTo>
                    <a:lnTo>
                      <a:pt x="1095" y="9810"/>
                    </a:lnTo>
                    <a:lnTo>
                      <a:pt x="0" y="19050"/>
                    </a:lnTo>
                    <a:lnTo>
                      <a:pt x="47" y="28289"/>
                    </a:lnTo>
                    <a:lnTo>
                      <a:pt x="1524" y="38100"/>
                    </a:lnTo>
                    <a:lnTo>
                      <a:pt x="3488" y="48958"/>
                    </a:lnTo>
                    <a:lnTo>
                      <a:pt x="5810" y="59817"/>
                    </a:lnTo>
                    <a:lnTo>
                      <a:pt x="8274" y="70675"/>
                    </a:lnTo>
                    <a:lnTo>
                      <a:pt x="10668" y="81534"/>
                    </a:lnTo>
                    <a:lnTo>
                      <a:pt x="11430" y="87630"/>
                    </a:lnTo>
                    <a:lnTo>
                      <a:pt x="12192" y="92964"/>
                    </a:lnTo>
                    <a:lnTo>
                      <a:pt x="12192" y="9906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3" name="Google Shape;2363;p30"/>
              <p:cNvSpPr/>
              <p:nvPr/>
            </p:nvSpPr>
            <p:spPr>
              <a:xfrm>
                <a:off x="7760207" y="2811017"/>
                <a:ext cx="5715" cy="104139"/>
              </a:xfrm>
              <a:custGeom>
                <a:rect b="b" l="l" r="r" t="t"/>
                <a:pathLst>
                  <a:path extrusionOk="0" h="104139" w="5715">
                    <a:moveTo>
                      <a:pt x="0" y="0"/>
                    </a:moveTo>
                    <a:lnTo>
                      <a:pt x="452" y="12453"/>
                    </a:lnTo>
                    <a:lnTo>
                      <a:pt x="762" y="24764"/>
                    </a:lnTo>
                    <a:lnTo>
                      <a:pt x="1071" y="37076"/>
                    </a:lnTo>
                    <a:lnTo>
                      <a:pt x="1524" y="49530"/>
                    </a:lnTo>
                    <a:lnTo>
                      <a:pt x="4572" y="95250"/>
                    </a:lnTo>
                    <a:lnTo>
                      <a:pt x="5334" y="99822"/>
                    </a:lnTo>
                    <a:lnTo>
                      <a:pt x="5334" y="100584"/>
                    </a:lnTo>
                    <a:lnTo>
                      <a:pt x="5334" y="103632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4" name="Google Shape;2364;p30"/>
              <p:cNvSpPr/>
              <p:nvPr/>
            </p:nvSpPr>
            <p:spPr>
              <a:xfrm>
                <a:off x="7722869" y="2803671"/>
                <a:ext cx="102235" cy="88265"/>
              </a:xfrm>
              <a:custGeom>
                <a:rect b="b" l="l" r="r" t="t"/>
                <a:pathLst>
                  <a:path extrusionOk="0" h="88264" w="102234">
                    <a:moveTo>
                      <a:pt x="0" y="23348"/>
                    </a:moveTo>
                    <a:lnTo>
                      <a:pt x="5572" y="12644"/>
                    </a:lnTo>
                    <a:lnTo>
                      <a:pt x="12001" y="7441"/>
                    </a:lnTo>
                    <a:lnTo>
                      <a:pt x="21002" y="5238"/>
                    </a:lnTo>
                    <a:lnTo>
                      <a:pt x="34290" y="3536"/>
                    </a:lnTo>
                    <a:lnTo>
                      <a:pt x="44862" y="1690"/>
                    </a:lnTo>
                    <a:lnTo>
                      <a:pt x="57150" y="202"/>
                    </a:lnTo>
                    <a:lnTo>
                      <a:pt x="69437" y="0"/>
                    </a:lnTo>
                    <a:lnTo>
                      <a:pt x="80010" y="2012"/>
                    </a:lnTo>
                    <a:lnTo>
                      <a:pt x="85689" y="7048"/>
                    </a:lnTo>
                    <a:lnTo>
                      <a:pt x="88296" y="14299"/>
                    </a:lnTo>
                    <a:lnTo>
                      <a:pt x="88475" y="22264"/>
                    </a:lnTo>
                    <a:lnTo>
                      <a:pt x="86868" y="29444"/>
                    </a:lnTo>
                    <a:lnTo>
                      <a:pt x="57150" y="60686"/>
                    </a:lnTo>
                    <a:lnTo>
                      <a:pt x="48768" y="65258"/>
                    </a:lnTo>
                    <a:lnTo>
                      <a:pt x="45720" y="69830"/>
                    </a:lnTo>
                    <a:lnTo>
                      <a:pt x="52578" y="73640"/>
                    </a:lnTo>
                    <a:lnTo>
                      <a:pt x="59436" y="74402"/>
                    </a:lnTo>
                    <a:lnTo>
                      <a:pt x="67056" y="75926"/>
                    </a:lnTo>
                    <a:lnTo>
                      <a:pt x="73783" y="77676"/>
                    </a:lnTo>
                    <a:lnTo>
                      <a:pt x="80295" y="79640"/>
                    </a:lnTo>
                    <a:lnTo>
                      <a:pt x="86665" y="82034"/>
                    </a:lnTo>
                    <a:lnTo>
                      <a:pt x="92964" y="85070"/>
                    </a:lnTo>
                    <a:lnTo>
                      <a:pt x="96774" y="86594"/>
                    </a:lnTo>
                    <a:lnTo>
                      <a:pt x="98298" y="86594"/>
                    </a:lnTo>
                    <a:lnTo>
                      <a:pt x="102108" y="88118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5" name="Google Shape;2365;p30"/>
              <p:cNvSpPr/>
              <p:nvPr/>
            </p:nvSpPr>
            <p:spPr>
              <a:xfrm>
                <a:off x="7815881" y="2699003"/>
                <a:ext cx="43815" cy="104139"/>
              </a:xfrm>
              <a:custGeom>
                <a:rect b="b" l="l" r="r" t="t"/>
                <a:pathLst>
                  <a:path extrusionOk="0" h="104139" w="43815">
                    <a:moveTo>
                      <a:pt x="21288" y="0"/>
                    </a:moveTo>
                    <a:lnTo>
                      <a:pt x="32646" y="37719"/>
                    </a:lnTo>
                    <a:lnTo>
                      <a:pt x="40052" y="76009"/>
                    </a:lnTo>
                    <a:lnTo>
                      <a:pt x="41100" y="84582"/>
                    </a:lnTo>
                    <a:lnTo>
                      <a:pt x="41100" y="86868"/>
                    </a:lnTo>
                    <a:lnTo>
                      <a:pt x="41100" y="88392"/>
                    </a:lnTo>
                    <a:lnTo>
                      <a:pt x="41100" y="79248"/>
                    </a:lnTo>
                    <a:lnTo>
                      <a:pt x="38814" y="71628"/>
                    </a:lnTo>
                    <a:lnTo>
                      <a:pt x="35004" y="64008"/>
                    </a:lnTo>
                    <a:lnTo>
                      <a:pt x="31634" y="56852"/>
                    </a:lnTo>
                    <a:lnTo>
                      <a:pt x="28051" y="49625"/>
                    </a:lnTo>
                    <a:lnTo>
                      <a:pt x="23752" y="43112"/>
                    </a:lnTo>
                    <a:lnTo>
                      <a:pt x="18240" y="38100"/>
                    </a:lnTo>
                    <a:lnTo>
                      <a:pt x="9858" y="32004"/>
                    </a:lnTo>
                    <a:lnTo>
                      <a:pt x="5286" y="38100"/>
                    </a:lnTo>
                    <a:lnTo>
                      <a:pt x="3000" y="45720"/>
                    </a:lnTo>
                    <a:lnTo>
                      <a:pt x="1142" y="54899"/>
                    </a:lnTo>
                    <a:lnTo>
                      <a:pt x="142" y="64865"/>
                    </a:lnTo>
                    <a:lnTo>
                      <a:pt x="0" y="74973"/>
                    </a:lnTo>
                    <a:lnTo>
                      <a:pt x="714" y="84582"/>
                    </a:lnTo>
                    <a:lnTo>
                      <a:pt x="2238" y="93726"/>
                    </a:lnTo>
                    <a:lnTo>
                      <a:pt x="6810" y="100584"/>
                    </a:lnTo>
                    <a:lnTo>
                      <a:pt x="15954" y="102870"/>
                    </a:lnTo>
                    <a:lnTo>
                      <a:pt x="23669" y="104072"/>
                    </a:lnTo>
                    <a:lnTo>
                      <a:pt x="30241" y="103346"/>
                    </a:lnTo>
                    <a:lnTo>
                      <a:pt x="36528" y="101048"/>
                    </a:lnTo>
                    <a:lnTo>
                      <a:pt x="43386" y="97536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66" name="Google Shape;2366;p30"/>
            <p:cNvSpPr/>
            <p:nvPr/>
          </p:nvSpPr>
          <p:spPr>
            <a:xfrm>
              <a:off x="8065769" y="2478023"/>
              <a:ext cx="278130" cy="201295"/>
            </a:xfrm>
            <a:custGeom>
              <a:rect b="b" l="l" r="r" t="t"/>
              <a:pathLst>
                <a:path extrusionOk="0" h="201294" w="278129">
                  <a:moveTo>
                    <a:pt x="214122" y="0"/>
                  </a:moveTo>
                  <a:lnTo>
                    <a:pt x="206811" y="583"/>
                  </a:lnTo>
                  <a:lnTo>
                    <a:pt x="199644" y="1238"/>
                  </a:lnTo>
                  <a:lnTo>
                    <a:pt x="192476" y="2035"/>
                  </a:lnTo>
                  <a:lnTo>
                    <a:pt x="185166" y="3048"/>
                  </a:lnTo>
                  <a:lnTo>
                    <a:pt x="168604" y="4929"/>
                  </a:lnTo>
                  <a:lnTo>
                    <a:pt x="119634" y="13716"/>
                  </a:lnTo>
                  <a:lnTo>
                    <a:pt x="82236" y="24217"/>
                  </a:lnTo>
                  <a:lnTo>
                    <a:pt x="62484" y="32004"/>
                  </a:lnTo>
                  <a:lnTo>
                    <a:pt x="66294" y="32004"/>
                  </a:lnTo>
                  <a:lnTo>
                    <a:pt x="63246" y="36576"/>
                  </a:lnTo>
                  <a:lnTo>
                    <a:pt x="101346" y="43434"/>
                  </a:lnTo>
                  <a:lnTo>
                    <a:pt x="152019" y="44862"/>
                  </a:lnTo>
                  <a:lnTo>
                    <a:pt x="177426" y="45684"/>
                  </a:lnTo>
                  <a:lnTo>
                    <a:pt x="202692" y="48006"/>
                  </a:lnTo>
                  <a:lnTo>
                    <a:pt x="211074" y="49530"/>
                  </a:lnTo>
                  <a:lnTo>
                    <a:pt x="217932" y="49530"/>
                  </a:lnTo>
                  <a:lnTo>
                    <a:pt x="224028" y="54864"/>
                  </a:lnTo>
                  <a:lnTo>
                    <a:pt x="219837" y="62960"/>
                  </a:lnTo>
                  <a:lnTo>
                    <a:pt x="212788" y="69342"/>
                  </a:lnTo>
                  <a:lnTo>
                    <a:pt x="204311" y="74580"/>
                  </a:lnTo>
                  <a:lnTo>
                    <a:pt x="195834" y="79248"/>
                  </a:lnTo>
                  <a:lnTo>
                    <a:pt x="154662" y="104001"/>
                  </a:lnTo>
                  <a:lnTo>
                    <a:pt x="112776" y="127539"/>
                  </a:lnTo>
                  <a:lnTo>
                    <a:pt x="70889" y="150935"/>
                  </a:lnTo>
                  <a:lnTo>
                    <a:pt x="29718" y="175260"/>
                  </a:lnTo>
                  <a:lnTo>
                    <a:pt x="21324" y="180153"/>
                  </a:lnTo>
                  <a:lnTo>
                    <a:pt x="12287" y="185832"/>
                  </a:lnTo>
                  <a:lnTo>
                    <a:pt x="4536" y="192512"/>
                  </a:lnTo>
                  <a:lnTo>
                    <a:pt x="0" y="200406"/>
                  </a:lnTo>
                  <a:lnTo>
                    <a:pt x="15882" y="201191"/>
                  </a:lnTo>
                  <a:lnTo>
                    <a:pt x="63246" y="195834"/>
                  </a:lnTo>
                  <a:lnTo>
                    <a:pt x="123444" y="183070"/>
                  </a:lnTo>
                  <a:lnTo>
                    <a:pt x="153471" y="176117"/>
                  </a:lnTo>
                  <a:lnTo>
                    <a:pt x="183642" y="169164"/>
                  </a:lnTo>
                  <a:lnTo>
                    <a:pt x="224885" y="160115"/>
                  </a:lnTo>
                  <a:lnTo>
                    <a:pt x="266700" y="151638"/>
                  </a:lnTo>
                  <a:lnTo>
                    <a:pt x="273558" y="150876"/>
                  </a:lnTo>
                  <a:lnTo>
                    <a:pt x="274320" y="150114"/>
                  </a:lnTo>
                  <a:lnTo>
                    <a:pt x="236982" y="162306"/>
                  </a:lnTo>
                  <a:lnTo>
                    <a:pt x="228600" y="163830"/>
                  </a:lnTo>
                  <a:lnTo>
                    <a:pt x="224028" y="164592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67" name="Google Shape;2367;p30"/>
            <p:cNvGrpSpPr/>
            <p:nvPr/>
          </p:nvGrpSpPr>
          <p:grpSpPr>
            <a:xfrm>
              <a:off x="8075676" y="2756154"/>
              <a:ext cx="186372" cy="131851"/>
              <a:chOff x="8075676" y="2756154"/>
              <a:chExt cx="186372" cy="131851"/>
            </a:xfrm>
          </p:grpSpPr>
          <p:pic>
            <p:nvPicPr>
              <p:cNvPr id="2368" name="Google Shape;2368;p3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075676" y="2756154"/>
                <a:ext cx="145567" cy="13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69" name="Google Shape;2369;p30"/>
              <p:cNvSpPr/>
              <p:nvPr/>
            </p:nvSpPr>
            <p:spPr>
              <a:xfrm>
                <a:off x="8259508" y="2775204"/>
                <a:ext cx="2540" cy="87630"/>
              </a:xfrm>
              <a:custGeom>
                <a:rect b="b" l="l" r="r" t="t"/>
                <a:pathLst>
                  <a:path extrusionOk="0" h="87630" w="2540">
                    <a:moveTo>
                      <a:pt x="571" y="0"/>
                    </a:moveTo>
                    <a:lnTo>
                      <a:pt x="142" y="12001"/>
                    </a:lnTo>
                    <a:lnTo>
                      <a:pt x="0" y="24003"/>
                    </a:lnTo>
                    <a:lnTo>
                      <a:pt x="142" y="36004"/>
                    </a:lnTo>
                    <a:lnTo>
                      <a:pt x="571" y="48006"/>
                    </a:lnTo>
                    <a:lnTo>
                      <a:pt x="1345" y="58162"/>
                    </a:lnTo>
                    <a:lnTo>
                      <a:pt x="1619" y="68103"/>
                    </a:lnTo>
                    <a:lnTo>
                      <a:pt x="1750" y="77902"/>
                    </a:lnTo>
                    <a:lnTo>
                      <a:pt x="2095" y="8763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70" name="Google Shape;2370;p30"/>
            <p:cNvGrpSpPr/>
            <p:nvPr/>
          </p:nvGrpSpPr>
          <p:grpSpPr>
            <a:xfrm>
              <a:off x="8409431" y="2362936"/>
              <a:ext cx="294920" cy="339877"/>
              <a:chOff x="8409431" y="2362936"/>
              <a:chExt cx="294920" cy="339877"/>
            </a:xfrm>
          </p:grpSpPr>
          <p:pic>
            <p:nvPicPr>
              <p:cNvPr id="2371" name="Google Shape;2371;p30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440458" y="2362936"/>
                <a:ext cx="263893" cy="2370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72" name="Google Shape;2372;p30"/>
              <p:cNvSpPr/>
              <p:nvPr/>
            </p:nvSpPr>
            <p:spPr>
              <a:xfrm>
                <a:off x="8409431" y="2413253"/>
                <a:ext cx="200025" cy="289560"/>
              </a:xfrm>
              <a:custGeom>
                <a:rect b="b" l="l" r="r" t="t"/>
                <a:pathLst>
                  <a:path extrusionOk="0" h="289560" w="200025">
                    <a:moveTo>
                      <a:pt x="5333" y="0"/>
                    </a:moveTo>
                    <a:lnTo>
                      <a:pt x="2250" y="29027"/>
                    </a:lnTo>
                    <a:lnTo>
                      <a:pt x="666" y="57912"/>
                    </a:lnTo>
                    <a:lnTo>
                      <a:pt x="83" y="86796"/>
                    </a:lnTo>
                    <a:lnTo>
                      <a:pt x="0" y="115823"/>
                    </a:lnTo>
                    <a:lnTo>
                      <a:pt x="1428" y="151804"/>
                    </a:lnTo>
                    <a:lnTo>
                      <a:pt x="18002" y="220622"/>
                    </a:lnTo>
                    <a:lnTo>
                      <a:pt x="53482" y="267700"/>
                    </a:lnTo>
                    <a:lnTo>
                      <a:pt x="94440" y="286178"/>
                    </a:lnTo>
                    <a:lnTo>
                      <a:pt x="117347" y="289560"/>
                    </a:lnTo>
                    <a:lnTo>
                      <a:pt x="138993" y="289559"/>
                    </a:lnTo>
                    <a:lnTo>
                      <a:pt x="159067" y="286702"/>
                    </a:lnTo>
                    <a:lnTo>
                      <a:pt x="178855" y="281844"/>
                    </a:lnTo>
                    <a:lnTo>
                      <a:pt x="199643" y="275843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73" name="Google Shape;2373;p30"/>
            <p:cNvGrpSpPr/>
            <p:nvPr/>
          </p:nvGrpSpPr>
          <p:grpSpPr>
            <a:xfrm>
              <a:off x="8791168" y="2214346"/>
              <a:ext cx="451154" cy="375716"/>
              <a:chOff x="8791168" y="2214346"/>
              <a:chExt cx="451154" cy="375716"/>
            </a:xfrm>
          </p:grpSpPr>
          <p:pic>
            <p:nvPicPr>
              <p:cNvPr id="2374" name="Google Shape;2374;p30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8791168" y="2420086"/>
                <a:ext cx="221030" cy="1699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75" name="Google Shape;2375;p30"/>
              <p:cNvSpPr/>
              <p:nvPr/>
            </p:nvSpPr>
            <p:spPr>
              <a:xfrm>
                <a:off x="9049512" y="2326386"/>
                <a:ext cx="83185" cy="247650"/>
              </a:xfrm>
              <a:custGeom>
                <a:rect b="b" l="l" r="r" t="t"/>
                <a:pathLst>
                  <a:path extrusionOk="0" h="247650" w="83184">
                    <a:moveTo>
                      <a:pt x="17525" y="0"/>
                    </a:moveTo>
                    <a:lnTo>
                      <a:pt x="47434" y="24955"/>
                    </a:lnTo>
                    <a:lnTo>
                      <a:pt x="69341" y="57911"/>
                    </a:lnTo>
                    <a:lnTo>
                      <a:pt x="81152" y="96297"/>
                    </a:lnTo>
                    <a:lnTo>
                      <a:pt x="83057" y="116955"/>
                    </a:lnTo>
                    <a:lnTo>
                      <a:pt x="81533" y="136397"/>
                    </a:lnTo>
                    <a:lnTo>
                      <a:pt x="64388" y="180308"/>
                    </a:lnTo>
                    <a:lnTo>
                      <a:pt x="35813" y="217932"/>
                    </a:lnTo>
                    <a:lnTo>
                      <a:pt x="9024" y="242149"/>
                    </a:lnTo>
                    <a:lnTo>
                      <a:pt x="0" y="24765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76" name="Google Shape;2376;p3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9147784" y="2214346"/>
                <a:ext cx="94538" cy="1061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77" name="Google Shape;2377;p30"/>
            <p:cNvGrpSpPr/>
            <p:nvPr/>
          </p:nvGrpSpPr>
          <p:grpSpPr>
            <a:xfrm>
              <a:off x="8025358" y="3313912"/>
              <a:ext cx="238556" cy="163118"/>
              <a:chOff x="8025358" y="3313912"/>
              <a:chExt cx="238556" cy="163118"/>
            </a:xfrm>
          </p:grpSpPr>
          <p:pic>
            <p:nvPicPr>
              <p:cNvPr id="2378" name="Google Shape;2378;p30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025358" y="3320008"/>
                <a:ext cx="91490" cy="15702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79" name="Google Shape;2379;p30"/>
              <p:cNvSpPr/>
              <p:nvPr/>
            </p:nvSpPr>
            <p:spPr>
              <a:xfrm>
                <a:off x="8138922" y="3358895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80" name="Google Shape;2380;p30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8190712" y="3313912"/>
                <a:ext cx="73202" cy="148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81" name="Google Shape;2381;p30"/>
            <p:cNvGrpSpPr/>
            <p:nvPr/>
          </p:nvGrpSpPr>
          <p:grpSpPr>
            <a:xfrm>
              <a:off x="8404834" y="3540988"/>
              <a:ext cx="427634" cy="282752"/>
              <a:chOff x="8404834" y="3540988"/>
              <a:chExt cx="427634" cy="282752"/>
            </a:xfrm>
          </p:grpSpPr>
          <p:pic>
            <p:nvPicPr>
              <p:cNvPr id="2382" name="Google Shape;2382;p30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404834" y="3570706"/>
                <a:ext cx="96062" cy="2530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3" name="Google Shape;2383;p30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8537422" y="3608806"/>
                <a:ext cx="139973" cy="1463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4" name="Google Shape;2384;p30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8705062" y="3540988"/>
                <a:ext cx="81584" cy="2057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85" name="Google Shape;2385;p30"/>
              <p:cNvSpPr/>
              <p:nvPr/>
            </p:nvSpPr>
            <p:spPr>
              <a:xfrm>
                <a:off x="8829293" y="3729227"/>
                <a:ext cx="3175" cy="71120"/>
              </a:xfrm>
              <a:custGeom>
                <a:rect b="b" l="l" r="r" t="t"/>
                <a:pathLst>
                  <a:path extrusionOk="0" h="71120" w="3175">
                    <a:moveTo>
                      <a:pt x="0" y="0"/>
                    </a:moveTo>
                    <a:lnTo>
                      <a:pt x="762" y="41910"/>
                    </a:lnTo>
                    <a:lnTo>
                      <a:pt x="1905" y="56387"/>
                    </a:lnTo>
                    <a:lnTo>
                      <a:pt x="2476" y="63555"/>
                    </a:lnTo>
                    <a:lnTo>
                      <a:pt x="3048" y="70866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86" name="Google Shape;2386;p30"/>
            <p:cNvGrpSpPr/>
            <p:nvPr/>
          </p:nvGrpSpPr>
          <p:grpSpPr>
            <a:xfrm>
              <a:off x="8980906" y="3528034"/>
              <a:ext cx="121565" cy="150267"/>
              <a:chOff x="8980906" y="3528034"/>
              <a:chExt cx="121565" cy="150267"/>
            </a:xfrm>
          </p:grpSpPr>
          <p:pic>
            <p:nvPicPr>
              <p:cNvPr id="2387" name="Google Shape;2387;p30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8980906" y="3528034"/>
                <a:ext cx="108254" cy="1120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88" name="Google Shape;2388;p30"/>
              <p:cNvSpPr/>
              <p:nvPr/>
            </p:nvSpPr>
            <p:spPr>
              <a:xfrm>
                <a:off x="9009126" y="3671316"/>
                <a:ext cx="93345" cy="6985"/>
              </a:xfrm>
              <a:custGeom>
                <a:rect b="b" l="l" r="r" t="t"/>
                <a:pathLst>
                  <a:path extrusionOk="0" h="6985" w="93345">
                    <a:moveTo>
                      <a:pt x="0" y="0"/>
                    </a:moveTo>
                    <a:lnTo>
                      <a:pt x="13596" y="3964"/>
                    </a:lnTo>
                    <a:lnTo>
                      <a:pt x="26479" y="6000"/>
                    </a:lnTo>
                    <a:lnTo>
                      <a:pt x="39647" y="6750"/>
                    </a:lnTo>
                    <a:lnTo>
                      <a:pt x="54102" y="6857"/>
                    </a:lnTo>
                    <a:lnTo>
                      <a:pt x="63817" y="6857"/>
                    </a:lnTo>
                    <a:lnTo>
                      <a:pt x="73533" y="6857"/>
                    </a:lnTo>
                    <a:lnTo>
                      <a:pt x="83248" y="6857"/>
                    </a:lnTo>
                    <a:lnTo>
                      <a:pt x="92964" y="6857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389" name="Google Shape;2389;p30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9239117" y="3502269"/>
              <a:ext cx="133507" cy="1960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0" name="Google Shape;2390;p30"/>
            <p:cNvSpPr/>
            <p:nvPr/>
          </p:nvSpPr>
          <p:spPr>
            <a:xfrm>
              <a:off x="7085838" y="2091689"/>
              <a:ext cx="203835" cy="2677160"/>
            </a:xfrm>
            <a:custGeom>
              <a:rect b="b" l="l" r="r" t="t"/>
              <a:pathLst>
                <a:path extrusionOk="0" h="2677160" w="203834">
                  <a:moveTo>
                    <a:pt x="0" y="0"/>
                  </a:moveTo>
                  <a:lnTo>
                    <a:pt x="2845" y="37790"/>
                  </a:lnTo>
                  <a:lnTo>
                    <a:pt x="3524" y="49530"/>
                  </a:lnTo>
                  <a:lnTo>
                    <a:pt x="3774" y="61269"/>
                  </a:lnTo>
                  <a:lnTo>
                    <a:pt x="3810" y="73152"/>
                  </a:lnTo>
                  <a:lnTo>
                    <a:pt x="3917" y="98738"/>
                  </a:lnTo>
                  <a:lnTo>
                    <a:pt x="4095" y="124110"/>
                  </a:lnTo>
                  <a:lnTo>
                    <a:pt x="4131" y="149340"/>
                  </a:lnTo>
                  <a:lnTo>
                    <a:pt x="3810" y="174498"/>
                  </a:lnTo>
                  <a:lnTo>
                    <a:pt x="3369" y="195060"/>
                  </a:lnTo>
                  <a:lnTo>
                    <a:pt x="3143" y="215550"/>
                  </a:lnTo>
                  <a:lnTo>
                    <a:pt x="3059" y="235898"/>
                  </a:lnTo>
                  <a:lnTo>
                    <a:pt x="3048" y="256032"/>
                  </a:lnTo>
                  <a:lnTo>
                    <a:pt x="3167" y="280035"/>
                  </a:lnTo>
                  <a:lnTo>
                    <a:pt x="3429" y="304038"/>
                  </a:lnTo>
                  <a:lnTo>
                    <a:pt x="3690" y="328041"/>
                  </a:lnTo>
                  <a:lnTo>
                    <a:pt x="3810" y="352044"/>
                  </a:lnTo>
                  <a:lnTo>
                    <a:pt x="3714" y="379916"/>
                  </a:lnTo>
                  <a:lnTo>
                    <a:pt x="3619" y="407574"/>
                  </a:lnTo>
                  <a:lnTo>
                    <a:pt x="3810" y="435090"/>
                  </a:lnTo>
                  <a:lnTo>
                    <a:pt x="5976" y="492252"/>
                  </a:lnTo>
                  <a:lnTo>
                    <a:pt x="9929" y="551688"/>
                  </a:lnTo>
                  <a:lnTo>
                    <a:pt x="12192" y="581406"/>
                  </a:lnTo>
                  <a:lnTo>
                    <a:pt x="15192" y="629400"/>
                  </a:lnTo>
                  <a:lnTo>
                    <a:pt x="18478" y="677322"/>
                  </a:lnTo>
                  <a:lnTo>
                    <a:pt x="22050" y="725102"/>
                  </a:lnTo>
                  <a:lnTo>
                    <a:pt x="25908" y="772668"/>
                  </a:lnTo>
                  <a:lnTo>
                    <a:pt x="31908" y="842010"/>
                  </a:lnTo>
                  <a:lnTo>
                    <a:pt x="34801" y="876609"/>
                  </a:lnTo>
                  <a:lnTo>
                    <a:pt x="40040" y="949071"/>
                  </a:lnTo>
                  <a:lnTo>
                    <a:pt x="44303" y="1024509"/>
                  </a:lnTo>
                  <a:lnTo>
                    <a:pt x="46951" y="1115263"/>
                  </a:lnTo>
                  <a:lnTo>
                    <a:pt x="48073" y="1168298"/>
                  </a:lnTo>
                  <a:lnTo>
                    <a:pt x="49341" y="1221333"/>
                  </a:lnTo>
                  <a:lnTo>
                    <a:pt x="51011" y="1274368"/>
                  </a:lnTo>
                  <a:lnTo>
                    <a:pt x="53340" y="1327404"/>
                  </a:lnTo>
                  <a:lnTo>
                    <a:pt x="58578" y="1400556"/>
                  </a:lnTo>
                  <a:lnTo>
                    <a:pt x="65532" y="1473708"/>
                  </a:lnTo>
                  <a:lnTo>
                    <a:pt x="75438" y="1546383"/>
                  </a:lnTo>
                  <a:lnTo>
                    <a:pt x="80533" y="1582471"/>
                  </a:lnTo>
                  <a:lnTo>
                    <a:pt x="85344" y="1618488"/>
                  </a:lnTo>
                  <a:lnTo>
                    <a:pt x="91344" y="1663648"/>
                  </a:lnTo>
                  <a:lnTo>
                    <a:pt x="96774" y="1708880"/>
                  </a:lnTo>
                  <a:lnTo>
                    <a:pt x="101631" y="1754254"/>
                  </a:lnTo>
                  <a:lnTo>
                    <a:pt x="105918" y="1799844"/>
                  </a:lnTo>
                  <a:lnTo>
                    <a:pt x="110013" y="1868519"/>
                  </a:lnTo>
                  <a:lnTo>
                    <a:pt x="113538" y="1937766"/>
                  </a:lnTo>
                  <a:lnTo>
                    <a:pt x="116169" y="1987045"/>
                  </a:lnTo>
                  <a:lnTo>
                    <a:pt x="118586" y="2036540"/>
                  </a:lnTo>
                  <a:lnTo>
                    <a:pt x="121146" y="2086177"/>
                  </a:lnTo>
                  <a:lnTo>
                    <a:pt x="124206" y="2135886"/>
                  </a:lnTo>
                  <a:lnTo>
                    <a:pt x="128682" y="2198370"/>
                  </a:lnTo>
                  <a:lnTo>
                    <a:pt x="134874" y="2260854"/>
                  </a:lnTo>
                  <a:lnTo>
                    <a:pt x="143922" y="2331720"/>
                  </a:lnTo>
                  <a:lnTo>
                    <a:pt x="154686" y="2402586"/>
                  </a:lnTo>
                  <a:lnTo>
                    <a:pt x="164211" y="2451258"/>
                  </a:lnTo>
                  <a:lnTo>
                    <a:pt x="169044" y="2475345"/>
                  </a:lnTo>
                  <a:lnTo>
                    <a:pt x="173736" y="2499360"/>
                  </a:lnTo>
                  <a:lnTo>
                    <a:pt x="181260" y="2541270"/>
                  </a:lnTo>
                  <a:lnTo>
                    <a:pt x="188214" y="2583180"/>
                  </a:lnTo>
                  <a:lnTo>
                    <a:pt x="194107" y="2630435"/>
                  </a:lnTo>
                  <a:lnTo>
                    <a:pt x="195834" y="2646426"/>
                  </a:lnTo>
                  <a:lnTo>
                    <a:pt x="196869" y="2653284"/>
                  </a:lnTo>
                  <a:lnTo>
                    <a:pt x="197834" y="2660141"/>
                  </a:lnTo>
                  <a:lnTo>
                    <a:pt x="198941" y="2666999"/>
                  </a:lnTo>
                  <a:lnTo>
                    <a:pt x="200406" y="2673858"/>
                  </a:lnTo>
                  <a:lnTo>
                    <a:pt x="201930" y="2673858"/>
                  </a:lnTo>
                  <a:lnTo>
                    <a:pt x="203454" y="2676906"/>
                  </a:lnTo>
                  <a:lnTo>
                    <a:pt x="202692" y="2675382"/>
                  </a:lnTo>
                  <a:lnTo>
                    <a:pt x="199048" y="2665916"/>
                  </a:lnTo>
                  <a:lnTo>
                    <a:pt x="193548" y="2656236"/>
                  </a:lnTo>
                  <a:lnTo>
                    <a:pt x="187475" y="2646985"/>
                  </a:lnTo>
                  <a:lnTo>
                    <a:pt x="182118" y="2638806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5" name="Google Shape;2395;p31"/>
          <p:cNvGrpSpPr/>
          <p:nvPr/>
        </p:nvGrpSpPr>
        <p:grpSpPr>
          <a:xfrm>
            <a:off x="622784" y="1371600"/>
            <a:ext cx="9270028" cy="5181600"/>
            <a:chOff x="977646" y="2108392"/>
            <a:chExt cx="8055101" cy="4047806"/>
          </a:xfrm>
        </p:grpSpPr>
        <p:grpSp>
          <p:nvGrpSpPr>
            <p:cNvPr id="2396" name="Google Shape;2396;p31"/>
            <p:cNvGrpSpPr/>
            <p:nvPr/>
          </p:nvGrpSpPr>
          <p:grpSpPr>
            <a:xfrm>
              <a:off x="3830573" y="2381250"/>
              <a:ext cx="321632" cy="165576"/>
              <a:chOff x="3830573" y="2381250"/>
              <a:chExt cx="321632" cy="165576"/>
            </a:xfrm>
          </p:grpSpPr>
          <p:sp>
            <p:nvSpPr>
              <p:cNvPr id="2397" name="Google Shape;2397;p31"/>
              <p:cNvSpPr/>
              <p:nvPr/>
            </p:nvSpPr>
            <p:spPr>
              <a:xfrm>
                <a:off x="3830573" y="2446496"/>
                <a:ext cx="150495" cy="100330"/>
              </a:xfrm>
              <a:custGeom>
                <a:rect b="b" l="l" r="r" t="t"/>
                <a:pathLst>
                  <a:path extrusionOk="0" h="100330" w="150495">
                    <a:moveTo>
                      <a:pt x="0" y="13239"/>
                    </a:moveTo>
                    <a:lnTo>
                      <a:pt x="821" y="24419"/>
                    </a:lnTo>
                    <a:lnTo>
                      <a:pt x="2000" y="35242"/>
                    </a:lnTo>
                    <a:lnTo>
                      <a:pt x="3321" y="45922"/>
                    </a:lnTo>
                    <a:lnTo>
                      <a:pt x="4572" y="56673"/>
                    </a:lnTo>
                    <a:lnTo>
                      <a:pt x="5584" y="64234"/>
                    </a:lnTo>
                    <a:lnTo>
                      <a:pt x="6381" y="72009"/>
                    </a:lnTo>
                    <a:lnTo>
                      <a:pt x="7036" y="79926"/>
                    </a:lnTo>
                    <a:lnTo>
                      <a:pt x="7620" y="87915"/>
                    </a:lnTo>
                    <a:lnTo>
                      <a:pt x="7620" y="90963"/>
                    </a:lnTo>
                    <a:lnTo>
                      <a:pt x="8382" y="92487"/>
                    </a:lnTo>
                    <a:lnTo>
                      <a:pt x="7572" y="82653"/>
                    </a:lnTo>
                    <a:lnTo>
                      <a:pt x="6477" y="72675"/>
                    </a:lnTo>
                    <a:lnTo>
                      <a:pt x="5381" y="62698"/>
                    </a:lnTo>
                    <a:lnTo>
                      <a:pt x="4572" y="52863"/>
                    </a:lnTo>
                    <a:lnTo>
                      <a:pt x="3429" y="42576"/>
                    </a:lnTo>
                    <a:lnTo>
                      <a:pt x="2857" y="31718"/>
                    </a:lnTo>
                    <a:lnTo>
                      <a:pt x="3714" y="21145"/>
                    </a:lnTo>
                    <a:lnTo>
                      <a:pt x="31242" y="1047"/>
                    </a:lnTo>
                    <a:lnTo>
                      <a:pt x="41278" y="3571"/>
                    </a:lnTo>
                    <a:lnTo>
                      <a:pt x="69544" y="35552"/>
                    </a:lnTo>
                    <a:lnTo>
                      <a:pt x="83058" y="74961"/>
                    </a:lnTo>
                    <a:lnTo>
                      <a:pt x="86106" y="87153"/>
                    </a:lnTo>
                    <a:lnTo>
                      <a:pt x="62257" y="46684"/>
                    </a:lnTo>
                    <a:lnTo>
                      <a:pt x="62484" y="34575"/>
                    </a:lnTo>
                    <a:lnTo>
                      <a:pt x="84951" y="11"/>
                    </a:lnTo>
                    <a:lnTo>
                      <a:pt x="93249" y="0"/>
                    </a:lnTo>
                    <a:lnTo>
                      <a:pt x="101405" y="1273"/>
                    </a:lnTo>
                    <a:lnTo>
                      <a:pt x="138684" y="30003"/>
                    </a:lnTo>
                    <a:lnTo>
                      <a:pt x="150114" y="63531"/>
                    </a:lnTo>
                    <a:lnTo>
                      <a:pt x="150054" y="71401"/>
                    </a:lnTo>
                    <a:lnTo>
                      <a:pt x="149637" y="79057"/>
                    </a:lnTo>
                    <a:lnTo>
                      <a:pt x="148506" y="86570"/>
                    </a:lnTo>
                    <a:lnTo>
                      <a:pt x="146304" y="94011"/>
                    </a:lnTo>
                    <a:lnTo>
                      <a:pt x="143256" y="100107"/>
                    </a:lnTo>
                    <a:lnTo>
                      <a:pt x="143256" y="96297"/>
                    </a:lnTo>
                    <a:lnTo>
                      <a:pt x="142494" y="9705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8" name="Google Shape;2398;p31"/>
              <p:cNvSpPr/>
              <p:nvPr/>
            </p:nvSpPr>
            <p:spPr>
              <a:xfrm>
                <a:off x="3974591" y="2381250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31"/>
              <p:cNvSpPr/>
              <p:nvPr/>
            </p:nvSpPr>
            <p:spPr>
              <a:xfrm>
                <a:off x="4009643" y="2452877"/>
                <a:ext cx="17780" cy="63500"/>
              </a:xfrm>
              <a:custGeom>
                <a:rect b="b" l="l" r="r" t="t"/>
                <a:pathLst>
                  <a:path extrusionOk="0" h="63500" w="17779">
                    <a:moveTo>
                      <a:pt x="0" y="0"/>
                    </a:moveTo>
                    <a:lnTo>
                      <a:pt x="16764" y="41909"/>
                    </a:lnTo>
                    <a:lnTo>
                      <a:pt x="17526" y="55626"/>
                    </a:lnTo>
                    <a:lnTo>
                      <a:pt x="17526" y="6324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31"/>
              <p:cNvSpPr/>
              <p:nvPr/>
            </p:nvSpPr>
            <p:spPr>
              <a:xfrm>
                <a:off x="4059495" y="2426243"/>
                <a:ext cx="92710" cy="80010"/>
              </a:xfrm>
              <a:custGeom>
                <a:rect b="b" l="l" r="r" t="t"/>
                <a:pathLst>
                  <a:path extrusionOk="0" h="80010" w="92710">
                    <a:moveTo>
                      <a:pt x="5012" y="17490"/>
                    </a:moveTo>
                    <a:lnTo>
                      <a:pt x="13394" y="58638"/>
                    </a:lnTo>
                    <a:lnTo>
                      <a:pt x="14156" y="67020"/>
                    </a:lnTo>
                    <a:lnTo>
                      <a:pt x="14918" y="75402"/>
                    </a:lnTo>
                    <a:lnTo>
                      <a:pt x="15680" y="77688"/>
                    </a:lnTo>
                    <a:lnTo>
                      <a:pt x="15680" y="78450"/>
                    </a:lnTo>
                    <a:lnTo>
                      <a:pt x="15680" y="79974"/>
                    </a:lnTo>
                    <a:lnTo>
                      <a:pt x="12632" y="73878"/>
                    </a:lnTo>
                    <a:lnTo>
                      <a:pt x="8822" y="68544"/>
                    </a:lnTo>
                    <a:lnTo>
                      <a:pt x="6536" y="62448"/>
                    </a:lnTo>
                    <a:lnTo>
                      <a:pt x="3119" y="52363"/>
                    </a:lnTo>
                    <a:lnTo>
                      <a:pt x="916" y="41779"/>
                    </a:lnTo>
                    <a:lnTo>
                      <a:pt x="0" y="31051"/>
                    </a:lnTo>
                    <a:lnTo>
                      <a:pt x="440" y="20538"/>
                    </a:lnTo>
                    <a:lnTo>
                      <a:pt x="36266" y="0"/>
                    </a:lnTo>
                    <a:lnTo>
                      <a:pt x="42350" y="726"/>
                    </a:lnTo>
                    <a:lnTo>
                      <a:pt x="52363" y="4976"/>
                    </a:lnTo>
                    <a:lnTo>
                      <a:pt x="59590" y="12442"/>
                    </a:lnTo>
                    <a:lnTo>
                      <a:pt x="64103" y="22050"/>
                    </a:lnTo>
                    <a:lnTo>
                      <a:pt x="65972" y="32730"/>
                    </a:lnTo>
                    <a:lnTo>
                      <a:pt x="65877" y="40290"/>
                    </a:lnTo>
                    <a:lnTo>
                      <a:pt x="65210" y="48637"/>
                    </a:lnTo>
                    <a:lnTo>
                      <a:pt x="65115" y="56840"/>
                    </a:lnTo>
                    <a:lnTo>
                      <a:pt x="66734" y="63972"/>
                    </a:lnTo>
                    <a:lnTo>
                      <a:pt x="69782" y="70830"/>
                    </a:lnTo>
                    <a:lnTo>
                      <a:pt x="80450" y="70830"/>
                    </a:lnTo>
                    <a:lnTo>
                      <a:pt x="85784" y="68544"/>
                    </a:lnTo>
                    <a:lnTo>
                      <a:pt x="88070" y="66258"/>
                    </a:lnTo>
                    <a:lnTo>
                      <a:pt x="90356" y="64734"/>
                    </a:lnTo>
                    <a:lnTo>
                      <a:pt x="92642" y="6321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1" name="Google Shape;2401;p31"/>
            <p:cNvGrpSpPr/>
            <p:nvPr/>
          </p:nvGrpSpPr>
          <p:grpSpPr>
            <a:xfrm>
              <a:off x="3873982" y="2519908"/>
              <a:ext cx="432104" cy="272846"/>
              <a:chOff x="3873982" y="2519908"/>
              <a:chExt cx="432104" cy="272846"/>
            </a:xfrm>
          </p:grpSpPr>
          <p:pic>
            <p:nvPicPr>
              <p:cNvPr id="2402" name="Google Shape;2402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873982" y="2645483"/>
                <a:ext cx="222554" cy="1426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03" name="Google Shape;2403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121632" y="2519908"/>
                <a:ext cx="184454" cy="2728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04" name="Google Shape;2404;p31"/>
            <p:cNvSpPr/>
            <p:nvPr/>
          </p:nvSpPr>
          <p:spPr>
            <a:xfrm>
              <a:off x="5023103" y="2273045"/>
              <a:ext cx="302895" cy="260985"/>
            </a:xfrm>
            <a:custGeom>
              <a:rect b="b" l="l" r="r" t="t"/>
              <a:pathLst>
                <a:path extrusionOk="0" h="260985" w="302895">
                  <a:moveTo>
                    <a:pt x="302513" y="3810"/>
                  </a:moveTo>
                  <a:lnTo>
                    <a:pt x="284809" y="1119"/>
                  </a:lnTo>
                  <a:lnTo>
                    <a:pt x="267747" y="0"/>
                  </a:lnTo>
                  <a:lnTo>
                    <a:pt x="250543" y="595"/>
                  </a:lnTo>
                  <a:lnTo>
                    <a:pt x="201834" y="10191"/>
                  </a:lnTo>
                  <a:lnTo>
                    <a:pt x="142398" y="29622"/>
                  </a:lnTo>
                  <a:lnTo>
                    <a:pt x="113537" y="41910"/>
                  </a:lnTo>
                  <a:lnTo>
                    <a:pt x="105929" y="45088"/>
                  </a:lnTo>
                  <a:lnTo>
                    <a:pt x="97821" y="49053"/>
                  </a:lnTo>
                  <a:lnTo>
                    <a:pt x="90713" y="54018"/>
                  </a:lnTo>
                  <a:lnTo>
                    <a:pt x="86105" y="60198"/>
                  </a:lnTo>
                  <a:lnTo>
                    <a:pt x="98036" y="63746"/>
                  </a:lnTo>
                  <a:lnTo>
                    <a:pt x="136397" y="67818"/>
                  </a:lnTo>
                  <a:lnTo>
                    <a:pt x="201453" y="70199"/>
                  </a:lnTo>
                  <a:lnTo>
                    <a:pt x="234017" y="72425"/>
                  </a:lnTo>
                  <a:lnTo>
                    <a:pt x="274189" y="79271"/>
                  </a:lnTo>
                  <a:lnTo>
                    <a:pt x="293369" y="94488"/>
                  </a:lnTo>
                  <a:lnTo>
                    <a:pt x="287738" y="106537"/>
                  </a:lnTo>
                  <a:lnTo>
                    <a:pt x="275177" y="117157"/>
                  </a:lnTo>
                  <a:lnTo>
                    <a:pt x="260473" y="125777"/>
                  </a:lnTo>
                  <a:lnTo>
                    <a:pt x="248411" y="131826"/>
                  </a:lnTo>
                  <a:lnTo>
                    <a:pt x="219444" y="147304"/>
                  </a:lnTo>
                  <a:lnTo>
                    <a:pt x="189833" y="161925"/>
                  </a:lnTo>
                  <a:lnTo>
                    <a:pt x="159793" y="175974"/>
                  </a:lnTo>
                  <a:lnTo>
                    <a:pt x="129539" y="189738"/>
                  </a:lnTo>
                  <a:lnTo>
                    <a:pt x="102703" y="201751"/>
                  </a:lnTo>
                  <a:lnTo>
                    <a:pt x="76009" y="213836"/>
                  </a:lnTo>
                  <a:lnTo>
                    <a:pt x="23621" y="238506"/>
                  </a:lnTo>
                  <a:lnTo>
                    <a:pt x="0" y="256032"/>
                  </a:lnTo>
                  <a:lnTo>
                    <a:pt x="13644" y="259627"/>
                  </a:lnTo>
                  <a:lnTo>
                    <a:pt x="28003" y="260794"/>
                  </a:lnTo>
                  <a:lnTo>
                    <a:pt x="42648" y="260532"/>
                  </a:lnTo>
                  <a:lnTo>
                    <a:pt x="57149" y="259842"/>
                  </a:lnTo>
                  <a:lnTo>
                    <a:pt x="87760" y="258806"/>
                  </a:lnTo>
                  <a:lnTo>
                    <a:pt x="118014" y="256127"/>
                  </a:lnTo>
                  <a:lnTo>
                    <a:pt x="148125" y="252448"/>
                  </a:lnTo>
                  <a:lnTo>
                    <a:pt x="178307" y="248412"/>
                  </a:lnTo>
                  <a:lnTo>
                    <a:pt x="203894" y="245137"/>
                  </a:lnTo>
                  <a:lnTo>
                    <a:pt x="229266" y="242220"/>
                  </a:lnTo>
                  <a:lnTo>
                    <a:pt x="254496" y="239732"/>
                  </a:lnTo>
                  <a:lnTo>
                    <a:pt x="279653" y="237744"/>
                  </a:lnTo>
                  <a:lnTo>
                    <a:pt x="284225" y="237744"/>
                  </a:lnTo>
                  <a:lnTo>
                    <a:pt x="288035" y="236982"/>
                  </a:lnTo>
                  <a:lnTo>
                    <a:pt x="292607" y="236982"/>
                  </a:lnTo>
                  <a:lnTo>
                    <a:pt x="285869" y="239458"/>
                  </a:lnTo>
                  <a:lnTo>
                    <a:pt x="279272" y="241363"/>
                  </a:lnTo>
                  <a:lnTo>
                    <a:pt x="272676" y="242982"/>
                  </a:lnTo>
                  <a:lnTo>
                    <a:pt x="265938" y="24460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05" name="Google Shape;2405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15090" y="2108392"/>
              <a:ext cx="85609" cy="1021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6" name="Google Shape;2406;p31"/>
            <p:cNvSpPr/>
            <p:nvPr/>
          </p:nvSpPr>
          <p:spPr>
            <a:xfrm>
              <a:off x="5241035" y="2641854"/>
              <a:ext cx="2540" cy="74930"/>
            </a:xfrm>
            <a:custGeom>
              <a:rect b="b" l="l" r="r" t="t"/>
              <a:pathLst>
                <a:path extrusionOk="0" h="74930" w="2539">
                  <a:moveTo>
                    <a:pt x="0" y="0"/>
                  </a:moveTo>
                  <a:lnTo>
                    <a:pt x="559" y="12573"/>
                  </a:lnTo>
                  <a:lnTo>
                    <a:pt x="1047" y="25146"/>
                  </a:lnTo>
                  <a:lnTo>
                    <a:pt x="1393" y="37719"/>
                  </a:lnTo>
                  <a:lnTo>
                    <a:pt x="1524" y="50292"/>
                  </a:lnTo>
                  <a:lnTo>
                    <a:pt x="2286" y="58674"/>
                  </a:lnTo>
                  <a:lnTo>
                    <a:pt x="1524" y="67056"/>
                  </a:lnTo>
                  <a:lnTo>
                    <a:pt x="1524" y="7467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7" name="Google Shape;2407;p31"/>
            <p:cNvGrpSpPr/>
            <p:nvPr/>
          </p:nvGrpSpPr>
          <p:grpSpPr>
            <a:xfrm>
              <a:off x="5019294" y="2614422"/>
              <a:ext cx="148590" cy="108458"/>
              <a:chOff x="5019294" y="2614422"/>
              <a:chExt cx="148590" cy="108458"/>
            </a:xfrm>
          </p:grpSpPr>
          <p:sp>
            <p:nvSpPr>
              <p:cNvPr id="2408" name="Google Shape;2408;p31"/>
              <p:cNvSpPr/>
              <p:nvPr/>
            </p:nvSpPr>
            <p:spPr>
              <a:xfrm>
                <a:off x="5129784" y="2711958"/>
                <a:ext cx="38100" cy="6350"/>
              </a:xfrm>
              <a:custGeom>
                <a:rect b="b" l="l" r="r" t="t"/>
                <a:pathLst>
                  <a:path extrusionOk="0" h="6350" w="38100">
                    <a:moveTo>
                      <a:pt x="0" y="6096"/>
                    </a:moveTo>
                    <a:lnTo>
                      <a:pt x="10668" y="5893"/>
                    </a:lnTo>
                    <a:lnTo>
                      <a:pt x="19621" y="5048"/>
                    </a:lnTo>
                    <a:lnTo>
                      <a:pt x="28289" y="3202"/>
                    </a:lnTo>
                    <a:lnTo>
                      <a:pt x="3810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31"/>
              <p:cNvSpPr/>
              <p:nvPr/>
            </p:nvSpPr>
            <p:spPr>
              <a:xfrm>
                <a:off x="5063490" y="2663190"/>
                <a:ext cx="3175" cy="59690"/>
              </a:xfrm>
              <a:custGeom>
                <a:rect b="b" l="l" r="r" t="t"/>
                <a:pathLst>
                  <a:path extrusionOk="0" h="59689" w="3175">
                    <a:moveTo>
                      <a:pt x="1524" y="0"/>
                    </a:moveTo>
                    <a:lnTo>
                      <a:pt x="964" y="9013"/>
                    </a:lnTo>
                    <a:lnTo>
                      <a:pt x="476" y="17811"/>
                    </a:lnTo>
                    <a:lnTo>
                      <a:pt x="130" y="26467"/>
                    </a:lnTo>
                    <a:lnTo>
                      <a:pt x="0" y="35052"/>
                    </a:lnTo>
                    <a:lnTo>
                      <a:pt x="0" y="41910"/>
                    </a:lnTo>
                    <a:lnTo>
                      <a:pt x="762" y="48768"/>
                    </a:lnTo>
                    <a:lnTo>
                      <a:pt x="2286" y="55626"/>
                    </a:lnTo>
                    <a:lnTo>
                      <a:pt x="2286" y="57912"/>
                    </a:lnTo>
                    <a:lnTo>
                      <a:pt x="3048" y="57912"/>
                    </a:lnTo>
                    <a:lnTo>
                      <a:pt x="3048" y="5943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31"/>
              <p:cNvSpPr/>
              <p:nvPr/>
            </p:nvSpPr>
            <p:spPr>
              <a:xfrm>
                <a:off x="5110734" y="2670810"/>
                <a:ext cx="32384" cy="11430"/>
              </a:xfrm>
              <a:custGeom>
                <a:rect b="b" l="l" r="r" t="t"/>
                <a:pathLst>
                  <a:path extrusionOk="0" h="11430" w="32385">
                    <a:moveTo>
                      <a:pt x="0" y="0"/>
                    </a:moveTo>
                    <a:lnTo>
                      <a:pt x="5762" y="357"/>
                    </a:lnTo>
                    <a:lnTo>
                      <a:pt x="12954" y="571"/>
                    </a:lnTo>
                    <a:lnTo>
                      <a:pt x="20145" y="1071"/>
                    </a:lnTo>
                    <a:lnTo>
                      <a:pt x="25908" y="2285"/>
                    </a:lnTo>
                    <a:lnTo>
                      <a:pt x="31242" y="4571"/>
                    </a:lnTo>
                    <a:lnTo>
                      <a:pt x="31242" y="6857"/>
                    </a:lnTo>
                    <a:lnTo>
                      <a:pt x="32004" y="1142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31"/>
              <p:cNvSpPr/>
              <p:nvPr/>
            </p:nvSpPr>
            <p:spPr>
              <a:xfrm>
                <a:off x="5019294" y="2614422"/>
                <a:ext cx="24130" cy="24130"/>
              </a:xfrm>
              <a:custGeom>
                <a:rect b="b" l="l" r="r" t="t"/>
                <a:pathLst>
                  <a:path extrusionOk="0" h="24130" w="2412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3621"/>
                    </a:lnTo>
                    <a:lnTo>
                      <a:pt x="18288" y="23621"/>
                    </a:lnTo>
                    <a:lnTo>
                      <a:pt x="23622" y="18287"/>
                    </a:lnTo>
                    <a:lnTo>
                      <a:pt x="23622" y="12191"/>
                    </a:lnTo>
                    <a:lnTo>
                      <a:pt x="23622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12" name="Google Shape;2412;p31"/>
            <p:cNvSpPr/>
            <p:nvPr/>
          </p:nvSpPr>
          <p:spPr>
            <a:xfrm>
              <a:off x="2087117" y="2771394"/>
              <a:ext cx="906144" cy="63500"/>
            </a:xfrm>
            <a:custGeom>
              <a:rect b="b" l="l" r="r" t="t"/>
              <a:pathLst>
                <a:path extrusionOk="0" h="63500" w="906144">
                  <a:moveTo>
                    <a:pt x="0" y="63246"/>
                  </a:moveTo>
                  <a:lnTo>
                    <a:pt x="49827" y="49958"/>
                  </a:lnTo>
                  <a:lnTo>
                    <a:pt x="99369" y="44719"/>
                  </a:lnTo>
                  <a:lnTo>
                    <a:pt x="162758" y="39004"/>
                  </a:lnTo>
                  <a:lnTo>
                    <a:pt x="229743" y="33849"/>
                  </a:lnTo>
                  <a:lnTo>
                    <a:pt x="300609" y="28967"/>
                  </a:lnTo>
                  <a:lnTo>
                    <a:pt x="336042" y="26670"/>
                  </a:lnTo>
                  <a:lnTo>
                    <a:pt x="377320" y="23502"/>
                  </a:lnTo>
                  <a:lnTo>
                    <a:pt x="418814" y="20764"/>
                  </a:lnTo>
                  <a:lnTo>
                    <a:pt x="460450" y="18311"/>
                  </a:lnTo>
                  <a:lnTo>
                    <a:pt x="502158" y="16002"/>
                  </a:lnTo>
                  <a:lnTo>
                    <a:pt x="543186" y="14406"/>
                  </a:lnTo>
                  <a:lnTo>
                    <a:pt x="584072" y="12954"/>
                  </a:lnTo>
                  <a:lnTo>
                    <a:pt x="624959" y="11501"/>
                  </a:lnTo>
                  <a:lnTo>
                    <a:pt x="665988" y="9906"/>
                  </a:lnTo>
                  <a:lnTo>
                    <a:pt x="705993" y="8632"/>
                  </a:lnTo>
                  <a:lnTo>
                    <a:pt x="745998" y="7143"/>
                  </a:lnTo>
                  <a:lnTo>
                    <a:pt x="786003" y="5512"/>
                  </a:lnTo>
                  <a:lnTo>
                    <a:pt x="826008" y="3810"/>
                  </a:lnTo>
                  <a:lnTo>
                    <a:pt x="844748" y="3000"/>
                  </a:lnTo>
                  <a:lnTo>
                    <a:pt x="863346" y="1905"/>
                  </a:lnTo>
                  <a:lnTo>
                    <a:pt x="881943" y="809"/>
                  </a:lnTo>
                  <a:lnTo>
                    <a:pt x="900684" y="0"/>
                  </a:lnTo>
                  <a:lnTo>
                    <a:pt x="903732" y="0"/>
                  </a:lnTo>
                  <a:lnTo>
                    <a:pt x="904494" y="0"/>
                  </a:lnTo>
                  <a:lnTo>
                    <a:pt x="906018" y="0"/>
                  </a:lnTo>
                  <a:lnTo>
                    <a:pt x="890563" y="4548"/>
                  </a:lnTo>
                  <a:lnTo>
                    <a:pt x="874966" y="7239"/>
                  </a:lnTo>
                  <a:lnTo>
                    <a:pt x="859083" y="8786"/>
                  </a:lnTo>
                  <a:lnTo>
                    <a:pt x="842772" y="990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3" name="Google Shape;2413;p31"/>
            <p:cNvGrpSpPr/>
            <p:nvPr/>
          </p:nvGrpSpPr>
          <p:grpSpPr>
            <a:xfrm>
              <a:off x="2132075" y="2415540"/>
              <a:ext cx="327686" cy="252246"/>
              <a:chOff x="2132075" y="2415540"/>
              <a:chExt cx="327686" cy="252246"/>
            </a:xfrm>
          </p:grpSpPr>
          <p:sp>
            <p:nvSpPr>
              <p:cNvPr id="2414" name="Google Shape;2414;p31"/>
              <p:cNvSpPr/>
              <p:nvPr/>
            </p:nvSpPr>
            <p:spPr>
              <a:xfrm>
                <a:off x="2132075" y="2415540"/>
                <a:ext cx="151130" cy="246379"/>
              </a:xfrm>
              <a:custGeom>
                <a:rect b="b" l="l" r="r" t="t"/>
                <a:pathLst>
                  <a:path extrusionOk="0" h="246380" w="151130">
                    <a:moveTo>
                      <a:pt x="44957" y="0"/>
                    </a:moveTo>
                    <a:lnTo>
                      <a:pt x="39504" y="18288"/>
                    </a:lnTo>
                    <a:lnTo>
                      <a:pt x="36194" y="36004"/>
                    </a:lnTo>
                    <a:lnTo>
                      <a:pt x="34028" y="54006"/>
                    </a:lnTo>
                    <a:lnTo>
                      <a:pt x="32003" y="73152"/>
                    </a:lnTo>
                    <a:lnTo>
                      <a:pt x="24645" y="115907"/>
                    </a:lnTo>
                    <a:lnTo>
                      <a:pt x="14858" y="158591"/>
                    </a:lnTo>
                    <a:lnTo>
                      <a:pt x="5643" y="201418"/>
                    </a:lnTo>
                    <a:lnTo>
                      <a:pt x="0" y="244602"/>
                    </a:lnTo>
                    <a:lnTo>
                      <a:pt x="0" y="245364"/>
                    </a:lnTo>
                    <a:lnTo>
                      <a:pt x="8381" y="245364"/>
                    </a:lnTo>
                    <a:lnTo>
                      <a:pt x="16001" y="246126"/>
                    </a:lnTo>
                    <a:lnTo>
                      <a:pt x="24383" y="246126"/>
                    </a:lnTo>
                    <a:lnTo>
                      <a:pt x="41076" y="245328"/>
                    </a:lnTo>
                    <a:lnTo>
                      <a:pt x="57911" y="244316"/>
                    </a:lnTo>
                    <a:lnTo>
                      <a:pt x="74747" y="243447"/>
                    </a:lnTo>
                    <a:lnTo>
                      <a:pt x="91439" y="243078"/>
                    </a:lnTo>
                    <a:lnTo>
                      <a:pt x="104703" y="242887"/>
                    </a:lnTo>
                    <a:lnTo>
                      <a:pt x="118109" y="242697"/>
                    </a:lnTo>
                    <a:lnTo>
                      <a:pt x="131516" y="243078"/>
                    </a:lnTo>
                    <a:lnTo>
                      <a:pt x="144779" y="244602"/>
                    </a:lnTo>
                    <a:lnTo>
                      <a:pt x="147827" y="245364"/>
                    </a:lnTo>
                    <a:lnTo>
                      <a:pt x="148589" y="245364"/>
                    </a:lnTo>
                    <a:lnTo>
                      <a:pt x="150875" y="24536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15" name="Google Shape;2415;p3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312811" y="2444470"/>
                <a:ext cx="146950" cy="2233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16" name="Google Shape;2416;p3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529814" y="2410942"/>
              <a:ext cx="429152" cy="2515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17" name="Google Shape;2417;p31"/>
            <p:cNvGrpSpPr/>
            <p:nvPr/>
          </p:nvGrpSpPr>
          <p:grpSpPr>
            <a:xfrm>
              <a:off x="2695956" y="2945891"/>
              <a:ext cx="1679472" cy="947191"/>
              <a:chOff x="2695956" y="2945891"/>
              <a:chExt cx="1679472" cy="947191"/>
            </a:xfrm>
          </p:grpSpPr>
          <p:sp>
            <p:nvSpPr>
              <p:cNvPr id="2418" name="Google Shape;2418;p31"/>
              <p:cNvSpPr/>
              <p:nvPr/>
            </p:nvSpPr>
            <p:spPr>
              <a:xfrm>
                <a:off x="2695956" y="2945891"/>
                <a:ext cx="1652905" cy="845819"/>
              </a:xfrm>
              <a:custGeom>
                <a:rect b="b" l="l" r="r" t="t"/>
                <a:pathLst>
                  <a:path extrusionOk="0" h="845820" w="1652904">
                    <a:moveTo>
                      <a:pt x="0" y="0"/>
                    </a:moveTo>
                    <a:lnTo>
                      <a:pt x="130" y="11763"/>
                    </a:lnTo>
                    <a:lnTo>
                      <a:pt x="476" y="23241"/>
                    </a:lnTo>
                    <a:lnTo>
                      <a:pt x="964" y="34718"/>
                    </a:lnTo>
                    <a:lnTo>
                      <a:pt x="1524" y="46482"/>
                    </a:lnTo>
                    <a:lnTo>
                      <a:pt x="2226" y="64317"/>
                    </a:lnTo>
                    <a:lnTo>
                      <a:pt x="3143" y="82296"/>
                    </a:lnTo>
                    <a:lnTo>
                      <a:pt x="4202" y="100274"/>
                    </a:lnTo>
                    <a:lnTo>
                      <a:pt x="5334" y="118110"/>
                    </a:lnTo>
                    <a:lnTo>
                      <a:pt x="7262" y="153995"/>
                    </a:lnTo>
                    <a:lnTo>
                      <a:pt x="8763" y="189738"/>
                    </a:lnTo>
                    <a:lnTo>
                      <a:pt x="10263" y="225480"/>
                    </a:lnTo>
                    <a:lnTo>
                      <a:pt x="12192" y="261365"/>
                    </a:lnTo>
                    <a:lnTo>
                      <a:pt x="14668" y="311753"/>
                    </a:lnTo>
                    <a:lnTo>
                      <a:pt x="18288" y="362712"/>
                    </a:lnTo>
                    <a:lnTo>
                      <a:pt x="24003" y="417480"/>
                    </a:lnTo>
                    <a:lnTo>
                      <a:pt x="32004" y="471678"/>
                    </a:lnTo>
                    <a:lnTo>
                      <a:pt x="44541" y="523220"/>
                    </a:lnTo>
                    <a:lnTo>
                      <a:pt x="68580" y="575691"/>
                    </a:lnTo>
                    <a:lnTo>
                      <a:pt x="93726" y="607314"/>
                    </a:lnTo>
                    <a:lnTo>
                      <a:pt x="133588" y="638603"/>
                    </a:lnTo>
                    <a:lnTo>
                      <a:pt x="168282" y="655855"/>
                    </a:lnTo>
                    <a:lnTo>
                      <a:pt x="208811" y="669976"/>
                    </a:lnTo>
                    <a:lnTo>
                      <a:pt x="256234" y="682918"/>
                    </a:lnTo>
                    <a:lnTo>
                      <a:pt x="310264" y="694967"/>
                    </a:lnTo>
                    <a:lnTo>
                      <a:pt x="369010" y="706028"/>
                    </a:lnTo>
                    <a:lnTo>
                      <a:pt x="432184" y="714958"/>
                    </a:lnTo>
                    <a:lnTo>
                      <a:pt x="508194" y="722756"/>
                    </a:lnTo>
                    <a:lnTo>
                      <a:pt x="552545" y="726376"/>
                    </a:lnTo>
                    <a:lnTo>
                      <a:pt x="597038" y="729710"/>
                    </a:lnTo>
                    <a:lnTo>
                      <a:pt x="641604" y="733043"/>
                    </a:lnTo>
                    <a:lnTo>
                      <a:pt x="680466" y="736484"/>
                    </a:lnTo>
                    <a:lnTo>
                      <a:pt x="719328" y="739997"/>
                    </a:lnTo>
                    <a:lnTo>
                      <a:pt x="758190" y="743652"/>
                    </a:lnTo>
                    <a:lnTo>
                      <a:pt x="797052" y="747521"/>
                    </a:lnTo>
                    <a:lnTo>
                      <a:pt x="844972" y="753355"/>
                    </a:lnTo>
                    <a:lnTo>
                      <a:pt x="892747" y="759811"/>
                    </a:lnTo>
                    <a:lnTo>
                      <a:pt x="940411" y="766779"/>
                    </a:lnTo>
                    <a:lnTo>
                      <a:pt x="988003" y="774149"/>
                    </a:lnTo>
                    <a:lnTo>
                      <a:pt x="1035558" y="781811"/>
                    </a:lnTo>
                    <a:lnTo>
                      <a:pt x="1075693" y="787515"/>
                    </a:lnTo>
                    <a:lnTo>
                      <a:pt x="1116044" y="793146"/>
                    </a:lnTo>
                    <a:lnTo>
                      <a:pt x="1156537" y="798635"/>
                    </a:lnTo>
                    <a:lnTo>
                      <a:pt x="1197102" y="803909"/>
                    </a:lnTo>
                    <a:lnTo>
                      <a:pt x="1236654" y="808767"/>
                    </a:lnTo>
                    <a:lnTo>
                      <a:pt x="1276350" y="813054"/>
                    </a:lnTo>
                    <a:lnTo>
                      <a:pt x="1316045" y="816768"/>
                    </a:lnTo>
                    <a:lnTo>
                      <a:pt x="1355598" y="819911"/>
                    </a:lnTo>
                    <a:lnTo>
                      <a:pt x="1391031" y="822757"/>
                    </a:lnTo>
                    <a:lnTo>
                      <a:pt x="1461897" y="828163"/>
                    </a:lnTo>
                    <a:lnTo>
                      <a:pt x="1526928" y="832187"/>
                    </a:lnTo>
                    <a:lnTo>
                      <a:pt x="1556385" y="833723"/>
                    </a:lnTo>
                    <a:lnTo>
                      <a:pt x="1585841" y="835402"/>
                    </a:lnTo>
                    <a:lnTo>
                      <a:pt x="1615440" y="837437"/>
                    </a:lnTo>
                    <a:lnTo>
                      <a:pt x="1622762" y="837807"/>
                    </a:lnTo>
                    <a:lnTo>
                      <a:pt x="1630584" y="838104"/>
                    </a:lnTo>
                    <a:lnTo>
                      <a:pt x="1638264" y="838831"/>
                    </a:lnTo>
                    <a:lnTo>
                      <a:pt x="1645158" y="840485"/>
                    </a:lnTo>
                    <a:lnTo>
                      <a:pt x="1645920" y="840485"/>
                    </a:lnTo>
                    <a:lnTo>
                      <a:pt x="1646682" y="841247"/>
                    </a:lnTo>
                    <a:lnTo>
                      <a:pt x="1643633" y="842771"/>
                    </a:lnTo>
                    <a:lnTo>
                      <a:pt x="1652777" y="842771"/>
                    </a:lnTo>
                    <a:lnTo>
                      <a:pt x="1641348" y="845057"/>
                    </a:lnTo>
                    <a:lnTo>
                      <a:pt x="1632966" y="845819"/>
                    </a:lnTo>
                    <a:lnTo>
                      <a:pt x="1629918" y="845819"/>
                    </a:lnTo>
                    <a:lnTo>
                      <a:pt x="1623822" y="84581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19" name="Google Shape;2419;p3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203166" y="3678910"/>
                <a:ext cx="172262" cy="2141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20" name="Google Shape;2420;p31"/>
            <p:cNvSpPr/>
            <p:nvPr/>
          </p:nvSpPr>
          <p:spPr>
            <a:xfrm>
              <a:off x="4802885" y="3671315"/>
              <a:ext cx="127635" cy="285115"/>
            </a:xfrm>
            <a:custGeom>
              <a:rect b="b" l="l" r="r" t="t"/>
              <a:pathLst>
                <a:path extrusionOk="0" h="285114" w="127635">
                  <a:moveTo>
                    <a:pt x="8381" y="0"/>
                  </a:moveTo>
                  <a:lnTo>
                    <a:pt x="8381" y="3048"/>
                  </a:lnTo>
                  <a:lnTo>
                    <a:pt x="8381" y="4572"/>
                  </a:lnTo>
                  <a:lnTo>
                    <a:pt x="8381" y="8382"/>
                  </a:lnTo>
                  <a:lnTo>
                    <a:pt x="8286" y="56007"/>
                  </a:lnTo>
                  <a:lnTo>
                    <a:pt x="7619" y="103632"/>
                  </a:lnTo>
                  <a:lnTo>
                    <a:pt x="5917" y="135064"/>
                  </a:lnTo>
                  <a:lnTo>
                    <a:pt x="4286" y="166497"/>
                  </a:lnTo>
                  <a:lnTo>
                    <a:pt x="2797" y="197929"/>
                  </a:lnTo>
                  <a:lnTo>
                    <a:pt x="1523" y="229361"/>
                  </a:lnTo>
                  <a:lnTo>
                    <a:pt x="964" y="239779"/>
                  </a:lnTo>
                  <a:lnTo>
                    <a:pt x="476" y="250412"/>
                  </a:lnTo>
                  <a:lnTo>
                    <a:pt x="130" y="261187"/>
                  </a:lnTo>
                  <a:lnTo>
                    <a:pt x="0" y="272034"/>
                  </a:lnTo>
                  <a:lnTo>
                    <a:pt x="0" y="273558"/>
                  </a:lnTo>
                  <a:lnTo>
                    <a:pt x="0" y="275844"/>
                  </a:lnTo>
                  <a:lnTo>
                    <a:pt x="0" y="278130"/>
                  </a:lnTo>
                  <a:lnTo>
                    <a:pt x="6857" y="278130"/>
                  </a:lnTo>
                  <a:lnTo>
                    <a:pt x="13715" y="278892"/>
                  </a:lnTo>
                  <a:lnTo>
                    <a:pt x="20573" y="278892"/>
                  </a:lnTo>
                  <a:lnTo>
                    <a:pt x="33158" y="279582"/>
                  </a:lnTo>
                  <a:lnTo>
                    <a:pt x="45815" y="280416"/>
                  </a:lnTo>
                  <a:lnTo>
                    <a:pt x="58614" y="281249"/>
                  </a:lnTo>
                  <a:lnTo>
                    <a:pt x="71627" y="281940"/>
                  </a:lnTo>
                  <a:lnTo>
                    <a:pt x="82486" y="282618"/>
                  </a:lnTo>
                  <a:lnTo>
                    <a:pt x="93344" y="283368"/>
                  </a:lnTo>
                  <a:lnTo>
                    <a:pt x="104203" y="283975"/>
                  </a:lnTo>
                  <a:lnTo>
                    <a:pt x="115061" y="284226"/>
                  </a:lnTo>
                  <a:lnTo>
                    <a:pt x="118871" y="284988"/>
                  </a:lnTo>
                  <a:lnTo>
                    <a:pt x="123443" y="284226"/>
                  </a:lnTo>
                  <a:lnTo>
                    <a:pt x="127253" y="284226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1" name="Google Shape;2421;p31"/>
            <p:cNvGrpSpPr/>
            <p:nvPr/>
          </p:nvGrpSpPr>
          <p:grpSpPr>
            <a:xfrm>
              <a:off x="4999647" y="3742156"/>
              <a:ext cx="548499" cy="214029"/>
              <a:chOff x="4999647" y="3742156"/>
              <a:chExt cx="548499" cy="214029"/>
            </a:xfrm>
          </p:grpSpPr>
          <p:pic>
            <p:nvPicPr>
              <p:cNvPr id="2422" name="Google Shape;2422;p3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999647" y="3742156"/>
                <a:ext cx="117208" cy="2053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3" name="Google Shape;2423;p3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144998" y="3773398"/>
                <a:ext cx="128947" cy="1722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4" name="Google Shape;2424;p3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294255" y="3758158"/>
                <a:ext cx="102992" cy="198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5" name="Google Shape;2425;p3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420080" y="3761968"/>
                <a:ext cx="128066" cy="1684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26" name="Google Shape;2426;p31"/>
            <p:cNvGrpSpPr/>
            <p:nvPr/>
          </p:nvGrpSpPr>
          <p:grpSpPr>
            <a:xfrm>
              <a:off x="5859754" y="3676624"/>
              <a:ext cx="985316" cy="286563"/>
              <a:chOff x="5859754" y="3676624"/>
              <a:chExt cx="985316" cy="286563"/>
            </a:xfrm>
          </p:grpSpPr>
          <p:pic>
            <p:nvPicPr>
              <p:cNvPr id="2427" name="Google Shape;2427;p3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859754" y="3749943"/>
                <a:ext cx="370382" cy="2132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8" name="Google Shape;2428;p3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250184" y="3784066"/>
                <a:ext cx="94253" cy="130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9" name="Google Shape;2429;p3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6368770" y="3740632"/>
                <a:ext cx="322376" cy="1795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0" name="Google Shape;2430;p31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717004" y="3676624"/>
                <a:ext cx="128066" cy="1913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31" name="Google Shape;2431;p31"/>
            <p:cNvGrpSpPr/>
            <p:nvPr/>
          </p:nvGrpSpPr>
          <p:grpSpPr>
            <a:xfrm>
              <a:off x="7210018" y="3656526"/>
              <a:ext cx="459766" cy="185693"/>
              <a:chOff x="7210018" y="3656526"/>
              <a:chExt cx="459766" cy="185693"/>
            </a:xfrm>
          </p:grpSpPr>
          <p:pic>
            <p:nvPicPr>
              <p:cNvPr id="2432" name="Google Shape;2432;p3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7210018" y="3666718"/>
                <a:ext cx="111302" cy="175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3" name="Google Shape;2433;p31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353274" y="3656526"/>
                <a:ext cx="263702" cy="1771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34" name="Google Shape;2434;p31"/>
              <p:cNvSpPr/>
              <p:nvPr/>
            </p:nvSpPr>
            <p:spPr>
              <a:xfrm>
                <a:off x="7648194" y="3686555"/>
                <a:ext cx="21590" cy="104775"/>
              </a:xfrm>
              <a:custGeom>
                <a:rect b="b" l="l" r="r" t="t"/>
                <a:pathLst>
                  <a:path extrusionOk="0" h="104775" w="21590">
                    <a:moveTo>
                      <a:pt x="0" y="0"/>
                    </a:moveTo>
                    <a:lnTo>
                      <a:pt x="3595" y="9620"/>
                    </a:lnTo>
                    <a:lnTo>
                      <a:pt x="6477" y="19240"/>
                    </a:lnTo>
                    <a:lnTo>
                      <a:pt x="8786" y="29146"/>
                    </a:lnTo>
                    <a:lnTo>
                      <a:pt x="10668" y="39624"/>
                    </a:lnTo>
                    <a:lnTo>
                      <a:pt x="12692" y="50601"/>
                    </a:lnTo>
                    <a:lnTo>
                      <a:pt x="14287" y="61722"/>
                    </a:lnTo>
                    <a:lnTo>
                      <a:pt x="15597" y="72842"/>
                    </a:lnTo>
                    <a:lnTo>
                      <a:pt x="16764" y="83820"/>
                    </a:lnTo>
                    <a:lnTo>
                      <a:pt x="17526" y="92964"/>
                    </a:lnTo>
                    <a:lnTo>
                      <a:pt x="17526" y="97536"/>
                    </a:lnTo>
                    <a:lnTo>
                      <a:pt x="21336" y="10439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5" name="Google Shape;2435;p31"/>
            <p:cNvGrpSpPr/>
            <p:nvPr/>
          </p:nvGrpSpPr>
          <p:grpSpPr>
            <a:xfrm>
              <a:off x="7727416" y="3610330"/>
              <a:ext cx="705663" cy="189788"/>
              <a:chOff x="7727416" y="3610330"/>
              <a:chExt cx="705663" cy="189788"/>
            </a:xfrm>
          </p:grpSpPr>
          <p:pic>
            <p:nvPicPr>
              <p:cNvPr id="2436" name="Google Shape;2436;p3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7727416" y="3648430"/>
                <a:ext cx="131114" cy="1486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7" name="Google Shape;2437;p31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7898104" y="3636238"/>
                <a:ext cx="410304" cy="163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8" name="Google Shape;2438;p31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8329087" y="3610330"/>
                <a:ext cx="103992" cy="1570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39" name="Google Shape;2439;p3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746972" y="3576993"/>
              <a:ext cx="120446" cy="1987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40" name="Google Shape;2440;p31"/>
            <p:cNvGrpSpPr/>
            <p:nvPr/>
          </p:nvGrpSpPr>
          <p:grpSpPr>
            <a:xfrm>
              <a:off x="6303238" y="4192498"/>
              <a:ext cx="930679" cy="278180"/>
              <a:chOff x="6303238" y="4192498"/>
              <a:chExt cx="930679" cy="278180"/>
            </a:xfrm>
          </p:grpSpPr>
          <p:pic>
            <p:nvPicPr>
              <p:cNvPr id="2441" name="Google Shape;2441;p31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6303238" y="4265650"/>
                <a:ext cx="461060" cy="2050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2" name="Google Shape;2442;p31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6790894" y="4264126"/>
                <a:ext cx="303350" cy="155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3" name="Google Shape;2443;p31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7117054" y="4192498"/>
                <a:ext cx="116863" cy="1931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44" name="Google Shape;2444;p31"/>
            <p:cNvGrpSpPr/>
            <p:nvPr/>
          </p:nvGrpSpPr>
          <p:grpSpPr>
            <a:xfrm>
              <a:off x="7578826" y="4107750"/>
              <a:ext cx="893876" cy="251676"/>
              <a:chOff x="7578826" y="4107750"/>
              <a:chExt cx="893876" cy="251676"/>
            </a:xfrm>
          </p:grpSpPr>
          <p:pic>
            <p:nvPicPr>
              <p:cNvPr id="2445" name="Google Shape;2445;p31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7578826" y="4174210"/>
                <a:ext cx="310946" cy="1852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6" name="Google Shape;2446;p31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7910487" y="4139158"/>
                <a:ext cx="317614" cy="174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7" name="Google Shape;2447;p31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8251101" y="4134586"/>
                <a:ext cx="83680" cy="1270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8" name="Google Shape;2448;p31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8360638" y="4107750"/>
                <a:ext cx="112064" cy="1571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49" name="Google Shape;2449;p31"/>
            <p:cNvGrpSpPr/>
            <p:nvPr/>
          </p:nvGrpSpPr>
          <p:grpSpPr>
            <a:xfrm>
              <a:off x="5478754" y="2231872"/>
              <a:ext cx="268250" cy="257582"/>
              <a:chOff x="5478754" y="2231872"/>
              <a:chExt cx="268250" cy="257582"/>
            </a:xfrm>
          </p:grpSpPr>
          <p:pic>
            <p:nvPicPr>
              <p:cNvPr id="2450" name="Google Shape;2450;p31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5478754" y="2231872"/>
                <a:ext cx="123494" cy="2301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51" name="Google Shape;2451;p31"/>
              <p:cNvSpPr/>
              <p:nvPr/>
            </p:nvSpPr>
            <p:spPr>
              <a:xfrm>
                <a:off x="5633466" y="2345436"/>
                <a:ext cx="55880" cy="89535"/>
              </a:xfrm>
              <a:custGeom>
                <a:rect b="b" l="l" r="r" t="t"/>
                <a:pathLst>
                  <a:path extrusionOk="0" h="89535" w="55879">
                    <a:moveTo>
                      <a:pt x="0" y="0"/>
                    </a:moveTo>
                    <a:lnTo>
                      <a:pt x="19050" y="37337"/>
                    </a:lnTo>
                    <a:lnTo>
                      <a:pt x="26789" y="47196"/>
                    </a:lnTo>
                    <a:lnTo>
                      <a:pt x="34099" y="57340"/>
                    </a:lnTo>
                    <a:lnTo>
                      <a:pt x="41124" y="67770"/>
                    </a:lnTo>
                    <a:lnTo>
                      <a:pt x="48006" y="78485"/>
                    </a:lnTo>
                    <a:lnTo>
                      <a:pt x="51054" y="83057"/>
                    </a:lnTo>
                    <a:lnTo>
                      <a:pt x="51816" y="86105"/>
                    </a:lnTo>
                    <a:lnTo>
                      <a:pt x="55626" y="8915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Google Shape;2452;p31"/>
              <p:cNvSpPr/>
              <p:nvPr/>
            </p:nvSpPr>
            <p:spPr>
              <a:xfrm>
                <a:off x="5650230" y="2344674"/>
                <a:ext cx="36195" cy="102235"/>
              </a:xfrm>
              <a:custGeom>
                <a:rect b="b" l="l" r="r" t="t"/>
                <a:pathLst>
                  <a:path extrusionOk="0" h="102235" w="36195">
                    <a:moveTo>
                      <a:pt x="35813" y="0"/>
                    </a:moveTo>
                    <a:lnTo>
                      <a:pt x="8786" y="45112"/>
                    </a:lnTo>
                    <a:lnTo>
                      <a:pt x="0" y="96012"/>
                    </a:lnTo>
                    <a:lnTo>
                      <a:pt x="0" y="98298"/>
                    </a:lnTo>
                    <a:lnTo>
                      <a:pt x="0" y="99822"/>
                    </a:lnTo>
                    <a:lnTo>
                      <a:pt x="0" y="10210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31"/>
              <p:cNvSpPr/>
              <p:nvPr/>
            </p:nvSpPr>
            <p:spPr>
              <a:xfrm>
                <a:off x="5739384" y="2420874"/>
                <a:ext cx="7620" cy="68580"/>
              </a:xfrm>
              <a:custGeom>
                <a:rect b="b" l="l" r="r" t="t"/>
                <a:pathLst>
                  <a:path extrusionOk="0" h="68580" w="7620">
                    <a:moveTo>
                      <a:pt x="0" y="0"/>
                    </a:moveTo>
                    <a:lnTo>
                      <a:pt x="7179" y="41148"/>
                    </a:lnTo>
                    <a:lnTo>
                      <a:pt x="7143" y="50292"/>
                    </a:lnTo>
                    <a:lnTo>
                      <a:pt x="6965" y="59436"/>
                    </a:lnTo>
                    <a:lnTo>
                      <a:pt x="6858" y="6858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31"/>
              <p:cNvSpPr/>
              <p:nvPr/>
            </p:nvSpPr>
            <p:spPr>
              <a:xfrm>
                <a:off x="5715000" y="2331720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5" name="Google Shape;2455;p31"/>
            <p:cNvGrpSpPr/>
            <p:nvPr/>
          </p:nvGrpSpPr>
          <p:grpSpPr>
            <a:xfrm>
              <a:off x="5823204" y="2305024"/>
              <a:ext cx="226313" cy="176834"/>
              <a:chOff x="5823204" y="2305024"/>
              <a:chExt cx="226313" cy="176834"/>
            </a:xfrm>
          </p:grpSpPr>
          <p:sp>
            <p:nvSpPr>
              <p:cNvPr id="2456" name="Google Shape;2456;p31"/>
              <p:cNvSpPr/>
              <p:nvPr/>
            </p:nvSpPr>
            <p:spPr>
              <a:xfrm>
                <a:off x="5823204" y="2371344"/>
                <a:ext cx="59690" cy="7620"/>
              </a:xfrm>
              <a:custGeom>
                <a:rect b="b" l="l" r="r" t="t"/>
                <a:pathLst>
                  <a:path extrusionOk="0" h="7619" w="59689">
                    <a:moveTo>
                      <a:pt x="0" y="6858"/>
                    </a:moveTo>
                    <a:lnTo>
                      <a:pt x="8786" y="7155"/>
                    </a:lnTo>
                    <a:lnTo>
                      <a:pt x="17145" y="6953"/>
                    </a:lnTo>
                    <a:lnTo>
                      <a:pt x="25503" y="6322"/>
                    </a:lnTo>
                    <a:lnTo>
                      <a:pt x="34290" y="5334"/>
                    </a:lnTo>
                    <a:lnTo>
                      <a:pt x="40576" y="4500"/>
                    </a:lnTo>
                    <a:lnTo>
                      <a:pt x="46862" y="3238"/>
                    </a:lnTo>
                    <a:lnTo>
                      <a:pt x="53149" y="1690"/>
                    </a:lnTo>
                    <a:lnTo>
                      <a:pt x="5943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57" name="Google Shape;2457;p31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5923000" y="2305024"/>
                <a:ext cx="126517" cy="1768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58" name="Google Shape;2458;p31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6097498" y="2227300"/>
              <a:ext cx="84644" cy="2530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9" name="Google Shape;2459;p31"/>
            <p:cNvSpPr/>
            <p:nvPr/>
          </p:nvSpPr>
          <p:spPr>
            <a:xfrm>
              <a:off x="5488435" y="2283106"/>
              <a:ext cx="128270" cy="294005"/>
            </a:xfrm>
            <a:custGeom>
              <a:rect b="b" l="l" r="r" t="t"/>
              <a:pathLst>
                <a:path extrusionOk="0" h="294005" w="128270">
                  <a:moveTo>
                    <a:pt x="34540" y="2893"/>
                  </a:moveTo>
                  <a:lnTo>
                    <a:pt x="29741" y="2024"/>
                  </a:lnTo>
                  <a:lnTo>
                    <a:pt x="21871" y="511"/>
                  </a:lnTo>
                  <a:lnTo>
                    <a:pt x="13858" y="0"/>
                  </a:lnTo>
                  <a:lnTo>
                    <a:pt x="1012" y="42517"/>
                  </a:lnTo>
                  <a:lnTo>
                    <a:pt x="59" y="94618"/>
                  </a:lnTo>
                  <a:lnTo>
                    <a:pt x="154" y="120419"/>
                  </a:lnTo>
                  <a:lnTo>
                    <a:pt x="250" y="146149"/>
                  </a:lnTo>
                  <a:lnTo>
                    <a:pt x="0" y="172188"/>
                  </a:lnTo>
                  <a:lnTo>
                    <a:pt x="3786" y="224266"/>
                  </a:lnTo>
                  <a:lnTo>
                    <a:pt x="22526" y="266319"/>
                  </a:lnTo>
                  <a:lnTo>
                    <a:pt x="55078" y="288345"/>
                  </a:lnTo>
                  <a:lnTo>
                    <a:pt x="105025" y="293691"/>
                  </a:lnTo>
                  <a:lnTo>
                    <a:pt x="116288" y="293322"/>
                  </a:lnTo>
                  <a:lnTo>
                    <a:pt x="128266" y="292453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60" name="Google Shape;2460;p31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6177508" y="2144968"/>
              <a:ext cx="82346" cy="113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1" name="Google Shape;2461;p31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6402298" y="2320264"/>
              <a:ext cx="117398" cy="131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2" name="Google Shape;2462;p31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6685107" y="2262721"/>
              <a:ext cx="168345" cy="2229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63" name="Google Shape;2463;p31"/>
            <p:cNvGrpSpPr/>
            <p:nvPr/>
          </p:nvGrpSpPr>
          <p:grpSpPr>
            <a:xfrm>
              <a:off x="7079741" y="2187676"/>
              <a:ext cx="396621" cy="257708"/>
              <a:chOff x="7079741" y="2187676"/>
              <a:chExt cx="396621" cy="257708"/>
            </a:xfrm>
          </p:grpSpPr>
          <p:sp>
            <p:nvSpPr>
              <p:cNvPr id="2464" name="Google Shape;2464;p31"/>
              <p:cNvSpPr/>
              <p:nvPr/>
            </p:nvSpPr>
            <p:spPr>
              <a:xfrm>
                <a:off x="7079741" y="2255519"/>
                <a:ext cx="31750" cy="149225"/>
              </a:xfrm>
              <a:custGeom>
                <a:rect b="b" l="l" r="r" t="t"/>
                <a:pathLst>
                  <a:path extrusionOk="0" h="149225" w="31750">
                    <a:moveTo>
                      <a:pt x="0" y="0"/>
                    </a:moveTo>
                    <a:lnTo>
                      <a:pt x="952" y="15311"/>
                    </a:lnTo>
                    <a:lnTo>
                      <a:pt x="2476" y="30480"/>
                    </a:lnTo>
                    <a:lnTo>
                      <a:pt x="4286" y="45648"/>
                    </a:lnTo>
                    <a:lnTo>
                      <a:pt x="6096" y="60960"/>
                    </a:lnTo>
                    <a:lnTo>
                      <a:pt x="12846" y="115502"/>
                    </a:lnTo>
                    <a:lnTo>
                      <a:pt x="23943" y="148887"/>
                    </a:lnTo>
                    <a:lnTo>
                      <a:pt x="28194" y="148590"/>
                    </a:lnTo>
                    <a:lnTo>
                      <a:pt x="28956" y="147066"/>
                    </a:lnTo>
                    <a:lnTo>
                      <a:pt x="30480" y="144780"/>
                    </a:lnTo>
                    <a:lnTo>
                      <a:pt x="31242" y="14325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5" name="Google Shape;2465;p31"/>
              <p:cNvSpPr/>
              <p:nvPr/>
            </p:nvSpPr>
            <p:spPr>
              <a:xfrm>
                <a:off x="7123937" y="2237231"/>
                <a:ext cx="13970" cy="181610"/>
              </a:xfrm>
              <a:custGeom>
                <a:rect b="b" l="l" r="r" t="t"/>
                <a:pathLst>
                  <a:path extrusionOk="0" h="181610" w="13970">
                    <a:moveTo>
                      <a:pt x="0" y="0"/>
                    </a:moveTo>
                    <a:lnTo>
                      <a:pt x="1821" y="19431"/>
                    </a:lnTo>
                    <a:lnTo>
                      <a:pt x="3714" y="38862"/>
                    </a:lnTo>
                    <a:lnTo>
                      <a:pt x="5464" y="58293"/>
                    </a:lnTo>
                    <a:lnTo>
                      <a:pt x="8667" y="107537"/>
                    </a:lnTo>
                    <a:lnTo>
                      <a:pt x="10072" y="148994"/>
                    </a:lnTo>
                    <a:lnTo>
                      <a:pt x="10096" y="160781"/>
                    </a:lnTo>
                    <a:lnTo>
                      <a:pt x="10977" y="171997"/>
                    </a:lnTo>
                    <a:lnTo>
                      <a:pt x="13716" y="18135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66" name="Google Shape;2466;p31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7186396" y="2187676"/>
                <a:ext cx="233222" cy="1806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67" name="Google Shape;2467;p31"/>
              <p:cNvSpPr/>
              <p:nvPr/>
            </p:nvSpPr>
            <p:spPr>
              <a:xfrm>
                <a:off x="7459217" y="2343149"/>
                <a:ext cx="17145" cy="102235"/>
              </a:xfrm>
              <a:custGeom>
                <a:rect b="b" l="l" r="r" t="t"/>
                <a:pathLst>
                  <a:path extrusionOk="0" h="102235" w="17145">
                    <a:moveTo>
                      <a:pt x="16764" y="0"/>
                    </a:moveTo>
                    <a:lnTo>
                      <a:pt x="16323" y="10739"/>
                    </a:lnTo>
                    <a:lnTo>
                      <a:pt x="16097" y="21336"/>
                    </a:lnTo>
                    <a:lnTo>
                      <a:pt x="16013" y="31932"/>
                    </a:lnTo>
                    <a:lnTo>
                      <a:pt x="16002" y="42672"/>
                    </a:lnTo>
                    <a:lnTo>
                      <a:pt x="15751" y="59674"/>
                    </a:lnTo>
                    <a:lnTo>
                      <a:pt x="13430" y="74104"/>
                    </a:lnTo>
                    <a:lnTo>
                      <a:pt x="8393" y="87677"/>
                    </a:lnTo>
                    <a:lnTo>
                      <a:pt x="0" y="10210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8" name="Google Shape;2468;p31"/>
            <p:cNvSpPr/>
            <p:nvPr/>
          </p:nvSpPr>
          <p:spPr>
            <a:xfrm>
              <a:off x="7171181" y="2563820"/>
              <a:ext cx="266065" cy="19685"/>
            </a:xfrm>
            <a:custGeom>
              <a:rect b="b" l="l" r="r" t="t"/>
              <a:pathLst>
                <a:path extrusionOk="0" h="19685" w="266065">
                  <a:moveTo>
                    <a:pt x="0" y="17835"/>
                  </a:moveTo>
                  <a:lnTo>
                    <a:pt x="21145" y="18371"/>
                  </a:lnTo>
                  <a:lnTo>
                    <a:pt x="42291" y="18692"/>
                  </a:lnTo>
                  <a:lnTo>
                    <a:pt x="63436" y="18585"/>
                  </a:lnTo>
                  <a:lnTo>
                    <a:pt x="113157" y="16406"/>
                  </a:lnTo>
                  <a:lnTo>
                    <a:pt x="170307" y="11834"/>
                  </a:lnTo>
                  <a:lnTo>
                    <a:pt x="198882" y="8691"/>
                  </a:lnTo>
                  <a:lnTo>
                    <a:pt x="214324" y="7286"/>
                  </a:lnTo>
                  <a:lnTo>
                    <a:pt x="229838" y="5453"/>
                  </a:lnTo>
                  <a:lnTo>
                    <a:pt x="245494" y="3333"/>
                  </a:lnTo>
                  <a:lnTo>
                    <a:pt x="261365" y="1071"/>
                  </a:lnTo>
                  <a:lnTo>
                    <a:pt x="262890" y="1071"/>
                  </a:lnTo>
                  <a:lnTo>
                    <a:pt x="264414" y="1071"/>
                  </a:lnTo>
                  <a:lnTo>
                    <a:pt x="265938" y="1071"/>
                  </a:lnTo>
                  <a:lnTo>
                    <a:pt x="259937" y="523"/>
                  </a:lnTo>
                  <a:lnTo>
                    <a:pt x="252793" y="119"/>
                  </a:lnTo>
                  <a:lnTo>
                    <a:pt x="245364" y="0"/>
                  </a:lnTo>
                  <a:lnTo>
                    <a:pt x="238506" y="309"/>
                  </a:lnTo>
                  <a:lnTo>
                    <a:pt x="213360" y="2405"/>
                  </a:lnTo>
                  <a:lnTo>
                    <a:pt x="188214" y="5072"/>
                  </a:lnTo>
                  <a:lnTo>
                    <a:pt x="163068" y="8024"/>
                  </a:lnTo>
                  <a:lnTo>
                    <a:pt x="137922" y="10977"/>
                  </a:lnTo>
                  <a:lnTo>
                    <a:pt x="113335" y="13894"/>
                  </a:lnTo>
                  <a:lnTo>
                    <a:pt x="88677" y="16597"/>
                  </a:lnTo>
                  <a:lnTo>
                    <a:pt x="63877" y="18585"/>
                  </a:lnTo>
                  <a:lnTo>
                    <a:pt x="38862" y="19359"/>
                  </a:lnTo>
                  <a:lnTo>
                    <a:pt x="31242" y="19359"/>
                  </a:lnTo>
                  <a:lnTo>
                    <a:pt x="22860" y="18597"/>
                  </a:lnTo>
                  <a:lnTo>
                    <a:pt x="14478" y="18597"/>
                  </a:lnTo>
                  <a:lnTo>
                    <a:pt x="29337" y="17133"/>
                  </a:lnTo>
                  <a:lnTo>
                    <a:pt x="44196" y="16025"/>
                  </a:lnTo>
                  <a:lnTo>
                    <a:pt x="59055" y="15061"/>
                  </a:lnTo>
                  <a:lnTo>
                    <a:pt x="73914" y="14025"/>
                  </a:lnTo>
                  <a:lnTo>
                    <a:pt x="110370" y="11941"/>
                  </a:lnTo>
                  <a:lnTo>
                    <a:pt x="146685" y="9358"/>
                  </a:lnTo>
                  <a:lnTo>
                    <a:pt x="182999" y="6631"/>
                  </a:lnTo>
                  <a:lnTo>
                    <a:pt x="219456" y="4119"/>
                  </a:lnTo>
                  <a:lnTo>
                    <a:pt x="227326" y="4119"/>
                  </a:lnTo>
                  <a:lnTo>
                    <a:pt x="234981" y="4119"/>
                  </a:lnTo>
                  <a:lnTo>
                    <a:pt x="242494" y="4119"/>
                  </a:lnTo>
                  <a:lnTo>
                    <a:pt x="249936" y="4119"/>
                  </a:lnTo>
                  <a:lnTo>
                    <a:pt x="243851" y="9703"/>
                  </a:lnTo>
                  <a:lnTo>
                    <a:pt x="235553" y="11644"/>
                  </a:lnTo>
                  <a:lnTo>
                    <a:pt x="226254" y="11727"/>
                  </a:lnTo>
                  <a:lnTo>
                    <a:pt x="217170" y="11739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9" name="Google Shape;2469;p31"/>
            <p:cNvGrpSpPr/>
            <p:nvPr/>
          </p:nvGrpSpPr>
          <p:grpSpPr>
            <a:xfrm>
              <a:off x="977646" y="4241292"/>
              <a:ext cx="1882139" cy="1565275"/>
              <a:chOff x="977646" y="4241292"/>
              <a:chExt cx="1882139" cy="1565275"/>
            </a:xfrm>
          </p:grpSpPr>
          <p:sp>
            <p:nvSpPr>
              <p:cNvPr id="2470" name="Google Shape;2470;p31"/>
              <p:cNvSpPr/>
              <p:nvPr/>
            </p:nvSpPr>
            <p:spPr>
              <a:xfrm>
                <a:off x="977646" y="5053012"/>
                <a:ext cx="1882139" cy="90170"/>
              </a:xfrm>
              <a:custGeom>
                <a:rect b="b" l="l" r="r" t="t"/>
                <a:pathLst>
                  <a:path extrusionOk="0" h="90170" w="1882139">
                    <a:moveTo>
                      <a:pt x="0" y="5143"/>
                    </a:moveTo>
                    <a:lnTo>
                      <a:pt x="14989" y="2286"/>
                    </a:lnTo>
                    <a:lnTo>
                      <a:pt x="30194" y="571"/>
                    </a:lnTo>
                    <a:lnTo>
                      <a:pt x="45541" y="0"/>
                    </a:lnTo>
                    <a:lnTo>
                      <a:pt x="60960" y="571"/>
                    </a:lnTo>
                    <a:lnTo>
                      <a:pt x="95583" y="4262"/>
                    </a:lnTo>
                    <a:lnTo>
                      <a:pt x="129921" y="8953"/>
                    </a:lnTo>
                    <a:lnTo>
                      <a:pt x="164258" y="13644"/>
                    </a:lnTo>
                    <a:lnTo>
                      <a:pt x="238446" y="20050"/>
                    </a:lnTo>
                    <a:lnTo>
                      <a:pt x="278225" y="22478"/>
                    </a:lnTo>
                    <a:lnTo>
                      <a:pt x="318146" y="24622"/>
                    </a:lnTo>
                    <a:lnTo>
                      <a:pt x="358140" y="26479"/>
                    </a:lnTo>
                    <a:lnTo>
                      <a:pt x="408889" y="28674"/>
                    </a:lnTo>
                    <a:lnTo>
                      <a:pt x="459638" y="30685"/>
                    </a:lnTo>
                    <a:lnTo>
                      <a:pt x="510387" y="32514"/>
                    </a:lnTo>
                    <a:lnTo>
                      <a:pt x="561136" y="34160"/>
                    </a:lnTo>
                    <a:lnTo>
                      <a:pt x="611886" y="35623"/>
                    </a:lnTo>
                    <a:lnTo>
                      <a:pt x="657606" y="36452"/>
                    </a:lnTo>
                    <a:lnTo>
                      <a:pt x="703326" y="37135"/>
                    </a:lnTo>
                    <a:lnTo>
                      <a:pt x="749046" y="37708"/>
                    </a:lnTo>
                    <a:lnTo>
                      <a:pt x="794766" y="38208"/>
                    </a:lnTo>
                    <a:lnTo>
                      <a:pt x="840486" y="38671"/>
                    </a:lnTo>
                    <a:lnTo>
                      <a:pt x="889254" y="38992"/>
                    </a:lnTo>
                    <a:lnTo>
                      <a:pt x="938022" y="39207"/>
                    </a:lnTo>
                    <a:lnTo>
                      <a:pt x="986790" y="39338"/>
                    </a:lnTo>
                    <a:lnTo>
                      <a:pt x="1035558" y="39405"/>
                    </a:lnTo>
                    <a:lnTo>
                      <a:pt x="1084326" y="39429"/>
                    </a:lnTo>
                    <a:lnTo>
                      <a:pt x="1133094" y="39433"/>
                    </a:lnTo>
                    <a:lnTo>
                      <a:pt x="1179185" y="39537"/>
                    </a:lnTo>
                    <a:lnTo>
                      <a:pt x="1225131" y="39896"/>
                    </a:lnTo>
                    <a:lnTo>
                      <a:pt x="1270967" y="40585"/>
                    </a:lnTo>
                    <a:lnTo>
                      <a:pt x="1316729" y="41676"/>
                    </a:lnTo>
                    <a:lnTo>
                      <a:pt x="1362456" y="43243"/>
                    </a:lnTo>
                    <a:lnTo>
                      <a:pt x="1415486" y="46398"/>
                    </a:lnTo>
                    <a:lnTo>
                      <a:pt x="1468373" y="50196"/>
                    </a:lnTo>
                    <a:lnTo>
                      <a:pt x="1521261" y="54709"/>
                    </a:lnTo>
                    <a:lnTo>
                      <a:pt x="1574292" y="60007"/>
                    </a:lnTo>
                    <a:lnTo>
                      <a:pt x="1625155" y="65377"/>
                    </a:lnTo>
                    <a:lnTo>
                      <a:pt x="1676019" y="70961"/>
                    </a:lnTo>
                    <a:lnTo>
                      <a:pt x="1726882" y="76402"/>
                    </a:lnTo>
                    <a:lnTo>
                      <a:pt x="1777745" y="81343"/>
                    </a:lnTo>
                    <a:lnTo>
                      <a:pt x="1799463" y="82950"/>
                    </a:lnTo>
                    <a:lnTo>
                      <a:pt x="1821180" y="84486"/>
                    </a:lnTo>
                    <a:lnTo>
                      <a:pt x="1842897" y="86165"/>
                    </a:lnTo>
                    <a:lnTo>
                      <a:pt x="1864614" y="88201"/>
                    </a:lnTo>
                    <a:lnTo>
                      <a:pt x="1870864" y="88439"/>
                    </a:lnTo>
                    <a:lnTo>
                      <a:pt x="1877472" y="88963"/>
                    </a:lnTo>
                    <a:lnTo>
                      <a:pt x="1881651" y="89487"/>
                    </a:lnTo>
                    <a:lnTo>
                      <a:pt x="1880616" y="89725"/>
                    </a:lnTo>
                    <a:lnTo>
                      <a:pt x="1876806" y="89725"/>
                    </a:lnTo>
                    <a:lnTo>
                      <a:pt x="1872995" y="89725"/>
                    </a:lnTo>
                    <a:lnTo>
                      <a:pt x="1869186" y="8972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31"/>
              <p:cNvSpPr/>
              <p:nvPr/>
            </p:nvSpPr>
            <p:spPr>
              <a:xfrm>
                <a:off x="1930908" y="4241292"/>
                <a:ext cx="66040" cy="1565275"/>
              </a:xfrm>
              <a:custGeom>
                <a:rect b="b" l="l" r="r" t="t"/>
                <a:pathLst>
                  <a:path extrusionOk="0" h="1565275" w="66039">
                    <a:moveTo>
                      <a:pt x="0" y="0"/>
                    </a:moveTo>
                    <a:lnTo>
                      <a:pt x="202" y="18823"/>
                    </a:lnTo>
                    <a:lnTo>
                      <a:pt x="1619" y="36861"/>
                    </a:lnTo>
                    <a:lnTo>
                      <a:pt x="3750" y="54756"/>
                    </a:lnTo>
                    <a:lnTo>
                      <a:pt x="6096" y="73152"/>
                    </a:lnTo>
                    <a:lnTo>
                      <a:pt x="9001" y="108120"/>
                    </a:lnTo>
                    <a:lnTo>
                      <a:pt x="12525" y="178057"/>
                    </a:lnTo>
                    <a:lnTo>
                      <a:pt x="15311" y="260032"/>
                    </a:lnTo>
                    <a:lnTo>
                      <a:pt x="16764" y="307466"/>
                    </a:lnTo>
                    <a:lnTo>
                      <a:pt x="18216" y="354901"/>
                    </a:lnTo>
                    <a:lnTo>
                      <a:pt x="19812" y="402336"/>
                    </a:lnTo>
                    <a:lnTo>
                      <a:pt x="21859" y="453199"/>
                    </a:lnTo>
                    <a:lnTo>
                      <a:pt x="23622" y="504063"/>
                    </a:lnTo>
                    <a:lnTo>
                      <a:pt x="25384" y="554926"/>
                    </a:lnTo>
                    <a:lnTo>
                      <a:pt x="27432" y="605790"/>
                    </a:lnTo>
                    <a:lnTo>
                      <a:pt x="30408" y="660642"/>
                    </a:lnTo>
                    <a:lnTo>
                      <a:pt x="33528" y="715422"/>
                    </a:lnTo>
                    <a:lnTo>
                      <a:pt x="36647" y="770060"/>
                    </a:lnTo>
                    <a:lnTo>
                      <a:pt x="39624" y="824484"/>
                    </a:lnTo>
                    <a:lnTo>
                      <a:pt x="41585" y="872814"/>
                    </a:lnTo>
                    <a:lnTo>
                      <a:pt x="43631" y="921060"/>
                    </a:lnTo>
                    <a:lnTo>
                      <a:pt x="45720" y="969263"/>
                    </a:lnTo>
                    <a:lnTo>
                      <a:pt x="47808" y="1017467"/>
                    </a:lnTo>
                    <a:lnTo>
                      <a:pt x="49854" y="1065713"/>
                    </a:lnTo>
                    <a:lnTo>
                      <a:pt x="51816" y="1114044"/>
                    </a:lnTo>
                    <a:lnTo>
                      <a:pt x="54113" y="1165359"/>
                    </a:lnTo>
                    <a:lnTo>
                      <a:pt x="56483" y="1216533"/>
                    </a:lnTo>
                    <a:lnTo>
                      <a:pt x="58995" y="1267706"/>
                    </a:lnTo>
                    <a:lnTo>
                      <a:pt x="61722" y="1319022"/>
                    </a:lnTo>
                    <a:lnTo>
                      <a:pt x="63603" y="1355598"/>
                    </a:lnTo>
                    <a:lnTo>
                      <a:pt x="64770" y="1392174"/>
                    </a:lnTo>
                    <a:lnTo>
                      <a:pt x="65365" y="1428750"/>
                    </a:lnTo>
                    <a:lnTo>
                      <a:pt x="65532" y="1465326"/>
                    </a:lnTo>
                    <a:lnTo>
                      <a:pt x="66020" y="1488174"/>
                    </a:lnTo>
                    <a:lnTo>
                      <a:pt x="66008" y="1510950"/>
                    </a:lnTo>
                    <a:lnTo>
                      <a:pt x="64996" y="1533584"/>
                    </a:lnTo>
                    <a:lnTo>
                      <a:pt x="62484" y="1556004"/>
                    </a:lnTo>
                    <a:lnTo>
                      <a:pt x="61722" y="1561338"/>
                    </a:lnTo>
                    <a:lnTo>
                      <a:pt x="61722" y="1562862"/>
                    </a:lnTo>
                    <a:lnTo>
                      <a:pt x="60198" y="1565148"/>
                    </a:lnTo>
                    <a:lnTo>
                      <a:pt x="56137" y="1560052"/>
                    </a:lnTo>
                    <a:lnTo>
                      <a:pt x="52863" y="1554099"/>
                    </a:lnTo>
                    <a:lnTo>
                      <a:pt x="50018" y="1547574"/>
                    </a:lnTo>
                    <a:lnTo>
                      <a:pt x="47244" y="154076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>
                <a:off x="1443228" y="4500372"/>
                <a:ext cx="500380" cy="621030"/>
              </a:xfrm>
              <a:custGeom>
                <a:rect b="b" l="l" r="r" t="t"/>
                <a:pathLst>
                  <a:path extrusionOk="0" h="621029" w="500380">
                    <a:moveTo>
                      <a:pt x="0" y="0"/>
                    </a:moveTo>
                    <a:lnTo>
                      <a:pt x="27967" y="34932"/>
                    </a:lnTo>
                    <a:lnTo>
                      <a:pt x="50041" y="67937"/>
                    </a:lnTo>
                    <a:lnTo>
                      <a:pt x="76116" y="109608"/>
                    </a:lnTo>
                    <a:lnTo>
                      <a:pt x="89154" y="130301"/>
                    </a:lnTo>
                    <a:lnTo>
                      <a:pt x="102679" y="151197"/>
                    </a:lnTo>
                    <a:lnTo>
                      <a:pt x="116776" y="171735"/>
                    </a:lnTo>
                    <a:lnTo>
                      <a:pt x="131159" y="192131"/>
                    </a:lnTo>
                    <a:lnTo>
                      <a:pt x="145542" y="212597"/>
                    </a:lnTo>
                    <a:lnTo>
                      <a:pt x="158245" y="230076"/>
                    </a:lnTo>
                    <a:lnTo>
                      <a:pt x="171164" y="247269"/>
                    </a:lnTo>
                    <a:lnTo>
                      <a:pt x="184225" y="264461"/>
                    </a:lnTo>
                    <a:lnTo>
                      <a:pt x="197358" y="281939"/>
                    </a:lnTo>
                    <a:lnTo>
                      <a:pt x="210621" y="299537"/>
                    </a:lnTo>
                    <a:lnTo>
                      <a:pt x="224028" y="316991"/>
                    </a:lnTo>
                    <a:lnTo>
                      <a:pt x="237434" y="334446"/>
                    </a:lnTo>
                    <a:lnTo>
                      <a:pt x="250698" y="352043"/>
                    </a:lnTo>
                    <a:lnTo>
                      <a:pt x="261580" y="367022"/>
                    </a:lnTo>
                    <a:lnTo>
                      <a:pt x="272605" y="382142"/>
                    </a:lnTo>
                    <a:lnTo>
                      <a:pt x="283916" y="397263"/>
                    </a:lnTo>
                    <a:lnTo>
                      <a:pt x="295656" y="412241"/>
                    </a:lnTo>
                    <a:lnTo>
                      <a:pt x="304942" y="424100"/>
                    </a:lnTo>
                    <a:lnTo>
                      <a:pt x="334518" y="457961"/>
                    </a:lnTo>
                    <a:lnTo>
                      <a:pt x="355854" y="479678"/>
                    </a:lnTo>
                    <a:lnTo>
                      <a:pt x="366664" y="490323"/>
                    </a:lnTo>
                    <a:lnTo>
                      <a:pt x="398835" y="522720"/>
                    </a:lnTo>
                    <a:lnTo>
                      <a:pt x="432054" y="553211"/>
                    </a:lnTo>
                    <a:lnTo>
                      <a:pt x="458724" y="576071"/>
                    </a:lnTo>
                    <a:lnTo>
                      <a:pt x="464058" y="580643"/>
                    </a:lnTo>
                    <a:lnTo>
                      <a:pt x="469392" y="585977"/>
                    </a:lnTo>
                    <a:lnTo>
                      <a:pt x="473964" y="590549"/>
                    </a:lnTo>
                    <a:lnTo>
                      <a:pt x="478536" y="594359"/>
                    </a:lnTo>
                    <a:lnTo>
                      <a:pt x="482346" y="598931"/>
                    </a:lnTo>
                    <a:lnTo>
                      <a:pt x="486156" y="602741"/>
                    </a:lnTo>
                    <a:lnTo>
                      <a:pt x="489204" y="606551"/>
                    </a:lnTo>
                    <a:lnTo>
                      <a:pt x="491490" y="610361"/>
                    </a:lnTo>
                    <a:lnTo>
                      <a:pt x="494538" y="613409"/>
                    </a:lnTo>
                    <a:lnTo>
                      <a:pt x="495300" y="614933"/>
                    </a:lnTo>
                    <a:lnTo>
                      <a:pt x="496824" y="616457"/>
                    </a:lnTo>
                    <a:lnTo>
                      <a:pt x="498348" y="617981"/>
                    </a:lnTo>
                    <a:lnTo>
                      <a:pt x="499110" y="618743"/>
                    </a:lnTo>
                    <a:lnTo>
                      <a:pt x="499872" y="620268"/>
                    </a:lnTo>
                    <a:lnTo>
                      <a:pt x="499110" y="620268"/>
                    </a:lnTo>
                    <a:lnTo>
                      <a:pt x="499110" y="62102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>
                <a:off x="1935480" y="4534662"/>
                <a:ext cx="746760" cy="546735"/>
              </a:xfrm>
              <a:custGeom>
                <a:rect b="b" l="l" r="r" t="t"/>
                <a:pathLst>
                  <a:path extrusionOk="0" h="546735" w="746760">
                    <a:moveTo>
                      <a:pt x="0" y="537972"/>
                    </a:moveTo>
                    <a:lnTo>
                      <a:pt x="9917" y="543841"/>
                    </a:lnTo>
                    <a:lnTo>
                      <a:pt x="18192" y="546639"/>
                    </a:lnTo>
                    <a:lnTo>
                      <a:pt x="26896" y="546437"/>
                    </a:lnTo>
                    <a:lnTo>
                      <a:pt x="74676" y="527304"/>
                    </a:lnTo>
                    <a:lnTo>
                      <a:pt x="108966" y="506730"/>
                    </a:lnTo>
                    <a:lnTo>
                      <a:pt x="143922" y="481393"/>
                    </a:lnTo>
                    <a:lnTo>
                      <a:pt x="178307" y="454914"/>
                    </a:lnTo>
                    <a:lnTo>
                      <a:pt x="203454" y="434470"/>
                    </a:lnTo>
                    <a:lnTo>
                      <a:pt x="228599" y="414242"/>
                    </a:lnTo>
                    <a:lnTo>
                      <a:pt x="278891" y="374142"/>
                    </a:lnTo>
                    <a:lnTo>
                      <a:pt x="317849" y="344424"/>
                    </a:lnTo>
                    <a:lnTo>
                      <a:pt x="357377" y="314706"/>
                    </a:lnTo>
                    <a:lnTo>
                      <a:pt x="375332" y="301109"/>
                    </a:lnTo>
                    <a:lnTo>
                      <a:pt x="393573" y="287655"/>
                    </a:lnTo>
                    <a:lnTo>
                      <a:pt x="411813" y="274200"/>
                    </a:lnTo>
                    <a:lnTo>
                      <a:pt x="429767" y="260604"/>
                    </a:lnTo>
                    <a:lnTo>
                      <a:pt x="445769" y="248150"/>
                    </a:lnTo>
                    <a:lnTo>
                      <a:pt x="461771" y="235839"/>
                    </a:lnTo>
                    <a:lnTo>
                      <a:pt x="477773" y="223527"/>
                    </a:lnTo>
                    <a:lnTo>
                      <a:pt x="493775" y="211074"/>
                    </a:lnTo>
                    <a:lnTo>
                      <a:pt x="508063" y="200084"/>
                    </a:lnTo>
                    <a:lnTo>
                      <a:pt x="550926" y="166116"/>
                    </a:lnTo>
                    <a:lnTo>
                      <a:pt x="584453" y="136779"/>
                    </a:lnTo>
                    <a:lnTo>
                      <a:pt x="601075" y="121967"/>
                    </a:lnTo>
                    <a:lnTo>
                      <a:pt x="617981" y="107442"/>
                    </a:lnTo>
                    <a:lnTo>
                      <a:pt x="627256" y="99691"/>
                    </a:lnTo>
                    <a:lnTo>
                      <a:pt x="636746" y="92297"/>
                    </a:lnTo>
                    <a:lnTo>
                      <a:pt x="646378" y="85046"/>
                    </a:lnTo>
                    <a:lnTo>
                      <a:pt x="656081" y="77724"/>
                    </a:lnTo>
                    <a:lnTo>
                      <a:pt x="665678" y="70163"/>
                    </a:lnTo>
                    <a:lnTo>
                      <a:pt x="675131" y="62388"/>
                    </a:lnTo>
                    <a:lnTo>
                      <a:pt x="684585" y="54471"/>
                    </a:lnTo>
                    <a:lnTo>
                      <a:pt x="694181" y="46482"/>
                    </a:lnTo>
                    <a:lnTo>
                      <a:pt x="701040" y="40314"/>
                    </a:lnTo>
                    <a:lnTo>
                      <a:pt x="707897" y="34290"/>
                    </a:lnTo>
                    <a:lnTo>
                      <a:pt x="714755" y="28265"/>
                    </a:lnTo>
                    <a:lnTo>
                      <a:pt x="721613" y="22098"/>
                    </a:lnTo>
                    <a:lnTo>
                      <a:pt x="726185" y="18288"/>
                    </a:lnTo>
                    <a:lnTo>
                      <a:pt x="732281" y="14478"/>
                    </a:lnTo>
                    <a:lnTo>
                      <a:pt x="736854" y="9906"/>
                    </a:lnTo>
                    <a:lnTo>
                      <a:pt x="739140" y="6857"/>
                    </a:lnTo>
                    <a:lnTo>
                      <a:pt x="746759" y="4571"/>
                    </a:lnTo>
                    <a:lnTo>
                      <a:pt x="743711" y="2285"/>
                    </a:lnTo>
                    <a:lnTo>
                      <a:pt x="742949" y="762"/>
                    </a:lnTo>
                    <a:lnTo>
                      <a:pt x="745997" y="0"/>
                    </a:lnTo>
                    <a:lnTo>
                      <a:pt x="739140" y="762"/>
                    </a:lnTo>
                    <a:lnTo>
                      <a:pt x="736854" y="1524"/>
                    </a:lnTo>
                    <a:lnTo>
                      <a:pt x="734568" y="2286"/>
                    </a:lnTo>
                    <a:lnTo>
                      <a:pt x="733043" y="304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74" name="Google Shape;2474;p31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1916404" y="5037556"/>
                <a:ext cx="86347" cy="1040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75" name="Google Shape;2475;p31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6300142" y="5691352"/>
              <a:ext cx="272132" cy="2568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6" name="Google Shape;2476;p31"/>
            <p:cNvSpPr/>
            <p:nvPr/>
          </p:nvSpPr>
          <p:spPr>
            <a:xfrm>
              <a:off x="7145273" y="6057138"/>
              <a:ext cx="1475740" cy="99060"/>
            </a:xfrm>
            <a:custGeom>
              <a:rect b="b" l="l" r="r" t="t"/>
              <a:pathLst>
                <a:path extrusionOk="0" h="99060" w="1475740">
                  <a:moveTo>
                    <a:pt x="0" y="99060"/>
                  </a:moveTo>
                  <a:lnTo>
                    <a:pt x="22740" y="99060"/>
                  </a:lnTo>
                  <a:lnTo>
                    <a:pt x="45339" y="99060"/>
                  </a:lnTo>
                  <a:lnTo>
                    <a:pt x="67937" y="99060"/>
                  </a:lnTo>
                  <a:lnTo>
                    <a:pt x="90678" y="99060"/>
                  </a:lnTo>
                  <a:lnTo>
                    <a:pt x="126682" y="98536"/>
                  </a:lnTo>
                  <a:lnTo>
                    <a:pt x="198691" y="95202"/>
                  </a:lnTo>
                  <a:lnTo>
                    <a:pt x="284547" y="89737"/>
                  </a:lnTo>
                  <a:lnTo>
                    <a:pt x="334613" y="86010"/>
                  </a:lnTo>
                  <a:lnTo>
                    <a:pt x="384821" y="82141"/>
                  </a:lnTo>
                  <a:lnTo>
                    <a:pt x="435102" y="78486"/>
                  </a:lnTo>
                  <a:lnTo>
                    <a:pt x="484107" y="75547"/>
                  </a:lnTo>
                  <a:lnTo>
                    <a:pt x="533259" y="73084"/>
                  </a:lnTo>
                  <a:lnTo>
                    <a:pt x="582521" y="71024"/>
                  </a:lnTo>
                  <a:lnTo>
                    <a:pt x="631856" y="69293"/>
                  </a:lnTo>
                  <a:lnTo>
                    <a:pt x="681228" y="67818"/>
                  </a:lnTo>
                  <a:lnTo>
                    <a:pt x="734263" y="66610"/>
                  </a:lnTo>
                  <a:lnTo>
                    <a:pt x="787298" y="65660"/>
                  </a:lnTo>
                  <a:lnTo>
                    <a:pt x="840333" y="64855"/>
                  </a:lnTo>
                  <a:lnTo>
                    <a:pt x="893368" y="64087"/>
                  </a:lnTo>
                  <a:lnTo>
                    <a:pt x="946404" y="63246"/>
                  </a:lnTo>
                  <a:lnTo>
                    <a:pt x="996775" y="62136"/>
                  </a:lnTo>
                  <a:lnTo>
                    <a:pt x="1047256" y="60588"/>
                  </a:lnTo>
                  <a:lnTo>
                    <a:pt x="1097773" y="58527"/>
                  </a:lnTo>
                  <a:lnTo>
                    <a:pt x="1148254" y="55882"/>
                  </a:lnTo>
                  <a:lnTo>
                    <a:pt x="1198626" y="52578"/>
                  </a:lnTo>
                  <a:lnTo>
                    <a:pt x="1254621" y="48029"/>
                  </a:lnTo>
                  <a:lnTo>
                    <a:pt x="1310544" y="42481"/>
                  </a:lnTo>
                  <a:lnTo>
                    <a:pt x="1366325" y="36075"/>
                  </a:lnTo>
                  <a:lnTo>
                    <a:pt x="1421892" y="28956"/>
                  </a:lnTo>
                  <a:lnTo>
                    <a:pt x="1435369" y="27527"/>
                  </a:lnTo>
                  <a:lnTo>
                    <a:pt x="1449133" y="26098"/>
                  </a:lnTo>
                  <a:lnTo>
                    <a:pt x="1462611" y="23812"/>
                  </a:lnTo>
                  <a:lnTo>
                    <a:pt x="1475232" y="19812"/>
                  </a:lnTo>
                  <a:lnTo>
                    <a:pt x="1474470" y="12192"/>
                  </a:lnTo>
                  <a:lnTo>
                    <a:pt x="1472184" y="6858"/>
                  </a:lnTo>
                  <a:lnTo>
                    <a:pt x="1469136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642580" y="5465064"/>
              <a:ext cx="24765" cy="43180"/>
            </a:xfrm>
            <a:custGeom>
              <a:rect b="b" l="l" r="r" t="t"/>
              <a:pathLst>
                <a:path extrusionOk="0" h="43179" w="24764">
                  <a:moveTo>
                    <a:pt x="24669" y="20574"/>
                  </a:moveTo>
                  <a:lnTo>
                    <a:pt x="20859" y="13716"/>
                  </a:lnTo>
                  <a:lnTo>
                    <a:pt x="19335" y="10668"/>
                  </a:lnTo>
                  <a:lnTo>
                    <a:pt x="15525" y="5334"/>
                  </a:lnTo>
                  <a:lnTo>
                    <a:pt x="15525" y="13716"/>
                  </a:lnTo>
                  <a:lnTo>
                    <a:pt x="17049" y="21336"/>
                  </a:lnTo>
                  <a:lnTo>
                    <a:pt x="14001" y="28956"/>
                  </a:lnTo>
                  <a:lnTo>
                    <a:pt x="12477" y="34290"/>
                  </a:lnTo>
                  <a:lnTo>
                    <a:pt x="10191" y="41148"/>
                  </a:lnTo>
                  <a:lnTo>
                    <a:pt x="4857" y="42672"/>
                  </a:lnTo>
                  <a:lnTo>
                    <a:pt x="4095" y="42672"/>
                  </a:lnTo>
                  <a:lnTo>
                    <a:pt x="3333" y="42672"/>
                  </a:lnTo>
                  <a:lnTo>
                    <a:pt x="2571" y="42672"/>
                  </a:lnTo>
                  <a:lnTo>
                    <a:pt x="1142" y="36385"/>
                  </a:lnTo>
                  <a:lnTo>
                    <a:pt x="285" y="30099"/>
                  </a:lnTo>
                  <a:lnTo>
                    <a:pt x="0" y="23812"/>
                  </a:lnTo>
                  <a:lnTo>
                    <a:pt x="285" y="17526"/>
                  </a:lnTo>
                  <a:lnTo>
                    <a:pt x="1047" y="9906"/>
                  </a:lnTo>
                  <a:lnTo>
                    <a:pt x="3333" y="2286"/>
                  </a:lnTo>
                  <a:lnTo>
                    <a:pt x="10953" y="762"/>
                  </a:lnTo>
                  <a:lnTo>
                    <a:pt x="18573" y="0"/>
                  </a:lnTo>
                  <a:lnTo>
                    <a:pt x="18573" y="9906"/>
                  </a:lnTo>
                  <a:lnTo>
                    <a:pt x="18573" y="14478"/>
                  </a:lnTo>
                  <a:lnTo>
                    <a:pt x="19335" y="23622"/>
                  </a:lnTo>
                  <a:lnTo>
                    <a:pt x="18573" y="29718"/>
                  </a:lnTo>
                  <a:lnTo>
                    <a:pt x="12477" y="36576"/>
                  </a:lnTo>
                  <a:lnTo>
                    <a:pt x="10953" y="38862"/>
                  </a:lnTo>
                  <a:lnTo>
                    <a:pt x="3333" y="41910"/>
                  </a:lnTo>
                  <a:lnTo>
                    <a:pt x="1809" y="38100"/>
                  </a:lnTo>
                  <a:lnTo>
                    <a:pt x="1047" y="35052"/>
                  </a:lnTo>
                  <a:lnTo>
                    <a:pt x="1047" y="34290"/>
                  </a:lnTo>
                  <a:lnTo>
                    <a:pt x="1047" y="3200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8" name="Google Shape;2478;p31"/>
            <p:cNvGrpSpPr/>
            <p:nvPr/>
          </p:nvGrpSpPr>
          <p:grpSpPr>
            <a:xfrm>
              <a:off x="4853914" y="5315686"/>
              <a:ext cx="341033" cy="227888"/>
              <a:chOff x="4853914" y="5315686"/>
              <a:chExt cx="341033" cy="227888"/>
            </a:xfrm>
          </p:grpSpPr>
          <p:pic>
            <p:nvPicPr>
              <p:cNvPr id="2479" name="Google Shape;2479;p31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4853914" y="5315686"/>
                <a:ext cx="215732" cy="2278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0" name="Google Shape;2480;p31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5089372" y="5364454"/>
                <a:ext cx="105575" cy="133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81" name="Google Shape;2481;p31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5432272" y="5289016"/>
              <a:ext cx="138734" cy="192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2" name="Google Shape;2482;p31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5838418" y="5247106"/>
              <a:ext cx="400862" cy="19744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83" name="Google Shape;2483;p31"/>
            <p:cNvGrpSpPr/>
            <p:nvPr/>
          </p:nvGrpSpPr>
          <p:grpSpPr>
            <a:xfrm>
              <a:off x="6442684" y="5218150"/>
              <a:ext cx="297992" cy="200468"/>
              <a:chOff x="6442684" y="5218150"/>
              <a:chExt cx="297992" cy="200468"/>
            </a:xfrm>
          </p:grpSpPr>
          <p:pic>
            <p:nvPicPr>
              <p:cNvPr id="2484" name="Google Shape;2484;p31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6442684" y="5218150"/>
                <a:ext cx="208076" cy="1966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5" name="Google Shape;2485;p31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6672808" y="5272026"/>
                <a:ext cx="67868" cy="1465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86" name="Google Shape;2486;p31"/>
            <p:cNvGrpSpPr/>
            <p:nvPr/>
          </p:nvGrpSpPr>
          <p:grpSpPr>
            <a:xfrm>
              <a:off x="6793966" y="5240248"/>
              <a:ext cx="66178" cy="192431"/>
              <a:chOff x="6793966" y="5240248"/>
              <a:chExt cx="66178" cy="192431"/>
            </a:xfrm>
          </p:grpSpPr>
          <p:pic>
            <p:nvPicPr>
              <p:cNvPr id="2487" name="Google Shape;2487;p31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6793966" y="5240248"/>
                <a:ext cx="66178" cy="1379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88" name="Google Shape;2488;p31"/>
              <p:cNvSpPr/>
              <p:nvPr/>
            </p:nvSpPr>
            <p:spPr>
              <a:xfrm>
                <a:off x="6834378" y="5423154"/>
                <a:ext cx="3810" cy="9525"/>
              </a:xfrm>
              <a:custGeom>
                <a:rect b="b" l="l" r="r" t="t"/>
                <a:pathLst>
                  <a:path extrusionOk="0" h="9525" w="3809">
                    <a:moveTo>
                      <a:pt x="2285" y="9144"/>
                    </a:moveTo>
                    <a:lnTo>
                      <a:pt x="3047" y="3810"/>
                    </a:lnTo>
                    <a:lnTo>
                      <a:pt x="3809" y="2286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9" name="Google Shape;2489;p31"/>
            <p:cNvGrpSpPr/>
            <p:nvPr/>
          </p:nvGrpSpPr>
          <p:grpSpPr>
            <a:xfrm>
              <a:off x="7111841" y="5784342"/>
              <a:ext cx="1092232" cy="260425"/>
              <a:chOff x="7111841" y="5784342"/>
              <a:chExt cx="1092232" cy="260425"/>
            </a:xfrm>
          </p:grpSpPr>
          <p:sp>
            <p:nvSpPr>
              <p:cNvPr id="2490" name="Google Shape;2490;p31"/>
              <p:cNvSpPr/>
              <p:nvPr/>
            </p:nvSpPr>
            <p:spPr>
              <a:xfrm>
                <a:off x="7111841" y="5822442"/>
                <a:ext cx="92710" cy="170180"/>
              </a:xfrm>
              <a:custGeom>
                <a:rect b="b" l="l" r="r" t="t"/>
                <a:pathLst>
                  <a:path extrusionOk="0" h="170179" w="92709">
                    <a:moveTo>
                      <a:pt x="60864" y="31242"/>
                    </a:moveTo>
                    <a:lnTo>
                      <a:pt x="60864" y="25908"/>
                    </a:lnTo>
                    <a:lnTo>
                      <a:pt x="63150" y="14478"/>
                    </a:lnTo>
                    <a:lnTo>
                      <a:pt x="59340" y="9144"/>
                    </a:lnTo>
                    <a:lnTo>
                      <a:pt x="57054" y="5334"/>
                    </a:lnTo>
                    <a:lnTo>
                      <a:pt x="52482" y="1524"/>
                    </a:lnTo>
                    <a:lnTo>
                      <a:pt x="47910" y="762"/>
                    </a:lnTo>
                    <a:lnTo>
                      <a:pt x="38004" y="0"/>
                    </a:lnTo>
                    <a:lnTo>
                      <a:pt x="31908" y="3810"/>
                    </a:lnTo>
                    <a:lnTo>
                      <a:pt x="13382" y="41648"/>
                    </a:lnTo>
                    <a:lnTo>
                      <a:pt x="11382" y="61424"/>
                    </a:lnTo>
                    <a:lnTo>
                      <a:pt x="12096" y="69627"/>
                    </a:lnTo>
                    <a:lnTo>
                      <a:pt x="44386" y="93678"/>
                    </a:lnTo>
                    <a:lnTo>
                      <a:pt x="52482" y="96012"/>
                    </a:lnTo>
                    <a:lnTo>
                      <a:pt x="60459" y="98917"/>
                    </a:lnTo>
                    <a:lnTo>
                      <a:pt x="92297" y="126111"/>
                    </a:lnTo>
                    <a:lnTo>
                      <a:pt x="90678" y="134278"/>
                    </a:lnTo>
                    <a:lnTo>
                      <a:pt x="53518" y="160591"/>
                    </a:lnTo>
                    <a:lnTo>
                      <a:pt x="14394" y="169735"/>
                    </a:lnTo>
                    <a:lnTo>
                      <a:pt x="6000" y="168402"/>
                    </a:lnTo>
                    <a:lnTo>
                      <a:pt x="1321" y="163949"/>
                    </a:lnTo>
                    <a:lnTo>
                      <a:pt x="0" y="157353"/>
                    </a:lnTo>
                    <a:lnTo>
                      <a:pt x="535" y="150185"/>
                    </a:lnTo>
                    <a:lnTo>
                      <a:pt x="1428" y="14401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1" name="Google Shape;2491;p31"/>
              <p:cNvSpPr/>
              <p:nvPr/>
            </p:nvSpPr>
            <p:spPr>
              <a:xfrm>
                <a:off x="7234428" y="5857494"/>
                <a:ext cx="112395" cy="107950"/>
              </a:xfrm>
              <a:custGeom>
                <a:rect b="b" l="l" r="r" t="t"/>
                <a:pathLst>
                  <a:path extrusionOk="0" h="107950" w="112395">
                    <a:moveTo>
                      <a:pt x="0" y="0"/>
                    </a:moveTo>
                    <a:lnTo>
                      <a:pt x="1964" y="11882"/>
                    </a:lnTo>
                    <a:lnTo>
                      <a:pt x="4286" y="23621"/>
                    </a:lnTo>
                    <a:lnTo>
                      <a:pt x="6750" y="35361"/>
                    </a:lnTo>
                    <a:lnTo>
                      <a:pt x="9144" y="47243"/>
                    </a:lnTo>
                    <a:lnTo>
                      <a:pt x="22098" y="94487"/>
                    </a:lnTo>
                    <a:lnTo>
                      <a:pt x="36135" y="107668"/>
                    </a:lnTo>
                    <a:lnTo>
                      <a:pt x="42672" y="106679"/>
                    </a:lnTo>
                    <a:lnTo>
                      <a:pt x="59876" y="60400"/>
                    </a:lnTo>
                    <a:lnTo>
                      <a:pt x="60483" y="46196"/>
                    </a:lnTo>
                    <a:lnTo>
                      <a:pt x="60376" y="32134"/>
                    </a:lnTo>
                    <a:lnTo>
                      <a:pt x="60198" y="18287"/>
                    </a:lnTo>
                    <a:lnTo>
                      <a:pt x="60198" y="17525"/>
                    </a:lnTo>
                    <a:lnTo>
                      <a:pt x="60198" y="22859"/>
                    </a:lnTo>
                    <a:lnTo>
                      <a:pt x="59436" y="30479"/>
                    </a:lnTo>
                    <a:lnTo>
                      <a:pt x="71628" y="74675"/>
                    </a:lnTo>
                    <a:lnTo>
                      <a:pt x="92416" y="83677"/>
                    </a:lnTo>
                    <a:lnTo>
                      <a:pt x="99822" y="83057"/>
                    </a:lnTo>
                    <a:lnTo>
                      <a:pt x="106680" y="79247"/>
                    </a:lnTo>
                    <a:lnTo>
                      <a:pt x="108966" y="77723"/>
                    </a:lnTo>
                    <a:lnTo>
                      <a:pt x="112014" y="7315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2" name="Google Shape;2492;p31"/>
              <p:cNvSpPr/>
              <p:nvPr/>
            </p:nvSpPr>
            <p:spPr>
              <a:xfrm>
                <a:off x="7357776" y="5804916"/>
                <a:ext cx="71120" cy="161925"/>
              </a:xfrm>
              <a:custGeom>
                <a:rect b="b" l="l" r="r" t="t"/>
                <a:pathLst>
                  <a:path extrusionOk="0" h="161925" w="71120">
                    <a:moveTo>
                      <a:pt x="95" y="0"/>
                    </a:moveTo>
                    <a:lnTo>
                      <a:pt x="11" y="16121"/>
                    </a:lnTo>
                    <a:lnTo>
                      <a:pt x="0" y="32385"/>
                    </a:lnTo>
                    <a:lnTo>
                      <a:pt x="416" y="48648"/>
                    </a:lnTo>
                    <a:lnTo>
                      <a:pt x="1619" y="64769"/>
                    </a:lnTo>
                    <a:lnTo>
                      <a:pt x="3583" y="78938"/>
                    </a:lnTo>
                    <a:lnTo>
                      <a:pt x="5905" y="92963"/>
                    </a:lnTo>
                    <a:lnTo>
                      <a:pt x="8370" y="106989"/>
                    </a:lnTo>
                    <a:lnTo>
                      <a:pt x="10763" y="121157"/>
                    </a:lnTo>
                    <a:lnTo>
                      <a:pt x="12287" y="128778"/>
                    </a:lnTo>
                    <a:lnTo>
                      <a:pt x="12287" y="136398"/>
                    </a:lnTo>
                    <a:lnTo>
                      <a:pt x="14573" y="144018"/>
                    </a:lnTo>
                    <a:lnTo>
                      <a:pt x="15335" y="144018"/>
                    </a:lnTo>
                    <a:lnTo>
                      <a:pt x="16097" y="136398"/>
                    </a:lnTo>
                    <a:lnTo>
                      <a:pt x="16859" y="128778"/>
                    </a:lnTo>
                    <a:lnTo>
                      <a:pt x="19145" y="121157"/>
                    </a:lnTo>
                    <a:lnTo>
                      <a:pt x="21312" y="112847"/>
                    </a:lnTo>
                    <a:lnTo>
                      <a:pt x="24479" y="104393"/>
                    </a:lnTo>
                    <a:lnTo>
                      <a:pt x="28789" y="96512"/>
                    </a:lnTo>
                    <a:lnTo>
                      <a:pt x="34385" y="89915"/>
                    </a:lnTo>
                    <a:lnTo>
                      <a:pt x="40481" y="85343"/>
                    </a:lnTo>
                    <a:lnTo>
                      <a:pt x="51149" y="83819"/>
                    </a:lnTo>
                    <a:lnTo>
                      <a:pt x="57245" y="87630"/>
                    </a:lnTo>
                    <a:lnTo>
                      <a:pt x="63674" y="94035"/>
                    </a:lnTo>
                    <a:lnTo>
                      <a:pt x="68103" y="102298"/>
                    </a:lnTo>
                    <a:lnTo>
                      <a:pt x="70532" y="111418"/>
                    </a:lnTo>
                    <a:lnTo>
                      <a:pt x="70961" y="120395"/>
                    </a:lnTo>
                    <a:lnTo>
                      <a:pt x="69496" y="129194"/>
                    </a:lnTo>
                    <a:lnTo>
                      <a:pt x="65532" y="136493"/>
                    </a:lnTo>
                    <a:lnTo>
                      <a:pt x="59709" y="142791"/>
                    </a:lnTo>
                    <a:lnTo>
                      <a:pt x="52673" y="148590"/>
                    </a:lnTo>
                    <a:lnTo>
                      <a:pt x="46970" y="153614"/>
                    </a:lnTo>
                    <a:lnTo>
                      <a:pt x="39624" y="158496"/>
                    </a:lnTo>
                    <a:lnTo>
                      <a:pt x="31563" y="161663"/>
                    </a:lnTo>
                    <a:lnTo>
                      <a:pt x="23717" y="161544"/>
                    </a:lnTo>
                    <a:lnTo>
                      <a:pt x="22955" y="160782"/>
                    </a:lnTo>
                    <a:lnTo>
                      <a:pt x="21431" y="159258"/>
                    </a:lnTo>
                    <a:lnTo>
                      <a:pt x="19907" y="15849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3" name="Google Shape;2493;p31"/>
              <p:cNvSpPr/>
              <p:nvPr/>
            </p:nvSpPr>
            <p:spPr>
              <a:xfrm>
                <a:off x="7468362" y="5896356"/>
                <a:ext cx="37465" cy="5715"/>
              </a:xfrm>
              <a:custGeom>
                <a:rect b="b" l="l" r="r" t="t"/>
                <a:pathLst>
                  <a:path extrusionOk="0" h="5714" w="37465">
                    <a:moveTo>
                      <a:pt x="0" y="0"/>
                    </a:moveTo>
                    <a:lnTo>
                      <a:pt x="7405" y="1440"/>
                    </a:lnTo>
                    <a:lnTo>
                      <a:pt x="14096" y="2381"/>
                    </a:lnTo>
                    <a:lnTo>
                      <a:pt x="20788" y="2893"/>
                    </a:lnTo>
                    <a:lnTo>
                      <a:pt x="28194" y="3047"/>
                    </a:lnTo>
                    <a:lnTo>
                      <a:pt x="32004" y="3047"/>
                    </a:lnTo>
                    <a:lnTo>
                      <a:pt x="34290" y="3809"/>
                    </a:lnTo>
                    <a:lnTo>
                      <a:pt x="37338" y="533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4" name="Google Shape;2494;p31"/>
              <p:cNvSpPr/>
              <p:nvPr/>
            </p:nvSpPr>
            <p:spPr>
              <a:xfrm>
                <a:off x="7540133" y="5844742"/>
                <a:ext cx="46355" cy="200025"/>
              </a:xfrm>
              <a:custGeom>
                <a:rect b="b" l="l" r="r" t="t"/>
                <a:pathLst>
                  <a:path extrusionOk="0" h="200025" w="46354">
                    <a:moveTo>
                      <a:pt x="45577" y="69139"/>
                    </a:moveTo>
                    <a:lnTo>
                      <a:pt x="45767" y="59888"/>
                    </a:lnTo>
                    <a:lnTo>
                      <a:pt x="45958" y="50565"/>
                    </a:lnTo>
                    <a:lnTo>
                      <a:pt x="45577" y="41386"/>
                    </a:lnTo>
                    <a:lnTo>
                      <a:pt x="32623" y="2845"/>
                    </a:lnTo>
                    <a:lnTo>
                      <a:pt x="27110" y="0"/>
                    </a:lnTo>
                    <a:lnTo>
                      <a:pt x="22240" y="2369"/>
                    </a:lnTo>
                    <a:lnTo>
                      <a:pt x="2905" y="50756"/>
                    </a:lnTo>
                    <a:lnTo>
                      <a:pt x="0" y="71366"/>
                    </a:lnTo>
                    <a:lnTo>
                      <a:pt x="1381" y="90475"/>
                    </a:lnTo>
                    <a:lnTo>
                      <a:pt x="2905" y="98095"/>
                    </a:lnTo>
                    <a:lnTo>
                      <a:pt x="15097" y="101143"/>
                    </a:lnTo>
                    <a:lnTo>
                      <a:pt x="21193" y="98095"/>
                    </a:lnTo>
                    <a:lnTo>
                      <a:pt x="37957" y="66091"/>
                    </a:lnTo>
                    <a:lnTo>
                      <a:pt x="38719" y="61519"/>
                    </a:lnTo>
                    <a:lnTo>
                      <a:pt x="42969" y="104882"/>
                    </a:lnTo>
                    <a:lnTo>
                      <a:pt x="43291" y="155245"/>
                    </a:lnTo>
                    <a:lnTo>
                      <a:pt x="43386" y="165270"/>
                    </a:lnTo>
                    <a:lnTo>
                      <a:pt x="24526" y="199060"/>
                    </a:lnTo>
                    <a:lnTo>
                      <a:pt x="17990" y="199774"/>
                    </a:lnTo>
                    <a:lnTo>
                      <a:pt x="12811" y="197917"/>
                    </a:lnTo>
                    <a:lnTo>
                      <a:pt x="6715" y="189535"/>
                    </a:lnTo>
                    <a:lnTo>
                      <a:pt x="4429" y="186487"/>
                    </a:lnTo>
                    <a:lnTo>
                      <a:pt x="3667" y="17962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31"/>
              <p:cNvSpPr/>
              <p:nvPr/>
            </p:nvSpPr>
            <p:spPr>
              <a:xfrm>
                <a:off x="7600188" y="5864352"/>
                <a:ext cx="86995" cy="107950"/>
              </a:xfrm>
              <a:custGeom>
                <a:rect b="b" l="l" r="r" t="t"/>
                <a:pathLst>
                  <a:path extrusionOk="0" h="107950" w="86995">
                    <a:moveTo>
                      <a:pt x="0" y="22097"/>
                    </a:moveTo>
                    <a:lnTo>
                      <a:pt x="43541" y="37635"/>
                    </a:lnTo>
                    <a:lnTo>
                      <a:pt x="58638" y="72640"/>
                    </a:lnTo>
                    <a:lnTo>
                      <a:pt x="59340" y="82962"/>
                    </a:lnTo>
                    <a:lnTo>
                      <a:pt x="58757" y="93142"/>
                    </a:lnTo>
                    <a:lnTo>
                      <a:pt x="56388" y="102107"/>
                    </a:lnTo>
                    <a:lnTo>
                      <a:pt x="54102" y="105917"/>
                    </a:lnTo>
                    <a:lnTo>
                      <a:pt x="53340" y="107441"/>
                    </a:lnTo>
                    <a:lnTo>
                      <a:pt x="50292" y="107441"/>
                    </a:lnTo>
                    <a:lnTo>
                      <a:pt x="48291" y="100869"/>
                    </a:lnTo>
                    <a:lnTo>
                      <a:pt x="46863" y="93725"/>
                    </a:lnTo>
                    <a:lnTo>
                      <a:pt x="46005" y="86010"/>
                    </a:lnTo>
                    <a:lnTo>
                      <a:pt x="45720" y="77723"/>
                    </a:lnTo>
                    <a:lnTo>
                      <a:pt x="47279" y="62900"/>
                    </a:lnTo>
                    <a:lnTo>
                      <a:pt x="63246" y="20573"/>
                    </a:lnTo>
                    <a:lnTo>
                      <a:pt x="79533" y="4286"/>
                    </a:lnTo>
                    <a:lnTo>
                      <a:pt x="8686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6" name="Google Shape;2496;p31"/>
              <p:cNvSpPr/>
              <p:nvPr/>
            </p:nvSpPr>
            <p:spPr>
              <a:xfrm>
                <a:off x="7716012" y="5852922"/>
                <a:ext cx="79375" cy="114935"/>
              </a:xfrm>
              <a:custGeom>
                <a:rect b="b" l="l" r="r" t="t"/>
                <a:pathLst>
                  <a:path extrusionOk="0" h="114935" w="79375">
                    <a:moveTo>
                      <a:pt x="58674" y="56387"/>
                    </a:moveTo>
                    <a:lnTo>
                      <a:pt x="47244" y="13715"/>
                    </a:lnTo>
                    <a:lnTo>
                      <a:pt x="38862" y="0"/>
                    </a:lnTo>
                    <a:lnTo>
                      <a:pt x="32004" y="3809"/>
                    </a:lnTo>
                    <a:lnTo>
                      <a:pt x="9906" y="44195"/>
                    </a:lnTo>
                    <a:lnTo>
                      <a:pt x="1012" y="85665"/>
                    </a:lnTo>
                    <a:lnTo>
                      <a:pt x="0" y="99821"/>
                    </a:lnTo>
                    <a:lnTo>
                      <a:pt x="1143" y="107001"/>
                    </a:lnTo>
                    <a:lnTo>
                      <a:pt x="4572" y="112109"/>
                    </a:lnTo>
                    <a:lnTo>
                      <a:pt x="10287" y="114502"/>
                    </a:lnTo>
                    <a:lnTo>
                      <a:pt x="18288" y="113537"/>
                    </a:lnTo>
                    <a:lnTo>
                      <a:pt x="45720" y="84581"/>
                    </a:lnTo>
                    <a:lnTo>
                      <a:pt x="56388" y="39623"/>
                    </a:lnTo>
                    <a:lnTo>
                      <a:pt x="56388" y="38099"/>
                    </a:lnTo>
                    <a:lnTo>
                      <a:pt x="56388" y="37337"/>
                    </a:lnTo>
                    <a:lnTo>
                      <a:pt x="56388" y="36575"/>
                    </a:lnTo>
                    <a:lnTo>
                      <a:pt x="56423" y="44815"/>
                    </a:lnTo>
                    <a:lnTo>
                      <a:pt x="56673" y="53339"/>
                    </a:lnTo>
                    <a:lnTo>
                      <a:pt x="66389" y="98929"/>
                    </a:lnTo>
                    <a:lnTo>
                      <a:pt x="74676" y="112013"/>
                    </a:lnTo>
                    <a:lnTo>
                      <a:pt x="75438" y="113537"/>
                    </a:lnTo>
                    <a:lnTo>
                      <a:pt x="79248" y="11429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7" name="Google Shape;2497;p31"/>
              <p:cNvSpPr/>
              <p:nvPr/>
            </p:nvSpPr>
            <p:spPr>
              <a:xfrm>
                <a:off x="7817739" y="5784342"/>
                <a:ext cx="144780" cy="170815"/>
              </a:xfrm>
              <a:custGeom>
                <a:rect b="b" l="l" r="r" t="t"/>
                <a:pathLst>
                  <a:path extrusionOk="0" h="170814" w="144779">
                    <a:moveTo>
                      <a:pt x="34671" y="0"/>
                    </a:moveTo>
                    <a:lnTo>
                      <a:pt x="35147" y="45339"/>
                    </a:lnTo>
                    <a:lnTo>
                      <a:pt x="38481" y="90678"/>
                    </a:lnTo>
                    <a:lnTo>
                      <a:pt x="45553" y="132576"/>
                    </a:lnTo>
                    <a:lnTo>
                      <a:pt x="49149" y="146304"/>
                    </a:lnTo>
                    <a:lnTo>
                      <a:pt x="50673" y="153162"/>
                    </a:lnTo>
                    <a:lnTo>
                      <a:pt x="52197" y="153924"/>
                    </a:lnTo>
                    <a:lnTo>
                      <a:pt x="55245" y="158496"/>
                    </a:lnTo>
                    <a:lnTo>
                      <a:pt x="56769" y="151638"/>
                    </a:lnTo>
                    <a:lnTo>
                      <a:pt x="52673" y="106775"/>
                    </a:lnTo>
                    <a:lnTo>
                      <a:pt x="14680" y="95738"/>
                    </a:lnTo>
                    <a:lnTo>
                      <a:pt x="0" y="141458"/>
                    </a:lnTo>
                    <a:lnTo>
                      <a:pt x="1143" y="153924"/>
                    </a:lnTo>
                    <a:lnTo>
                      <a:pt x="5822" y="163294"/>
                    </a:lnTo>
                    <a:lnTo>
                      <a:pt x="13430" y="168306"/>
                    </a:lnTo>
                    <a:lnTo>
                      <a:pt x="22895" y="170318"/>
                    </a:lnTo>
                    <a:lnTo>
                      <a:pt x="33147" y="170688"/>
                    </a:lnTo>
                    <a:lnTo>
                      <a:pt x="45279" y="169628"/>
                    </a:lnTo>
                    <a:lnTo>
                      <a:pt x="82986" y="141422"/>
                    </a:lnTo>
                    <a:lnTo>
                      <a:pt x="96631" y="100655"/>
                    </a:lnTo>
                    <a:lnTo>
                      <a:pt x="97917" y="77723"/>
                    </a:lnTo>
                    <a:lnTo>
                      <a:pt x="98047" y="85034"/>
                    </a:lnTo>
                    <a:lnTo>
                      <a:pt x="102489" y="127063"/>
                    </a:lnTo>
                    <a:lnTo>
                      <a:pt x="123825" y="156210"/>
                    </a:lnTo>
                    <a:lnTo>
                      <a:pt x="132207" y="153923"/>
                    </a:lnTo>
                    <a:lnTo>
                      <a:pt x="140589" y="152399"/>
                    </a:lnTo>
                    <a:lnTo>
                      <a:pt x="141351" y="144779"/>
                    </a:lnTo>
                    <a:lnTo>
                      <a:pt x="144399" y="13792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8" name="Google Shape;2498;p31"/>
              <p:cNvSpPr/>
              <p:nvPr/>
            </p:nvSpPr>
            <p:spPr>
              <a:xfrm>
                <a:off x="7917180" y="5801106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7526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9" name="Google Shape;2499;p31"/>
              <p:cNvSpPr/>
              <p:nvPr/>
            </p:nvSpPr>
            <p:spPr>
              <a:xfrm>
                <a:off x="7991856" y="5869686"/>
                <a:ext cx="46990" cy="67945"/>
              </a:xfrm>
              <a:custGeom>
                <a:rect b="b" l="l" r="r" t="t"/>
                <a:pathLst>
                  <a:path extrusionOk="0" h="67945" w="46990">
                    <a:moveTo>
                      <a:pt x="6857" y="0"/>
                    </a:moveTo>
                    <a:lnTo>
                      <a:pt x="3857" y="9144"/>
                    </a:lnTo>
                    <a:lnTo>
                      <a:pt x="1714" y="17716"/>
                    </a:lnTo>
                    <a:lnTo>
                      <a:pt x="428" y="26574"/>
                    </a:lnTo>
                    <a:lnTo>
                      <a:pt x="0" y="36576"/>
                    </a:lnTo>
                    <a:lnTo>
                      <a:pt x="476" y="43279"/>
                    </a:lnTo>
                    <a:lnTo>
                      <a:pt x="27050" y="67389"/>
                    </a:lnTo>
                    <a:lnTo>
                      <a:pt x="32765" y="66294"/>
                    </a:lnTo>
                    <a:lnTo>
                      <a:pt x="41147" y="63245"/>
                    </a:lnTo>
                    <a:lnTo>
                      <a:pt x="43433" y="54863"/>
                    </a:lnTo>
                    <a:lnTo>
                      <a:pt x="46481" y="4800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0" name="Google Shape;2500;p31"/>
              <p:cNvSpPr/>
              <p:nvPr/>
            </p:nvSpPr>
            <p:spPr>
              <a:xfrm>
                <a:off x="8000238" y="5849874"/>
                <a:ext cx="39370" cy="51435"/>
              </a:xfrm>
              <a:custGeom>
                <a:rect b="b" l="l" r="r" t="t"/>
                <a:pathLst>
                  <a:path extrusionOk="0" h="51435" w="39370">
                    <a:moveTo>
                      <a:pt x="8381" y="51054"/>
                    </a:moveTo>
                    <a:lnTo>
                      <a:pt x="38861" y="16002"/>
                    </a:lnTo>
                    <a:lnTo>
                      <a:pt x="35051" y="9906"/>
                    </a:lnTo>
                    <a:lnTo>
                      <a:pt x="30479" y="2286"/>
                    </a:lnTo>
                    <a:lnTo>
                      <a:pt x="19811" y="762"/>
                    </a:lnTo>
                    <a:lnTo>
                      <a:pt x="11429" y="762"/>
                    </a:lnTo>
                    <a:lnTo>
                      <a:pt x="5333" y="0"/>
                    </a:lnTo>
                    <a:lnTo>
                      <a:pt x="4571" y="762"/>
                    </a:lnTo>
                    <a:lnTo>
                      <a:pt x="0" y="457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1" name="Google Shape;2501;p31"/>
              <p:cNvSpPr/>
              <p:nvPr/>
            </p:nvSpPr>
            <p:spPr>
              <a:xfrm>
                <a:off x="8070151" y="5863173"/>
                <a:ext cx="62230" cy="69215"/>
              </a:xfrm>
              <a:custGeom>
                <a:rect b="b" l="l" r="r" t="t"/>
                <a:pathLst>
                  <a:path extrusionOk="0" h="69214" w="62229">
                    <a:moveTo>
                      <a:pt x="190" y="7274"/>
                    </a:moveTo>
                    <a:lnTo>
                      <a:pt x="1523" y="49387"/>
                    </a:lnTo>
                    <a:lnTo>
                      <a:pt x="2095" y="55756"/>
                    </a:lnTo>
                    <a:lnTo>
                      <a:pt x="2666" y="62269"/>
                    </a:lnTo>
                    <a:lnTo>
                      <a:pt x="3238" y="68996"/>
                    </a:lnTo>
                    <a:lnTo>
                      <a:pt x="2119" y="62138"/>
                    </a:lnTo>
                    <a:lnTo>
                      <a:pt x="1142" y="55280"/>
                    </a:lnTo>
                    <a:lnTo>
                      <a:pt x="452" y="48422"/>
                    </a:lnTo>
                    <a:lnTo>
                      <a:pt x="190" y="41564"/>
                    </a:lnTo>
                    <a:lnTo>
                      <a:pt x="0" y="32254"/>
                    </a:lnTo>
                    <a:lnTo>
                      <a:pt x="952" y="23657"/>
                    </a:lnTo>
                    <a:lnTo>
                      <a:pt x="26038" y="0"/>
                    </a:lnTo>
                    <a:lnTo>
                      <a:pt x="32194" y="416"/>
                    </a:lnTo>
                    <a:lnTo>
                      <a:pt x="59150" y="34420"/>
                    </a:lnTo>
                    <a:lnTo>
                      <a:pt x="61150" y="49184"/>
                    </a:lnTo>
                    <a:lnTo>
                      <a:pt x="61912" y="50708"/>
                    </a:lnTo>
                    <a:lnTo>
                      <a:pt x="61912" y="52232"/>
                    </a:lnTo>
                    <a:lnTo>
                      <a:pt x="61912" y="5375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2" name="Google Shape;2502;p31"/>
              <p:cNvSpPr/>
              <p:nvPr/>
            </p:nvSpPr>
            <p:spPr>
              <a:xfrm>
                <a:off x="8175498" y="5795010"/>
                <a:ext cx="6350" cy="146050"/>
              </a:xfrm>
              <a:custGeom>
                <a:rect b="b" l="l" r="r" t="t"/>
                <a:pathLst>
                  <a:path extrusionOk="0" h="146050" w="6350">
                    <a:moveTo>
                      <a:pt x="0" y="0"/>
                    </a:moveTo>
                    <a:lnTo>
                      <a:pt x="1881" y="14287"/>
                    </a:lnTo>
                    <a:lnTo>
                      <a:pt x="3048" y="28575"/>
                    </a:lnTo>
                    <a:lnTo>
                      <a:pt x="3643" y="42862"/>
                    </a:lnTo>
                    <a:lnTo>
                      <a:pt x="3810" y="57150"/>
                    </a:lnTo>
                    <a:lnTo>
                      <a:pt x="4250" y="72699"/>
                    </a:lnTo>
                    <a:lnTo>
                      <a:pt x="4476" y="88392"/>
                    </a:lnTo>
                    <a:lnTo>
                      <a:pt x="4560" y="104084"/>
                    </a:lnTo>
                    <a:lnTo>
                      <a:pt x="4572" y="119634"/>
                    </a:lnTo>
                    <a:lnTo>
                      <a:pt x="4274" y="128289"/>
                    </a:lnTo>
                    <a:lnTo>
                      <a:pt x="3905" y="138588"/>
                    </a:lnTo>
                    <a:lnTo>
                      <a:pt x="4250" y="145887"/>
                    </a:lnTo>
                    <a:lnTo>
                      <a:pt x="6096" y="145542"/>
                    </a:lnTo>
                    <a:lnTo>
                      <a:pt x="6096" y="144018"/>
                    </a:lnTo>
                    <a:lnTo>
                      <a:pt x="6096" y="141732"/>
                    </a:lnTo>
                    <a:lnTo>
                      <a:pt x="6096" y="14020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3" name="Google Shape;2503;p31"/>
              <p:cNvSpPr/>
              <p:nvPr/>
            </p:nvSpPr>
            <p:spPr>
              <a:xfrm>
                <a:off x="8137398" y="5847588"/>
                <a:ext cx="66675" cy="19050"/>
              </a:xfrm>
              <a:custGeom>
                <a:rect b="b" l="l" r="r" t="t"/>
                <a:pathLst>
                  <a:path extrusionOk="0" h="19050" w="66675">
                    <a:moveTo>
                      <a:pt x="0" y="19050"/>
                    </a:moveTo>
                    <a:lnTo>
                      <a:pt x="12453" y="16597"/>
                    </a:lnTo>
                    <a:lnTo>
                      <a:pt x="24764" y="13715"/>
                    </a:lnTo>
                    <a:lnTo>
                      <a:pt x="37076" y="10263"/>
                    </a:lnTo>
                    <a:lnTo>
                      <a:pt x="49530" y="6095"/>
                    </a:lnTo>
                    <a:lnTo>
                      <a:pt x="58674" y="3809"/>
                    </a:lnTo>
                    <a:lnTo>
                      <a:pt x="60960" y="3047"/>
                    </a:lnTo>
                    <a:lnTo>
                      <a:pt x="6629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04" name="Google Shape;2504;p31"/>
            <p:cNvGrpSpPr/>
            <p:nvPr/>
          </p:nvGrpSpPr>
          <p:grpSpPr>
            <a:xfrm>
              <a:off x="8458128" y="5732525"/>
              <a:ext cx="574619" cy="205232"/>
              <a:chOff x="8458128" y="5732525"/>
              <a:chExt cx="574619" cy="205232"/>
            </a:xfrm>
          </p:grpSpPr>
          <p:sp>
            <p:nvSpPr>
              <p:cNvPr id="2505" name="Google Shape;2505;p31"/>
              <p:cNvSpPr/>
              <p:nvPr/>
            </p:nvSpPr>
            <p:spPr>
              <a:xfrm>
                <a:off x="8458128" y="5771387"/>
                <a:ext cx="203835" cy="166370"/>
              </a:xfrm>
              <a:custGeom>
                <a:rect b="b" l="l" r="r" t="t"/>
                <a:pathLst>
                  <a:path extrusionOk="0" h="166370" w="203834">
                    <a:moveTo>
                      <a:pt x="26741" y="0"/>
                    </a:moveTo>
                    <a:lnTo>
                      <a:pt x="30515" y="14287"/>
                    </a:lnTo>
                    <a:lnTo>
                      <a:pt x="34647" y="28575"/>
                    </a:lnTo>
                    <a:lnTo>
                      <a:pt x="38635" y="42862"/>
                    </a:lnTo>
                    <a:lnTo>
                      <a:pt x="41981" y="57150"/>
                    </a:lnTo>
                    <a:lnTo>
                      <a:pt x="45041" y="72139"/>
                    </a:lnTo>
                    <a:lnTo>
                      <a:pt x="47601" y="87344"/>
                    </a:lnTo>
                    <a:lnTo>
                      <a:pt x="50018" y="102691"/>
                    </a:lnTo>
                    <a:lnTo>
                      <a:pt x="52649" y="118110"/>
                    </a:lnTo>
                    <a:lnTo>
                      <a:pt x="54173" y="124968"/>
                    </a:lnTo>
                    <a:lnTo>
                      <a:pt x="54173" y="131826"/>
                    </a:lnTo>
                    <a:lnTo>
                      <a:pt x="54935" y="138684"/>
                    </a:lnTo>
                    <a:lnTo>
                      <a:pt x="50161" y="133409"/>
                    </a:lnTo>
                    <a:lnTo>
                      <a:pt x="45886" y="127920"/>
                    </a:lnTo>
                    <a:lnTo>
                      <a:pt x="41755" y="122289"/>
                    </a:lnTo>
                    <a:lnTo>
                      <a:pt x="37409" y="116586"/>
                    </a:lnTo>
                    <a:lnTo>
                      <a:pt x="6405" y="92666"/>
                    </a:lnTo>
                    <a:lnTo>
                      <a:pt x="0" y="126027"/>
                    </a:lnTo>
                    <a:lnTo>
                      <a:pt x="452" y="137636"/>
                    </a:lnTo>
                    <a:lnTo>
                      <a:pt x="3190" y="148816"/>
                    </a:lnTo>
                    <a:lnTo>
                      <a:pt x="9215" y="158496"/>
                    </a:lnTo>
                    <a:lnTo>
                      <a:pt x="17204" y="163699"/>
                    </a:lnTo>
                    <a:lnTo>
                      <a:pt x="27408" y="165830"/>
                    </a:lnTo>
                    <a:lnTo>
                      <a:pt x="38040" y="165246"/>
                    </a:lnTo>
                    <a:lnTo>
                      <a:pt x="76783" y="135624"/>
                    </a:lnTo>
                    <a:lnTo>
                      <a:pt x="91273" y="90987"/>
                    </a:lnTo>
                    <a:lnTo>
                      <a:pt x="91511" y="79247"/>
                    </a:lnTo>
                    <a:lnTo>
                      <a:pt x="92273" y="71627"/>
                    </a:lnTo>
                    <a:lnTo>
                      <a:pt x="66889" y="108406"/>
                    </a:lnTo>
                    <a:lnTo>
                      <a:pt x="65984" y="120491"/>
                    </a:lnTo>
                    <a:lnTo>
                      <a:pt x="67365" y="132147"/>
                    </a:lnTo>
                    <a:lnTo>
                      <a:pt x="72461" y="141732"/>
                    </a:lnTo>
                    <a:lnTo>
                      <a:pt x="82022" y="146780"/>
                    </a:lnTo>
                    <a:lnTo>
                      <a:pt x="93511" y="147827"/>
                    </a:lnTo>
                    <a:lnTo>
                      <a:pt x="105144" y="146018"/>
                    </a:lnTo>
                    <a:lnTo>
                      <a:pt x="143994" y="119824"/>
                    </a:lnTo>
                    <a:lnTo>
                      <a:pt x="162044" y="78009"/>
                    </a:lnTo>
                    <a:lnTo>
                      <a:pt x="153233" y="40385"/>
                    </a:lnTo>
                    <a:lnTo>
                      <a:pt x="150828" y="45696"/>
                    </a:lnTo>
                    <a:lnTo>
                      <a:pt x="162567" y="82676"/>
                    </a:lnTo>
                    <a:lnTo>
                      <a:pt x="188202" y="100679"/>
                    </a:lnTo>
                    <a:lnTo>
                      <a:pt x="195238" y="105917"/>
                    </a:lnTo>
                    <a:lnTo>
                      <a:pt x="200703" y="112299"/>
                    </a:lnTo>
                    <a:lnTo>
                      <a:pt x="203525" y="120395"/>
                    </a:lnTo>
                    <a:lnTo>
                      <a:pt x="201834" y="129456"/>
                    </a:lnTo>
                    <a:lnTo>
                      <a:pt x="159615" y="150590"/>
                    </a:lnTo>
                    <a:lnTo>
                      <a:pt x="149863" y="150673"/>
                    </a:lnTo>
                    <a:lnTo>
                      <a:pt x="143327" y="145542"/>
                    </a:lnTo>
                    <a:lnTo>
                      <a:pt x="142565" y="143255"/>
                    </a:lnTo>
                    <a:lnTo>
                      <a:pt x="142565" y="140207"/>
                    </a:lnTo>
                    <a:lnTo>
                      <a:pt x="142565" y="13716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31"/>
              <p:cNvSpPr/>
              <p:nvPr/>
            </p:nvSpPr>
            <p:spPr>
              <a:xfrm>
                <a:off x="8689109" y="5808630"/>
                <a:ext cx="127000" cy="90805"/>
              </a:xfrm>
              <a:custGeom>
                <a:rect b="b" l="l" r="r" t="t"/>
                <a:pathLst>
                  <a:path extrusionOk="0" h="90804" w="127000">
                    <a:moveTo>
                      <a:pt x="25884" y="6953"/>
                    </a:moveTo>
                    <a:lnTo>
                      <a:pt x="21645" y="16549"/>
                    </a:lnTo>
                    <a:lnTo>
                      <a:pt x="17121" y="26003"/>
                    </a:lnTo>
                    <a:lnTo>
                      <a:pt x="12596" y="35456"/>
                    </a:lnTo>
                    <a:lnTo>
                      <a:pt x="8358" y="45053"/>
                    </a:lnTo>
                    <a:lnTo>
                      <a:pt x="4810" y="52899"/>
                    </a:lnTo>
                    <a:lnTo>
                      <a:pt x="1690" y="62103"/>
                    </a:lnTo>
                    <a:lnTo>
                      <a:pt x="0" y="71735"/>
                    </a:lnTo>
                    <a:lnTo>
                      <a:pt x="738" y="80867"/>
                    </a:lnTo>
                    <a:lnTo>
                      <a:pt x="6167" y="86998"/>
                    </a:lnTo>
                    <a:lnTo>
                      <a:pt x="15025" y="89916"/>
                    </a:lnTo>
                    <a:lnTo>
                      <a:pt x="24741" y="90404"/>
                    </a:lnTo>
                    <a:lnTo>
                      <a:pt x="32742" y="89249"/>
                    </a:lnTo>
                    <a:lnTo>
                      <a:pt x="69389" y="66424"/>
                    </a:lnTo>
                    <a:lnTo>
                      <a:pt x="94654" y="33718"/>
                    </a:lnTo>
                    <a:lnTo>
                      <a:pt x="91892" y="0"/>
                    </a:lnTo>
                    <a:lnTo>
                      <a:pt x="85546" y="1059"/>
                    </a:lnTo>
                    <a:lnTo>
                      <a:pt x="60936" y="36671"/>
                    </a:lnTo>
                    <a:lnTo>
                      <a:pt x="95988" y="66389"/>
                    </a:lnTo>
                    <a:lnTo>
                      <a:pt x="119610" y="61817"/>
                    </a:lnTo>
                    <a:lnTo>
                      <a:pt x="123420" y="60293"/>
                    </a:lnTo>
                    <a:lnTo>
                      <a:pt x="126468" y="5876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31"/>
              <p:cNvSpPr/>
              <p:nvPr/>
            </p:nvSpPr>
            <p:spPr>
              <a:xfrm>
                <a:off x="8832341" y="5805677"/>
                <a:ext cx="88900" cy="83185"/>
              </a:xfrm>
              <a:custGeom>
                <a:rect b="b" l="l" r="r" t="t"/>
                <a:pathLst>
                  <a:path extrusionOk="0" h="83185" w="88900">
                    <a:moveTo>
                      <a:pt x="6096" y="21336"/>
                    </a:moveTo>
                    <a:lnTo>
                      <a:pt x="3214" y="32849"/>
                    </a:lnTo>
                    <a:lnTo>
                      <a:pt x="1333" y="43148"/>
                    </a:lnTo>
                    <a:lnTo>
                      <a:pt x="309" y="53590"/>
                    </a:lnTo>
                    <a:lnTo>
                      <a:pt x="0" y="65532"/>
                    </a:lnTo>
                    <a:lnTo>
                      <a:pt x="0" y="72390"/>
                    </a:lnTo>
                    <a:lnTo>
                      <a:pt x="762" y="73914"/>
                    </a:lnTo>
                    <a:lnTo>
                      <a:pt x="4572" y="77724"/>
                    </a:lnTo>
                    <a:lnTo>
                      <a:pt x="6096" y="73152"/>
                    </a:lnTo>
                    <a:lnTo>
                      <a:pt x="6096" y="65532"/>
                    </a:lnTo>
                    <a:lnTo>
                      <a:pt x="6096" y="59436"/>
                    </a:lnTo>
                    <a:lnTo>
                      <a:pt x="7096" y="49160"/>
                    </a:lnTo>
                    <a:lnTo>
                      <a:pt x="18919" y="11465"/>
                    </a:lnTo>
                    <a:lnTo>
                      <a:pt x="38100" y="0"/>
                    </a:lnTo>
                    <a:lnTo>
                      <a:pt x="46815" y="1000"/>
                    </a:lnTo>
                    <a:lnTo>
                      <a:pt x="79057" y="33051"/>
                    </a:lnTo>
                    <a:lnTo>
                      <a:pt x="85034" y="59126"/>
                    </a:lnTo>
                    <a:lnTo>
                      <a:pt x="84772" y="66865"/>
                    </a:lnTo>
                    <a:lnTo>
                      <a:pt x="84796" y="74318"/>
                    </a:lnTo>
                    <a:lnTo>
                      <a:pt x="86106" y="80772"/>
                    </a:lnTo>
                    <a:lnTo>
                      <a:pt x="86868" y="82296"/>
                    </a:lnTo>
                    <a:lnTo>
                      <a:pt x="86868" y="83058"/>
                    </a:lnTo>
                    <a:lnTo>
                      <a:pt x="88392" y="8229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31"/>
              <p:cNvSpPr/>
              <p:nvPr/>
            </p:nvSpPr>
            <p:spPr>
              <a:xfrm>
                <a:off x="8971787" y="5732525"/>
                <a:ext cx="7620" cy="151130"/>
              </a:xfrm>
              <a:custGeom>
                <a:rect b="b" l="l" r="r" t="t"/>
                <a:pathLst>
                  <a:path extrusionOk="0" h="151129" w="7620">
                    <a:moveTo>
                      <a:pt x="0" y="0"/>
                    </a:moveTo>
                    <a:lnTo>
                      <a:pt x="1238" y="15871"/>
                    </a:lnTo>
                    <a:lnTo>
                      <a:pt x="2476" y="31527"/>
                    </a:lnTo>
                    <a:lnTo>
                      <a:pt x="3429" y="47041"/>
                    </a:lnTo>
                    <a:lnTo>
                      <a:pt x="3810" y="62484"/>
                    </a:lnTo>
                    <a:lnTo>
                      <a:pt x="3393" y="84439"/>
                    </a:lnTo>
                    <a:lnTo>
                      <a:pt x="2762" y="106680"/>
                    </a:lnTo>
                    <a:lnTo>
                      <a:pt x="2845" y="128920"/>
                    </a:lnTo>
                    <a:lnTo>
                      <a:pt x="4572" y="150876"/>
                    </a:lnTo>
                    <a:lnTo>
                      <a:pt x="6096" y="147828"/>
                    </a:lnTo>
                    <a:lnTo>
                      <a:pt x="6858" y="148590"/>
                    </a:lnTo>
                    <a:lnTo>
                      <a:pt x="7620" y="14173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31"/>
              <p:cNvSpPr/>
              <p:nvPr/>
            </p:nvSpPr>
            <p:spPr>
              <a:xfrm>
                <a:off x="8948927" y="5795009"/>
                <a:ext cx="83820" cy="8255"/>
              </a:xfrm>
              <a:custGeom>
                <a:rect b="b" l="l" r="r" t="t"/>
                <a:pathLst>
                  <a:path extrusionOk="0" h="8254" w="83820">
                    <a:moveTo>
                      <a:pt x="0" y="6857"/>
                    </a:moveTo>
                    <a:lnTo>
                      <a:pt x="13596" y="7489"/>
                    </a:lnTo>
                    <a:lnTo>
                      <a:pt x="27051" y="7905"/>
                    </a:lnTo>
                    <a:lnTo>
                      <a:pt x="40505" y="7608"/>
                    </a:lnTo>
                    <a:lnTo>
                      <a:pt x="54102" y="6095"/>
                    </a:lnTo>
                    <a:lnTo>
                      <a:pt x="61531" y="4822"/>
                    </a:lnTo>
                    <a:lnTo>
                      <a:pt x="68961" y="3333"/>
                    </a:lnTo>
                    <a:lnTo>
                      <a:pt x="76390" y="1702"/>
                    </a:lnTo>
                    <a:lnTo>
                      <a:pt x="8382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4" name="Google Shape;2514;p32"/>
          <p:cNvGrpSpPr/>
          <p:nvPr/>
        </p:nvGrpSpPr>
        <p:grpSpPr>
          <a:xfrm>
            <a:off x="-19050" y="1676400"/>
            <a:ext cx="9895251" cy="4784599"/>
            <a:chOff x="648436" y="2073401"/>
            <a:chExt cx="9247658" cy="3893845"/>
          </a:xfrm>
        </p:grpSpPr>
        <p:grpSp>
          <p:nvGrpSpPr>
            <p:cNvPr id="2515" name="Google Shape;2515;p32"/>
            <p:cNvGrpSpPr/>
            <p:nvPr/>
          </p:nvGrpSpPr>
          <p:grpSpPr>
            <a:xfrm>
              <a:off x="4191297" y="2073401"/>
              <a:ext cx="1049738" cy="424561"/>
              <a:chOff x="4191297" y="2073401"/>
              <a:chExt cx="1049738" cy="424561"/>
            </a:xfrm>
          </p:grpSpPr>
          <p:sp>
            <p:nvSpPr>
              <p:cNvPr id="2516" name="Google Shape;2516;p32"/>
              <p:cNvSpPr/>
              <p:nvPr/>
            </p:nvSpPr>
            <p:spPr>
              <a:xfrm>
                <a:off x="4191297" y="2188082"/>
                <a:ext cx="82550" cy="160655"/>
              </a:xfrm>
              <a:custGeom>
                <a:rect b="b" l="l" r="r" t="t"/>
                <a:pathLst>
                  <a:path extrusionOk="0" h="160655" w="82550">
                    <a:moveTo>
                      <a:pt x="81998" y="39242"/>
                    </a:moveTo>
                    <a:lnTo>
                      <a:pt x="54566" y="3428"/>
                    </a:lnTo>
                    <a:lnTo>
                      <a:pt x="39135" y="0"/>
                    </a:lnTo>
                    <a:lnTo>
                      <a:pt x="31634" y="1714"/>
                    </a:lnTo>
                    <a:lnTo>
                      <a:pt x="4595" y="32932"/>
                    </a:lnTo>
                    <a:lnTo>
                      <a:pt x="0" y="54221"/>
                    </a:lnTo>
                    <a:lnTo>
                      <a:pt x="1131" y="63055"/>
                    </a:lnTo>
                    <a:lnTo>
                      <a:pt x="29039" y="91630"/>
                    </a:lnTo>
                    <a:lnTo>
                      <a:pt x="48470" y="100964"/>
                    </a:lnTo>
                    <a:lnTo>
                      <a:pt x="55185" y="104143"/>
                    </a:lnTo>
                    <a:lnTo>
                      <a:pt x="62757" y="108108"/>
                    </a:lnTo>
                    <a:lnTo>
                      <a:pt x="69472" y="113073"/>
                    </a:lnTo>
                    <a:lnTo>
                      <a:pt x="73616" y="119252"/>
                    </a:lnTo>
                    <a:lnTo>
                      <a:pt x="73794" y="127575"/>
                    </a:lnTo>
                    <a:lnTo>
                      <a:pt x="69901" y="134397"/>
                    </a:lnTo>
                    <a:lnTo>
                      <a:pt x="34373" y="156781"/>
                    </a:lnTo>
                    <a:lnTo>
                      <a:pt x="20752" y="160258"/>
                    </a:lnTo>
                    <a:lnTo>
                      <a:pt x="8846" y="158876"/>
                    </a:lnTo>
                    <a:lnTo>
                      <a:pt x="464" y="155066"/>
                    </a:lnTo>
                    <a:lnTo>
                      <a:pt x="1988" y="142874"/>
                    </a:lnTo>
                    <a:lnTo>
                      <a:pt x="1988" y="13601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32"/>
              <p:cNvSpPr/>
              <p:nvPr/>
            </p:nvSpPr>
            <p:spPr>
              <a:xfrm>
                <a:off x="4299203" y="2209799"/>
                <a:ext cx="102870" cy="104139"/>
              </a:xfrm>
              <a:custGeom>
                <a:rect b="b" l="l" r="r" t="t"/>
                <a:pathLst>
                  <a:path extrusionOk="0" h="104139" w="102870">
                    <a:moveTo>
                      <a:pt x="0" y="0"/>
                    </a:moveTo>
                    <a:lnTo>
                      <a:pt x="3810" y="48006"/>
                    </a:lnTo>
                    <a:lnTo>
                      <a:pt x="17097" y="87975"/>
                    </a:lnTo>
                    <a:lnTo>
                      <a:pt x="37909" y="103822"/>
                    </a:lnTo>
                    <a:lnTo>
                      <a:pt x="44219" y="101203"/>
                    </a:lnTo>
                    <a:lnTo>
                      <a:pt x="61102" y="62686"/>
                    </a:lnTo>
                    <a:lnTo>
                      <a:pt x="63436" y="31622"/>
                    </a:lnTo>
                    <a:lnTo>
                      <a:pt x="63341" y="21907"/>
                    </a:lnTo>
                    <a:lnTo>
                      <a:pt x="63246" y="12191"/>
                    </a:lnTo>
                    <a:lnTo>
                      <a:pt x="63246" y="10667"/>
                    </a:lnTo>
                    <a:lnTo>
                      <a:pt x="63246" y="9905"/>
                    </a:lnTo>
                    <a:lnTo>
                      <a:pt x="63246" y="9143"/>
                    </a:lnTo>
                    <a:lnTo>
                      <a:pt x="64008" y="16763"/>
                    </a:lnTo>
                    <a:lnTo>
                      <a:pt x="65532" y="23621"/>
                    </a:lnTo>
                    <a:lnTo>
                      <a:pt x="67818" y="32003"/>
                    </a:lnTo>
                    <a:lnTo>
                      <a:pt x="70627" y="44100"/>
                    </a:lnTo>
                    <a:lnTo>
                      <a:pt x="89154" y="88391"/>
                    </a:lnTo>
                    <a:lnTo>
                      <a:pt x="93726" y="90677"/>
                    </a:lnTo>
                    <a:lnTo>
                      <a:pt x="102870" y="9067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4402073" y="2146553"/>
                <a:ext cx="91440" cy="172720"/>
              </a:xfrm>
              <a:custGeom>
                <a:rect b="b" l="l" r="r" t="t"/>
                <a:pathLst>
                  <a:path extrusionOk="0" h="172719" w="91439">
                    <a:moveTo>
                      <a:pt x="0" y="0"/>
                    </a:moveTo>
                    <a:lnTo>
                      <a:pt x="7072" y="48113"/>
                    </a:lnTo>
                    <a:lnTo>
                      <a:pt x="12644" y="79307"/>
                    </a:lnTo>
                    <a:lnTo>
                      <a:pt x="15240" y="94392"/>
                    </a:lnTo>
                    <a:lnTo>
                      <a:pt x="23622" y="139446"/>
                    </a:lnTo>
                    <a:lnTo>
                      <a:pt x="25146" y="146304"/>
                    </a:lnTo>
                    <a:lnTo>
                      <a:pt x="25908" y="141732"/>
                    </a:lnTo>
                    <a:lnTo>
                      <a:pt x="27432" y="134112"/>
                    </a:lnTo>
                    <a:lnTo>
                      <a:pt x="28956" y="128778"/>
                    </a:lnTo>
                    <a:lnTo>
                      <a:pt x="31146" y="120503"/>
                    </a:lnTo>
                    <a:lnTo>
                      <a:pt x="34480" y="112299"/>
                    </a:lnTo>
                    <a:lnTo>
                      <a:pt x="39243" y="105096"/>
                    </a:lnTo>
                    <a:lnTo>
                      <a:pt x="45720" y="99822"/>
                    </a:lnTo>
                    <a:lnTo>
                      <a:pt x="51816" y="97357"/>
                    </a:lnTo>
                    <a:lnTo>
                      <a:pt x="59055" y="96678"/>
                    </a:lnTo>
                    <a:lnTo>
                      <a:pt x="66294" y="97571"/>
                    </a:lnTo>
                    <a:lnTo>
                      <a:pt x="91130" y="134862"/>
                    </a:lnTo>
                    <a:lnTo>
                      <a:pt x="89154" y="142208"/>
                    </a:lnTo>
                    <a:lnTo>
                      <a:pt x="51589" y="170116"/>
                    </a:lnTo>
                    <a:lnTo>
                      <a:pt x="41910" y="172212"/>
                    </a:lnTo>
                    <a:lnTo>
                      <a:pt x="32635" y="171557"/>
                    </a:lnTo>
                    <a:lnTo>
                      <a:pt x="27717" y="166973"/>
                    </a:lnTo>
                    <a:lnTo>
                      <a:pt x="25515" y="159674"/>
                    </a:lnTo>
                    <a:lnTo>
                      <a:pt x="24384" y="15087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4523993" y="2239517"/>
                <a:ext cx="48260" cy="2540"/>
              </a:xfrm>
              <a:custGeom>
                <a:rect b="b" l="l" r="r" t="t"/>
                <a:pathLst>
                  <a:path extrusionOk="0" h="2539" w="48260">
                    <a:moveTo>
                      <a:pt x="0" y="0"/>
                    </a:moveTo>
                    <a:lnTo>
                      <a:pt x="8346" y="1000"/>
                    </a:lnTo>
                    <a:lnTo>
                      <a:pt x="16478" y="1714"/>
                    </a:lnTo>
                    <a:lnTo>
                      <a:pt x="24753" y="2143"/>
                    </a:lnTo>
                    <a:lnTo>
                      <a:pt x="33528" y="2285"/>
                    </a:lnTo>
                    <a:lnTo>
                      <a:pt x="40386" y="2285"/>
                    </a:lnTo>
                    <a:lnTo>
                      <a:pt x="42672" y="2285"/>
                    </a:lnTo>
                    <a:lnTo>
                      <a:pt x="48006" y="228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4612385" y="2190857"/>
                <a:ext cx="62230" cy="184785"/>
              </a:xfrm>
              <a:custGeom>
                <a:rect b="b" l="l" r="r" t="t"/>
                <a:pathLst>
                  <a:path extrusionOk="0" h="184785" w="62229">
                    <a:moveTo>
                      <a:pt x="61722" y="55518"/>
                    </a:moveTo>
                    <a:lnTo>
                      <a:pt x="56245" y="46708"/>
                    </a:lnTo>
                    <a:lnTo>
                      <a:pt x="51054" y="37611"/>
                    </a:lnTo>
                    <a:lnTo>
                      <a:pt x="45862" y="28515"/>
                    </a:lnTo>
                    <a:lnTo>
                      <a:pt x="40386" y="19704"/>
                    </a:lnTo>
                    <a:lnTo>
                      <a:pt x="36576" y="12846"/>
                    </a:lnTo>
                    <a:lnTo>
                      <a:pt x="32004" y="3702"/>
                    </a:lnTo>
                    <a:lnTo>
                      <a:pt x="24384" y="654"/>
                    </a:lnTo>
                    <a:lnTo>
                      <a:pt x="1809" y="36564"/>
                    </a:lnTo>
                    <a:lnTo>
                      <a:pt x="0" y="60090"/>
                    </a:lnTo>
                    <a:lnTo>
                      <a:pt x="762" y="72282"/>
                    </a:lnTo>
                    <a:lnTo>
                      <a:pt x="6858" y="76854"/>
                    </a:lnTo>
                    <a:lnTo>
                      <a:pt x="18288" y="76854"/>
                    </a:lnTo>
                    <a:lnTo>
                      <a:pt x="25741" y="76211"/>
                    </a:lnTo>
                    <a:lnTo>
                      <a:pt x="32194" y="73425"/>
                    </a:lnTo>
                    <a:lnTo>
                      <a:pt x="37790" y="68925"/>
                    </a:lnTo>
                    <a:lnTo>
                      <a:pt x="42672" y="63138"/>
                    </a:lnTo>
                    <a:lnTo>
                      <a:pt x="47244" y="57804"/>
                    </a:lnTo>
                    <a:lnTo>
                      <a:pt x="48768" y="52470"/>
                    </a:lnTo>
                    <a:lnTo>
                      <a:pt x="51816" y="46374"/>
                    </a:lnTo>
                    <a:lnTo>
                      <a:pt x="52578" y="49422"/>
                    </a:lnTo>
                    <a:lnTo>
                      <a:pt x="57054" y="90094"/>
                    </a:lnTo>
                    <a:lnTo>
                      <a:pt x="58757" y="131837"/>
                    </a:lnTo>
                    <a:lnTo>
                      <a:pt x="58769" y="145815"/>
                    </a:lnTo>
                    <a:lnTo>
                      <a:pt x="58352" y="159793"/>
                    </a:lnTo>
                    <a:lnTo>
                      <a:pt x="57150" y="173628"/>
                    </a:lnTo>
                    <a:lnTo>
                      <a:pt x="56388" y="181248"/>
                    </a:lnTo>
                    <a:lnTo>
                      <a:pt x="55626" y="182772"/>
                    </a:lnTo>
                    <a:lnTo>
                      <a:pt x="48768" y="184296"/>
                    </a:lnTo>
                    <a:lnTo>
                      <a:pt x="41910" y="179724"/>
                    </a:lnTo>
                    <a:lnTo>
                      <a:pt x="41910" y="174390"/>
                    </a:lnTo>
                    <a:lnTo>
                      <a:pt x="39624" y="16524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4674869" y="2224277"/>
                <a:ext cx="71755" cy="92710"/>
              </a:xfrm>
              <a:custGeom>
                <a:rect b="b" l="l" r="r" t="t"/>
                <a:pathLst>
                  <a:path extrusionOk="0" h="92710" w="71754">
                    <a:moveTo>
                      <a:pt x="0" y="5334"/>
                    </a:moveTo>
                    <a:lnTo>
                      <a:pt x="9751" y="4786"/>
                    </a:lnTo>
                    <a:lnTo>
                      <a:pt x="18002" y="4953"/>
                    </a:lnTo>
                    <a:lnTo>
                      <a:pt x="25824" y="6834"/>
                    </a:lnTo>
                    <a:lnTo>
                      <a:pt x="54649" y="33289"/>
                    </a:lnTo>
                    <a:lnTo>
                      <a:pt x="62198" y="66675"/>
                    </a:lnTo>
                    <a:lnTo>
                      <a:pt x="61995" y="79962"/>
                    </a:lnTo>
                    <a:lnTo>
                      <a:pt x="59436" y="90678"/>
                    </a:lnTo>
                    <a:lnTo>
                      <a:pt x="58674" y="91440"/>
                    </a:lnTo>
                    <a:lnTo>
                      <a:pt x="57912" y="92202"/>
                    </a:lnTo>
                    <a:lnTo>
                      <a:pt x="57150" y="92202"/>
                    </a:lnTo>
                    <a:lnTo>
                      <a:pt x="49530" y="89154"/>
                    </a:lnTo>
                    <a:lnTo>
                      <a:pt x="50292" y="77724"/>
                    </a:lnTo>
                    <a:lnTo>
                      <a:pt x="49530" y="70104"/>
                    </a:lnTo>
                    <a:lnTo>
                      <a:pt x="54244" y="30991"/>
                    </a:lnTo>
                    <a:lnTo>
                      <a:pt x="64769" y="8382"/>
                    </a:lnTo>
                    <a:lnTo>
                      <a:pt x="66294" y="5334"/>
                    </a:lnTo>
                    <a:lnTo>
                      <a:pt x="7162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4767833" y="2209037"/>
                <a:ext cx="73660" cy="102870"/>
              </a:xfrm>
              <a:custGeom>
                <a:rect b="b" l="l" r="r" t="t"/>
                <a:pathLst>
                  <a:path extrusionOk="0" h="102869" w="73660">
                    <a:moveTo>
                      <a:pt x="54863" y="28194"/>
                    </a:moveTo>
                    <a:lnTo>
                      <a:pt x="50482" y="21597"/>
                    </a:lnTo>
                    <a:lnTo>
                      <a:pt x="46100" y="14859"/>
                    </a:lnTo>
                    <a:lnTo>
                      <a:pt x="41147" y="8691"/>
                    </a:lnTo>
                    <a:lnTo>
                      <a:pt x="35051" y="3810"/>
                    </a:lnTo>
                    <a:lnTo>
                      <a:pt x="27431" y="0"/>
                    </a:lnTo>
                    <a:lnTo>
                      <a:pt x="22859" y="6858"/>
                    </a:lnTo>
                    <a:lnTo>
                      <a:pt x="4262" y="54530"/>
                    </a:lnTo>
                    <a:lnTo>
                      <a:pt x="2285" y="69342"/>
                    </a:lnTo>
                    <a:lnTo>
                      <a:pt x="2285" y="79248"/>
                    </a:lnTo>
                    <a:lnTo>
                      <a:pt x="0" y="86868"/>
                    </a:lnTo>
                    <a:lnTo>
                      <a:pt x="35813" y="67818"/>
                    </a:lnTo>
                    <a:lnTo>
                      <a:pt x="46481" y="36576"/>
                    </a:lnTo>
                    <a:lnTo>
                      <a:pt x="46481" y="33528"/>
                    </a:lnTo>
                    <a:lnTo>
                      <a:pt x="46481" y="32766"/>
                    </a:lnTo>
                    <a:lnTo>
                      <a:pt x="47243" y="31242"/>
                    </a:lnTo>
                    <a:lnTo>
                      <a:pt x="48767" y="35814"/>
                    </a:lnTo>
                    <a:lnTo>
                      <a:pt x="49529" y="42672"/>
                    </a:lnTo>
                    <a:lnTo>
                      <a:pt x="50291" y="48768"/>
                    </a:lnTo>
                    <a:lnTo>
                      <a:pt x="51696" y="59733"/>
                    </a:lnTo>
                    <a:lnTo>
                      <a:pt x="52958" y="70770"/>
                    </a:lnTo>
                    <a:lnTo>
                      <a:pt x="54792" y="81664"/>
                    </a:lnTo>
                    <a:lnTo>
                      <a:pt x="57911" y="92202"/>
                    </a:lnTo>
                    <a:lnTo>
                      <a:pt x="61721" y="101346"/>
                    </a:lnTo>
                    <a:lnTo>
                      <a:pt x="64007" y="102108"/>
                    </a:lnTo>
                    <a:lnTo>
                      <a:pt x="73151" y="10287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4853939" y="2142743"/>
                <a:ext cx="224154" cy="157480"/>
              </a:xfrm>
              <a:custGeom>
                <a:rect b="b" l="l" r="r" t="t"/>
                <a:pathLst>
                  <a:path extrusionOk="0" h="157480" w="224154">
                    <a:moveTo>
                      <a:pt x="35051" y="0"/>
                    </a:moveTo>
                    <a:lnTo>
                      <a:pt x="36445" y="44255"/>
                    </a:lnTo>
                    <a:lnTo>
                      <a:pt x="36718" y="75699"/>
                    </a:lnTo>
                    <a:lnTo>
                      <a:pt x="37147" y="92583"/>
                    </a:lnTo>
                    <a:lnTo>
                      <a:pt x="39481" y="132885"/>
                    </a:lnTo>
                    <a:lnTo>
                      <a:pt x="44195" y="151638"/>
                    </a:lnTo>
                    <a:lnTo>
                      <a:pt x="44957" y="151638"/>
                    </a:lnTo>
                    <a:lnTo>
                      <a:pt x="45446" y="144577"/>
                    </a:lnTo>
                    <a:lnTo>
                      <a:pt x="45434" y="138017"/>
                    </a:lnTo>
                    <a:lnTo>
                      <a:pt x="14477" y="108966"/>
                    </a:lnTo>
                    <a:lnTo>
                      <a:pt x="0" y="127254"/>
                    </a:lnTo>
                    <a:lnTo>
                      <a:pt x="238" y="135671"/>
                    </a:lnTo>
                    <a:lnTo>
                      <a:pt x="2476" y="142589"/>
                    </a:lnTo>
                    <a:lnTo>
                      <a:pt x="7286" y="147935"/>
                    </a:lnTo>
                    <a:lnTo>
                      <a:pt x="15239" y="151638"/>
                    </a:lnTo>
                    <a:lnTo>
                      <a:pt x="28098" y="153316"/>
                    </a:lnTo>
                    <a:lnTo>
                      <a:pt x="40385" y="151923"/>
                    </a:lnTo>
                    <a:lnTo>
                      <a:pt x="74806" y="135314"/>
                    </a:lnTo>
                    <a:lnTo>
                      <a:pt x="103631" y="108203"/>
                    </a:lnTo>
                    <a:lnTo>
                      <a:pt x="111251" y="83819"/>
                    </a:lnTo>
                    <a:lnTo>
                      <a:pt x="111251" y="83057"/>
                    </a:lnTo>
                    <a:lnTo>
                      <a:pt x="111251" y="82296"/>
                    </a:lnTo>
                    <a:lnTo>
                      <a:pt x="111251" y="81533"/>
                    </a:lnTo>
                    <a:lnTo>
                      <a:pt x="111251" y="88511"/>
                    </a:lnTo>
                    <a:lnTo>
                      <a:pt x="111251" y="95630"/>
                    </a:lnTo>
                    <a:lnTo>
                      <a:pt x="111251" y="102750"/>
                    </a:lnTo>
                    <a:lnTo>
                      <a:pt x="111251" y="109727"/>
                    </a:lnTo>
                    <a:lnTo>
                      <a:pt x="111168" y="120538"/>
                    </a:lnTo>
                    <a:lnTo>
                      <a:pt x="127349" y="155507"/>
                    </a:lnTo>
                    <a:lnTo>
                      <a:pt x="136207" y="157257"/>
                    </a:lnTo>
                    <a:lnTo>
                      <a:pt x="145351" y="156007"/>
                    </a:lnTo>
                    <a:lnTo>
                      <a:pt x="180391" y="123789"/>
                    </a:lnTo>
                    <a:lnTo>
                      <a:pt x="190321" y="79438"/>
                    </a:lnTo>
                    <a:lnTo>
                      <a:pt x="180593" y="54863"/>
                    </a:lnTo>
                    <a:lnTo>
                      <a:pt x="173735" y="58673"/>
                    </a:lnTo>
                    <a:lnTo>
                      <a:pt x="163067" y="104620"/>
                    </a:lnTo>
                    <a:lnTo>
                      <a:pt x="185963" y="136016"/>
                    </a:lnTo>
                    <a:lnTo>
                      <a:pt x="220979" y="127253"/>
                    </a:lnTo>
                    <a:lnTo>
                      <a:pt x="224027" y="12496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5088635" y="2188463"/>
                <a:ext cx="52069" cy="108585"/>
              </a:xfrm>
              <a:custGeom>
                <a:rect b="b" l="l" r="r" t="t"/>
                <a:pathLst>
                  <a:path extrusionOk="0" h="108585" w="52070">
                    <a:moveTo>
                      <a:pt x="2286" y="16763"/>
                    </a:moveTo>
                    <a:lnTo>
                      <a:pt x="2035" y="28193"/>
                    </a:lnTo>
                    <a:lnTo>
                      <a:pt x="1428" y="39623"/>
                    </a:lnTo>
                    <a:lnTo>
                      <a:pt x="678" y="51053"/>
                    </a:lnTo>
                    <a:lnTo>
                      <a:pt x="0" y="62483"/>
                    </a:lnTo>
                    <a:lnTo>
                      <a:pt x="0" y="67817"/>
                    </a:lnTo>
                    <a:lnTo>
                      <a:pt x="0" y="73913"/>
                    </a:lnTo>
                    <a:lnTo>
                      <a:pt x="0" y="79247"/>
                    </a:lnTo>
                    <a:lnTo>
                      <a:pt x="2286" y="74675"/>
                    </a:lnTo>
                    <a:lnTo>
                      <a:pt x="3048" y="68579"/>
                    </a:lnTo>
                    <a:lnTo>
                      <a:pt x="3810" y="62483"/>
                    </a:lnTo>
                    <a:lnTo>
                      <a:pt x="5774" y="51756"/>
                    </a:lnTo>
                    <a:lnTo>
                      <a:pt x="7524" y="41243"/>
                    </a:lnTo>
                    <a:lnTo>
                      <a:pt x="9703" y="30872"/>
                    </a:lnTo>
                    <a:lnTo>
                      <a:pt x="12954" y="20573"/>
                    </a:lnTo>
                    <a:lnTo>
                      <a:pt x="16002" y="12191"/>
                    </a:lnTo>
                    <a:lnTo>
                      <a:pt x="19050" y="3047"/>
                    </a:lnTo>
                    <a:lnTo>
                      <a:pt x="28956" y="1523"/>
                    </a:lnTo>
                    <a:lnTo>
                      <a:pt x="38862" y="0"/>
                    </a:lnTo>
                    <a:lnTo>
                      <a:pt x="42672" y="9905"/>
                    </a:lnTo>
                    <a:lnTo>
                      <a:pt x="44958" y="16763"/>
                    </a:lnTo>
                    <a:lnTo>
                      <a:pt x="48601" y="27312"/>
                    </a:lnTo>
                    <a:lnTo>
                      <a:pt x="50673" y="38290"/>
                    </a:lnTo>
                    <a:lnTo>
                      <a:pt x="51601" y="49553"/>
                    </a:lnTo>
                    <a:lnTo>
                      <a:pt x="51816" y="60959"/>
                    </a:lnTo>
                    <a:lnTo>
                      <a:pt x="51304" y="71699"/>
                    </a:lnTo>
                    <a:lnTo>
                      <a:pt x="50006" y="82295"/>
                    </a:lnTo>
                    <a:lnTo>
                      <a:pt x="48279" y="92892"/>
                    </a:lnTo>
                    <a:lnTo>
                      <a:pt x="46482" y="103631"/>
                    </a:lnTo>
                    <a:lnTo>
                      <a:pt x="45720" y="107441"/>
                    </a:lnTo>
                    <a:lnTo>
                      <a:pt x="45720" y="108203"/>
                    </a:lnTo>
                    <a:lnTo>
                      <a:pt x="45720" y="10210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5" name="Google Shape;2525;p32"/>
              <p:cNvSpPr/>
              <p:nvPr/>
            </p:nvSpPr>
            <p:spPr>
              <a:xfrm>
                <a:off x="5183885" y="2155697"/>
                <a:ext cx="10795" cy="127635"/>
              </a:xfrm>
              <a:custGeom>
                <a:rect b="b" l="l" r="r" t="t"/>
                <a:pathLst>
                  <a:path extrusionOk="0" h="127635" w="10795">
                    <a:moveTo>
                      <a:pt x="0" y="0"/>
                    </a:moveTo>
                    <a:lnTo>
                      <a:pt x="821" y="11429"/>
                    </a:lnTo>
                    <a:lnTo>
                      <a:pt x="2000" y="22859"/>
                    </a:lnTo>
                    <a:lnTo>
                      <a:pt x="3321" y="34290"/>
                    </a:lnTo>
                    <a:lnTo>
                      <a:pt x="4572" y="45720"/>
                    </a:lnTo>
                    <a:lnTo>
                      <a:pt x="5715" y="58293"/>
                    </a:lnTo>
                    <a:lnTo>
                      <a:pt x="6858" y="70866"/>
                    </a:lnTo>
                    <a:lnTo>
                      <a:pt x="8001" y="83439"/>
                    </a:lnTo>
                    <a:lnTo>
                      <a:pt x="9144" y="96012"/>
                    </a:lnTo>
                    <a:lnTo>
                      <a:pt x="9798" y="103012"/>
                    </a:lnTo>
                    <a:lnTo>
                      <a:pt x="10382" y="110871"/>
                    </a:lnTo>
                    <a:lnTo>
                      <a:pt x="10537" y="118729"/>
                    </a:lnTo>
                    <a:lnTo>
                      <a:pt x="9906" y="125730"/>
                    </a:lnTo>
                    <a:lnTo>
                      <a:pt x="9906" y="127254"/>
                    </a:lnTo>
                    <a:lnTo>
                      <a:pt x="9144" y="12725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p32"/>
              <p:cNvSpPr/>
              <p:nvPr/>
            </p:nvSpPr>
            <p:spPr>
              <a:xfrm>
                <a:off x="5168645" y="2195321"/>
                <a:ext cx="72390" cy="17780"/>
              </a:xfrm>
              <a:custGeom>
                <a:rect b="b" l="l" r="r" t="t"/>
                <a:pathLst>
                  <a:path extrusionOk="0" h="17780" w="72389">
                    <a:moveTo>
                      <a:pt x="0" y="17525"/>
                    </a:moveTo>
                    <a:lnTo>
                      <a:pt x="39624" y="15239"/>
                    </a:lnTo>
                    <a:lnTo>
                      <a:pt x="65555" y="6667"/>
                    </a:lnTo>
                    <a:lnTo>
                      <a:pt x="7239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4229861" y="2414777"/>
                <a:ext cx="991869" cy="83185"/>
              </a:xfrm>
              <a:custGeom>
                <a:rect b="b" l="l" r="r" t="t"/>
                <a:pathLst>
                  <a:path extrusionOk="0" h="83185" w="991870">
                    <a:moveTo>
                      <a:pt x="0" y="83058"/>
                    </a:moveTo>
                    <a:lnTo>
                      <a:pt x="22062" y="79271"/>
                    </a:lnTo>
                    <a:lnTo>
                      <a:pt x="43910" y="76771"/>
                    </a:lnTo>
                    <a:lnTo>
                      <a:pt x="65901" y="75128"/>
                    </a:lnTo>
                    <a:lnTo>
                      <a:pt x="88392" y="73914"/>
                    </a:lnTo>
                    <a:lnTo>
                      <a:pt x="130111" y="71616"/>
                    </a:lnTo>
                    <a:lnTo>
                      <a:pt x="171831" y="69246"/>
                    </a:lnTo>
                    <a:lnTo>
                      <a:pt x="213550" y="66734"/>
                    </a:lnTo>
                    <a:lnTo>
                      <a:pt x="255270" y="64008"/>
                    </a:lnTo>
                    <a:lnTo>
                      <a:pt x="306781" y="59826"/>
                    </a:lnTo>
                    <a:lnTo>
                      <a:pt x="358146" y="55192"/>
                    </a:lnTo>
                    <a:lnTo>
                      <a:pt x="409405" y="50212"/>
                    </a:lnTo>
                    <a:lnTo>
                      <a:pt x="460596" y="44991"/>
                    </a:lnTo>
                    <a:lnTo>
                      <a:pt x="511761" y="39637"/>
                    </a:lnTo>
                    <a:lnTo>
                      <a:pt x="562940" y="34256"/>
                    </a:lnTo>
                    <a:lnTo>
                      <a:pt x="614172" y="28956"/>
                    </a:lnTo>
                    <a:lnTo>
                      <a:pt x="670750" y="23383"/>
                    </a:lnTo>
                    <a:lnTo>
                      <a:pt x="727329" y="18097"/>
                    </a:lnTo>
                    <a:lnTo>
                      <a:pt x="783907" y="13096"/>
                    </a:lnTo>
                    <a:lnTo>
                      <a:pt x="840486" y="8382"/>
                    </a:lnTo>
                    <a:lnTo>
                      <a:pt x="902589" y="4095"/>
                    </a:lnTo>
                    <a:lnTo>
                      <a:pt x="964691" y="1524"/>
                    </a:lnTo>
                    <a:lnTo>
                      <a:pt x="971109" y="1202"/>
                    </a:lnTo>
                    <a:lnTo>
                      <a:pt x="977741" y="1238"/>
                    </a:lnTo>
                    <a:lnTo>
                      <a:pt x="984515" y="1416"/>
                    </a:lnTo>
                    <a:lnTo>
                      <a:pt x="991362" y="1524"/>
                    </a:lnTo>
                    <a:lnTo>
                      <a:pt x="984504" y="1524"/>
                    </a:lnTo>
                    <a:lnTo>
                      <a:pt x="978408" y="762"/>
                    </a:lnTo>
                    <a:lnTo>
                      <a:pt x="97231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5023865" y="2073401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529" name="Google Shape;2529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33696" y="2753842"/>
              <a:ext cx="135555" cy="2134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0" name="Google Shape;2530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72024" y="2771368"/>
              <a:ext cx="221030" cy="163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1" name="Google Shape;2531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40248" y="2712694"/>
              <a:ext cx="277418" cy="1722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2" name="Google Shape;2532;p32"/>
            <p:cNvSpPr/>
            <p:nvPr/>
          </p:nvSpPr>
          <p:spPr>
            <a:xfrm>
              <a:off x="5892617" y="2742438"/>
              <a:ext cx="95250" cy="264795"/>
            </a:xfrm>
            <a:custGeom>
              <a:rect b="b" l="l" r="r" t="t"/>
              <a:pathLst>
                <a:path extrusionOk="0" h="264794" w="95250">
                  <a:moveTo>
                    <a:pt x="61650" y="22098"/>
                  </a:moveTo>
                  <a:lnTo>
                    <a:pt x="55530" y="15001"/>
                  </a:lnTo>
                  <a:lnTo>
                    <a:pt x="49268" y="8191"/>
                  </a:lnTo>
                  <a:lnTo>
                    <a:pt x="42148" y="2809"/>
                  </a:lnTo>
                  <a:lnTo>
                    <a:pt x="33456" y="0"/>
                  </a:lnTo>
                  <a:lnTo>
                    <a:pt x="25646" y="154"/>
                  </a:lnTo>
                  <a:lnTo>
                    <a:pt x="7643" y="45815"/>
                  </a:lnTo>
                  <a:lnTo>
                    <a:pt x="7322" y="61233"/>
                  </a:lnTo>
                  <a:lnTo>
                    <a:pt x="9072" y="75438"/>
                  </a:lnTo>
                  <a:lnTo>
                    <a:pt x="12989" y="85629"/>
                  </a:lnTo>
                  <a:lnTo>
                    <a:pt x="19835" y="92964"/>
                  </a:lnTo>
                  <a:lnTo>
                    <a:pt x="29110" y="96869"/>
                  </a:lnTo>
                  <a:lnTo>
                    <a:pt x="40314" y="96774"/>
                  </a:lnTo>
                  <a:lnTo>
                    <a:pt x="76890" y="67818"/>
                  </a:lnTo>
                  <a:lnTo>
                    <a:pt x="82986" y="37338"/>
                  </a:lnTo>
                  <a:lnTo>
                    <a:pt x="82986" y="35814"/>
                  </a:lnTo>
                  <a:lnTo>
                    <a:pt x="82986" y="35052"/>
                  </a:lnTo>
                  <a:lnTo>
                    <a:pt x="82986" y="34290"/>
                  </a:lnTo>
                  <a:lnTo>
                    <a:pt x="78414" y="40386"/>
                  </a:lnTo>
                  <a:lnTo>
                    <a:pt x="79176" y="48768"/>
                  </a:lnTo>
                  <a:lnTo>
                    <a:pt x="79176" y="57912"/>
                  </a:lnTo>
                  <a:lnTo>
                    <a:pt x="79652" y="100869"/>
                  </a:lnTo>
                  <a:lnTo>
                    <a:pt x="80700" y="143256"/>
                  </a:lnTo>
                  <a:lnTo>
                    <a:pt x="82224" y="185547"/>
                  </a:lnTo>
                  <a:lnTo>
                    <a:pt x="83058" y="206692"/>
                  </a:lnTo>
                  <a:lnTo>
                    <a:pt x="83748" y="227838"/>
                  </a:lnTo>
                  <a:lnTo>
                    <a:pt x="84141" y="236743"/>
                  </a:lnTo>
                  <a:lnTo>
                    <a:pt x="84034" y="247078"/>
                  </a:lnTo>
                  <a:lnTo>
                    <a:pt x="81498" y="256555"/>
                  </a:lnTo>
                  <a:lnTo>
                    <a:pt x="74604" y="262890"/>
                  </a:lnTo>
                  <a:lnTo>
                    <a:pt x="63817" y="264175"/>
                  </a:lnTo>
                  <a:lnTo>
                    <a:pt x="53459" y="261175"/>
                  </a:lnTo>
                  <a:lnTo>
                    <a:pt x="16121" y="231267"/>
                  </a:lnTo>
                  <a:lnTo>
                    <a:pt x="0" y="197893"/>
                  </a:lnTo>
                  <a:lnTo>
                    <a:pt x="1071" y="187928"/>
                  </a:lnTo>
                  <a:lnTo>
                    <a:pt x="37457" y="146970"/>
                  </a:lnTo>
                  <a:lnTo>
                    <a:pt x="76211" y="122586"/>
                  </a:lnTo>
                  <a:lnTo>
                    <a:pt x="83081" y="118300"/>
                  </a:lnTo>
                  <a:lnTo>
                    <a:pt x="88951" y="114300"/>
                  </a:lnTo>
                  <a:lnTo>
                    <a:pt x="95178" y="10972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33" name="Google Shape;2533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83604" y="2734363"/>
              <a:ext cx="119684" cy="162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4" name="Google Shape;2534;p3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77604" y="2532100"/>
              <a:ext cx="226674" cy="3231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5" name="Google Shape;2535;p3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911340" y="2641854"/>
              <a:ext cx="147091" cy="160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6" name="Google Shape;2536;p3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354155" y="2676118"/>
              <a:ext cx="111945" cy="10939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37" name="Google Shape;2537;p32"/>
            <p:cNvGrpSpPr/>
            <p:nvPr/>
          </p:nvGrpSpPr>
          <p:grpSpPr>
            <a:xfrm>
              <a:off x="7728940" y="2517622"/>
              <a:ext cx="767384" cy="249546"/>
              <a:chOff x="7728940" y="2517622"/>
              <a:chExt cx="767384" cy="249546"/>
            </a:xfrm>
          </p:grpSpPr>
          <p:pic>
            <p:nvPicPr>
              <p:cNvPr id="2538" name="Google Shape;2538;p3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7728940" y="2581630"/>
                <a:ext cx="285729" cy="177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9" name="Google Shape;2539;p3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8033740" y="2517622"/>
                <a:ext cx="462584" cy="2495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40" name="Google Shape;2540;p3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846508" y="2445113"/>
              <a:ext cx="173024" cy="240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1" name="Google Shape;2541;p3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078704" y="3345154"/>
              <a:ext cx="147116" cy="205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2" name="Google Shape;2542;p32"/>
            <p:cNvSpPr/>
            <p:nvPr/>
          </p:nvSpPr>
          <p:spPr>
            <a:xfrm>
              <a:off x="5275326" y="3371088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32"/>
            <p:cNvSpPr/>
            <p:nvPr/>
          </p:nvSpPr>
          <p:spPr>
            <a:xfrm>
              <a:off x="5291328" y="3488435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44" name="Google Shape;2544;p3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433034" y="3181324"/>
              <a:ext cx="170738" cy="3406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5" name="Google Shape;2545;p3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670016" y="3355822"/>
              <a:ext cx="181406" cy="109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6" name="Google Shape;2546;p3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948146" y="3319567"/>
              <a:ext cx="157784" cy="168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7" name="Google Shape;2547;p32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392916" y="3273526"/>
              <a:ext cx="196884" cy="183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8" name="Google Shape;2548;p32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758914" y="3252190"/>
              <a:ext cx="131876" cy="134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9" name="Google Shape;2549;p32"/>
            <p:cNvSpPr/>
            <p:nvPr/>
          </p:nvSpPr>
          <p:spPr>
            <a:xfrm>
              <a:off x="7229093" y="3254502"/>
              <a:ext cx="8890" cy="78740"/>
            </a:xfrm>
            <a:custGeom>
              <a:rect b="b" l="l" r="r" t="t"/>
              <a:pathLst>
                <a:path extrusionOk="0" h="78739" w="8890">
                  <a:moveTo>
                    <a:pt x="0" y="0"/>
                  </a:moveTo>
                  <a:lnTo>
                    <a:pt x="1500" y="11429"/>
                  </a:lnTo>
                  <a:lnTo>
                    <a:pt x="3429" y="22859"/>
                  </a:lnTo>
                  <a:lnTo>
                    <a:pt x="5357" y="34290"/>
                  </a:lnTo>
                  <a:lnTo>
                    <a:pt x="6858" y="45720"/>
                  </a:lnTo>
                  <a:lnTo>
                    <a:pt x="7739" y="54161"/>
                  </a:lnTo>
                  <a:lnTo>
                    <a:pt x="8191" y="62388"/>
                  </a:lnTo>
                  <a:lnTo>
                    <a:pt x="8358" y="70473"/>
                  </a:lnTo>
                  <a:lnTo>
                    <a:pt x="8382" y="7848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32"/>
            <p:cNvSpPr/>
            <p:nvPr/>
          </p:nvSpPr>
          <p:spPr>
            <a:xfrm>
              <a:off x="7197852" y="3174492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8287"/>
                  </a:lnTo>
                  <a:lnTo>
                    <a:pt x="5333" y="22859"/>
                  </a:lnTo>
                  <a:lnTo>
                    <a:pt x="17525" y="22859"/>
                  </a:lnTo>
                  <a:lnTo>
                    <a:pt x="22859" y="18287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51" name="Google Shape;2551;p3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7273264" y="3163798"/>
              <a:ext cx="98348" cy="16692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52" name="Google Shape;2552;p32"/>
            <p:cNvGrpSpPr/>
            <p:nvPr/>
          </p:nvGrpSpPr>
          <p:grpSpPr>
            <a:xfrm>
              <a:off x="4864582" y="4174210"/>
              <a:ext cx="455250" cy="262535"/>
              <a:chOff x="4864582" y="4174210"/>
              <a:chExt cx="455250" cy="262535"/>
            </a:xfrm>
          </p:grpSpPr>
          <p:pic>
            <p:nvPicPr>
              <p:cNvPr id="2553" name="Google Shape;2553;p32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4864582" y="4216120"/>
                <a:ext cx="133400" cy="220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54" name="Google Shape;2554;p32"/>
              <p:cNvSpPr/>
              <p:nvPr/>
            </p:nvSpPr>
            <p:spPr>
              <a:xfrm>
                <a:off x="5037581" y="4191000"/>
                <a:ext cx="82550" cy="245745"/>
              </a:xfrm>
              <a:custGeom>
                <a:rect b="b" l="l" r="r" t="t"/>
                <a:pathLst>
                  <a:path extrusionOk="0" h="245745" w="82550">
                    <a:moveTo>
                      <a:pt x="22860" y="0"/>
                    </a:moveTo>
                    <a:lnTo>
                      <a:pt x="3464" y="38254"/>
                    </a:lnTo>
                    <a:lnTo>
                      <a:pt x="0" y="97155"/>
                    </a:lnTo>
                    <a:lnTo>
                      <a:pt x="238" y="118300"/>
                    </a:lnTo>
                    <a:lnTo>
                      <a:pt x="2131" y="157960"/>
                    </a:lnTo>
                    <a:lnTo>
                      <a:pt x="12954" y="213360"/>
                    </a:lnTo>
                    <a:lnTo>
                      <a:pt x="38100" y="244602"/>
                    </a:lnTo>
                    <a:lnTo>
                      <a:pt x="48410" y="245137"/>
                    </a:lnTo>
                    <a:lnTo>
                      <a:pt x="57721" y="242601"/>
                    </a:lnTo>
                    <a:lnTo>
                      <a:pt x="66174" y="237636"/>
                    </a:lnTo>
                    <a:lnTo>
                      <a:pt x="73914" y="230886"/>
                    </a:lnTo>
                    <a:lnTo>
                      <a:pt x="76962" y="227076"/>
                    </a:lnTo>
                    <a:lnTo>
                      <a:pt x="79248" y="223265"/>
                    </a:lnTo>
                    <a:lnTo>
                      <a:pt x="82296" y="22021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55" name="Google Shape;2555;p32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5120614" y="4174210"/>
                <a:ext cx="199218" cy="2454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56" name="Google Shape;2556;p32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591530" y="4205452"/>
              <a:ext cx="147116" cy="2234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7" name="Google Shape;2557;p32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911570" y="4142063"/>
              <a:ext cx="125780" cy="2143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8" name="Google Shape;2558;p32"/>
            <p:cNvSpPr/>
            <p:nvPr/>
          </p:nvSpPr>
          <p:spPr>
            <a:xfrm>
              <a:off x="5996940" y="4447734"/>
              <a:ext cx="259079" cy="17780"/>
            </a:xfrm>
            <a:custGeom>
              <a:rect b="b" l="l" r="r" t="t"/>
              <a:pathLst>
                <a:path extrusionOk="0" h="17779" w="259079">
                  <a:moveTo>
                    <a:pt x="0" y="17585"/>
                  </a:moveTo>
                  <a:lnTo>
                    <a:pt x="46934" y="5691"/>
                  </a:lnTo>
                  <a:lnTo>
                    <a:pt x="88070" y="1023"/>
                  </a:lnTo>
                  <a:lnTo>
                    <a:pt x="138576" y="0"/>
                  </a:lnTo>
                  <a:lnTo>
                    <a:pt x="163830" y="59"/>
                  </a:lnTo>
                  <a:lnTo>
                    <a:pt x="184975" y="83"/>
                  </a:lnTo>
                  <a:lnTo>
                    <a:pt x="206121" y="250"/>
                  </a:lnTo>
                  <a:lnTo>
                    <a:pt x="227266" y="702"/>
                  </a:lnTo>
                  <a:lnTo>
                    <a:pt x="248411" y="1583"/>
                  </a:lnTo>
                  <a:lnTo>
                    <a:pt x="252222" y="1583"/>
                  </a:lnTo>
                  <a:lnTo>
                    <a:pt x="256794" y="821"/>
                  </a:lnTo>
                  <a:lnTo>
                    <a:pt x="259079" y="2345"/>
                  </a:lnTo>
                  <a:lnTo>
                    <a:pt x="259079" y="3107"/>
                  </a:lnTo>
                  <a:lnTo>
                    <a:pt x="259079" y="3869"/>
                  </a:lnTo>
                  <a:lnTo>
                    <a:pt x="259079" y="4631"/>
                  </a:lnTo>
                  <a:lnTo>
                    <a:pt x="252222" y="6155"/>
                  </a:lnTo>
                  <a:lnTo>
                    <a:pt x="246126" y="6155"/>
                  </a:lnTo>
                  <a:lnTo>
                    <a:pt x="238506" y="6155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9" name="Google Shape;2559;p32"/>
            <p:cNvGrpSpPr/>
            <p:nvPr/>
          </p:nvGrpSpPr>
          <p:grpSpPr>
            <a:xfrm>
              <a:off x="6047837" y="4080510"/>
              <a:ext cx="280700" cy="238757"/>
              <a:chOff x="6047837" y="4080510"/>
              <a:chExt cx="280700" cy="238757"/>
            </a:xfrm>
          </p:grpSpPr>
          <p:pic>
            <p:nvPicPr>
              <p:cNvPr id="2560" name="Google Shape;2560;p32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6047837" y="4100296"/>
                <a:ext cx="212017" cy="2189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61" name="Google Shape;2561;p32"/>
              <p:cNvSpPr/>
              <p:nvPr/>
            </p:nvSpPr>
            <p:spPr>
              <a:xfrm>
                <a:off x="6252972" y="4080510"/>
                <a:ext cx="75565" cy="232410"/>
              </a:xfrm>
              <a:custGeom>
                <a:rect b="b" l="l" r="r" t="t"/>
                <a:pathLst>
                  <a:path extrusionOk="0" h="232410" w="75564">
                    <a:moveTo>
                      <a:pt x="0" y="0"/>
                    </a:moveTo>
                    <a:lnTo>
                      <a:pt x="38862" y="29717"/>
                    </a:lnTo>
                    <a:lnTo>
                      <a:pt x="69723" y="85534"/>
                    </a:lnTo>
                    <a:lnTo>
                      <a:pt x="75295" y="117157"/>
                    </a:lnTo>
                    <a:lnTo>
                      <a:pt x="73152" y="149351"/>
                    </a:lnTo>
                    <a:lnTo>
                      <a:pt x="56292" y="191166"/>
                    </a:lnTo>
                    <a:lnTo>
                      <a:pt x="27432" y="225552"/>
                    </a:lnTo>
                    <a:lnTo>
                      <a:pt x="19050" y="230124"/>
                    </a:lnTo>
                    <a:lnTo>
                      <a:pt x="16764" y="231647"/>
                    </a:lnTo>
                    <a:lnTo>
                      <a:pt x="10668" y="23241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562" name="Google Shape;2562;p32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457162" y="4152112"/>
              <a:ext cx="119684" cy="147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3" name="Google Shape;2563;p32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6774916" y="3967708"/>
              <a:ext cx="166166" cy="3630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64" name="Google Shape;2564;p32"/>
            <p:cNvGrpSpPr/>
            <p:nvPr/>
          </p:nvGrpSpPr>
          <p:grpSpPr>
            <a:xfrm>
              <a:off x="648436" y="3496030"/>
              <a:ext cx="7428717" cy="2471216"/>
              <a:chOff x="648436" y="3496030"/>
              <a:chExt cx="7428717" cy="2471216"/>
            </a:xfrm>
          </p:grpSpPr>
          <p:sp>
            <p:nvSpPr>
              <p:cNvPr id="2565" name="Google Shape;2565;p32"/>
              <p:cNvSpPr/>
              <p:nvPr/>
            </p:nvSpPr>
            <p:spPr>
              <a:xfrm>
                <a:off x="7049928" y="4012989"/>
                <a:ext cx="104775" cy="252095"/>
              </a:xfrm>
              <a:custGeom>
                <a:rect b="b" l="l" r="r" t="t"/>
                <a:pathLst>
                  <a:path extrusionOk="0" h="252095" w="104775">
                    <a:moveTo>
                      <a:pt x="76295" y="1226"/>
                    </a:moveTo>
                    <a:lnTo>
                      <a:pt x="65662" y="0"/>
                    </a:lnTo>
                    <a:lnTo>
                      <a:pt x="56959" y="559"/>
                    </a:lnTo>
                    <a:lnTo>
                      <a:pt x="48970" y="4119"/>
                    </a:lnTo>
                    <a:lnTo>
                      <a:pt x="19716" y="45327"/>
                    </a:lnTo>
                    <a:lnTo>
                      <a:pt x="6953" y="82760"/>
                    </a:lnTo>
                    <a:lnTo>
                      <a:pt x="0" y="140958"/>
                    </a:lnTo>
                    <a:lnTo>
                      <a:pt x="1916" y="170521"/>
                    </a:lnTo>
                    <a:lnTo>
                      <a:pt x="14097" y="213717"/>
                    </a:lnTo>
                    <a:lnTo>
                      <a:pt x="45815" y="248114"/>
                    </a:lnTo>
                    <a:lnTo>
                      <a:pt x="58019" y="251769"/>
                    </a:lnTo>
                    <a:lnTo>
                      <a:pt x="70294" y="251638"/>
                    </a:lnTo>
                    <a:lnTo>
                      <a:pt x="82141" y="248221"/>
                    </a:lnTo>
                    <a:lnTo>
                      <a:pt x="93059" y="242018"/>
                    </a:lnTo>
                    <a:lnTo>
                      <a:pt x="96869" y="238208"/>
                    </a:lnTo>
                    <a:lnTo>
                      <a:pt x="100679" y="234398"/>
                    </a:lnTo>
                    <a:lnTo>
                      <a:pt x="104489" y="23058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66" name="Google Shape;2566;p32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7155154" y="4064482"/>
                <a:ext cx="212648" cy="1196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7" name="Google Shape;2567;p32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7389088" y="4003522"/>
                <a:ext cx="140258" cy="1234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68" name="Google Shape;2568;p32"/>
              <p:cNvSpPr/>
              <p:nvPr/>
            </p:nvSpPr>
            <p:spPr>
              <a:xfrm>
                <a:off x="7545324" y="3908298"/>
                <a:ext cx="114300" cy="308610"/>
              </a:xfrm>
              <a:custGeom>
                <a:rect b="b" l="l" r="r" t="t"/>
                <a:pathLst>
                  <a:path extrusionOk="0" h="308610" w="114300">
                    <a:moveTo>
                      <a:pt x="2285" y="0"/>
                    </a:moveTo>
                    <a:lnTo>
                      <a:pt x="37861" y="25288"/>
                    </a:lnTo>
                    <a:lnTo>
                      <a:pt x="73247" y="62960"/>
                    </a:lnTo>
                    <a:lnTo>
                      <a:pt x="102191" y="110585"/>
                    </a:lnTo>
                    <a:lnTo>
                      <a:pt x="114299" y="164592"/>
                    </a:lnTo>
                    <a:lnTo>
                      <a:pt x="113740" y="185189"/>
                    </a:lnTo>
                    <a:lnTo>
                      <a:pt x="102619" y="223527"/>
                    </a:lnTo>
                    <a:lnTo>
                      <a:pt x="78462" y="260080"/>
                    </a:lnTo>
                    <a:lnTo>
                      <a:pt x="42695" y="291703"/>
                    </a:lnTo>
                    <a:lnTo>
                      <a:pt x="7619" y="306324"/>
                    </a:lnTo>
                    <a:lnTo>
                      <a:pt x="0" y="30861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69" name="Google Shape;2569;p32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648436" y="3496030"/>
                <a:ext cx="7428717" cy="24712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70" name="Google Shape;2570;p32"/>
            <p:cNvGrpSpPr/>
            <p:nvPr/>
          </p:nvGrpSpPr>
          <p:grpSpPr>
            <a:xfrm>
              <a:off x="8340089" y="5004054"/>
              <a:ext cx="595249" cy="203835"/>
              <a:chOff x="8340089" y="5004054"/>
              <a:chExt cx="595249" cy="203835"/>
            </a:xfrm>
          </p:grpSpPr>
          <p:sp>
            <p:nvSpPr>
              <p:cNvPr id="2571" name="Google Shape;2571;p32"/>
              <p:cNvSpPr/>
              <p:nvPr/>
            </p:nvSpPr>
            <p:spPr>
              <a:xfrm>
                <a:off x="8340089" y="5004054"/>
                <a:ext cx="209550" cy="203835"/>
              </a:xfrm>
              <a:custGeom>
                <a:rect b="b" l="l" r="r" t="t"/>
                <a:pathLst>
                  <a:path extrusionOk="0" h="203835" w="209550">
                    <a:moveTo>
                      <a:pt x="73151" y="10668"/>
                    </a:moveTo>
                    <a:lnTo>
                      <a:pt x="62483" y="3810"/>
                    </a:lnTo>
                    <a:lnTo>
                      <a:pt x="62483" y="0"/>
                    </a:lnTo>
                    <a:lnTo>
                      <a:pt x="54863" y="762"/>
                    </a:lnTo>
                    <a:lnTo>
                      <a:pt x="52649" y="14144"/>
                    </a:lnTo>
                    <a:lnTo>
                      <a:pt x="51434" y="27813"/>
                    </a:lnTo>
                    <a:lnTo>
                      <a:pt x="50792" y="41481"/>
                    </a:lnTo>
                    <a:lnTo>
                      <a:pt x="50291" y="54864"/>
                    </a:lnTo>
                    <a:lnTo>
                      <a:pt x="50339" y="75997"/>
                    </a:lnTo>
                    <a:lnTo>
                      <a:pt x="51577" y="117979"/>
                    </a:lnTo>
                    <a:lnTo>
                      <a:pt x="56292" y="158781"/>
                    </a:lnTo>
                    <a:lnTo>
                      <a:pt x="57733" y="168580"/>
                    </a:lnTo>
                    <a:lnTo>
                      <a:pt x="58673" y="178308"/>
                    </a:lnTo>
                    <a:lnTo>
                      <a:pt x="58673" y="179070"/>
                    </a:lnTo>
                    <a:lnTo>
                      <a:pt x="58673" y="179832"/>
                    </a:lnTo>
                    <a:lnTo>
                      <a:pt x="58673" y="180594"/>
                    </a:lnTo>
                    <a:lnTo>
                      <a:pt x="56435" y="172843"/>
                    </a:lnTo>
                    <a:lnTo>
                      <a:pt x="53339" y="165449"/>
                    </a:lnTo>
                    <a:lnTo>
                      <a:pt x="49672" y="158198"/>
                    </a:lnTo>
                    <a:lnTo>
                      <a:pt x="45719" y="150876"/>
                    </a:lnTo>
                    <a:lnTo>
                      <a:pt x="40612" y="140291"/>
                    </a:lnTo>
                    <a:lnTo>
                      <a:pt x="13346" y="108156"/>
                    </a:lnTo>
                    <a:lnTo>
                      <a:pt x="0" y="153543"/>
                    </a:lnTo>
                    <a:lnTo>
                      <a:pt x="380" y="168163"/>
                    </a:lnTo>
                    <a:lnTo>
                      <a:pt x="25765" y="201930"/>
                    </a:lnTo>
                    <a:lnTo>
                      <a:pt x="36575" y="203454"/>
                    </a:lnTo>
                    <a:lnTo>
                      <a:pt x="50863" y="202227"/>
                    </a:lnTo>
                    <a:lnTo>
                      <a:pt x="86867" y="179832"/>
                    </a:lnTo>
                    <a:lnTo>
                      <a:pt x="111299" y="143398"/>
                    </a:lnTo>
                    <a:lnTo>
                      <a:pt x="115061" y="99822"/>
                    </a:lnTo>
                    <a:lnTo>
                      <a:pt x="109251" y="105251"/>
                    </a:lnTo>
                    <a:lnTo>
                      <a:pt x="96750" y="144458"/>
                    </a:lnTo>
                    <a:lnTo>
                      <a:pt x="95249" y="185928"/>
                    </a:lnTo>
                    <a:lnTo>
                      <a:pt x="133659" y="188118"/>
                    </a:lnTo>
                    <a:lnTo>
                      <a:pt x="156126" y="150673"/>
                    </a:lnTo>
                    <a:lnTo>
                      <a:pt x="157769" y="128647"/>
                    </a:lnTo>
                    <a:lnTo>
                      <a:pt x="157733" y="117348"/>
                    </a:lnTo>
                    <a:lnTo>
                      <a:pt x="157733" y="109728"/>
                    </a:lnTo>
                    <a:lnTo>
                      <a:pt x="156971" y="102870"/>
                    </a:lnTo>
                    <a:lnTo>
                      <a:pt x="156209" y="96012"/>
                    </a:lnTo>
                    <a:lnTo>
                      <a:pt x="160781" y="102870"/>
                    </a:lnTo>
                    <a:lnTo>
                      <a:pt x="164591" y="107442"/>
                    </a:lnTo>
                    <a:lnTo>
                      <a:pt x="169163" y="114300"/>
                    </a:lnTo>
                    <a:lnTo>
                      <a:pt x="179224" y="125110"/>
                    </a:lnTo>
                    <a:lnTo>
                      <a:pt x="191357" y="136779"/>
                    </a:lnTo>
                    <a:lnTo>
                      <a:pt x="202489" y="149018"/>
                    </a:lnTo>
                    <a:lnTo>
                      <a:pt x="209549" y="161544"/>
                    </a:lnTo>
                    <a:lnTo>
                      <a:pt x="208895" y="169711"/>
                    </a:lnTo>
                    <a:lnTo>
                      <a:pt x="203168" y="176022"/>
                    </a:lnTo>
                    <a:lnTo>
                      <a:pt x="195298" y="180617"/>
                    </a:lnTo>
                    <a:lnTo>
                      <a:pt x="188213" y="183642"/>
                    </a:lnTo>
                    <a:lnTo>
                      <a:pt x="179915" y="187190"/>
                    </a:lnTo>
                    <a:lnTo>
                      <a:pt x="165830" y="192024"/>
                    </a:lnTo>
                    <a:lnTo>
                      <a:pt x="151888" y="194571"/>
                    </a:lnTo>
                    <a:lnTo>
                      <a:pt x="144017" y="191262"/>
                    </a:lnTo>
                    <a:lnTo>
                      <a:pt x="144017" y="188976"/>
                    </a:lnTo>
                    <a:lnTo>
                      <a:pt x="144017" y="185928"/>
                    </a:lnTo>
                    <a:lnTo>
                      <a:pt x="144017" y="18364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8564308" y="5084064"/>
                <a:ext cx="80645" cy="102235"/>
              </a:xfrm>
              <a:custGeom>
                <a:rect b="b" l="l" r="r" t="t"/>
                <a:pathLst>
                  <a:path extrusionOk="0" h="102235" w="80645">
                    <a:moveTo>
                      <a:pt x="31813" y="0"/>
                    </a:moveTo>
                    <a:lnTo>
                      <a:pt x="9632" y="36004"/>
                    </a:lnTo>
                    <a:lnTo>
                      <a:pt x="0" y="71342"/>
                    </a:lnTo>
                    <a:lnTo>
                      <a:pt x="952" y="82212"/>
                    </a:lnTo>
                    <a:lnTo>
                      <a:pt x="5905" y="91440"/>
                    </a:lnTo>
                    <a:lnTo>
                      <a:pt x="15728" y="98250"/>
                    </a:lnTo>
                    <a:lnTo>
                      <a:pt x="27336" y="101346"/>
                    </a:lnTo>
                    <a:lnTo>
                      <a:pt x="39659" y="102155"/>
                    </a:lnTo>
                    <a:lnTo>
                      <a:pt x="51625" y="102107"/>
                    </a:lnTo>
                    <a:lnTo>
                      <a:pt x="60328" y="101643"/>
                    </a:lnTo>
                    <a:lnTo>
                      <a:pt x="66960" y="100107"/>
                    </a:lnTo>
                    <a:lnTo>
                      <a:pt x="73163" y="97285"/>
                    </a:lnTo>
                    <a:lnTo>
                      <a:pt x="80581" y="9296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8677929" y="5109210"/>
                <a:ext cx="53975" cy="78105"/>
              </a:xfrm>
              <a:custGeom>
                <a:rect b="b" l="l" r="r" t="t"/>
                <a:pathLst>
                  <a:path extrusionOk="0" h="78104" w="53975">
                    <a:moveTo>
                      <a:pt x="3536" y="0"/>
                    </a:moveTo>
                    <a:lnTo>
                      <a:pt x="1881" y="12572"/>
                    </a:lnTo>
                    <a:lnTo>
                      <a:pt x="583" y="25145"/>
                    </a:lnTo>
                    <a:lnTo>
                      <a:pt x="0" y="37718"/>
                    </a:lnTo>
                    <a:lnTo>
                      <a:pt x="488" y="50291"/>
                    </a:lnTo>
                    <a:lnTo>
                      <a:pt x="29825" y="77616"/>
                    </a:lnTo>
                    <a:lnTo>
                      <a:pt x="38397" y="75342"/>
                    </a:lnTo>
                    <a:lnTo>
                      <a:pt x="46112" y="70639"/>
                    </a:lnTo>
                    <a:lnTo>
                      <a:pt x="53828" y="6400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8681465" y="5100613"/>
                <a:ext cx="47625" cy="31115"/>
              </a:xfrm>
              <a:custGeom>
                <a:rect b="b" l="l" r="r" t="t"/>
                <a:pathLst>
                  <a:path extrusionOk="0" h="31114" w="47625">
                    <a:moveTo>
                      <a:pt x="14477" y="29932"/>
                    </a:moveTo>
                    <a:lnTo>
                      <a:pt x="24955" y="30789"/>
                    </a:lnTo>
                    <a:lnTo>
                      <a:pt x="34289" y="30503"/>
                    </a:lnTo>
                    <a:lnTo>
                      <a:pt x="41909" y="26503"/>
                    </a:lnTo>
                    <a:lnTo>
                      <a:pt x="47243" y="16216"/>
                    </a:lnTo>
                    <a:lnTo>
                      <a:pt x="47446" y="9548"/>
                    </a:lnTo>
                    <a:lnTo>
                      <a:pt x="44291" y="5167"/>
                    </a:lnTo>
                    <a:lnTo>
                      <a:pt x="38992" y="2500"/>
                    </a:lnTo>
                    <a:lnTo>
                      <a:pt x="32765" y="976"/>
                    </a:lnTo>
                    <a:lnTo>
                      <a:pt x="25038" y="0"/>
                    </a:lnTo>
                    <a:lnTo>
                      <a:pt x="17240" y="23"/>
                    </a:lnTo>
                    <a:lnTo>
                      <a:pt x="10156" y="2047"/>
                    </a:lnTo>
                    <a:lnTo>
                      <a:pt x="4571" y="7072"/>
                    </a:lnTo>
                    <a:lnTo>
                      <a:pt x="0" y="13930"/>
                    </a:lnTo>
                    <a:lnTo>
                      <a:pt x="1523" y="21550"/>
                    </a:lnTo>
                    <a:lnTo>
                      <a:pt x="1523" y="2840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8770619" y="5101590"/>
                <a:ext cx="57785" cy="67310"/>
              </a:xfrm>
              <a:custGeom>
                <a:rect b="b" l="l" r="r" t="t"/>
                <a:pathLst>
                  <a:path extrusionOk="0" h="67310" w="57784">
                    <a:moveTo>
                      <a:pt x="9905" y="6857"/>
                    </a:moveTo>
                    <a:lnTo>
                      <a:pt x="10334" y="15311"/>
                    </a:lnTo>
                    <a:lnTo>
                      <a:pt x="10477" y="23621"/>
                    </a:lnTo>
                    <a:lnTo>
                      <a:pt x="10334" y="31932"/>
                    </a:lnTo>
                    <a:lnTo>
                      <a:pt x="9905" y="40385"/>
                    </a:lnTo>
                    <a:lnTo>
                      <a:pt x="9905" y="45719"/>
                    </a:lnTo>
                    <a:lnTo>
                      <a:pt x="10667" y="54863"/>
                    </a:lnTo>
                    <a:lnTo>
                      <a:pt x="9143" y="60197"/>
                    </a:lnTo>
                    <a:lnTo>
                      <a:pt x="8381" y="60959"/>
                    </a:lnTo>
                    <a:lnTo>
                      <a:pt x="7619" y="60959"/>
                    </a:lnTo>
                    <a:lnTo>
                      <a:pt x="7619" y="61721"/>
                    </a:lnTo>
                    <a:lnTo>
                      <a:pt x="5333" y="58673"/>
                    </a:lnTo>
                    <a:lnTo>
                      <a:pt x="3047" y="55625"/>
                    </a:lnTo>
                    <a:lnTo>
                      <a:pt x="1523" y="50291"/>
                    </a:lnTo>
                    <a:lnTo>
                      <a:pt x="476" y="42029"/>
                    </a:lnTo>
                    <a:lnTo>
                      <a:pt x="0" y="32765"/>
                    </a:lnTo>
                    <a:lnTo>
                      <a:pt x="666" y="23502"/>
                    </a:lnTo>
                    <a:lnTo>
                      <a:pt x="25907" y="0"/>
                    </a:lnTo>
                    <a:lnTo>
                      <a:pt x="32706" y="392"/>
                    </a:lnTo>
                    <a:lnTo>
                      <a:pt x="56768" y="31051"/>
                    </a:lnTo>
                    <a:lnTo>
                      <a:pt x="57459" y="41862"/>
                    </a:lnTo>
                    <a:lnTo>
                      <a:pt x="57149" y="51815"/>
                    </a:lnTo>
                    <a:lnTo>
                      <a:pt x="56387" y="57911"/>
                    </a:lnTo>
                    <a:lnTo>
                      <a:pt x="54101" y="62483"/>
                    </a:lnTo>
                    <a:lnTo>
                      <a:pt x="51815" y="6705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8859773" y="5035296"/>
                <a:ext cx="8255" cy="136525"/>
              </a:xfrm>
              <a:custGeom>
                <a:rect b="b" l="l" r="r" t="t"/>
                <a:pathLst>
                  <a:path extrusionOk="0" h="136525" w="8254">
                    <a:moveTo>
                      <a:pt x="2285" y="0"/>
                    </a:moveTo>
                    <a:lnTo>
                      <a:pt x="7429" y="41255"/>
                    </a:lnTo>
                    <a:lnTo>
                      <a:pt x="7727" y="69342"/>
                    </a:lnTo>
                    <a:lnTo>
                      <a:pt x="7905" y="83058"/>
                    </a:lnTo>
                    <a:lnTo>
                      <a:pt x="6095" y="124301"/>
                    </a:lnTo>
                    <a:lnTo>
                      <a:pt x="3976" y="130742"/>
                    </a:lnTo>
                    <a:lnTo>
                      <a:pt x="0" y="13639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8844533" y="5095494"/>
                <a:ext cx="90805" cy="18415"/>
              </a:xfrm>
              <a:custGeom>
                <a:rect b="b" l="l" r="r" t="t"/>
                <a:pathLst>
                  <a:path extrusionOk="0" h="18414" w="90804">
                    <a:moveTo>
                      <a:pt x="0" y="18288"/>
                    </a:moveTo>
                    <a:lnTo>
                      <a:pt x="48768" y="3810"/>
                    </a:lnTo>
                    <a:lnTo>
                      <a:pt x="68580" y="2286"/>
                    </a:lnTo>
                    <a:lnTo>
                      <a:pt x="78557" y="1666"/>
                    </a:lnTo>
                    <a:lnTo>
                      <a:pt x="88392" y="762"/>
                    </a:lnTo>
                    <a:lnTo>
                      <a:pt x="89154" y="762"/>
                    </a:lnTo>
                    <a:lnTo>
                      <a:pt x="89916" y="0"/>
                    </a:lnTo>
                    <a:lnTo>
                      <a:pt x="90678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78" name="Google Shape;2578;p32"/>
            <p:cNvGrpSpPr/>
            <p:nvPr/>
          </p:nvGrpSpPr>
          <p:grpSpPr>
            <a:xfrm>
              <a:off x="9156928" y="4960594"/>
              <a:ext cx="739166" cy="260375"/>
              <a:chOff x="9156928" y="4960594"/>
              <a:chExt cx="739166" cy="260375"/>
            </a:xfrm>
          </p:grpSpPr>
          <p:pic>
            <p:nvPicPr>
              <p:cNvPr id="2579" name="Google Shape;2579;p32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9156928" y="4960594"/>
                <a:ext cx="365810" cy="1655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80" name="Google Shape;2580;p32"/>
              <p:cNvSpPr/>
              <p:nvPr/>
            </p:nvSpPr>
            <p:spPr>
              <a:xfrm>
                <a:off x="9567672" y="4998719"/>
                <a:ext cx="36195" cy="99060"/>
              </a:xfrm>
              <a:custGeom>
                <a:rect b="b" l="l" r="r" t="t"/>
                <a:pathLst>
                  <a:path extrusionOk="0" h="99060" w="36195">
                    <a:moveTo>
                      <a:pt x="0" y="24384"/>
                    </a:moveTo>
                    <a:lnTo>
                      <a:pt x="26670" y="59436"/>
                    </a:lnTo>
                    <a:lnTo>
                      <a:pt x="28289" y="76676"/>
                    </a:lnTo>
                    <a:lnTo>
                      <a:pt x="28277" y="85689"/>
                    </a:lnTo>
                    <a:lnTo>
                      <a:pt x="28194" y="94488"/>
                    </a:lnTo>
                    <a:lnTo>
                      <a:pt x="27432" y="96012"/>
                    </a:lnTo>
                    <a:lnTo>
                      <a:pt x="27432" y="97536"/>
                    </a:lnTo>
                    <a:lnTo>
                      <a:pt x="27432" y="99060"/>
                    </a:lnTo>
                    <a:lnTo>
                      <a:pt x="20574" y="96012"/>
                    </a:lnTo>
                    <a:lnTo>
                      <a:pt x="19812" y="93726"/>
                    </a:lnTo>
                    <a:lnTo>
                      <a:pt x="18288" y="83820"/>
                    </a:lnTo>
                    <a:lnTo>
                      <a:pt x="16311" y="71127"/>
                    </a:lnTo>
                    <a:lnTo>
                      <a:pt x="15049" y="58293"/>
                    </a:lnTo>
                    <a:lnTo>
                      <a:pt x="14644" y="45458"/>
                    </a:lnTo>
                    <a:lnTo>
                      <a:pt x="15240" y="32766"/>
                    </a:lnTo>
                    <a:lnTo>
                      <a:pt x="34290" y="762"/>
                    </a:lnTo>
                    <a:lnTo>
                      <a:pt x="35813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9633680" y="5010149"/>
                <a:ext cx="192405" cy="210820"/>
              </a:xfrm>
              <a:custGeom>
                <a:rect b="b" l="l" r="r" t="t"/>
                <a:pathLst>
                  <a:path extrusionOk="0" h="210820" w="192404">
                    <a:moveTo>
                      <a:pt x="53625" y="57150"/>
                    </a:moveTo>
                    <a:lnTo>
                      <a:pt x="54054" y="45589"/>
                    </a:lnTo>
                    <a:lnTo>
                      <a:pt x="54768" y="33242"/>
                    </a:lnTo>
                    <a:lnTo>
                      <a:pt x="54911" y="21038"/>
                    </a:lnTo>
                    <a:lnTo>
                      <a:pt x="53625" y="9906"/>
                    </a:lnTo>
                    <a:lnTo>
                      <a:pt x="51339" y="0"/>
                    </a:lnTo>
                    <a:lnTo>
                      <a:pt x="42195" y="3810"/>
                    </a:lnTo>
                    <a:lnTo>
                      <a:pt x="19407" y="38600"/>
                    </a:lnTo>
                    <a:lnTo>
                      <a:pt x="11715" y="64293"/>
                    </a:lnTo>
                    <a:lnTo>
                      <a:pt x="12311" y="71711"/>
                    </a:lnTo>
                    <a:lnTo>
                      <a:pt x="17049" y="76200"/>
                    </a:lnTo>
                    <a:lnTo>
                      <a:pt x="23752" y="77283"/>
                    </a:lnTo>
                    <a:lnTo>
                      <a:pt x="30098" y="76295"/>
                    </a:lnTo>
                    <a:lnTo>
                      <a:pt x="36016" y="73735"/>
                    </a:lnTo>
                    <a:lnTo>
                      <a:pt x="41433" y="70104"/>
                    </a:lnTo>
                    <a:lnTo>
                      <a:pt x="46005" y="67056"/>
                    </a:lnTo>
                    <a:lnTo>
                      <a:pt x="50577" y="63246"/>
                    </a:lnTo>
                    <a:lnTo>
                      <a:pt x="53625" y="60960"/>
                    </a:lnTo>
                    <a:lnTo>
                      <a:pt x="54947" y="70342"/>
                    </a:lnTo>
                    <a:lnTo>
                      <a:pt x="55625" y="80010"/>
                    </a:lnTo>
                    <a:lnTo>
                      <a:pt x="55876" y="89677"/>
                    </a:lnTo>
                    <a:lnTo>
                      <a:pt x="55911" y="99060"/>
                    </a:lnTo>
                    <a:lnTo>
                      <a:pt x="56102" y="116205"/>
                    </a:lnTo>
                    <a:lnTo>
                      <a:pt x="54387" y="167640"/>
                    </a:lnTo>
                    <a:lnTo>
                      <a:pt x="36861" y="208788"/>
                    </a:lnTo>
                    <a:lnTo>
                      <a:pt x="28182" y="210347"/>
                    </a:lnTo>
                    <a:lnTo>
                      <a:pt x="20573" y="206406"/>
                    </a:lnTo>
                    <a:lnTo>
                      <a:pt x="1238" y="164115"/>
                    </a:lnTo>
                    <a:lnTo>
                      <a:pt x="0" y="149268"/>
                    </a:lnTo>
                    <a:lnTo>
                      <a:pt x="1047" y="135636"/>
                    </a:lnTo>
                    <a:lnTo>
                      <a:pt x="22800" y="103060"/>
                    </a:lnTo>
                    <a:lnTo>
                      <a:pt x="65150" y="79533"/>
                    </a:lnTo>
                    <a:lnTo>
                      <a:pt x="80426" y="71139"/>
                    </a:lnTo>
                    <a:lnTo>
                      <a:pt x="108203" y="43148"/>
                    </a:lnTo>
                    <a:lnTo>
                      <a:pt x="100107" y="9906"/>
                    </a:lnTo>
                    <a:lnTo>
                      <a:pt x="94011" y="15240"/>
                    </a:lnTo>
                    <a:lnTo>
                      <a:pt x="74961" y="55626"/>
                    </a:lnTo>
                    <a:lnTo>
                      <a:pt x="73532" y="73056"/>
                    </a:lnTo>
                    <a:lnTo>
                      <a:pt x="75711" y="81664"/>
                    </a:lnTo>
                    <a:lnTo>
                      <a:pt x="81819" y="87630"/>
                    </a:lnTo>
                    <a:lnTo>
                      <a:pt x="89939" y="89273"/>
                    </a:lnTo>
                    <a:lnTo>
                      <a:pt x="98774" y="88773"/>
                    </a:lnTo>
                    <a:lnTo>
                      <a:pt x="129480" y="61841"/>
                    </a:lnTo>
                    <a:lnTo>
                      <a:pt x="133600" y="22907"/>
                    </a:lnTo>
                    <a:lnTo>
                      <a:pt x="133635" y="12954"/>
                    </a:lnTo>
                    <a:lnTo>
                      <a:pt x="133635" y="12192"/>
                    </a:lnTo>
                    <a:lnTo>
                      <a:pt x="134397" y="3048"/>
                    </a:lnTo>
                    <a:lnTo>
                      <a:pt x="134397" y="2286"/>
                    </a:lnTo>
                    <a:lnTo>
                      <a:pt x="136290" y="9906"/>
                    </a:lnTo>
                    <a:lnTo>
                      <a:pt x="138683" y="16954"/>
                    </a:lnTo>
                    <a:lnTo>
                      <a:pt x="162210" y="48768"/>
                    </a:lnTo>
                    <a:lnTo>
                      <a:pt x="171545" y="56626"/>
                    </a:lnTo>
                    <a:lnTo>
                      <a:pt x="180879" y="64770"/>
                    </a:lnTo>
                    <a:lnTo>
                      <a:pt x="183927" y="67056"/>
                    </a:lnTo>
                    <a:lnTo>
                      <a:pt x="192309" y="75438"/>
                    </a:lnTo>
                    <a:lnTo>
                      <a:pt x="186213" y="80010"/>
                    </a:lnTo>
                    <a:lnTo>
                      <a:pt x="178129" y="84653"/>
                    </a:lnTo>
                    <a:lnTo>
                      <a:pt x="168401" y="87439"/>
                    </a:lnTo>
                    <a:lnTo>
                      <a:pt x="158245" y="88796"/>
                    </a:lnTo>
                    <a:lnTo>
                      <a:pt x="148875" y="89154"/>
                    </a:lnTo>
                    <a:lnTo>
                      <a:pt x="142089" y="89939"/>
                    </a:lnTo>
                    <a:lnTo>
                      <a:pt x="132873" y="90297"/>
                    </a:lnTo>
                    <a:lnTo>
                      <a:pt x="124229" y="88939"/>
                    </a:lnTo>
                    <a:lnTo>
                      <a:pt x="119157" y="84582"/>
                    </a:lnTo>
                    <a:lnTo>
                      <a:pt x="119157" y="77724"/>
                    </a:lnTo>
                    <a:lnTo>
                      <a:pt x="119157" y="74676"/>
                    </a:lnTo>
                    <a:lnTo>
                      <a:pt x="120681" y="6934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9870948" y="4974335"/>
                <a:ext cx="2540" cy="86995"/>
              </a:xfrm>
              <a:custGeom>
                <a:rect b="b" l="l" r="r" t="t"/>
                <a:pathLst>
                  <a:path extrusionOk="0" h="86995" w="2540">
                    <a:moveTo>
                      <a:pt x="0" y="0"/>
                    </a:moveTo>
                    <a:lnTo>
                      <a:pt x="250" y="10167"/>
                    </a:lnTo>
                    <a:lnTo>
                      <a:pt x="857" y="20192"/>
                    </a:lnTo>
                    <a:lnTo>
                      <a:pt x="1607" y="30218"/>
                    </a:lnTo>
                    <a:lnTo>
                      <a:pt x="2286" y="40385"/>
                    </a:lnTo>
                    <a:lnTo>
                      <a:pt x="2274" y="51827"/>
                    </a:lnTo>
                    <a:lnTo>
                      <a:pt x="2190" y="63341"/>
                    </a:lnTo>
                    <a:lnTo>
                      <a:pt x="1964" y="74997"/>
                    </a:lnTo>
                    <a:lnTo>
                      <a:pt x="1524" y="8686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9865614" y="5155691"/>
                <a:ext cx="30480" cy="2540"/>
              </a:xfrm>
              <a:custGeom>
                <a:rect b="b" l="l" r="r" t="t"/>
                <a:pathLst>
                  <a:path extrusionOk="0" h="2539" w="30479">
                    <a:moveTo>
                      <a:pt x="30479" y="2286"/>
                    </a:moveTo>
                    <a:lnTo>
                      <a:pt x="20681" y="2250"/>
                    </a:lnTo>
                    <a:lnTo>
                      <a:pt x="13239" y="2000"/>
                    </a:lnTo>
                    <a:lnTo>
                      <a:pt x="6798" y="1321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2f62218c973_0_1138"/>
          <p:cNvSpPr txBox="1"/>
          <p:nvPr/>
        </p:nvSpPr>
        <p:spPr>
          <a:xfrm>
            <a:off x="2061175" y="644125"/>
            <a:ext cx="618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MODELING NON LINEAR RELATIONSHIPS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0" name="Google Shape;2590;g2f62218c973_0_1138"/>
          <p:cNvSpPr txBox="1"/>
          <p:nvPr/>
        </p:nvSpPr>
        <p:spPr>
          <a:xfrm>
            <a:off x="1223825" y="2608700"/>
            <a:ext cx="6183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Key idea: Map features to higher dimension.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1" name="Google Shape;2591;g2f62218c973_0_1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525" y="3257475"/>
            <a:ext cx="6334275" cy="10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2" name="Google Shape;2592;g2f62218c973_0_1138"/>
          <p:cNvSpPr txBox="1"/>
          <p:nvPr/>
        </p:nvSpPr>
        <p:spPr>
          <a:xfrm>
            <a:off x="1428200" y="4263150"/>
            <a:ext cx="6183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 the above example, learning a linear function in the higher dimension is equivalent to learning a quadratic function in the lower dimension.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3" name="Google Shape;2593;g2f62218c973_0_1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025" y="5681475"/>
            <a:ext cx="4291101" cy="11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9" name="Google Shape;2599;g2f62218c973_0_1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125" y="2614550"/>
            <a:ext cx="6730574" cy="487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0" name="Google Shape;2600;g2f62218c973_0_1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813" y="968300"/>
            <a:ext cx="71247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5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6" name="Google Shape;2606;g2f62218c973_0_1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375" y="1472850"/>
            <a:ext cx="4410126" cy="33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7" name="Google Shape;2607;g2f62218c973_0_1153"/>
          <p:cNvSpPr txBox="1"/>
          <p:nvPr/>
        </p:nvSpPr>
        <p:spPr>
          <a:xfrm>
            <a:off x="2911375" y="944725"/>
            <a:ext cx="618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Coefficient values increases as M increases!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8" name="Google Shape;2608;g2f62218c973_0_1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850" y="4997250"/>
            <a:ext cx="3378700" cy="26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9" name="Google Shape;2609;g2f62218c973_0_1153"/>
          <p:cNvSpPr txBox="1"/>
          <p:nvPr/>
        </p:nvSpPr>
        <p:spPr>
          <a:xfrm>
            <a:off x="2505525" y="4661250"/>
            <a:ext cx="618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Regularization helps control the co-efficient values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13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4" name="Google Shape;2614;g2f62218c973_0_0"/>
          <p:cNvGrpSpPr/>
          <p:nvPr/>
        </p:nvGrpSpPr>
        <p:grpSpPr>
          <a:xfrm>
            <a:off x="2540174" y="790655"/>
            <a:ext cx="5869480" cy="1908529"/>
            <a:chOff x="3191243" y="2100703"/>
            <a:chExt cx="3271910" cy="1041035"/>
          </a:xfrm>
        </p:grpSpPr>
        <p:pic>
          <p:nvPicPr>
            <p:cNvPr id="2615" name="Google Shape;2615;g2f62218c973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8855" y="2791955"/>
              <a:ext cx="160807" cy="3497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16" name="Google Shape;2616;g2f62218c973_0_0"/>
            <p:cNvGrpSpPr/>
            <p:nvPr/>
          </p:nvGrpSpPr>
          <p:grpSpPr>
            <a:xfrm>
              <a:off x="5037902" y="2764535"/>
              <a:ext cx="517852" cy="235470"/>
              <a:chOff x="5037902" y="2764535"/>
              <a:chExt cx="517852" cy="235470"/>
            </a:xfrm>
          </p:grpSpPr>
          <p:pic>
            <p:nvPicPr>
              <p:cNvPr id="2617" name="Google Shape;2617;g2f62218c973_0_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037902" y="2764535"/>
                <a:ext cx="363928" cy="2354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8" name="Google Shape;2618;g2f62218c973_0_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431618" y="2818434"/>
                <a:ext cx="124136" cy="1541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19" name="Google Shape;2619;g2f62218c973_0_0"/>
            <p:cNvGrpSpPr/>
            <p:nvPr/>
          </p:nvGrpSpPr>
          <p:grpSpPr>
            <a:xfrm>
              <a:off x="5711177" y="2699753"/>
              <a:ext cx="751976" cy="220243"/>
              <a:chOff x="5711177" y="2699753"/>
              <a:chExt cx="751976" cy="220243"/>
            </a:xfrm>
          </p:grpSpPr>
          <p:pic>
            <p:nvPicPr>
              <p:cNvPr id="2620" name="Google Shape;2620;g2f62218c973_0_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11177" y="2793360"/>
                <a:ext cx="209575" cy="1266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21" name="Google Shape;2621;g2f62218c973_0_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955303" y="2699753"/>
                <a:ext cx="507850" cy="2042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22" name="Google Shape;2622;g2f62218c973_0_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191243" y="2341613"/>
              <a:ext cx="176047" cy="15013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23" name="Google Shape;2623;g2f62218c973_0_0"/>
            <p:cNvGrpSpPr/>
            <p:nvPr/>
          </p:nvGrpSpPr>
          <p:grpSpPr>
            <a:xfrm>
              <a:off x="3432048" y="2366010"/>
              <a:ext cx="117348" cy="71247"/>
              <a:chOff x="3432048" y="2366010"/>
              <a:chExt cx="117348" cy="71247"/>
            </a:xfrm>
          </p:grpSpPr>
          <p:sp>
            <p:nvSpPr>
              <p:cNvPr id="2624" name="Google Shape;2624;g2f62218c973_0_0"/>
              <p:cNvSpPr/>
              <p:nvPr/>
            </p:nvSpPr>
            <p:spPr>
              <a:xfrm>
                <a:off x="3432048" y="2366010"/>
                <a:ext cx="81279" cy="10160"/>
              </a:xfrm>
              <a:custGeom>
                <a:rect b="b" l="l" r="r" t="t"/>
                <a:pathLst>
                  <a:path extrusionOk="0" h="10160" w="81279">
                    <a:moveTo>
                      <a:pt x="0" y="9144"/>
                    </a:moveTo>
                    <a:lnTo>
                      <a:pt x="11858" y="9632"/>
                    </a:lnTo>
                    <a:lnTo>
                      <a:pt x="22859" y="9048"/>
                    </a:lnTo>
                    <a:lnTo>
                      <a:pt x="33861" y="7750"/>
                    </a:lnTo>
                    <a:lnTo>
                      <a:pt x="45720" y="6096"/>
                    </a:lnTo>
                    <a:lnTo>
                      <a:pt x="54733" y="4929"/>
                    </a:lnTo>
                    <a:lnTo>
                      <a:pt x="63531" y="3619"/>
                    </a:lnTo>
                    <a:lnTo>
                      <a:pt x="72187" y="2024"/>
                    </a:lnTo>
                    <a:lnTo>
                      <a:pt x="80772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5" name="Google Shape;2625;g2f62218c973_0_0"/>
              <p:cNvSpPr/>
              <p:nvPr/>
            </p:nvSpPr>
            <p:spPr>
              <a:xfrm>
                <a:off x="3454146" y="2423922"/>
                <a:ext cx="95250" cy="13335"/>
              </a:xfrm>
              <a:custGeom>
                <a:rect b="b" l="l" r="r" t="t"/>
                <a:pathLst>
                  <a:path extrusionOk="0" h="13335" w="95250">
                    <a:moveTo>
                      <a:pt x="0" y="12191"/>
                    </a:moveTo>
                    <a:lnTo>
                      <a:pt x="13894" y="13334"/>
                    </a:lnTo>
                    <a:lnTo>
                      <a:pt x="26574" y="13334"/>
                    </a:lnTo>
                    <a:lnTo>
                      <a:pt x="39112" y="12191"/>
                    </a:lnTo>
                    <a:lnTo>
                      <a:pt x="80760" y="3798"/>
                    </a:lnTo>
                    <a:lnTo>
                      <a:pt x="89916" y="1523"/>
                    </a:lnTo>
                    <a:lnTo>
                      <a:pt x="95250" y="761"/>
                    </a:lnTo>
                    <a:lnTo>
                      <a:pt x="91440" y="761"/>
                    </a:lnTo>
                    <a:lnTo>
                      <a:pt x="89154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26" name="Google Shape;2626;g2f62218c973_0_0"/>
            <p:cNvGrpSpPr/>
            <p:nvPr/>
          </p:nvGrpSpPr>
          <p:grpSpPr>
            <a:xfrm>
              <a:off x="3786473" y="2199644"/>
              <a:ext cx="316147" cy="382905"/>
              <a:chOff x="3786473" y="2199644"/>
              <a:chExt cx="316147" cy="382905"/>
            </a:xfrm>
          </p:grpSpPr>
          <p:sp>
            <p:nvSpPr>
              <p:cNvPr id="2627" name="Google Shape;2627;g2f62218c973_0_0"/>
              <p:cNvSpPr/>
              <p:nvPr/>
            </p:nvSpPr>
            <p:spPr>
              <a:xfrm>
                <a:off x="3786473" y="2199644"/>
                <a:ext cx="132079" cy="382905"/>
              </a:xfrm>
              <a:custGeom>
                <a:rect b="b" l="l" r="r" t="t"/>
                <a:pathLst>
                  <a:path extrusionOk="0" h="382905" w="132079">
                    <a:moveTo>
                      <a:pt x="107346" y="250"/>
                    </a:moveTo>
                    <a:lnTo>
                      <a:pt x="68484" y="4822"/>
                    </a:lnTo>
                    <a:lnTo>
                      <a:pt x="47148" y="11203"/>
                    </a:lnTo>
                    <a:lnTo>
                      <a:pt x="36552" y="14358"/>
                    </a:lnTo>
                    <a:lnTo>
                      <a:pt x="25812" y="17014"/>
                    </a:lnTo>
                    <a:lnTo>
                      <a:pt x="19716" y="17776"/>
                    </a:lnTo>
                    <a:lnTo>
                      <a:pt x="8286" y="19300"/>
                    </a:lnTo>
                    <a:lnTo>
                      <a:pt x="4476" y="23872"/>
                    </a:lnTo>
                    <a:lnTo>
                      <a:pt x="988" y="31039"/>
                    </a:lnTo>
                    <a:lnTo>
                      <a:pt x="0" y="40064"/>
                    </a:lnTo>
                    <a:lnTo>
                      <a:pt x="297" y="49375"/>
                    </a:lnTo>
                    <a:lnTo>
                      <a:pt x="666" y="57400"/>
                    </a:lnTo>
                    <a:lnTo>
                      <a:pt x="952" y="80140"/>
                    </a:lnTo>
                    <a:lnTo>
                      <a:pt x="1809" y="102739"/>
                    </a:lnTo>
                    <a:lnTo>
                      <a:pt x="3238" y="125337"/>
                    </a:lnTo>
                    <a:lnTo>
                      <a:pt x="5238" y="148078"/>
                    </a:lnTo>
                    <a:lnTo>
                      <a:pt x="8655" y="184082"/>
                    </a:lnTo>
                    <a:lnTo>
                      <a:pt x="12001" y="220087"/>
                    </a:lnTo>
                    <a:lnTo>
                      <a:pt x="15204" y="256091"/>
                    </a:lnTo>
                    <a:lnTo>
                      <a:pt x="18192" y="292096"/>
                    </a:lnTo>
                    <a:lnTo>
                      <a:pt x="19347" y="309681"/>
                    </a:lnTo>
                    <a:lnTo>
                      <a:pt x="20573" y="327052"/>
                    </a:lnTo>
                    <a:lnTo>
                      <a:pt x="21943" y="344281"/>
                    </a:lnTo>
                    <a:lnTo>
                      <a:pt x="23526" y="361438"/>
                    </a:lnTo>
                    <a:lnTo>
                      <a:pt x="23526" y="365248"/>
                    </a:lnTo>
                    <a:lnTo>
                      <a:pt x="23526" y="377440"/>
                    </a:lnTo>
                    <a:lnTo>
                      <a:pt x="25812" y="380488"/>
                    </a:lnTo>
                    <a:lnTo>
                      <a:pt x="27336" y="382774"/>
                    </a:lnTo>
                    <a:lnTo>
                      <a:pt x="31908" y="382012"/>
                    </a:lnTo>
                    <a:lnTo>
                      <a:pt x="33432" y="382012"/>
                    </a:lnTo>
                    <a:lnTo>
                      <a:pt x="53435" y="382631"/>
                    </a:lnTo>
                    <a:lnTo>
                      <a:pt x="73437" y="382393"/>
                    </a:lnTo>
                    <a:lnTo>
                      <a:pt x="93440" y="381583"/>
                    </a:lnTo>
                    <a:lnTo>
                      <a:pt x="113442" y="380488"/>
                    </a:lnTo>
                    <a:lnTo>
                      <a:pt x="122586" y="379726"/>
                    </a:lnTo>
                    <a:lnTo>
                      <a:pt x="125634" y="379726"/>
                    </a:lnTo>
                    <a:lnTo>
                      <a:pt x="131730" y="378964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628" name="Google Shape;2628;g2f62218c973_0_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3946385" y="2257793"/>
                <a:ext cx="156235" cy="2469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29" name="Google Shape;2629;g2f62218c973_0_0"/>
            <p:cNvGrpSpPr/>
            <p:nvPr/>
          </p:nvGrpSpPr>
          <p:grpSpPr>
            <a:xfrm>
              <a:off x="4428731" y="2189975"/>
              <a:ext cx="263677" cy="251485"/>
              <a:chOff x="4428731" y="2189975"/>
              <a:chExt cx="263677" cy="251485"/>
            </a:xfrm>
          </p:grpSpPr>
          <p:pic>
            <p:nvPicPr>
              <p:cNvPr id="2630" name="Google Shape;2630;g2f62218c973_0_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428731" y="2189975"/>
                <a:ext cx="108229" cy="2088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31" name="Google Shape;2631;g2f62218c973_0_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570463" y="2318717"/>
                <a:ext cx="121945" cy="1227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32" name="Google Shape;2632;g2f62218c973_0_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043665" y="2193642"/>
              <a:ext cx="217195" cy="24629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33" name="Google Shape;2633;g2f62218c973_0_0"/>
            <p:cNvGrpSpPr/>
            <p:nvPr/>
          </p:nvGrpSpPr>
          <p:grpSpPr>
            <a:xfrm>
              <a:off x="5506199" y="2100703"/>
              <a:ext cx="470927" cy="356759"/>
              <a:chOff x="5506199" y="2100703"/>
              <a:chExt cx="470927" cy="356759"/>
            </a:xfrm>
          </p:grpSpPr>
          <p:pic>
            <p:nvPicPr>
              <p:cNvPr id="2634" name="Google Shape;2634;g2f62218c973_0_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506199" y="2197976"/>
                <a:ext cx="128803" cy="1939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35" name="Google Shape;2635;g2f62218c973_0_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658599" y="2305799"/>
                <a:ext cx="102895" cy="15166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36" name="Google Shape;2636;g2f62218c973_0_0"/>
              <p:cNvSpPr/>
              <p:nvPr/>
            </p:nvSpPr>
            <p:spPr>
              <a:xfrm>
                <a:off x="5809487" y="2100703"/>
                <a:ext cx="167639" cy="335280"/>
              </a:xfrm>
              <a:custGeom>
                <a:rect b="b" l="l" r="r" t="t"/>
                <a:pathLst>
                  <a:path extrusionOk="0" h="335280" w="167639">
                    <a:moveTo>
                      <a:pt x="28193" y="18418"/>
                    </a:moveTo>
                    <a:lnTo>
                      <a:pt x="41243" y="14251"/>
                    </a:lnTo>
                    <a:lnTo>
                      <a:pt x="54292" y="10798"/>
                    </a:lnTo>
                    <a:lnTo>
                      <a:pt x="67627" y="7917"/>
                    </a:lnTo>
                    <a:lnTo>
                      <a:pt x="81533" y="5464"/>
                    </a:lnTo>
                    <a:lnTo>
                      <a:pt x="93297" y="3167"/>
                    </a:lnTo>
                    <a:lnTo>
                      <a:pt x="108203" y="797"/>
                    </a:lnTo>
                    <a:lnTo>
                      <a:pt x="123110" y="0"/>
                    </a:lnTo>
                    <a:lnTo>
                      <a:pt x="134873" y="2416"/>
                    </a:lnTo>
                    <a:lnTo>
                      <a:pt x="140684" y="8977"/>
                    </a:lnTo>
                    <a:lnTo>
                      <a:pt x="143065" y="18895"/>
                    </a:lnTo>
                    <a:lnTo>
                      <a:pt x="143446" y="29527"/>
                    </a:lnTo>
                    <a:lnTo>
                      <a:pt x="143255" y="38230"/>
                    </a:lnTo>
                    <a:lnTo>
                      <a:pt x="143577" y="58364"/>
                    </a:lnTo>
                    <a:lnTo>
                      <a:pt x="143541" y="78712"/>
                    </a:lnTo>
                    <a:lnTo>
                      <a:pt x="143363" y="99202"/>
                    </a:lnTo>
                    <a:lnTo>
                      <a:pt x="143255" y="119764"/>
                    </a:lnTo>
                    <a:lnTo>
                      <a:pt x="146208" y="172914"/>
                    </a:lnTo>
                    <a:lnTo>
                      <a:pt x="155447" y="224920"/>
                    </a:lnTo>
                    <a:lnTo>
                      <a:pt x="160103" y="243387"/>
                    </a:lnTo>
                    <a:lnTo>
                      <a:pt x="164687" y="263497"/>
                    </a:lnTo>
                    <a:lnTo>
                      <a:pt x="167128" y="283749"/>
                    </a:lnTo>
                    <a:lnTo>
                      <a:pt x="165353" y="302644"/>
                    </a:lnTo>
                    <a:lnTo>
                      <a:pt x="161186" y="311265"/>
                    </a:lnTo>
                    <a:lnTo>
                      <a:pt x="125170" y="329493"/>
                    </a:lnTo>
                    <a:lnTo>
                      <a:pt x="83057" y="333886"/>
                    </a:lnTo>
                    <a:lnTo>
                      <a:pt x="49910" y="335029"/>
                    </a:lnTo>
                    <a:lnTo>
                      <a:pt x="33123" y="334958"/>
                    </a:lnTo>
                    <a:lnTo>
                      <a:pt x="16763" y="333886"/>
                    </a:lnTo>
                    <a:lnTo>
                      <a:pt x="7619" y="332362"/>
                    </a:lnTo>
                    <a:lnTo>
                      <a:pt x="5333" y="329314"/>
                    </a:lnTo>
                    <a:lnTo>
                      <a:pt x="0" y="32321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37" name="Google Shape;2637;g2f62218c973_0_0"/>
          <p:cNvGrpSpPr/>
          <p:nvPr/>
        </p:nvGrpSpPr>
        <p:grpSpPr>
          <a:xfrm>
            <a:off x="2240079" y="3053988"/>
            <a:ext cx="6870750" cy="1376067"/>
            <a:chOff x="2671166" y="3567504"/>
            <a:chExt cx="5419000" cy="1032308"/>
          </a:xfrm>
        </p:grpSpPr>
        <p:grpSp>
          <p:nvGrpSpPr>
            <p:cNvPr id="2638" name="Google Shape;2638;g2f62218c973_0_0"/>
            <p:cNvGrpSpPr/>
            <p:nvPr/>
          </p:nvGrpSpPr>
          <p:grpSpPr>
            <a:xfrm>
              <a:off x="2671166" y="3779519"/>
              <a:ext cx="128743" cy="322579"/>
              <a:chOff x="2671166" y="3779519"/>
              <a:chExt cx="128743" cy="322579"/>
            </a:xfrm>
          </p:grpSpPr>
          <p:pic>
            <p:nvPicPr>
              <p:cNvPr id="2639" name="Google Shape;2639;g2f62218c973_0_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671166" y="3848706"/>
                <a:ext cx="128743" cy="1678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40" name="Google Shape;2640;g2f62218c973_0_0"/>
              <p:cNvSpPr/>
              <p:nvPr/>
            </p:nvSpPr>
            <p:spPr>
              <a:xfrm>
                <a:off x="2721292" y="3779519"/>
                <a:ext cx="23494" cy="322579"/>
              </a:xfrm>
              <a:custGeom>
                <a:rect b="b" l="l" r="r" t="t"/>
                <a:pathLst>
                  <a:path extrusionOk="0" h="322579" w="23494">
                    <a:moveTo>
                      <a:pt x="23431" y="0"/>
                    </a:moveTo>
                    <a:lnTo>
                      <a:pt x="12394" y="46398"/>
                    </a:lnTo>
                    <a:lnTo>
                      <a:pt x="9858" y="90558"/>
                    </a:lnTo>
                    <a:lnTo>
                      <a:pt x="8191" y="117729"/>
                    </a:lnTo>
                    <a:lnTo>
                      <a:pt x="6524" y="144899"/>
                    </a:lnTo>
                    <a:lnTo>
                      <a:pt x="5143" y="172212"/>
                    </a:lnTo>
                    <a:lnTo>
                      <a:pt x="4333" y="197238"/>
                    </a:lnTo>
                    <a:lnTo>
                      <a:pt x="3238" y="222123"/>
                    </a:lnTo>
                    <a:lnTo>
                      <a:pt x="2143" y="247007"/>
                    </a:lnTo>
                    <a:lnTo>
                      <a:pt x="1333" y="272034"/>
                    </a:lnTo>
                    <a:lnTo>
                      <a:pt x="809" y="283630"/>
                    </a:lnTo>
                    <a:lnTo>
                      <a:pt x="0" y="296798"/>
                    </a:lnTo>
                    <a:lnTo>
                      <a:pt x="47" y="309967"/>
                    </a:lnTo>
                    <a:lnTo>
                      <a:pt x="2095" y="321564"/>
                    </a:lnTo>
                    <a:lnTo>
                      <a:pt x="2857" y="322326"/>
                    </a:lnTo>
                    <a:lnTo>
                      <a:pt x="8191" y="316992"/>
                    </a:lnTo>
                    <a:lnTo>
                      <a:pt x="10477" y="310134"/>
                    </a:lnTo>
                    <a:lnTo>
                      <a:pt x="13525" y="30099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1" name="Google Shape;2641;g2f62218c973_0_0"/>
            <p:cNvGrpSpPr/>
            <p:nvPr/>
          </p:nvGrpSpPr>
          <p:grpSpPr>
            <a:xfrm>
              <a:off x="2851486" y="3771137"/>
              <a:ext cx="239948" cy="246379"/>
              <a:chOff x="2851486" y="3771137"/>
              <a:chExt cx="239948" cy="246379"/>
            </a:xfrm>
          </p:grpSpPr>
          <p:pic>
            <p:nvPicPr>
              <p:cNvPr id="2642" name="Google Shape;2642;g2f62218c973_0_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2851486" y="3793985"/>
                <a:ext cx="183572" cy="22077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43" name="Google Shape;2643;g2f62218c973_0_0"/>
              <p:cNvSpPr/>
              <p:nvPr/>
            </p:nvSpPr>
            <p:spPr>
              <a:xfrm>
                <a:off x="3011424" y="3771137"/>
                <a:ext cx="80010" cy="246379"/>
              </a:xfrm>
              <a:custGeom>
                <a:rect b="b" l="l" r="r" t="t"/>
                <a:pathLst>
                  <a:path extrusionOk="0" h="246379" w="80010">
                    <a:moveTo>
                      <a:pt x="0" y="0"/>
                    </a:moveTo>
                    <a:lnTo>
                      <a:pt x="4381" y="11037"/>
                    </a:lnTo>
                    <a:lnTo>
                      <a:pt x="9906" y="19145"/>
                    </a:lnTo>
                    <a:lnTo>
                      <a:pt x="17145" y="26253"/>
                    </a:lnTo>
                    <a:lnTo>
                      <a:pt x="26670" y="34290"/>
                    </a:lnTo>
                    <a:lnTo>
                      <a:pt x="37897" y="44315"/>
                    </a:lnTo>
                    <a:lnTo>
                      <a:pt x="66294" y="79247"/>
                    </a:lnTo>
                    <a:lnTo>
                      <a:pt x="79795" y="126396"/>
                    </a:lnTo>
                    <a:lnTo>
                      <a:pt x="80010" y="143255"/>
                    </a:lnTo>
                    <a:lnTo>
                      <a:pt x="77378" y="162032"/>
                    </a:lnTo>
                    <a:lnTo>
                      <a:pt x="72104" y="179736"/>
                    </a:lnTo>
                    <a:lnTo>
                      <a:pt x="64686" y="196726"/>
                    </a:lnTo>
                    <a:lnTo>
                      <a:pt x="55626" y="213360"/>
                    </a:lnTo>
                    <a:lnTo>
                      <a:pt x="52066" y="220729"/>
                    </a:lnTo>
                    <a:lnTo>
                      <a:pt x="46577" y="231171"/>
                    </a:lnTo>
                    <a:lnTo>
                      <a:pt x="40088" y="240899"/>
                    </a:lnTo>
                    <a:lnTo>
                      <a:pt x="33528" y="246126"/>
                    </a:lnTo>
                    <a:lnTo>
                      <a:pt x="33528" y="245364"/>
                    </a:lnTo>
                    <a:lnTo>
                      <a:pt x="33528" y="24460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4" name="Google Shape;2644;g2f62218c973_0_0"/>
            <p:cNvGrpSpPr/>
            <p:nvPr/>
          </p:nvGrpSpPr>
          <p:grpSpPr>
            <a:xfrm>
              <a:off x="3186684" y="3851148"/>
              <a:ext cx="85852" cy="69976"/>
              <a:chOff x="3186684" y="3851148"/>
              <a:chExt cx="85852" cy="69976"/>
            </a:xfrm>
          </p:grpSpPr>
          <p:sp>
            <p:nvSpPr>
              <p:cNvPr id="2645" name="Google Shape;2645;g2f62218c973_0_0"/>
              <p:cNvSpPr/>
              <p:nvPr/>
            </p:nvSpPr>
            <p:spPr>
              <a:xfrm>
                <a:off x="3186684" y="3851148"/>
                <a:ext cx="67310" cy="12700"/>
              </a:xfrm>
              <a:custGeom>
                <a:rect b="b" l="l" r="r" t="t"/>
                <a:pathLst>
                  <a:path extrusionOk="0" h="12700" w="67310">
                    <a:moveTo>
                      <a:pt x="0" y="8382"/>
                    </a:moveTo>
                    <a:lnTo>
                      <a:pt x="9358" y="10465"/>
                    </a:lnTo>
                    <a:lnTo>
                      <a:pt x="18288" y="11906"/>
                    </a:lnTo>
                    <a:lnTo>
                      <a:pt x="27217" y="12346"/>
                    </a:lnTo>
                    <a:lnTo>
                      <a:pt x="36576" y="11430"/>
                    </a:lnTo>
                    <a:lnTo>
                      <a:pt x="66294" y="762"/>
                    </a:lnTo>
                    <a:lnTo>
                      <a:pt x="67056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6" name="Google Shape;2646;g2f62218c973_0_0"/>
              <p:cNvSpPr/>
              <p:nvPr/>
            </p:nvSpPr>
            <p:spPr>
              <a:xfrm>
                <a:off x="3202686" y="3912870"/>
                <a:ext cx="69850" cy="8254"/>
              </a:xfrm>
              <a:custGeom>
                <a:rect b="b" l="l" r="r" t="t"/>
                <a:pathLst>
                  <a:path extrusionOk="0" h="8254" w="69850">
                    <a:moveTo>
                      <a:pt x="0" y="1524"/>
                    </a:moveTo>
                    <a:lnTo>
                      <a:pt x="13977" y="5976"/>
                    </a:lnTo>
                    <a:lnTo>
                      <a:pt x="25527" y="8001"/>
                    </a:lnTo>
                    <a:lnTo>
                      <a:pt x="37076" y="7739"/>
                    </a:lnTo>
                    <a:lnTo>
                      <a:pt x="51053" y="5334"/>
                    </a:lnTo>
                    <a:lnTo>
                      <a:pt x="60960" y="3048"/>
                    </a:lnTo>
                    <a:lnTo>
                      <a:pt x="63246" y="2286"/>
                    </a:lnTo>
                    <a:lnTo>
                      <a:pt x="69342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47" name="Google Shape;2647;g2f62218c973_0_0"/>
            <p:cNvSpPr/>
            <p:nvPr/>
          </p:nvSpPr>
          <p:spPr>
            <a:xfrm>
              <a:off x="3529584" y="3656457"/>
              <a:ext cx="94614" cy="397510"/>
            </a:xfrm>
            <a:custGeom>
              <a:rect b="b" l="l" r="r" t="t"/>
              <a:pathLst>
                <a:path extrusionOk="0" h="397510" w="94614">
                  <a:moveTo>
                    <a:pt x="94487" y="17145"/>
                  </a:moveTo>
                  <a:lnTo>
                    <a:pt x="59435" y="1905"/>
                  </a:lnTo>
                  <a:lnTo>
                    <a:pt x="41909" y="1143"/>
                  </a:lnTo>
                  <a:lnTo>
                    <a:pt x="33730" y="642"/>
                  </a:lnTo>
                  <a:lnTo>
                    <a:pt x="23336" y="0"/>
                  </a:lnTo>
                  <a:lnTo>
                    <a:pt x="13084" y="500"/>
                  </a:lnTo>
                  <a:lnTo>
                    <a:pt x="5333" y="3429"/>
                  </a:lnTo>
                  <a:lnTo>
                    <a:pt x="0" y="8001"/>
                  </a:lnTo>
                  <a:lnTo>
                    <a:pt x="761" y="16383"/>
                  </a:lnTo>
                  <a:lnTo>
                    <a:pt x="0" y="23241"/>
                  </a:lnTo>
                  <a:lnTo>
                    <a:pt x="238" y="52839"/>
                  </a:lnTo>
                  <a:lnTo>
                    <a:pt x="761" y="82296"/>
                  </a:lnTo>
                  <a:lnTo>
                    <a:pt x="1285" y="111752"/>
                  </a:lnTo>
                  <a:lnTo>
                    <a:pt x="1523" y="141351"/>
                  </a:lnTo>
                  <a:lnTo>
                    <a:pt x="1845" y="176212"/>
                  </a:lnTo>
                  <a:lnTo>
                    <a:pt x="1809" y="211074"/>
                  </a:lnTo>
                  <a:lnTo>
                    <a:pt x="1631" y="245935"/>
                  </a:lnTo>
                  <a:lnTo>
                    <a:pt x="1524" y="280797"/>
                  </a:lnTo>
                  <a:lnTo>
                    <a:pt x="1345" y="300906"/>
                  </a:lnTo>
                  <a:lnTo>
                    <a:pt x="1238" y="321087"/>
                  </a:lnTo>
                  <a:lnTo>
                    <a:pt x="1845" y="341125"/>
                  </a:lnTo>
                  <a:lnTo>
                    <a:pt x="7453" y="381059"/>
                  </a:lnTo>
                  <a:lnTo>
                    <a:pt x="44958" y="394335"/>
                  </a:lnTo>
                  <a:lnTo>
                    <a:pt x="53411" y="395347"/>
                  </a:lnTo>
                  <a:lnTo>
                    <a:pt x="61722" y="396144"/>
                  </a:lnTo>
                  <a:lnTo>
                    <a:pt x="70032" y="396799"/>
                  </a:lnTo>
                  <a:lnTo>
                    <a:pt x="78486" y="397383"/>
                  </a:lnTo>
                  <a:lnTo>
                    <a:pt x="85344" y="397383"/>
                  </a:lnTo>
                  <a:lnTo>
                    <a:pt x="86868" y="397383"/>
                  </a:lnTo>
                  <a:lnTo>
                    <a:pt x="90678" y="394335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g2f62218c973_0_0"/>
            <p:cNvSpPr/>
            <p:nvPr/>
          </p:nvSpPr>
          <p:spPr>
            <a:xfrm>
              <a:off x="3703320" y="3734561"/>
              <a:ext cx="15239" cy="170179"/>
            </a:xfrm>
            <a:custGeom>
              <a:rect b="b" l="l" r="r" t="t"/>
              <a:pathLst>
                <a:path extrusionOk="0" h="170179" w="15239">
                  <a:moveTo>
                    <a:pt x="9905" y="0"/>
                  </a:moveTo>
                  <a:lnTo>
                    <a:pt x="12668" y="17609"/>
                  </a:lnTo>
                  <a:lnTo>
                    <a:pt x="14287" y="35147"/>
                  </a:lnTo>
                  <a:lnTo>
                    <a:pt x="15049" y="52828"/>
                  </a:lnTo>
                  <a:lnTo>
                    <a:pt x="15239" y="70866"/>
                  </a:lnTo>
                  <a:lnTo>
                    <a:pt x="14835" y="87999"/>
                  </a:lnTo>
                  <a:lnTo>
                    <a:pt x="13715" y="105060"/>
                  </a:lnTo>
                  <a:lnTo>
                    <a:pt x="12025" y="121979"/>
                  </a:lnTo>
                  <a:lnTo>
                    <a:pt x="9905" y="138684"/>
                  </a:lnTo>
                  <a:lnTo>
                    <a:pt x="8882" y="145542"/>
                  </a:lnTo>
                  <a:lnTo>
                    <a:pt x="8000" y="152400"/>
                  </a:lnTo>
                  <a:lnTo>
                    <a:pt x="7119" y="159258"/>
                  </a:lnTo>
                  <a:lnTo>
                    <a:pt x="6095" y="166116"/>
                  </a:lnTo>
                  <a:lnTo>
                    <a:pt x="6095" y="166878"/>
                  </a:lnTo>
                  <a:lnTo>
                    <a:pt x="6857" y="169926"/>
                  </a:lnTo>
                  <a:lnTo>
                    <a:pt x="3047" y="167640"/>
                  </a:lnTo>
                  <a:lnTo>
                    <a:pt x="2285" y="166116"/>
                  </a:lnTo>
                  <a:lnTo>
                    <a:pt x="1523" y="164592"/>
                  </a:lnTo>
                  <a:lnTo>
                    <a:pt x="0" y="163068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49" name="Google Shape;2649;g2f62218c973_0_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120883" y="3691579"/>
              <a:ext cx="148615" cy="208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0" name="Google Shape;2650;g2f62218c973_0_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645901" y="3665969"/>
              <a:ext cx="221767" cy="2331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1" name="Google Shape;2651;g2f62218c973_0_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202161" y="3611188"/>
              <a:ext cx="181381" cy="264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2" name="Google Shape;2652;g2f62218c973_0_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677649" y="3567504"/>
              <a:ext cx="227863" cy="304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3" name="Google Shape;2653;g2f62218c973_0_0"/>
            <p:cNvSpPr/>
            <p:nvPr/>
          </p:nvSpPr>
          <p:spPr>
            <a:xfrm>
              <a:off x="4216146" y="3972305"/>
              <a:ext cx="1475104" cy="185420"/>
            </a:xfrm>
            <a:custGeom>
              <a:rect b="b" l="l" r="r" t="t"/>
              <a:pathLst>
                <a:path extrusionOk="0" h="185420" w="1475104">
                  <a:moveTo>
                    <a:pt x="0" y="84582"/>
                  </a:moveTo>
                  <a:lnTo>
                    <a:pt x="39326" y="113835"/>
                  </a:lnTo>
                  <a:lnTo>
                    <a:pt x="77235" y="129968"/>
                  </a:lnTo>
                  <a:lnTo>
                    <a:pt x="124932" y="140446"/>
                  </a:lnTo>
                  <a:lnTo>
                    <a:pt x="182856" y="145708"/>
                  </a:lnTo>
                  <a:lnTo>
                    <a:pt x="216789" y="146304"/>
                  </a:lnTo>
                  <a:lnTo>
                    <a:pt x="250721" y="145184"/>
                  </a:lnTo>
                  <a:lnTo>
                    <a:pt x="328552" y="137029"/>
                  </a:lnTo>
                  <a:lnTo>
                    <a:pt x="372522" y="130206"/>
                  </a:lnTo>
                  <a:lnTo>
                    <a:pt x="416349" y="122670"/>
                  </a:lnTo>
                  <a:lnTo>
                    <a:pt x="460248" y="115062"/>
                  </a:lnTo>
                  <a:lnTo>
                    <a:pt x="514825" y="105326"/>
                  </a:lnTo>
                  <a:lnTo>
                    <a:pt x="569695" y="95883"/>
                  </a:lnTo>
                  <a:lnTo>
                    <a:pt x="624785" y="87575"/>
                  </a:lnTo>
                  <a:lnTo>
                    <a:pt x="680020" y="81241"/>
                  </a:lnTo>
                  <a:lnTo>
                    <a:pt x="735330" y="77724"/>
                  </a:lnTo>
                  <a:lnTo>
                    <a:pt x="776013" y="76807"/>
                  </a:lnTo>
                  <a:lnTo>
                    <a:pt x="816768" y="77819"/>
                  </a:lnTo>
                  <a:lnTo>
                    <a:pt x="857380" y="81260"/>
                  </a:lnTo>
                  <a:lnTo>
                    <a:pt x="897636" y="87630"/>
                  </a:lnTo>
                  <a:lnTo>
                    <a:pt x="960786" y="105156"/>
                  </a:lnTo>
                  <a:lnTo>
                    <a:pt x="1021080" y="129540"/>
                  </a:lnTo>
                  <a:lnTo>
                    <a:pt x="1062704" y="152019"/>
                  </a:lnTo>
                  <a:lnTo>
                    <a:pt x="1102614" y="176784"/>
                  </a:lnTo>
                  <a:lnTo>
                    <a:pt x="1107948" y="180594"/>
                  </a:lnTo>
                  <a:lnTo>
                    <a:pt x="1112520" y="182880"/>
                  </a:lnTo>
                  <a:lnTo>
                    <a:pt x="1117854" y="185166"/>
                  </a:lnTo>
                  <a:lnTo>
                    <a:pt x="1120140" y="178308"/>
                  </a:lnTo>
                  <a:lnTo>
                    <a:pt x="1122426" y="169926"/>
                  </a:lnTo>
                  <a:lnTo>
                    <a:pt x="1126236" y="163068"/>
                  </a:lnTo>
                  <a:lnTo>
                    <a:pt x="1159764" y="129540"/>
                  </a:lnTo>
                  <a:lnTo>
                    <a:pt x="1213663" y="111109"/>
                  </a:lnTo>
                  <a:lnTo>
                    <a:pt x="1256276" y="104679"/>
                  </a:lnTo>
                  <a:lnTo>
                    <a:pt x="1304805" y="102298"/>
                  </a:lnTo>
                  <a:lnTo>
                    <a:pt x="1328928" y="102108"/>
                  </a:lnTo>
                  <a:lnTo>
                    <a:pt x="1347799" y="102346"/>
                  </a:lnTo>
                  <a:lnTo>
                    <a:pt x="1366742" y="102870"/>
                  </a:lnTo>
                  <a:lnTo>
                    <a:pt x="1385827" y="103393"/>
                  </a:lnTo>
                  <a:lnTo>
                    <a:pt x="1405128" y="103632"/>
                  </a:lnTo>
                  <a:lnTo>
                    <a:pt x="1417034" y="103441"/>
                  </a:lnTo>
                  <a:lnTo>
                    <a:pt x="1427797" y="102108"/>
                  </a:lnTo>
                  <a:lnTo>
                    <a:pt x="1462468" y="70008"/>
                  </a:lnTo>
                  <a:lnTo>
                    <a:pt x="1474743" y="31075"/>
                  </a:lnTo>
                  <a:lnTo>
                    <a:pt x="1473231" y="20002"/>
                  </a:lnTo>
                  <a:lnTo>
                    <a:pt x="1467576" y="10358"/>
                  </a:lnTo>
                  <a:lnTo>
                    <a:pt x="1457706" y="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g2f62218c973_0_0"/>
            <p:cNvSpPr/>
            <p:nvPr/>
          </p:nvSpPr>
          <p:spPr>
            <a:xfrm>
              <a:off x="4072890" y="4418838"/>
              <a:ext cx="22860" cy="156210"/>
            </a:xfrm>
            <a:custGeom>
              <a:rect b="b" l="l" r="r" t="t"/>
              <a:pathLst>
                <a:path extrusionOk="0" h="156210" w="22860">
                  <a:moveTo>
                    <a:pt x="0" y="0"/>
                  </a:moveTo>
                  <a:lnTo>
                    <a:pt x="9322" y="54221"/>
                  </a:lnTo>
                  <a:lnTo>
                    <a:pt x="12573" y="87808"/>
                  </a:lnTo>
                  <a:lnTo>
                    <a:pt x="13716" y="103155"/>
                  </a:lnTo>
                  <a:lnTo>
                    <a:pt x="14859" y="118360"/>
                  </a:lnTo>
                  <a:lnTo>
                    <a:pt x="16002" y="133350"/>
                  </a:lnTo>
                  <a:lnTo>
                    <a:pt x="16002" y="137922"/>
                  </a:lnTo>
                  <a:lnTo>
                    <a:pt x="13716" y="153924"/>
                  </a:lnTo>
                  <a:lnTo>
                    <a:pt x="19812" y="156210"/>
                  </a:lnTo>
                  <a:lnTo>
                    <a:pt x="21336" y="156210"/>
                  </a:lnTo>
                  <a:lnTo>
                    <a:pt x="22098" y="156210"/>
                  </a:lnTo>
                  <a:lnTo>
                    <a:pt x="22860" y="15621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55" name="Google Shape;2655;g2f62218c973_0_0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315193" y="4407395"/>
              <a:ext cx="140233" cy="1615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56" name="Google Shape;2656;g2f62218c973_0_0"/>
            <p:cNvGrpSpPr/>
            <p:nvPr/>
          </p:nvGrpSpPr>
          <p:grpSpPr>
            <a:xfrm>
              <a:off x="4835639" y="4299191"/>
              <a:ext cx="185953" cy="300621"/>
              <a:chOff x="4835639" y="4299191"/>
              <a:chExt cx="185953" cy="300621"/>
            </a:xfrm>
          </p:grpSpPr>
          <p:pic>
            <p:nvPicPr>
              <p:cNvPr id="2657" name="Google Shape;2657;g2f62218c973_0_0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4835639" y="4299191"/>
                <a:ext cx="185953" cy="2004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58" name="Google Shape;2658;g2f62218c973_0_0"/>
              <p:cNvSpPr/>
              <p:nvPr/>
            </p:nvSpPr>
            <p:spPr>
              <a:xfrm>
                <a:off x="4935914" y="4346448"/>
                <a:ext cx="9525" cy="253364"/>
              </a:xfrm>
              <a:custGeom>
                <a:rect b="b" l="l" r="r" t="t"/>
                <a:pathLst>
                  <a:path extrusionOk="0" h="253364" w="9525">
                    <a:moveTo>
                      <a:pt x="7179" y="0"/>
                    </a:moveTo>
                    <a:lnTo>
                      <a:pt x="2786" y="15763"/>
                    </a:lnTo>
                    <a:lnTo>
                      <a:pt x="607" y="30670"/>
                    </a:lnTo>
                    <a:lnTo>
                      <a:pt x="0" y="45862"/>
                    </a:lnTo>
                    <a:lnTo>
                      <a:pt x="321" y="62484"/>
                    </a:lnTo>
                    <a:lnTo>
                      <a:pt x="452" y="85224"/>
                    </a:lnTo>
                    <a:lnTo>
                      <a:pt x="797" y="107823"/>
                    </a:lnTo>
                    <a:lnTo>
                      <a:pt x="1285" y="130421"/>
                    </a:lnTo>
                    <a:lnTo>
                      <a:pt x="1845" y="153162"/>
                    </a:lnTo>
                    <a:lnTo>
                      <a:pt x="2881" y="171902"/>
                    </a:lnTo>
                    <a:lnTo>
                      <a:pt x="3845" y="190500"/>
                    </a:lnTo>
                    <a:lnTo>
                      <a:pt x="4953" y="209097"/>
                    </a:lnTo>
                    <a:lnTo>
                      <a:pt x="6417" y="227838"/>
                    </a:lnTo>
                    <a:lnTo>
                      <a:pt x="7179" y="236220"/>
                    </a:lnTo>
                    <a:lnTo>
                      <a:pt x="8703" y="244602"/>
                    </a:lnTo>
                    <a:lnTo>
                      <a:pt x="9465" y="252984"/>
                    </a:lnTo>
                    <a:lnTo>
                      <a:pt x="9465" y="246888"/>
                    </a:lnTo>
                    <a:lnTo>
                      <a:pt x="9465" y="240029"/>
                    </a:lnTo>
                    <a:lnTo>
                      <a:pt x="9465" y="233934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659" name="Google Shape;2659;g2f62218c973_0_0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723369" y="4362437"/>
              <a:ext cx="142519" cy="16918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60" name="Google Shape;2660;g2f62218c973_0_0"/>
            <p:cNvGrpSpPr/>
            <p:nvPr/>
          </p:nvGrpSpPr>
          <p:grpSpPr>
            <a:xfrm>
              <a:off x="6649973" y="4213098"/>
              <a:ext cx="142875" cy="218948"/>
              <a:chOff x="6649973" y="4213098"/>
              <a:chExt cx="142875" cy="218948"/>
            </a:xfrm>
          </p:grpSpPr>
          <p:sp>
            <p:nvSpPr>
              <p:cNvPr id="2661" name="Google Shape;2661;g2f62218c973_0_0"/>
              <p:cNvSpPr/>
              <p:nvPr/>
            </p:nvSpPr>
            <p:spPr>
              <a:xfrm>
                <a:off x="6649973" y="4213098"/>
                <a:ext cx="142875" cy="121920"/>
              </a:xfrm>
              <a:custGeom>
                <a:rect b="b" l="l" r="r" t="t"/>
                <a:pathLst>
                  <a:path extrusionOk="0" h="121920" w="142875">
                    <a:moveTo>
                      <a:pt x="92201" y="0"/>
                    </a:moveTo>
                    <a:lnTo>
                      <a:pt x="83105" y="11811"/>
                    </a:lnTo>
                    <a:lnTo>
                      <a:pt x="74866" y="24193"/>
                    </a:lnTo>
                    <a:lnTo>
                      <a:pt x="66913" y="36861"/>
                    </a:lnTo>
                    <a:lnTo>
                      <a:pt x="58673" y="49530"/>
                    </a:lnTo>
                    <a:lnTo>
                      <a:pt x="26848" y="93785"/>
                    </a:lnTo>
                    <a:lnTo>
                      <a:pt x="0" y="121920"/>
                    </a:lnTo>
                    <a:lnTo>
                      <a:pt x="5738" y="118074"/>
                    </a:lnTo>
                    <a:lnTo>
                      <a:pt x="49148" y="105917"/>
                    </a:lnTo>
                    <a:lnTo>
                      <a:pt x="61888" y="106179"/>
                    </a:lnTo>
                    <a:lnTo>
                      <a:pt x="73913" y="107442"/>
                    </a:lnTo>
                    <a:lnTo>
                      <a:pt x="84653" y="108918"/>
                    </a:lnTo>
                    <a:lnTo>
                      <a:pt x="95249" y="110680"/>
                    </a:lnTo>
                    <a:lnTo>
                      <a:pt x="105846" y="112156"/>
                    </a:lnTo>
                    <a:lnTo>
                      <a:pt x="116585" y="112776"/>
                    </a:lnTo>
                    <a:lnTo>
                      <a:pt x="123289" y="112871"/>
                    </a:lnTo>
                    <a:lnTo>
                      <a:pt x="130206" y="112395"/>
                    </a:lnTo>
                    <a:lnTo>
                      <a:pt x="136409" y="110204"/>
                    </a:lnTo>
                    <a:lnTo>
                      <a:pt x="140969" y="105155"/>
                    </a:lnTo>
                    <a:lnTo>
                      <a:pt x="141731" y="99822"/>
                    </a:lnTo>
                    <a:lnTo>
                      <a:pt x="142493" y="98297"/>
                    </a:lnTo>
                    <a:lnTo>
                      <a:pt x="141731" y="95249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2" name="Google Shape;2662;g2f62218c973_0_0"/>
              <p:cNvSpPr/>
              <p:nvPr/>
            </p:nvSpPr>
            <p:spPr>
              <a:xfrm>
                <a:off x="6746128" y="4231386"/>
                <a:ext cx="15240" cy="200660"/>
              </a:xfrm>
              <a:custGeom>
                <a:rect b="b" l="l" r="r" t="t"/>
                <a:pathLst>
                  <a:path extrusionOk="0" h="200660" w="15240">
                    <a:moveTo>
                      <a:pt x="619" y="0"/>
                    </a:moveTo>
                    <a:lnTo>
                      <a:pt x="0" y="12334"/>
                    </a:lnTo>
                    <a:lnTo>
                      <a:pt x="238" y="24384"/>
                    </a:lnTo>
                    <a:lnTo>
                      <a:pt x="1047" y="36433"/>
                    </a:lnTo>
                    <a:lnTo>
                      <a:pt x="2143" y="48768"/>
                    </a:lnTo>
                    <a:lnTo>
                      <a:pt x="4179" y="65341"/>
                    </a:lnTo>
                    <a:lnTo>
                      <a:pt x="5857" y="81914"/>
                    </a:lnTo>
                    <a:lnTo>
                      <a:pt x="7393" y="98488"/>
                    </a:lnTo>
                    <a:lnTo>
                      <a:pt x="9001" y="115062"/>
                    </a:lnTo>
                    <a:lnTo>
                      <a:pt x="10322" y="130944"/>
                    </a:lnTo>
                    <a:lnTo>
                      <a:pt x="11001" y="146685"/>
                    </a:lnTo>
                    <a:lnTo>
                      <a:pt x="11251" y="162425"/>
                    </a:lnTo>
                    <a:lnTo>
                      <a:pt x="11287" y="178308"/>
                    </a:lnTo>
                    <a:lnTo>
                      <a:pt x="11287" y="184404"/>
                    </a:lnTo>
                    <a:lnTo>
                      <a:pt x="8239" y="198882"/>
                    </a:lnTo>
                    <a:lnTo>
                      <a:pt x="15097" y="20040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663" name="Google Shape;2663;g2f62218c973_0_0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6865036" y="4086557"/>
              <a:ext cx="202526" cy="2583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4" name="Google Shape;2664;g2f62218c973_0_0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7253465" y="4238231"/>
              <a:ext cx="120421" cy="14099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65" name="Google Shape;2665;g2f62218c973_0_0"/>
            <p:cNvGrpSpPr/>
            <p:nvPr/>
          </p:nvGrpSpPr>
          <p:grpSpPr>
            <a:xfrm>
              <a:off x="7660385" y="4159757"/>
              <a:ext cx="151765" cy="205739"/>
              <a:chOff x="7660385" y="4159757"/>
              <a:chExt cx="151765" cy="205739"/>
            </a:xfrm>
          </p:grpSpPr>
          <p:sp>
            <p:nvSpPr>
              <p:cNvPr id="2666" name="Google Shape;2666;g2f62218c973_0_0"/>
              <p:cNvSpPr/>
              <p:nvPr/>
            </p:nvSpPr>
            <p:spPr>
              <a:xfrm>
                <a:off x="7660385" y="4166615"/>
                <a:ext cx="151765" cy="135254"/>
              </a:xfrm>
              <a:custGeom>
                <a:rect b="b" l="l" r="r" t="t"/>
                <a:pathLst>
                  <a:path extrusionOk="0" h="135254" w="151765">
                    <a:moveTo>
                      <a:pt x="83820" y="0"/>
                    </a:moveTo>
                    <a:lnTo>
                      <a:pt x="61424" y="52292"/>
                    </a:lnTo>
                    <a:lnTo>
                      <a:pt x="35337" y="98393"/>
                    </a:lnTo>
                    <a:lnTo>
                      <a:pt x="9144" y="132588"/>
                    </a:lnTo>
                    <a:lnTo>
                      <a:pt x="0" y="134874"/>
                    </a:lnTo>
                    <a:lnTo>
                      <a:pt x="0" y="124968"/>
                    </a:lnTo>
                    <a:lnTo>
                      <a:pt x="31730" y="100429"/>
                    </a:lnTo>
                    <a:lnTo>
                      <a:pt x="76188" y="109263"/>
                    </a:lnTo>
                    <a:lnTo>
                      <a:pt x="87630" y="112776"/>
                    </a:lnTo>
                    <a:lnTo>
                      <a:pt x="100464" y="115835"/>
                    </a:lnTo>
                    <a:lnTo>
                      <a:pt x="114300" y="117824"/>
                    </a:lnTo>
                    <a:lnTo>
                      <a:pt x="128135" y="118240"/>
                    </a:lnTo>
                    <a:lnTo>
                      <a:pt x="140970" y="116586"/>
                    </a:lnTo>
                    <a:lnTo>
                      <a:pt x="149352" y="114299"/>
                    </a:lnTo>
                    <a:lnTo>
                      <a:pt x="150876" y="111251"/>
                    </a:lnTo>
                    <a:lnTo>
                      <a:pt x="151638" y="103631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7" name="Google Shape;2667;g2f62218c973_0_0"/>
              <p:cNvSpPr/>
              <p:nvPr/>
            </p:nvSpPr>
            <p:spPr>
              <a:xfrm>
                <a:off x="7754873" y="4159757"/>
                <a:ext cx="6984" cy="205739"/>
              </a:xfrm>
              <a:custGeom>
                <a:rect b="b" l="l" r="r" t="t"/>
                <a:pathLst>
                  <a:path extrusionOk="0" h="205739" w="6984">
                    <a:moveTo>
                      <a:pt x="3048" y="0"/>
                    </a:moveTo>
                    <a:lnTo>
                      <a:pt x="2047" y="16704"/>
                    </a:lnTo>
                    <a:lnTo>
                      <a:pt x="1333" y="33623"/>
                    </a:lnTo>
                    <a:lnTo>
                      <a:pt x="904" y="50684"/>
                    </a:lnTo>
                    <a:lnTo>
                      <a:pt x="762" y="67818"/>
                    </a:lnTo>
                    <a:lnTo>
                      <a:pt x="452" y="98226"/>
                    </a:lnTo>
                    <a:lnTo>
                      <a:pt x="0" y="128778"/>
                    </a:lnTo>
                    <a:lnTo>
                      <a:pt x="119" y="159329"/>
                    </a:lnTo>
                    <a:lnTo>
                      <a:pt x="1524" y="189738"/>
                    </a:lnTo>
                    <a:lnTo>
                      <a:pt x="2286" y="198120"/>
                    </a:lnTo>
                    <a:lnTo>
                      <a:pt x="3048" y="202692"/>
                    </a:lnTo>
                    <a:lnTo>
                      <a:pt x="6858" y="20574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8" name="Google Shape;2668;g2f62218c973_0_0"/>
            <p:cNvGrpSpPr/>
            <p:nvPr/>
          </p:nvGrpSpPr>
          <p:grpSpPr>
            <a:xfrm>
              <a:off x="7902950" y="3976865"/>
              <a:ext cx="187216" cy="312683"/>
              <a:chOff x="7902950" y="3976865"/>
              <a:chExt cx="187216" cy="312683"/>
            </a:xfrm>
          </p:grpSpPr>
          <p:pic>
            <p:nvPicPr>
              <p:cNvPr id="2669" name="Google Shape;2669;g2f62218c973_0_0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7902950" y="4128503"/>
                <a:ext cx="107205" cy="1610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0" name="Google Shape;2670;g2f62218c973_0_0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7988033" y="3976865"/>
                <a:ext cx="102133" cy="1246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671" name="Google Shape;2671;g2f62218c973_0_0"/>
          <p:cNvGrpSpPr/>
          <p:nvPr/>
        </p:nvGrpSpPr>
        <p:grpSpPr>
          <a:xfrm>
            <a:off x="2438043" y="5257370"/>
            <a:ext cx="2446534" cy="1442860"/>
            <a:chOff x="4437113" y="5141963"/>
            <a:chExt cx="1558302" cy="962163"/>
          </a:xfrm>
        </p:grpSpPr>
        <p:pic>
          <p:nvPicPr>
            <p:cNvPr id="2672" name="Google Shape;2672;g2f62218c973_0_0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4437113" y="5276837"/>
              <a:ext cx="163093" cy="1592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3" name="Google Shape;2673;g2f62218c973_0_0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4732769" y="5267002"/>
              <a:ext cx="135661" cy="147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4" name="Google Shape;2674;g2f62218c973_0_0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5111959" y="5141963"/>
              <a:ext cx="147377" cy="2421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5" name="Google Shape;2675;g2f62218c973_0_0"/>
            <p:cNvGrpSpPr/>
            <p:nvPr/>
          </p:nvGrpSpPr>
          <p:grpSpPr>
            <a:xfrm>
              <a:off x="5599782" y="5640311"/>
              <a:ext cx="239436" cy="364261"/>
              <a:chOff x="5599782" y="5640311"/>
              <a:chExt cx="239436" cy="364261"/>
            </a:xfrm>
          </p:grpSpPr>
          <p:pic>
            <p:nvPicPr>
              <p:cNvPr id="2676" name="Google Shape;2676;g2f62218c973_0_0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5745467" y="5640311"/>
                <a:ext cx="93751" cy="17833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7" name="Google Shape;2677;g2f62218c973_0_0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5599782" y="5763755"/>
                <a:ext cx="125898" cy="2408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78" name="Google Shape;2678;g2f62218c973_0_0"/>
            <p:cNvGrpSpPr/>
            <p:nvPr/>
          </p:nvGrpSpPr>
          <p:grpSpPr>
            <a:xfrm>
              <a:off x="4547841" y="5750051"/>
              <a:ext cx="451893" cy="354075"/>
              <a:chOff x="4547841" y="5750051"/>
              <a:chExt cx="451893" cy="354075"/>
            </a:xfrm>
          </p:grpSpPr>
          <p:pic>
            <p:nvPicPr>
              <p:cNvPr id="2679" name="Google Shape;2679;g2f62218c973_0_0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4547841" y="5828906"/>
                <a:ext cx="138471" cy="1848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80" name="Google Shape;2680;g2f62218c973_0_0"/>
              <p:cNvSpPr/>
              <p:nvPr/>
            </p:nvSpPr>
            <p:spPr>
              <a:xfrm>
                <a:off x="4604765" y="5771387"/>
                <a:ext cx="45085" cy="332739"/>
              </a:xfrm>
              <a:custGeom>
                <a:rect b="b" l="l" r="r" t="t"/>
                <a:pathLst>
                  <a:path extrusionOk="0" h="332739" w="45085">
                    <a:moveTo>
                      <a:pt x="44958" y="0"/>
                    </a:moveTo>
                    <a:lnTo>
                      <a:pt x="40171" y="18430"/>
                    </a:lnTo>
                    <a:lnTo>
                      <a:pt x="37528" y="37147"/>
                    </a:lnTo>
                    <a:lnTo>
                      <a:pt x="35742" y="56149"/>
                    </a:lnTo>
                    <a:lnTo>
                      <a:pt x="33528" y="75438"/>
                    </a:lnTo>
                    <a:lnTo>
                      <a:pt x="29467" y="105477"/>
                    </a:lnTo>
                    <a:lnTo>
                      <a:pt x="24479" y="135159"/>
                    </a:lnTo>
                    <a:lnTo>
                      <a:pt x="19061" y="164699"/>
                    </a:lnTo>
                    <a:lnTo>
                      <a:pt x="13716" y="194310"/>
                    </a:lnTo>
                    <a:lnTo>
                      <a:pt x="6762" y="243458"/>
                    </a:lnTo>
                    <a:lnTo>
                      <a:pt x="1524" y="292608"/>
                    </a:lnTo>
                    <a:lnTo>
                      <a:pt x="0" y="330708"/>
                    </a:lnTo>
                    <a:lnTo>
                      <a:pt x="59" y="332160"/>
                    </a:lnTo>
                    <a:lnTo>
                      <a:pt x="1047" y="325755"/>
                    </a:lnTo>
                    <a:lnTo>
                      <a:pt x="2464" y="315920"/>
                    </a:lnTo>
                    <a:lnTo>
                      <a:pt x="3810" y="30708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681" name="Google Shape;2681;g2f62218c973_0_0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4709528" y="5815571"/>
                <a:ext cx="195478" cy="2225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82" name="Google Shape;2682;g2f62218c973_0_0"/>
              <p:cNvSpPr/>
              <p:nvPr/>
            </p:nvSpPr>
            <p:spPr>
              <a:xfrm>
                <a:off x="4901945" y="5750051"/>
                <a:ext cx="97789" cy="271779"/>
              </a:xfrm>
              <a:custGeom>
                <a:rect b="b" l="l" r="r" t="t"/>
                <a:pathLst>
                  <a:path extrusionOk="0" h="271779" w="97789">
                    <a:moveTo>
                      <a:pt x="0" y="0"/>
                    </a:moveTo>
                    <a:lnTo>
                      <a:pt x="36325" y="20681"/>
                    </a:lnTo>
                    <a:lnTo>
                      <a:pt x="75533" y="65055"/>
                    </a:lnTo>
                    <a:lnTo>
                      <a:pt x="92964" y="106679"/>
                    </a:lnTo>
                    <a:lnTo>
                      <a:pt x="97345" y="142874"/>
                    </a:lnTo>
                    <a:lnTo>
                      <a:pt x="96607" y="161329"/>
                    </a:lnTo>
                    <a:lnTo>
                      <a:pt x="82296" y="211550"/>
                    </a:lnTo>
                    <a:lnTo>
                      <a:pt x="66294" y="242315"/>
                    </a:lnTo>
                    <a:lnTo>
                      <a:pt x="63269" y="249054"/>
                    </a:lnTo>
                    <a:lnTo>
                      <a:pt x="59817" y="256222"/>
                    </a:lnTo>
                    <a:lnTo>
                      <a:pt x="55792" y="263104"/>
                    </a:lnTo>
                    <a:lnTo>
                      <a:pt x="51054" y="268986"/>
                    </a:lnTo>
                    <a:lnTo>
                      <a:pt x="48768" y="271272"/>
                    </a:lnTo>
                    <a:lnTo>
                      <a:pt x="48006" y="267462"/>
                    </a:lnTo>
                    <a:lnTo>
                      <a:pt x="47244" y="265176"/>
                    </a:lnTo>
                    <a:lnTo>
                      <a:pt x="46482" y="262128"/>
                    </a:lnTo>
                    <a:lnTo>
                      <a:pt x="46482" y="25984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683" name="Google Shape;2683;g2f62218c973_0_0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5155774" y="5848873"/>
              <a:ext cx="112706" cy="15331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84" name="Google Shape;2684;g2f62218c973_0_0"/>
            <p:cNvGrpSpPr/>
            <p:nvPr/>
          </p:nvGrpSpPr>
          <p:grpSpPr>
            <a:xfrm>
              <a:off x="5406912" y="5724739"/>
              <a:ext cx="157053" cy="356235"/>
              <a:chOff x="5406912" y="5724739"/>
              <a:chExt cx="157053" cy="356235"/>
            </a:xfrm>
          </p:grpSpPr>
          <p:pic>
            <p:nvPicPr>
              <p:cNvPr id="2685" name="Google Shape;2685;g2f62218c973_0_0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5406912" y="5851599"/>
                <a:ext cx="84488" cy="151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86" name="Google Shape;2686;g2f62218c973_0_0"/>
              <p:cNvSpPr/>
              <p:nvPr/>
            </p:nvSpPr>
            <p:spPr>
              <a:xfrm>
                <a:off x="5496020" y="5724739"/>
                <a:ext cx="67945" cy="356235"/>
              </a:xfrm>
              <a:custGeom>
                <a:rect b="b" l="l" r="r" t="t"/>
                <a:pathLst>
                  <a:path extrusionOk="0" h="356235" w="67945">
                    <a:moveTo>
                      <a:pt x="45243" y="166"/>
                    </a:moveTo>
                    <a:lnTo>
                      <a:pt x="9417" y="38695"/>
                    </a:lnTo>
                    <a:lnTo>
                      <a:pt x="3107" y="84224"/>
                    </a:lnTo>
                    <a:lnTo>
                      <a:pt x="440" y="139088"/>
                    </a:lnTo>
                    <a:lnTo>
                      <a:pt x="0" y="171616"/>
                    </a:lnTo>
                    <a:lnTo>
                      <a:pt x="845" y="204144"/>
                    </a:lnTo>
                    <a:lnTo>
                      <a:pt x="6929" y="265378"/>
                    </a:lnTo>
                    <a:lnTo>
                      <a:pt x="24122" y="326505"/>
                    </a:lnTo>
                    <a:lnTo>
                      <a:pt x="53530" y="355925"/>
                    </a:lnTo>
                    <a:lnTo>
                      <a:pt x="59971" y="355603"/>
                    </a:lnTo>
                    <a:lnTo>
                      <a:pt x="67341" y="35449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87" name="Google Shape;2687;g2f62218c973_0_0"/>
            <p:cNvSpPr/>
            <p:nvPr/>
          </p:nvSpPr>
          <p:spPr>
            <a:xfrm>
              <a:off x="5903976" y="5571744"/>
              <a:ext cx="91439" cy="443229"/>
            </a:xfrm>
            <a:custGeom>
              <a:rect b="b" l="l" r="r" t="t"/>
              <a:pathLst>
                <a:path extrusionOk="0" h="443229" w="91439">
                  <a:moveTo>
                    <a:pt x="0" y="0"/>
                  </a:moveTo>
                  <a:lnTo>
                    <a:pt x="9191" y="13442"/>
                  </a:lnTo>
                  <a:lnTo>
                    <a:pt x="19240" y="25812"/>
                  </a:lnTo>
                  <a:lnTo>
                    <a:pt x="29575" y="38040"/>
                  </a:lnTo>
                  <a:lnTo>
                    <a:pt x="39624" y="51053"/>
                  </a:lnTo>
                  <a:lnTo>
                    <a:pt x="63912" y="92011"/>
                  </a:lnTo>
                  <a:lnTo>
                    <a:pt x="80772" y="136397"/>
                  </a:lnTo>
                  <a:lnTo>
                    <a:pt x="89725" y="189071"/>
                  </a:lnTo>
                  <a:lnTo>
                    <a:pt x="91059" y="216015"/>
                  </a:lnTo>
                  <a:lnTo>
                    <a:pt x="90678" y="242315"/>
                  </a:lnTo>
                  <a:lnTo>
                    <a:pt x="82391" y="294893"/>
                  </a:lnTo>
                  <a:lnTo>
                    <a:pt x="65532" y="345185"/>
                  </a:lnTo>
                  <a:lnTo>
                    <a:pt x="46196" y="390715"/>
                  </a:lnTo>
                  <a:lnTo>
                    <a:pt x="20574" y="432815"/>
                  </a:lnTo>
                  <a:lnTo>
                    <a:pt x="10668" y="442721"/>
                  </a:lnTo>
                  <a:lnTo>
                    <a:pt x="6858" y="437387"/>
                  </a:lnTo>
                  <a:lnTo>
                    <a:pt x="5334" y="435101"/>
                  </a:lnTo>
                  <a:lnTo>
                    <a:pt x="3810" y="432815"/>
                  </a:lnTo>
                  <a:lnTo>
                    <a:pt x="2286" y="429767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8" name="Google Shape;2688;g2f62218c973_0_0"/>
          <p:cNvGrpSpPr/>
          <p:nvPr/>
        </p:nvGrpSpPr>
        <p:grpSpPr>
          <a:xfrm>
            <a:off x="6171890" y="5117105"/>
            <a:ext cx="3484536" cy="1538087"/>
            <a:chOff x="6798741" y="4933841"/>
            <a:chExt cx="2539009" cy="1098163"/>
          </a:xfrm>
        </p:grpSpPr>
        <p:grpSp>
          <p:nvGrpSpPr>
            <p:cNvPr id="2689" name="Google Shape;2689;g2f62218c973_0_0"/>
            <p:cNvGrpSpPr/>
            <p:nvPr/>
          </p:nvGrpSpPr>
          <p:grpSpPr>
            <a:xfrm>
              <a:off x="7281659" y="4933841"/>
              <a:ext cx="741185" cy="297033"/>
              <a:chOff x="7281659" y="4933841"/>
              <a:chExt cx="741185" cy="297033"/>
            </a:xfrm>
          </p:grpSpPr>
          <p:pic>
            <p:nvPicPr>
              <p:cNvPr id="2690" name="Google Shape;2690;g2f62218c973_0_0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7281659" y="4983467"/>
                <a:ext cx="185191" cy="1890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1" name="Google Shape;2691;g2f62218c973_0_0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7500258" y="4935461"/>
                <a:ext cx="240150" cy="1985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2" name="Google Shape;2692;g2f62218c973_0_0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7770387" y="4953749"/>
                <a:ext cx="92394" cy="1448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3" name="Google Shape;2693;g2f62218c973_0_0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7897355" y="4933841"/>
                <a:ext cx="112801" cy="1738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94" name="Google Shape;2694;g2f62218c973_0_0"/>
              <p:cNvSpPr/>
              <p:nvPr/>
            </p:nvSpPr>
            <p:spPr>
              <a:xfrm>
                <a:off x="7411974" y="5168645"/>
                <a:ext cx="610870" cy="62229"/>
              </a:xfrm>
              <a:custGeom>
                <a:rect b="b" l="l" r="r" t="t"/>
                <a:pathLst>
                  <a:path extrusionOk="0" h="62229" w="610870">
                    <a:moveTo>
                      <a:pt x="0" y="57912"/>
                    </a:moveTo>
                    <a:lnTo>
                      <a:pt x="30146" y="61364"/>
                    </a:lnTo>
                    <a:lnTo>
                      <a:pt x="59436" y="62103"/>
                    </a:lnTo>
                    <a:lnTo>
                      <a:pt x="88725" y="61126"/>
                    </a:lnTo>
                    <a:lnTo>
                      <a:pt x="118872" y="59436"/>
                    </a:lnTo>
                    <a:lnTo>
                      <a:pt x="169982" y="56550"/>
                    </a:lnTo>
                    <a:lnTo>
                      <a:pt x="221177" y="53876"/>
                    </a:lnTo>
                    <a:lnTo>
                      <a:pt x="272415" y="51244"/>
                    </a:lnTo>
                    <a:lnTo>
                      <a:pt x="323652" y="48485"/>
                    </a:lnTo>
                    <a:lnTo>
                      <a:pt x="374847" y="45430"/>
                    </a:lnTo>
                    <a:lnTo>
                      <a:pt x="425958" y="41909"/>
                    </a:lnTo>
                    <a:lnTo>
                      <a:pt x="469225" y="40100"/>
                    </a:lnTo>
                    <a:lnTo>
                      <a:pt x="515492" y="38290"/>
                    </a:lnTo>
                    <a:lnTo>
                      <a:pt x="561189" y="33337"/>
                    </a:lnTo>
                    <a:lnTo>
                      <a:pt x="602742" y="22097"/>
                    </a:lnTo>
                    <a:lnTo>
                      <a:pt x="610362" y="19049"/>
                    </a:lnTo>
                    <a:lnTo>
                      <a:pt x="606552" y="12191"/>
                    </a:lnTo>
                    <a:lnTo>
                      <a:pt x="605028" y="6857"/>
                    </a:lnTo>
                    <a:lnTo>
                      <a:pt x="604266" y="4571"/>
                    </a:lnTo>
                    <a:lnTo>
                      <a:pt x="603504" y="2285"/>
                    </a:lnTo>
                    <a:lnTo>
                      <a:pt x="602742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95" name="Google Shape;2695;g2f62218c973_0_0"/>
            <p:cNvSpPr/>
            <p:nvPr/>
          </p:nvSpPr>
          <p:spPr>
            <a:xfrm>
              <a:off x="8186928" y="4975097"/>
              <a:ext cx="1270" cy="28575"/>
            </a:xfrm>
            <a:custGeom>
              <a:rect b="b" l="l" r="r" t="t"/>
              <a:pathLst>
                <a:path extrusionOk="0" h="28575" w="1270">
                  <a:moveTo>
                    <a:pt x="761" y="0"/>
                  </a:moveTo>
                  <a:lnTo>
                    <a:pt x="750" y="7298"/>
                  </a:lnTo>
                  <a:lnTo>
                    <a:pt x="666" y="14382"/>
                  </a:lnTo>
                  <a:lnTo>
                    <a:pt x="440" y="21324"/>
                  </a:lnTo>
                  <a:lnTo>
                    <a:pt x="0" y="28194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96" name="Google Shape;2696;g2f62218c973_0_0"/>
            <p:cNvGrpSpPr/>
            <p:nvPr/>
          </p:nvGrpSpPr>
          <p:grpSpPr>
            <a:xfrm>
              <a:off x="6798741" y="5496293"/>
              <a:ext cx="443318" cy="343928"/>
              <a:chOff x="6798741" y="5496293"/>
              <a:chExt cx="443318" cy="343928"/>
            </a:xfrm>
          </p:grpSpPr>
          <p:pic>
            <p:nvPicPr>
              <p:cNvPr id="2697" name="Google Shape;2697;g2f62218c973_0_0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6798741" y="5569445"/>
                <a:ext cx="125564" cy="1659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98" name="Google Shape;2698;g2f62218c973_0_0"/>
              <p:cNvSpPr/>
              <p:nvPr/>
            </p:nvSpPr>
            <p:spPr>
              <a:xfrm>
                <a:off x="6868667" y="5502401"/>
                <a:ext cx="21590" cy="337820"/>
              </a:xfrm>
              <a:custGeom>
                <a:rect b="b" l="l" r="r" t="t"/>
                <a:pathLst>
                  <a:path extrusionOk="0" h="337820" w="21590">
                    <a:moveTo>
                      <a:pt x="21335" y="0"/>
                    </a:moveTo>
                    <a:lnTo>
                      <a:pt x="14001" y="38195"/>
                    </a:lnTo>
                    <a:lnTo>
                      <a:pt x="10667" y="76962"/>
                    </a:lnTo>
                    <a:lnTo>
                      <a:pt x="8762" y="134778"/>
                    </a:lnTo>
                    <a:lnTo>
                      <a:pt x="7881" y="163437"/>
                    </a:lnTo>
                    <a:lnTo>
                      <a:pt x="6857" y="192024"/>
                    </a:lnTo>
                    <a:lnTo>
                      <a:pt x="6012" y="221730"/>
                    </a:lnTo>
                    <a:lnTo>
                      <a:pt x="4667" y="251364"/>
                    </a:lnTo>
                    <a:lnTo>
                      <a:pt x="2893" y="280856"/>
                    </a:lnTo>
                    <a:lnTo>
                      <a:pt x="761" y="310134"/>
                    </a:lnTo>
                    <a:lnTo>
                      <a:pt x="642" y="317313"/>
                    </a:lnTo>
                    <a:lnTo>
                      <a:pt x="380" y="324135"/>
                    </a:lnTo>
                    <a:lnTo>
                      <a:pt x="119" y="330815"/>
                    </a:lnTo>
                    <a:lnTo>
                      <a:pt x="0" y="337566"/>
                    </a:lnTo>
                    <a:lnTo>
                      <a:pt x="3940" y="332898"/>
                    </a:lnTo>
                    <a:lnTo>
                      <a:pt x="6953" y="327088"/>
                    </a:lnTo>
                    <a:lnTo>
                      <a:pt x="9536" y="320421"/>
                    </a:lnTo>
                    <a:lnTo>
                      <a:pt x="12191" y="31318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699" name="Google Shape;2699;g2f62218c973_0_0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6964071" y="5496293"/>
                <a:ext cx="277988" cy="2547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00" name="Google Shape;2700;g2f62218c973_0_0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7319759" y="5543537"/>
              <a:ext cx="103657" cy="1519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01" name="Google Shape;2701;g2f62218c973_0_0"/>
            <p:cNvGrpSpPr/>
            <p:nvPr/>
          </p:nvGrpSpPr>
          <p:grpSpPr>
            <a:xfrm>
              <a:off x="7576553" y="5394185"/>
              <a:ext cx="265963" cy="351307"/>
              <a:chOff x="7576553" y="5394185"/>
              <a:chExt cx="265963" cy="351307"/>
            </a:xfrm>
          </p:grpSpPr>
          <p:pic>
            <p:nvPicPr>
              <p:cNvPr id="2702" name="Google Shape;2702;g2f62218c973_0_0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7576553" y="5554205"/>
                <a:ext cx="168427" cy="1912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03" name="Google Shape;2703;g2f62218c973_0_0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7686281" y="5394185"/>
                <a:ext cx="156235" cy="14023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04" name="Google Shape;2704;g2f62218c973_0_0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7898117" y="5407043"/>
              <a:ext cx="291109" cy="1631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05" name="Google Shape;2705;g2f62218c973_0_0"/>
            <p:cNvGrpSpPr/>
            <p:nvPr/>
          </p:nvGrpSpPr>
          <p:grpSpPr>
            <a:xfrm>
              <a:off x="8275307" y="5454466"/>
              <a:ext cx="218452" cy="113480"/>
              <a:chOff x="8275307" y="5454466"/>
              <a:chExt cx="218452" cy="113480"/>
            </a:xfrm>
          </p:grpSpPr>
          <p:pic>
            <p:nvPicPr>
              <p:cNvPr id="2706" name="Google Shape;2706;g2f62218c973_0_0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8275307" y="5454466"/>
                <a:ext cx="169665" cy="1134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07" name="Google Shape;2707;g2f62218c973_0_0"/>
              <p:cNvSpPr/>
              <p:nvPr/>
            </p:nvSpPr>
            <p:spPr>
              <a:xfrm>
                <a:off x="8481059" y="5462778"/>
                <a:ext cx="12700" cy="101600"/>
              </a:xfrm>
              <a:custGeom>
                <a:rect b="b" l="l" r="r" t="t"/>
                <a:pathLst>
                  <a:path extrusionOk="0" h="101600" w="12700">
                    <a:moveTo>
                      <a:pt x="0" y="0"/>
                    </a:moveTo>
                    <a:lnTo>
                      <a:pt x="8382" y="44195"/>
                    </a:lnTo>
                    <a:lnTo>
                      <a:pt x="11430" y="90677"/>
                    </a:lnTo>
                    <a:lnTo>
                      <a:pt x="12192" y="96773"/>
                    </a:lnTo>
                    <a:lnTo>
                      <a:pt x="12192" y="97535"/>
                    </a:lnTo>
                    <a:lnTo>
                      <a:pt x="12192" y="10134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08" name="Google Shape;2708;g2f62218c973_0_0"/>
            <p:cNvSpPr/>
            <p:nvPr/>
          </p:nvSpPr>
          <p:spPr>
            <a:xfrm>
              <a:off x="8468868" y="5388864"/>
              <a:ext cx="13970" cy="1270"/>
            </a:xfrm>
            <a:custGeom>
              <a:rect b="b" l="l" r="r" t="t"/>
              <a:pathLst>
                <a:path extrusionOk="0" h="1270" w="13970">
                  <a:moveTo>
                    <a:pt x="0" y="0"/>
                  </a:moveTo>
                  <a:lnTo>
                    <a:pt x="4572" y="0"/>
                  </a:lnTo>
                  <a:lnTo>
                    <a:pt x="9144" y="0"/>
                  </a:lnTo>
                  <a:lnTo>
                    <a:pt x="13716" y="762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9" name="Google Shape;2709;g2f62218c973_0_0"/>
            <p:cNvGrpSpPr/>
            <p:nvPr/>
          </p:nvGrpSpPr>
          <p:grpSpPr>
            <a:xfrm>
              <a:off x="8537458" y="5368277"/>
              <a:ext cx="288799" cy="267487"/>
              <a:chOff x="8537458" y="5368277"/>
              <a:chExt cx="288799" cy="267487"/>
            </a:xfrm>
          </p:grpSpPr>
          <p:pic>
            <p:nvPicPr>
              <p:cNvPr id="2710" name="Google Shape;2710;g2f62218c973_0_0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8537458" y="5451335"/>
                <a:ext cx="83535" cy="1844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1" name="Google Shape;2711;g2f62218c973_0_0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8641828" y="5368277"/>
                <a:ext cx="184429" cy="1699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12" name="Google Shape;2712;g2f62218c973_0_0"/>
            <p:cNvGrpSpPr/>
            <p:nvPr/>
          </p:nvGrpSpPr>
          <p:grpSpPr>
            <a:xfrm>
              <a:off x="9096743" y="5354692"/>
              <a:ext cx="241007" cy="165355"/>
              <a:chOff x="9096743" y="5354692"/>
              <a:chExt cx="241007" cy="165355"/>
            </a:xfrm>
          </p:grpSpPr>
          <p:pic>
            <p:nvPicPr>
              <p:cNvPr id="2713" name="Google Shape;2713;g2f62218c973_0_0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9096743" y="5356085"/>
                <a:ext cx="105943" cy="1639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4" name="Google Shape;2714;g2f62218c973_0_0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9226283" y="5354692"/>
                <a:ext cx="111467" cy="1512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15" name="Google Shape;2715;g2f62218c973_0_0"/>
            <p:cNvPicPr preferRelativeResize="0"/>
            <p:nvPr/>
          </p:nvPicPr>
          <p:blipFill rotWithShape="1">
            <a:blip r:embed="rId52">
              <a:alphaModFix/>
            </a:blip>
            <a:srcRect b="0" l="0" r="0" t="0"/>
            <a:stretch/>
          </p:blipFill>
          <p:spPr>
            <a:xfrm>
              <a:off x="8132813" y="5813285"/>
              <a:ext cx="296348" cy="20347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16" name="Google Shape;2716;g2f62218c973_0_0"/>
            <p:cNvGrpSpPr/>
            <p:nvPr/>
          </p:nvGrpSpPr>
          <p:grpSpPr>
            <a:xfrm>
              <a:off x="8667356" y="5785091"/>
              <a:ext cx="443890" cy="246913"/>
              <a:chOff x="8667356" y="5785091"/>
              <a:chExt cx="443890" cy="246913"/>
            </a:xfrm>
          </p:grpSpPr>
          <p:pic>
            <p:nvPicPr>
              <p:cNvPr id="2717" name="Google Shape;2717;g2f62218c973_0_0"/>
              <p:cNvPicPr preferRelativeResize="0"/>
              <p:nvPr/>
            </p:nvPicPr>
            <p:blipFill rotWithShape="1">
              <a:blip r:embed="rId53">
                <a:alphaModFix/>
              </a:blip>
              <a:srcRect b="0" l="0" r="0" t="0"/>
              <a:stretch/>
            </p:blipFill>
            <p:spPr>
              <a:xfrm>
                <a:off x="8667356" y="5785091"/>
                <a:ext cx="313588" cy="2469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8" name="Google Shape;2718;g2f62218c973_0_0"/>
              <p:cNvPicPr preferRelativeResize="0"/>
              <p:nvPr/>
            </p:nvPicPr>
            <p:blipFill rotWithShape="1">
              <a:blip r:embed="rId54">
                <a:alphaModFix/>
              </a:blip>
              <a:srcRect b="0" l="0" r="0" t="0"/>
              <a:stretch/>
            </p:blipFill>
            <p:spPr>
              <a:xfrm>
                <a:off x="9018257" y="5807760"/>
                <a:ext cx="92989" cy="1190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10"/>
          <p:cNvGrpSpPr/>
          <p:nvPr/>
        </p:nvGrpSpPr>
        <p:grpSpPr>
          <a:xfrm>
            <a:off x="1845715" y="302682"/>
            <a:ext cx="6491083" cy="2111828"/>
            <a:chOff x="3735393" y="1953506"/>
            <a:chExt cx="4513510" cy="1252354"/>
          </a:xfrm>
        </p:grpSpPr>
        <p:pic>
          <p:nvPicPr>
            <p:cNvPr id="360" name="Google Shape;36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90440" y="2150076"/>
              <a:ext cx="199170" cy="1450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1" name="Google Shape;361;p10"/>
            <p:cNvGrpSpPr/>
            <p:nvPr/>
          </p:nvGrpSpPr>
          <p:grpSpPr>
            <a:xfrm>
              <a:off x="4910885" y="2019274"/>
              <a:ext cx="1149325" cy="299516"/>
              <a:chOff x="4910885" y="2019274"/>
              <a:chExt cx="1149325" cy="299516"/>
            </a:xfrm>
          </p:grpSpPr>
          <p:pic>
            <p:nvPicPr>
              <p:cNvPr id="362" name="Google Shape;362;p1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910885" y="2087118"/>
                <a:ext cx="143485" cy="1946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3" name="Google Shape;363;p1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087848" y="2043658"/>
                <a:ext cx="337616" cy="2751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4" name="Google Shape;364;p1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468467" y="2042896"/>
                <a:ext cx="98729" cy="1789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5" name="Google Shape;365;p1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591947" y="2019274"/>
                <a:ext cx="334044" cy="2030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6" name="Google Shape;366;p1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946431" y="2075817"/>
                <a:ext cx="113779" cy="1073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7" name="Google Shape;367;p10"/>
            <p:cNvSpPr/>
            <p:nvPr/>
          </p:nvSpPr>
          <p:spPr>
            <a:xfrm>
              <a:off x="6498621" y="1996249"/>
              <a:ext cx="98425" cy="272415"/>
            </a:xfrm>
            <a:custGeom>
              <a:rect b="b" l="l" r="r" t="t"/>
              <a:pathLst>
                <a:path extrusionOk="0" h="272414" w="98425">
                  <a:moveTo>
                    <a:pt x="76676" y="12382"/>
                  </a:moveTo>
                  <a:lnTo>
                    <a:pt x="66294" y="8036"/>
                  </a:lnTo>
                  <a:lnTo>
                    <a:pt x="57054" y="5048"/>
                  </a:lnTo>
                  <a:lnTo>
                    <a:pt x="47529" y="3059"/>
                  </a:lnTo>
                  <a:lnTo>
                    <a:pt x="36290" y="1714"/>
                  </a:lnTo>
                  <a:lnTo>
                    <a:pt x="30646" y="857"/>
                  </a:lnTo>
                  <a:lnTo>
                    <a:pt x="23717" y="0"/>
                  </a:lnTo>
                  <a:lnTo>
                    <a:pt x="16787" y="0"/>
                  </a:lnTo>
                  <a:lnTo>
                    <a:pt x="11144" y="1714"/>
                  </a:lnTo>
                  <a:lnTo>
                    <a:pt x="83" y="48125"/>
                  </a:lnTo>
                  <a:lnTo>
                    <a:pt x="0" y="64960"/>
                  </a:lnTo>
                  <a:lnTo>
                    <a:pt x="916" y="81795"/>
                  </a:lnTo>
                  <a:lnTo>
                    <a:pt x="2762" y="98488"/>
                  </a:lnTo>
                  <a:lnTo>
                    <a:pt x="5286" y="117788"/>
                  </a:lnTo>
                  <a:lnTo>
                    <a:pt x="8096" y="136874"/>
                  </a:lnTo>
                  <a:lnTo>
                    <a:pt x="10906" y="155817"/>
                  </a:lnTo>
                  <a:lnTo>
                    <a:pt x="13430" y="174688"/>
                  </a:lnTo>
                  <a:lnTo>
                    <a:pt x="15561" y="192285"/>
                  </a:lnTo>
                  <a:lnTo>
                    <a:pt x="17335" y="209740"/>
                  </a:lnTo>
                  <a:lnTo>
                    <a:pt x="18680" y="227195"/>
                  </a:lnTo>
                  <a:lnTo>
                    <a:pt x="19526" y="244792"/>
                  </a:lnTo>
                  <a:lnTo>
                    <a:pt x="19526" y="250126"/>
                  </a:lnTo>
                  <a:lnTo>
                    <a:pt x="16478" y="263080"/>
                  </a:lnTo>
                  <a:lnTo>
                    <a:pt x="21812" y="266128"/>
                  </a:lnTo>
                  <a:lnTo>
                    <a:pt x="28503" y="269212"/>
                  </a:lnTo>
                  <a:lnTo>
                    <a:pt x="36480" y="270795"/>
                  </a:lnTo>
                  <a:lnTo>
                    <a:pt x="44743" y="271379"/>
                  </a:lnTo>
                  <a:lnTo>
                    <a:pt x="52292" y="271462"/>
                  </a:lnTo>
                  <a:lnTo>
                    <a:pt x="63936" y="272069"/>
                  </a:lnTo>
                  <a:lnTo>
                    <a:pt x="75152" y="271748"/>
                  </a:lnTo>
                  <a:lnTo>
                    <a:pt x="86367" y="270712"/>
                  </a:lnTo>
                  <a:lnTo>
                    <a:pt x="98012" y="26917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8" name="Google Shape;368;p10"/>
            <p:cNvGrpSpPr/>
            <p:nvPr/>
          </p:nvGrpSpPr>
          <p:grpSpPr>
            <a:xfrm>
              <a:off x="6751294" y="1999462"/>
              <a:ext cx="488111" cy="204266"/>
              <a:chOff x="6751294" y="1999462"/>
              <a:chExt cx="488111" cy="204266"/>
            </a:xfrm>
          </p:grpSpPr>
          <p:pic>
            <p:nvPicPr>
              <p:cNvPr id="369" name="Google Shape;369;p1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751294" y="2019750"/>
                <a:ext cx="95955" cy="1702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0" name="Google Shape;370;p1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876262" y="1999462"/>
                <a:ext cx="363143" cy="2042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1" name="Google Shape;371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460812" y="1981174"/>
              <a:ext cx="169119" cy="1562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10"/>
            <p:cNvGrpSpPr/>
            <p:nvPr/>
          </p:nvGrpSpPr>
          <p:grpSpPr>
            <a:xfrm>
              <a:off x="7830286" y="1953506"/>
              <a:ext cx="418617" cy="235585"/>
              <a:chOff x="7830286" y="1953506"/>
              <a:chExt cx="418617" cy="235585"/>
            </a:xfrm>
          </p:grpSpPr>
          <p:pic>
            <p:nvPicPr>
              <p:cNvPr id="373" name="Google Shape;373;p1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830286" y="1981174"/>
                <a:ext cx="322376" cy="1661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4" name="Google Shape;374;p10"/>
              <p:cNvSpPr/>
              <p:nvPr/>
            </p:nvSpPr>
            <p:spPr>
              <a:xfrm>
                <a:off x="8120633" y="1953506"/>
                <a:ext cx="128270" cy="235585"/>
              </a:xfrm>
              <a:custGeom>
                <a:rect b="b" l="l" r="r" t="t"/>
                <a:pathLst>
                  <a:path extrusionOk="0" h="235585" w="128270">
                    <a:moveTo>
                      <a:pt x="36575" y="15501"/>
                    </a:moveTo>
                    <a:lnTo>
                      <a:pt x="46636" y="13287"/>
                    </a:lnTo>
                    <a:lnTo>
                      <a:pt x="56483" y="10358"/>
                    </a:lnTo>
                    <a:lnTo>
                      <a:pt x="66472" y="7143"/>
                    </a:lnTo>
                    <a:lnTo>
                      <a:pt x="76961" y="4071"/>
                    </a:lnTo>
                    <a:lnTo>
                      <a:pt x="84927" y="2524"/>
                    </a:lnTo>
                    <a:lnTo>
                      <a:pt x="94964" y="833"/>
                    </a:lnTo>
                    <a:lnTo>
                      <a:pt x="105144" y="0"/>
                    </a:lnTo>
                    <a:lnTo>
                      <a:pt x="113537" y="1023"/>
                    </a:lnTo>
                    <a:lnTo>
                      <a:pt x="127896" y="48517"/>
                    </a:lnTo>
                    <a:lnTo>
                      <a:pt x="128015" y="67413"/>
                    </a:lnTo>
                    <a:lnTo>
                      <a:pt x="127563" y="86451"/>
                    </a:lnTo>
                    <a:lnTo>
                      <a:pt x="127253" y="105417"/>
                    </a:lnTo>
                    <a:lnTo>
                      <a:pt x="127575" y="129087"/>
                    </a:lnTo>
                    <a:lnTo>
                      <a:pt x="128111" y="153042"/>
                    </a:lnTo>
                    <a:lnTo>
                      <a:pt x="128218" y="176998"/>
                    </a:lnTo>
                    <a:lnTo>
                      <a:pt x="123253" y="217622"/>
                    </a:lnTo>
                    <a:lnTo>
                      <a:pt x="81057" y="234767"/>
                    </a:lnTo>
                    <a:lnTo>
                      <a:pt x="65496" y="235076"/>
                    </a:lnTo>
                    <a:lnTo>
                      <a:pt x="50291" y="234957"/>
                    </a:lnTo>
                    <a:lnTo>
                      <a:pt x="35790" y="235100"/>
                    </a:lnTo>
                    <a:lnTo>
                      <a:pt x="23431" y="234386"/>
                    </a:lnTo>
                    <a:lnTo>
                      <a:pt x="11930" y="231100"/>
                    </a:lnTo>
                    <a:lnTo>
                      <a:pt x="0" y="22352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75" name="Google Shape;375;p1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896425" y="2905778"/>
              <a:ext cx="127209" cy="181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1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953313" y="2763641"/>
              <a:ext cx="93181" cy="885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7" name="Google Shape;377;p10"/>
            <p:cNvGrpSpPr/>
            <p:nvPr/>
          </p:nvGrpSpPr>
          <p:grpSpPr>
            <a:xfrm>
              <a:off x="6204775" y="2761487"/>
              <a:ext cx="422338" cy="444373"/>
              <a:chOff x="6204775" y="2761487"/>
              <a:chExt cx="422338" cy="444373"/>
            </a:xfrm>
          </p:grpSpPr>
          <p:sp>
            <p:nvSpPr>
              <p:cNvPr id="378" name="Google Shape;378;p10"/>
              <p:cNvSpPr/>
              <p:nvPr/>
            </p:nvSpPr>
            <p:spPr>
              <a:xfrm>
                <a:off x="6204775" y="2871977"/>
                <a:ext cx="137795" cy="252729"/>
              </a:xfrm>
              <a:custGeom>
                <a:rect b="b" l="l" r="r" t="t"/>
                <a:pathLst>
                  <a:path extrusionOk="0" h="252730" w="137795">
                    <a:moveTo>
                      <a:pt x="19240" y="0"/>
                    </a:moveTo>
                    <a:lnTo>
                      <a:pt x="738" y="51863"/>
                    </a:lnTo>
                    <a:lnTo>
                      <a:pt x="0" y="73533"/>
                    </a:lnTo>
                    <a:lnTo>
                      <a:pt x="119" y="95202"/>
                    </a:lnTo>
                    <a:lnTo>
                      <a:pt x="2762" y="140208"/>
                    </a:lnTo>
                    <a:lnTo>
                      <a:pt x="12096" y="186880"/>
                    </a:lnTo>
                    <a:lnTo>
                      <a:pt x="28979" y="223242"/>
                    </a:lnTo>
                    <a:lnTo>
                      <a:pt x="66484" y="249174"/>
                    </a:lnTo>
                    <a:lnTo>
                      <a:pt x="85379" y="252174"/>
                    </a:lnTo>
                    <a:lnTo>
                      <a:pt x="102774" y="251459"/>
                    </a:lnTo>
                    <a:lnTo>
                      <a:pt x="119741" y="247888"/>
                    </a:lnTo>
                    <a:lnTo>
                      <a:pt x="137350" y="24231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0"/>
              <p:cNvSpPr/>
              <p:nvPr/>
            </p:nvSpPr>
            <p:spPr>
              <a:xfrm>
                <a:off x="6287261" y="2908553"/>
                <a:ext cx="87630" cy="115570"/>
              </a:xfrm>
              <a:custGeom>
                <a:rect b="b" l="l" r="r" t="t"/>
                <a:pathLst>
                  <a:path extrusionOk="0" h="115569" w="87629">
                    <a:moveTo>
                      <a:pt x="0" y="0"/>
                    </a:moveTo>
                    <a:lnTo>
                      <a:pt x="7119" y="10608"/>
                    </a:lnTo>
                    <a:lnTo>
                      <a:pt x="14668" y="20859"/>
                    </a:lnTo>
                    <a:lnTo>
                      <a:pt x="22502" y="30968"/>
                    </a:lnTo>
                    <a:lnTo>
                      <a:pt x="30480" y="41148"/>
                    </a:lnTo>
                    <a:lnTo>
                      <a:pt x="38611" y="52137"/>
                    </a:lnTo>
                    <a:lnTo>
                      <a:pt x="46958" y="63341"/>
                    </a:lnTo>
                    <a:lnTo>
                      <a:pt x="55447" y="74687"/>
                    </a:lnTo>
                    <a:lnTo>
                      <a:pt x="64008" y="86105"/>
                    </a:lnTo>
                    <a:lnTo>
                      <a:pt x="67782" y="90820"/>
                    </a:lnTo>
                    <a:lnTo>
                      <a:pt x="75342" y="100393"/>
                    </a:lnTo>
                    <a:lnTo>
                      <a:pt x="82760" y="109680"/>
                    </a:lnTo>
                    <a:lnTo>
                      <a:pt x="86106" y="113537"/>
                    </a:lnTo>
                    <a:lnTo>
                      <a:pt x="87082" y="113561"/>
                    </a:lnTo>
                    <a:lnTo>
                      <a:pt x="86487" y="115442"/>
                    </a:lnTo>
                    <a:lnTo>
                      <a:pt x="85891" y="115038"/>
                    </a:lnTo>
                    <a:lnTo>
                      <a:pt x="86868" y="10820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0"/>
              <p:cNvSpPr/>
              <p:nvPr/>
            </p:nvSpPr>
            <p:spPr>
              <a:xfrm>
                <a:off x="6289547" y="2906267"/>
                <a:ext cx="73660" cy="121920"/>
              </a:xfrm>
              <a:custGeom>
                <a:rect b="b" l="l" r="r" t="t"/>
                <a:pathLst>
                  <a:path extrusionOk="0" h="121919" w="73660">
                    <a:moveTo>
                      <a:pt x="73151" y="0"/>
                    </a:moveTo>
                    <a:lnTo>
                      <a:pt x="45827" y="33539"/>
                    </a:lnTo>
                    <a:lnTo>
                      <a:pt x="21145" y="71818"/>
                    </a:lnTo>
                    <a:lnTo>
                      <a:pt x="6095" y="98298"/>
                    </a:lnTo>
                    <a:lnTo>
                      <a:pt x="1523" y="106680"/>
                    </a:lnTo>
                    <a:lnTo>
                      <a:pt x="761" y="112776"/>
                    </a:lnTo>
                    <a:lnTo>
                      <a:pt x="0" y="121920"/>
                    </a:lnTo>
                    <a:lnTo>
                      <a:pt x="7119" y="119872"/>
                    </a:lnTo>
                    <a:lnTo>
                      <a:pt x="12382" y="116966"/>
                    </a:lnTo>
                    <a:lnTo>
                      <a:pt x="17359" y="112918"/>
                    </a:lnTo>
                    <a:lnTo>
                      <a:pt x="23621" y="10744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0"/>
              <p:cNvSpPr/>
              <p:nvPr/>
            </p:nvSpPr>
            <p:spPr>
              <a:xfrm>
                <a:off x="6326885" y="3176015"/>
                <a:ext cx="209550" cy="29845"/>
              </a:xfrm>
              <a:custGeom>
                <a:rect b="b" l="l" r="r" t="t"/>
                <a:pathLst>
                  <a:path extrusionOk="0" h="29844" w="209550">
                    <a:moveTo>
                      <a:pt x="0" y="28194"/>
                    </a:moveTo>
                    <a:lnTo>
                      <a:pt x="16002" y="29158"/>
                    </a:lnTo>
                    <a:lnTo>
                      <a:pt x="32004" y="29622"/>
                    </a:lnTo>
                    <a:lnTo>
                      <a:pt x="48006" y="29372"/>
                    </a:lnTo>
                    <a:lnTo>
                      <a:pt x="87427" y="25527"/>
                    </a:lnTo>
                    <a:lnTo>
                      <a:pt x="133981" y="18764"/>
                    </a:lnTo>
                    <a:lnTo>
                      <a:pt x="156972" y="15240"/>
                    </a:lnTo>
                    <a:lnTo>
                      <a:pt x="166116" y="13977"/>
                    </a:lnTo>
                    <a:lnTo>
                      <a:pt x="175260" y="12573"/>
                    </a:lnTo>
                    <a:lnTo>
                      <a:pt x="184404" y="11168"/>
                    </a:lnTo>
                    <a:lnTo>
                      <a:pt x="193548" y="9906"/>
                    </a:lnTo>
                    <a:lnTo>
                      <a:pt x="144470" y="13120"/>
                    </a:lnTo>
                    <a:lnTo>
                      <a:pt x="108585" y="17966"/>
                    </a:lnTo>
                    <a:lnTo>
                      <a:pt x="89154" y="20478"/>
                    </a:lnTo>
                    <a:lnTo>
                      <a:pt x="69723" y="22848"/>
                    </a:lnTo>
                    <a:lnTo>
                      <a:pt x="50292" y="25146"/>
                    </a:lnTo>
                    <a:lnTo>
                      <a:pt x="42672" y="26670"/>
                    </a:lnTo>
                    <a:lnTo>
                      <a:pt x="34290" y="27432"/>
                    </a:lnTo>
                    <a:lnTo>
                      <a:pt x="27432" y="28194"/>
                    </a:lnTo>
                    <a:lnTo>
                      <a:pt x="40457" y="28027"/>
                    </a:lnTo>
                    <a:lnTo>
                      <a:pt x="79248" y="24384"/>
                    </a:lnTo>
                    <a:lnTo>
                      <a:pt x="129159" y="15144"/>
                    </a:lnTo>
                    <a:lnTo>
                      <a:pt x="154043" y="10132"/>
                    </a:lnTo>
                    <a:lnTo>
                      <a:pt x="179070" y="5334"/>
                    </a:lnTo>
                    <a:lnTo>
                      <a:pt x="186940" y="3869"/>
                    </a:lnTo>
                    <a:lnTo>
                      <a:pt x="194595" y="2762"/>
                    </a:lnTo>
                    <a:lnTo>
                      <a:pt x="202108" y="1797"/>
                    </a:lnTo>
                    <a:lnTo>
                      <a:pt x="209550" y="762"/>
                    </a:lnTo>
                    <a:lnTo>
                      <a:pt x="208026" y="1524"/>
                    </a:lnTo>
                    <a:lnTo>
                      <a:pt x="202692" y="4572"/>
                    </a:lnTo>
                    <a:lnTo>
                      <a:pt x="200406" y="3048"/>
                    </a:lnTo>
                    <a:lnTo>
                      <a:pt x="199644" y="2286"/>
                    </a:lnTo>
                    <a:lnTo>
                      <a:pt x="198882" y="762"/>
                    </a:lnTo>
                    <a:lnTo>
                      <a:pt x="19888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0"/>
              <p:cNvSpPr/>
              <p:nvPr/>
            </p:nvSpPr>
            <p:spPr>
              <a:xfrm>
                <a:off x="6408419" y="2907791"/>
                <a:ext cx="72390" cy="98425"/>
              </a:xfrm>
              <a:custGeom>
                <a:rect b="b" l="l" r="r" t="t"/>
                <a:pathLst>
                  <a:path extrusionOk="0" h="98425" w="72389">
                    <a:moveTo>
                      <a:pt x="0" y="0"/>
                    </a:moveTo>
                    <a:lnTo>
                      <a:pt x="27217" y="29789"/>
                    </a:lnTo>
                    <a:lnTo>
                      <a:pt x="54137" y="70496"/>
                    </a:lnTo>
                    <a:lnTo>
                      <a:pt x="60198" y="80772"/>
                    </a:lnTo>
                    <a:lnTo>
                      <a:pt x="60960" y="82296"/>
                    </a:lnTo>
                    <a:lnTo>
                      <a:pt x="67818" y="97535"/>
                    </a:lnTo>
                    <a:lnTo>
                      <a:pt x="70866" y="98297"/>
                    </a:lnTo>
                    <a:lnTo>
                      <a:pt x="72390" y="98297"/>
                    </a:lnTo>
                    <a:lnTo>
                      <a:pt x="72390" y="97535"/>
                    </a:lnTo>
                    <a:lnTo>
                      <a:pt x="71628" y="9448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0"/>
              <p:cNvSpPr/>
              <p:nvPr/>
            </p:nvSpPr>
            <p:spPr>
              <a:xfrm>
                <a:off x="6419849" y="2908553"/>
                <a:ext cx="41910" cy="93980"/>
              </a:xfrm>
              <a:custGeom>
                <a:rect b="b" l="l" r="r" t="t"/>
                <a:pathLst>
                  <a:path extrusionOk="0" h="93980" w="41910">
                    <a:moveTo>
                      <a:pt x="41910" y="0"/>
                    </a:moveTo>
                    <a:lnTo>
                      <a:pt x="35254" y="10084"/>
                    </a:lnTo>
                    <a:lnTo>
                      <a:pt x="29813" y="20097"/>
                    </a:lnTo>
                    <a:lnTo>
                      <a:pt x="25086" y="30539"/>
                    </a:lnTo>
                    <a:lnTo>
                      <a:pt x="20574" y="41910"/>
                    </a:lnTo>
                    <a:lnTo>
                      <a:pt x="15454" y="53911"/>
                    </a:lnTo>
                    <a:lnTo>
                      <a:pt x="10477" y="65913"/>
                    </a:lnTo>
                    <a:lnTo>
                      <a:pt x="5786" y="77914"/>
                    </a:lnTo>
                    <a:lnTo>
                      <a:pt x="1524" y="89916"/>
                    </a:lnTo>
                    <a:lnTo>
                      <a:pt x="762" y="92964"/>
                    </a:lnTo>
                    <a:lnTo>
                      <a:pt x="1524" y="93726"/>
                    </a:lnTo>
                    <a:lnTo>
                      <a:pt x="0" y="9372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0"/>
              <p:cNvSpPr/>
              <p:nvPr/>
            </p:nvSpPr>
            <p:spPr>
              <a:xfrm>
                <a:off x="6448043" y="2802635"/>
                <a:ext cx="64769" cy="77470"/>
              </a:xfrm>
              <a:custGeom>
                <a:rect b="b" l="l" r="r" t="t"/>
                <a:pathLst>
                  <a:path extrusionOk="0" h="77469" w="64770">
                    <a:moveTo>
                      <a:pt x="0" y="22098"/>
                    </a:moveTo>
                    <a:lnTo>
                      <a:pt x="10417" y="18216"/>
                    </a:lnTo>
                    <a:lnTo>
                      <a:pt x="21050" y="14478"/>
                    </a:lnTo>
                    <a:lnTo>
                      <a:pt x="31825" y="10739"/>
                    </a:lnTo>
                    <a:lnTo>
                      <a:pt x="42672" y="6858"/>
                    </a:lnTo>
                    <a:lnTo>
                      <a:pt x="50291" y="4572"/>
                    </a:lnTo>
                    <a:lnTo>
                      <a:pt x="57150" y="2286"/>
                    </a:lnTo>
                    <a:lnTo>
                      <a:pt x="64769" y="0"/>
                    </a:lnTo>
                    <a:lnTo>
                      <a:pt x="38016" y="27801"/>
                    </a:lnTo>
                    <a:lnTo>
                      <a:pt x="38004" y="35718"/>
                    </a:lnTo>
                    <a:lnTo>
                      <a:pt x="38421" y="43493"/>
                    </a:lnTo>
                    <a:lnTo>
                      <a:pt x="39624" y="51054"/>
                    </a:lnTo>
                    <a:lnTo>
                      <a:pt x="40386" y="57912"/>
                    </a:lnTo>
                    <a:lnTo>
                      <a:pt x="41910" y="69342"/>
                    </a:lnTo>
                    <a:lnTo>
                      <a:pt x="47244" y="74676"/>
                    </a:lnTo>
                    <a:lnTo>
                      <a:pt x="49530" y="76200"/>
                    </a:lnTo>
                    <a:lnTo>
                      <a:pt x="51054" y="76962"/>
                    </a:lnTo>
                    <a:lnTo>
                      <a:pt x="53340" y="7696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0"/>
              <p:cNvSpPr/>
              <p:nvPr/>
            </p:nvSpPr>
            <p:spPr>
              <a:xfrm>
                <a:off x="6554723" y="2761487"/>
                <a:ext cx="72390" cy="245110"/>
              </a:xfrm>
              <a:custGeom>
                <a:rect b="b" l="l" r="r" t="t"/>
                <a:pathLst>
                  <a:path extrusionOk="0" h="245110" w="72390">
                    <a:moveTo>
                      <a:pt x="0" y="0"/>
                    </a:moveTo>
                    <a:lnTo>
                      <a:pt x="39624" y="28193"/>
                    </a:lnTo>
                    <a:lnTo>
                      <a:pt x="64008" y="73723"/>
                    </a:lnTo>
                    <a:lnTo>
                      <a:pt x="72390" y="124967"/>
                    </a:lnTo>
                    <a:lnTo>
                      <a:pt x="71330" y="143184"/>
                    </a:lnTo>
                    <a:lnTo>
                      <a:pt x="52578" y="193548"/>
                    </a:lnTo>
                    <a:lnTo>
                      <a:pt x="30932" y="230731"/>
                    </a:lnTo>
                    <a:lnTo>
                      <a:pt x="16002" y="243840"/>
                    </a:lnTo>
                    <a:lnTo>
                      <a:pt x="14478" y="244602"/>
                    </a:lnTo>
                    <a:lnTo>
                      <a:pt x="9906" y="24384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" name="Google Shape;386;p10"/>
            <p:cNvGrpSpPr/>
            <p:nvPr/>
          </p:nvGrpSpPr>
          <p:grpSpPr>
            <a:xfrm>
              <a:off x="6602729" y="2631185"/>
              <a:ext cx="108204" cy="109220"/>
              <a:chOff x="6602729" y="2631185"/>
              <a:chExt cx="108204" cy="109220"/>
            </a:xfrm>
          </p:grpSpPr>
          <p:sp>
            <p:nvSpPr>
              <p:cNvPr id="387" name="Google Shape;387;p10"/>
              <p:cNvSpPr/>
              <p:nvPr/>
            </p:nvSpPr>
            <p:spPr>
              <a:xfrm>
                <a:off x="6602729" y="2686050"/>
                <a:ext cx="51435" cy="3810"/>
              </a:xfrm>
              <a:custGeom>
                <a:rect b="b" l="l" r="r" t="t"/>
                <a:pathLst>
                  <a:path extrusionOk="0" h="3810" w="51434">
                    <a:moveTo>
                      <a:pt x="0" y="3810"/>
                    </a:moveTo>
                    <a:lnTo>
                      <a:pt x="41910" y="762"/>
                    </a:lnTo>
                    <a:lnTo>
                      <a:pt x="46482" y="762"/>
                    </a:lnTo>
                    <a:lnTo>
                      <a:pt x="51053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0"/>
              <p:cNvSpPr/>
              <p:nvPr/>
            </p:nvSpPr>
            <p:spPr>
              <a:xfrm>
                <a:off x="6699503" y="2631185"/>
                <a:ext cx="11430" cy="109220"/>
              </a:xfrm>
              <a:custGeom>
                <a:rect b="b" l="l" r="r" t="t"/>
                <a:pathLst>
                  <a:path extrusionOk="0" h="109219" w="11429">
                    <a:moveTo>
                      <a:pt x="0" y="0"/>
                    </a:moveTo>
                    <a:lnTo>
                      <a:pt x="10668" y="43434"/>
                    </a:lnTo>
                    <a:lnTo>
                      <a:pt x="10834" y="60745"/>
                    </a:lnTo>
                    <a:lnTo>
                      <a:pt x="9144" y="76771"/>
                    </a:lnTo>
                    <a:lnTo>
                      <a:pt x="5738" y="92511"/>
                    </a:lnTo>
                    <a:lnTo>
                      <a:pt x="762" y="10896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89" name="Google Shape;389;p1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735393" y="2971774"/>
              <a:ext cx="456393" cy="2050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0" name="Google Shape;390;p10"/>
            <p:cNvGrpSpPr/>
            <p:nvPr/>
          </p:nvGrpSpPr>
          <p:grpSpPr>
            <a:xfrm>
              <a:off x="4292167" y="2766059"/>
              <a:ext cx="591109" cy="432308"/>
              <a:chOff x="4292167" y="2766059"/>
              <a:chExt cx="591109" cy="432308"/>
            </a:xfrm>
          </p:grpSpPr>
          <p:sp>
            <p:nvSpPr>
              <p:cNvPr id="391" name="Google Shape;391;p10"/>
              <p:cNvSpPr/>
              <p:nvPr/>
            </p:nvSpPr>
            <p:spPr>
              <a:xfrm>
                <a:off x="4292167" y="2849117"/>
                <a:ext cx="138430" cy="349250"/>
              </a:xfrm>
              <a:custGeom>
                <a:rect b="b" l="l" r="r" t="t"/>
                <a:pathLst>
                  <a:path extrusionOk="0" h="349250" w="138429">
                    <a:moveTo>
                      <a:pt x="75616" y="0"/>
                    </a:moveTo>
                    <a:lnTo>
                      <a:pt x="34575" y="22717"/>
                    </a:lnTo>
                    <a:lnTo>
                      <a:pt x="14335" y="68306"/>
                    </a:lnTo>
                    <a:lnTo>
                      <a:pt x="2928" y="129956"/>
                    </a:lnTo>
                    <a:lnTo>
                      <a:pt x="0" y="192869"/>
                    </a:lnTo>
                    <a:lnTo>
                      <a:pt x="1416" y="224885"/>
                    </a:lnTo>
                    <a:lnTo>
                      <a:pt x="16180" y="287274"/>
                    </a:lnTo>
                    <a:lnTo>
                      <a:pt x="37992" y="322230"/>
                    </a:lnTo>
                    <a:lnTo>
                      <a:pt x="71806" y="345186"/>
                    </a:lnTo>
                    <a:lnTo>
                      <a:pt x="91701" y="348853"/>
                    </a:lnTo>
                    <a:lnTo>
                      <a:pt x="108096" y="345948"/>
                    </a:lnTo>
                    <a:lnTo>
                      <a:pt x="122920" y="337899"/>
                    </a:lnTo>
                    <a:lnTo>
                      <a:pt x="138100" y="32613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92" name="Google Shape;392;p1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4423384" y="2844520"/>
                <a:ext cx="115493" cy="2400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3" name="Google Shape;393;p10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4571974" y="3016732"/>
                <a:ext cx="186740" cy="1234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4" name="Google Shape;394;p10"/>
              <p:cNvSpPr/>
              <p:nvPr/>
            </p:nvSpPr>
            <p:spPr>
              <a:xfrm>
                <a:off x="4736591" y="2766059"/>
                <a:ext cx="146685" cy="365125"/>
              </a:xfrm>
              <a:custGeom>
                <a:rect b="b" l="l" r="r" t="t"/>
                <a:pathLst>
                  <a:path extrusionOk="0" h="365125" w="146685">
                    <a:moveTo>
                      <a:pt x="0" y="0"/>
                    </a:moveTo>
                    <a:lnTo>
                      <a:pt x="37397" y="12108"/>
                    </a:lnTo>
                    <a:lnTo>
                      <a:pt x="80200" y="55244"/>
                    </a:lnTo>
                    <a:lnTo>
                      <a:pt x="105918" y="93725"/>
                    </a:lnTo>
                    <a:lnTo>
                      <a:pt x="127158" y="139064"/>
                    </a:lnTo>
                    <a:lnTo>
                      <a:pt x="140970" y="186689"/>
                    </a:lnTo>
                    <a:lnTo>
                      <a:pt x="146399" y="234695"/>
                    </a:lnTo>
                    <a:lnTo>
                      <a:pt x="145149" y="259127"/>
                    </a:lnTo>
                    <a:lnTo>
                      <a:pt x="133861" y="303383"/>
                    </a:lnTo>
                    <a:lnTo>
                      <a:pt x="111930" y="342173"/>
                    </a:lnTo>
                    <a:lnTo>
                      <a:pt x="93726" y="360426"/>
                    </a:lnTo>
                    <a:lnTo>
                      <a:pt x="89916" y="362712"/>
                    </a:lnTo>
                    <a:lnTo>
                      <a:pt x="86106" y="36499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10"/>
            <p:cNvGrpSpPr/>
            <p:nvPr/>
          </p:nvGrpSpPr>
          <p:grpSpPr>
            <a:xfrm>
              <a:off x="5239511" y="2964941"/>
              <a:ext cx="94615" cy="69342"/>
              <a:chOff x="5239511" y="2964941"/>
              <a:chExt cx="94615" cy="69342"/>
            </a:xfrm>
          </p:grpSpPr>
          <p:sp>
            <p:nvSpPr>
              <p:cNvPr id="396" name="Google Shape;396;p10"/>
              <p:cNvSpPr/>
              <p:nvPr/>
            </p:nvSpPr>
            <p:spPr>
              <a:xfrm>
                <a:off x="5248655" y="2964941"/>
                <a:ext cx="49530" cy="3175"/>
              </a:xfrm>
              <a:custGeom>
                <a:rect b="b" l="l" r="r" t="t"/>
                <a:pathLst>
                  <a:path extrusionOk="0" h="3175" w="49529">
                    <a:moveTo>
                      <a:pt x="0" y="0"/>
                    </a:moveTo>
                    <a:lnTo>
                      <a:pt x="9596" y="1440"/>
                    </a:lnTo>
                    <a:lnTo>
                      <a:pt x="19050" y="2381"/>
                    </a:lnTo>
                    <a:lnTo>
                      <a:pt x="28503" y="2893"/>
                    </a:lnTo>
                    <a:lnTo>
                      <a:pt x="38100" y="3047"/>
                    </a:lnTo>
                    <a:lnTo>
                      <a:pt x="41148" y="3047"/>
                    </a:lnTo>
                    <a:lnTo>
                      <a:pt x="46482" y="3047"/>
                    </a:lnTo>
                    <a:lnTo>
                      <a:pt x="49530" y="304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0"/>
              <p:cNvSpPr/>
              <p:nvPr/>
            </p:nvSpPr>
            <p:spPr>
              <a:xfrm>
                <a:off x="5239511" y="3011423"/>
                <a:ext cx="94615" cy="22860"/>
              </a:xfrm>
              <a:custGeom>
                <a:rect b="b" l="l" r="r" t="t"/>
                <a:pathLst>
                  <a:path extrusionOk="0" h="22860" w="94614">
                    <a:moveTo>
                      <a:pt x="0" y="22860"/>
                    </a:moveTo>
                    <a:lnTo>
                      <a:pt x="12894" y="20204"/>
                    </a:lnTo>
                    <a:lnTo>
                      <a:pt x="25431" y="17049"/>
                    </a:lnTo>
                    <a:lnTo>
                      <a:pt x="37826" y="13751"/>
                    </a:lnTo>
                    <a:lnTo>
                      <a:pt x="50292" y="10668"/>
                    </a:lnTo>
                    <a:lnTo>
                      <a:pt x="61591" y="8572"/>
                    </a:lnTo>
                    <a:lnTo>
                      <a:pt x="72675" y="6477"/>
                    </a:lnTo>
                    <a:lnTo>
                      <a:pt x="83617" y="3810"/>
                    </a:lnTo>
                    <a:lnTo>
                      <a:pt x="9448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8" name="Google Shape;398;p10"/>
          <p:cNvGrpSpPr/>
          <p:nvPr/>
        </p:nvGrpSpPr>
        <p:grpSpPr>
          <a:xfrm>
            <a:off x="1132660" y="2616189"/>
            <a:ext cx="8109521" cy="3584205"/>
            <a:chOff x="3143986" y="3634714"/>
            <a:chExt cx="6102146" cy="2565680"/>
          </a:xfrm>
        </p:grpSpPr>
        <p:pic>
          <p:nvPicPr>
            <p:cNvPr id="399" name="Google Shape;399;p1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347690" y="4893538"/>
              <a:ext cx="106730" cy="784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0" name="Google Shape;400;p10"/>
            <p:cNvSpPr/>
            <p:nvPr/>
          </p:nvSpPr>
          <p:spPr>
            <a:xfrm>
              <a:off x="6594347" y="4344923"/>
              <a:ext cx="1288415" cy="163195"/>
            </a:xfrm>
            <a:custGeom>
              <a:rect b="b" l="l" r="r" t="t"/>
              <a:pathLst>
                <a:path extrusionOk="0" h="163195" w="1288415">
                  <a:moveTo>
                    <a:pt x="0" y="138684"/>
                  </a:moveTo>
                  <a:lnTo>
                    <a:pt x="47363" y="156900"/>
                  </a:lnTo>
                  <a:lnTo>
                    <a:pt x="86975" y="162948"/>
                  </a:lnTo>
                  <a:lnTo>
                    <a:pt x="110013" y="162687"/>
                  </a:lnTo>
                  <a:lnTo>
                    <a:pt x="155448" y="155448"/>
                  </a:lnTo>
                  <a:lnTo>
                    <a:pt x="220884" y="135636"/>
                  </a:lnTo>
                  <a:lnTo>
                    <a:pt x="253281" y="124372"/>
                  </a:lnTo>
                  <a:lnTo>
                    <a:pt x="285750" y="113538"/>
                  </a:lnTo>
                  <a:lnTo>
                    <a:pt x="327171" y="102322"/>
                  </a:lnTo>
                  <a:lnTo>
                    <a:pt x="369093" y="92964"/>
                  </a:lnTo>
                  <a:lnTo>
                    <a:pt x="411444" y="85891"/>
                  </a:lnTo>
                  <a:lnTo>
                    <a:pt x="454152" y="81534"/>
                  </a:lnTo>
                  <a:lnTo>
                    <a:pt x="494692" y="80652"/>
                  </a:lnTo>
                  <a:lnTo>
                    <a:pt x="534447" y="82486"/>
                  </a:lnTo>
                  <a:lnTo>
                    <a:pt x="574059" y="86891"/>
                  </a:lnTo>
                  <a:lnTo>
                    <a:pt x="614172" y="93726"/>
                  </a:lnTo>
                  <a:lnTo>
                    <a:pt x="671322" y="108204"/>
                  </a:lnTo>
                  <a:lnTo>
                    <a:pt x="728472" y="124968"/>
                  </a:lnTo>
                  <a:lnTo>
                    <a:pt x="752856" y="133635"/>
                  </a:lnTo>
                  <a:lnTo>
                    <a:pt x="765119" y="137933"/>
                  </a:lnTo>
                  <a:lnTo>
                    <a:pt x="777240" y="141732"/>
                  </a:lnTo>
                  <a:lnTo>
                    <a:pt x="784098" y="144018"/>
                  </a:lnTo>
                  <a:lnTo>
                    <a:pt x="784098" y="140970"/>
                  </a:lnTo>
                  <a:lnTo>
                    <a:pt x="813399" y="105632"/>
                  </a:lnTo>
                  <a:lnTo>
                    <a:pt x="848868" y="85391"/>
                  </a:lnTo>
                  <a:lnTo>
                    <a:pt x="903446" y="75676"/>
                  </a:lnTo>
                  <a:lnTo>
                    <a:pt x="969454" y="74580"/>
                  </a:lnTo>
                  <a:lnTo>
                    <a:pt x="1007744" y="75057"/>
                  </a:lnTo>
                  <a:lnTo>
                    <a:pt x="1046035" y="75533"/>
                  </a:lnTo>
                  <a:lnTo>
                    <a:pt x="1084326" y="75438"/>
                  </a:lnTo>
                  <a:lnTo>
                    <a:pt x="1155001" y="69722"/>
                  </a:lnTo>
                  <a:lnTo>
                    <a:pt x="1224534" y="57149"/>
                  </a:lnTo>
                  <a:lnTo>
                    <a:pt x="1271146" y="44076"/>
                  </a:lnTo>
                  <a:lnTo>
                    <a:pt x="1287958" y="25931"/>
                  </a:lnTo>
                  <a:lnTo>
                    <a:pt x="1282160" y="15620"/>
                  </a:lnTo>
                  <a:lnTo>
                    <a:pt x="1272504" y="6453"/>
                  </a:lnTo>
                  <a:lnTo>
                    <a:pt x="1264920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7111745" y="6028944"/>
              <a:ext cx="1256030" cy="171450"/>
            </a:xfrm>
            <a:custGeom>
              <a:rect b="b" l="l" r="r" t="t"/>
              <a:pathLst>
                <a:path extrusionOk="0" h="171450" w="1256029">
                  <a:moveTo>
                    <a:pt x="0" y="82296"/>
                  </a:moveTo>
                  <a:lnTo>
                    <a:pt x="44469" y="116478"/>
                  </a:lnTo>
                  <a:lnTo>
                    <a:pt x="85022" y="136505"/>
                  </a:lnTo>
                  <a:lnTo>
                    <a:pt x="134576" y="148339"/>
                  </a:lnTo>
                  <a:lnTo>
                    <a:pt x="160782" y="150114"/>
                  </a:lnTo>
                  <a:lnTo>
                    <a:pt x="198096" y="147839"/>
                  </a:lnTo>
                  <a:lnTo>
                    <a:pt x="234696" y="141065"/>
                  </a:lnTo>
                  <a:lnTo>
                    <a:pt x="270724" y="131575"/>
                  </a:lnTo>
                  <a:lnTo>
                    <a:pt x="306324" y="121158"/>
                  </a:lnTo>
                  <a:lnTo>
                    <a:pt x="351068" y="107472"/>
                  </a:lnTo>
                  <a:lnTo>
                    <a:pt x="395813" y="94335"/>
                  </a:lnTo>
                  <a:lnTo>
                    <a:pt x="440740" y="82478"/>
                  </a:lnTo>
                  <a:lnTo>
                    <a:pt x="486034" y="72633"/>
                  </a:lnTo>
                  <a:lnTo>
                    <a:pt x="531876" y="65532"/>
                  </a:lnTo>
                  <a:lnTo>
                    <a:pt x="573488" y="61864"/>
                  </a:lnTo>
                  <a:lnTo>
                    <a:pt x="615600" y="61341"/>
                  </a:lnTo>
                  <a:lnTo>
                    <a:pt x="657570" y="64246"/>
                  </a:lnTo>
                  <a:lnTo>
                    <a:pt x="698754" y="70866"/>
                  </a:lnTo>
                  <a:lnTo>
                    <a:pt x="755046" y="89058"/>
                  </a:lnTo>
                  <a:lnTo>
                    <a:pt x="806196" y="118110"/>
                  </a:lnTo>
                  <a:lnTo>
                    <a:pt x="834163" y="148435"/>
                  </a:lnTo>
                  <a:lnTo>
                    <a:pt x="842010" y="165354"/>
                  </a:lnTo>
                  <a:lnTo>
                    <a:pt x="842010" y="166878"/>
                  </a:lnTo>
                  <a:lnTo>
                    <a:pt x="842010" y="171450"/>
                  </a:lnTo>
                  <a:lnTo>
                    <a:pt x="848046" y="167199"/>
                  </a:lnTo>
                  <a:lnTo>
                    <a:pt x="853725" y="162591"/>
                  </a:lnTo>
                  <a:lnTo>
                    <a:pt x="859262" y="157841"/>
                  </a:lnTo>
                  <a:lnTo>
                    <a:pt x="864869" y="153162"/>
                  </a:lnTo>
                  <a:lnTo>
                    <a:pt x="898493" y="124015"/>
                  </a:lnTo>
                  <a:lnTo>
                    <a:pt x="934974" y="98298"/>
                  </a:lnTo>
                  <a:lnTo>
                    <a:pt x="975360" y="81819"/>
                  </a:lnTo>
                  <a:lnTo>
                    <a:pt x="1018032" y="76200"/>
                  </a:lnTo>
                  <a:lnTo>
                    <a:pt x="1043963" y="77128"/>
                  </a:lnTo>
                  <a:lnTo>
                    <a:pt x="1069467" y="80772"/>
                  </a:lnTo>
                  <a:lnTo>
                    <a:pt x="1094970" y="84986"/>
                  </a:lnTo>
                  <a:lnTo>
                    <a:pt x="1120902" y="87630"/>
                  </a:lnTo>
                  <a:lnTo>
                    <a:pt x="1169122" y="82272"/>
                  </a:lnTo>
                  <a:lnTo>
                    <a:pt x="1217295" y="61722"/>
                  </a:lnTo>
                  <a:lnTo>
                    <a:pt x="1251596" y="30325"/>
                  </a:lnTo>
                  <a:lnTo>
                    <a:pt x="1255716" y="11441"/>
                  </a:lnTo>
                  <a:lnTo>
                    <a:pt x="1255776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3225545" y="4552188"/>
              <a:ext cx="1602740" cy="314960"/>
            </a:xfrm>
            <a:custGeom>
              <a:rect b="b" l="l" r="r" t="t"/>
              <a:pathLst>
                <a:path extrusionOk="0" h="314960" w="1602739">
                  <a:moveTo>
                    <a:pt x="0" y="184404"/>
                  </a:moveTo>
                  <a:lnTo>
                    <a:pt x="8596" y="193202"/>
                  </a:lnTo>
                  <a:lnTo>
                    <a:pt x="17335" y="202215"/>
                  </a:lnTo>
                  <a:lnTo>
                    <a:pt x="26360" y="211085"/>
                  </a:lnTo>
                  <a:lnTo>
                    <a:pt x="64103" y="237886"/>
                  </a:lnTo>
                  <a:lnTo>
                    <a:pt x="102679" y="251650"/>
                  </a:lnTo>
                  <a:lnTo>
                    <a:pt x="152638" y="259734"/>
                  </a:lnTo>
                  <a:lnTo>
                    <a:pt x="173736" y="260699"/>
                  </a:lnTo>
                  <a:lnTo>
                    <a:pt x="194833" y="260663"/>
                  </a:lnTo>
                  <a:lnTo>
                    <a:pt x="241339" y="257210"/>
                  </a:lnTo>
                  <a:lnTo>
                    <a:pt x="292155" y="247947"/>
                  </a:lnTo>
                  <a:lnTo>
                    <a:pt x="342590" y="236041"/>
                  </a:lnTo>
                  <a:lnTo>
                    <a:pt x="368046" y="229838"/>
                  </a:lnTo>
                  <a:lnTo>
                    <a:pt x="419100" y="217932"/>
                  </a:lnTo>
                  <a:lnTo>
                    <a:pt x="468249" y="207930"/>
                  </a:lnTo>
                  <a:lnTo>
                    <a:pt x="517398" y="199644"/>
                  </a:lnTo>
                  <a:lnTo>
                    <a:pt x="541520" y="195679"/>
                  </a:lnTo>
                  <a:lnTo>
                    <a:pt x="590049" y="188606"/>
                  </a:lnTo>
                  <a:lnTo>
                    <a:pt x="637484" y="184058"/>
                  </a:lnTo>
                  <a:lnTo>
                    <a:pt x="683823" y="182606"/>
                  </a:lnTo>
                  <a:lnTo>
                    <a:pt x="707136" y="182880"/>
                  </a:lnTo>
                  <a:lnTo>
                    <a:pt x="746855" y="187928"/>
                  </a:lnTo>
                  <a:lnTo>
                    <a:pt x="784860" y="200406"/>
                  </a:lnTo>
                  <a:lnTo>
                    <a:pt x="832008" y="229123"/>
                  </a:lnTo>
                  <a:lnTo>
                    <a:pt x="864298" y="262223"/>
                  </a:lnTo>
                  <a:lnTo>
                    <a:pt x="884872" y="298323"/>
                  </a:lnTo>
                  <a:lnTo>
                    <a:pt x="887063" y="304299"/>
                  </a:lnTo>
                  <a:lnTo>
                    <a:pt x="889254" y="310134"/>
                  </a:lnTo>
                  <a:lnTo>
                    <a:pt x="890016" y="311658"/>
                  </a:lnTo>
                  <a:lnTo>
                    <a:pt x="890778" y="313181"/>
                  </a:lnTo>
                  <a:lnTo>
                    <a:pt x="891540" y="314705"/>
                  </a:lnTo>
                  <a:lnTo>
                    <a:pt x="895350" y="309372"/>
                  </a:lnTo>
                  <a:lnTo>
                    <a:pt x="898397" y="304038"/>
                  </a:lnTo>
                  <a:lnTo>
                    <a:pt x="902208" y="298703"/>
                  </a:lnTo>
                  <a:lnTo>
                    <a:pt x="925068" y="265175"/>
                  </a:lnTo>
                  <a:lnTo>
                    <a:pt x="953678" y="234529"/>
                  </a:lnTo>
                  <a:lnTo>
                    <a:pt x="1001172" y="203549"/>
                  </a:lnTo>
                  <a:lnTo>
                    <a:pt x="1041654" y="188975"/>
                  </a:lnTo>
                  <a:lnTo>
                    <a:pt x="1084421" y="176783"/>
                  </a:lnTo>
                  <a:lnTo>
                    <a:pt x="1127760" y="166877"/>
                  </a:lnTo>
                  <a:lnTo>
                    <a:pt x="1172718" y="157638"/>
                  </a:lnTo>
                  <a:lnTo>
                    <a:pt x="1217676" y="150113"/>
                  </a:lnTo>
                  <a:lnTo>
                    <a:pt x="1259300" y="145446"/>
                  </a:lnTo>
                  <a:lnTo>
                    <a:pt x="1301496" y="142493"/>
                  </a:lnTo>
                  <a:lnTo>
                    <a:pt x="1339977" y="140969"/>
                  </a:lnTo>
                  <a:lnTo>
                    <a:pt x="1359146" y="140350"/>
                  </a:lnTo>
                  <a:lnTo>
                    <a:pt x="1414653" y="136016"/>
                  </a:lnTo>
                  <a:lnTo>
                    <a:pt x="1468755" y="126753"/>
                  </a:lnTo>
                  <a:lnTo>
                    <a:pt x="1520190" y="108965"/>
                  </a:lnTo>
                  <a:lnTo>
                    <a:pt x="1564231" y="81855"/>
                  </a:lnTo>
                  <a:lnTo>
                    <a:pt x="1592770" y="52863"/>
                  </a:lnTo>
                  <a:lnTo>
                    <a:pt x="1602486" y="32003"/>
                  </a:lnTo>
                  <a:lnTo>
                    <a:pt x="1599116" y="18430"/>
                  </a:lnTo>
                  <a:lnTo>
                    <a:pt x="1586960" y="9715"/>
                  </a:lnTo>
                  <a:lnTo>
                    <a:pt x="1571517" y="4143"/>
                  </a:lnTo>
                  <a:lnTo>
                    <a:pt x="1558290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3" name="Google Shape;403;p1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143986" y="4184878"/>
              <a:ext cx="141782" cy="238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" name="Google Shape;404;p10"/>
            <p:cNvSpPr/>
            <p:nvPr/>
          </p:nvSpPr>
          <p:spPr>
            <a:xfrm>
              <a:off x="3375362" y="4058411"/>
              <a:ext cx="97155" cy="566420"/>
            </a:xfrm>
            <a:custGeom>
              <a:rect b="b" l="l" r="r" t="t"/>
              <a:pathLst>
                <a:path extrusionOk="0" h="566420" w="97154">
                  <a:moveTo>
                    <a:pt x="78021" y="0"/>
                  </a:moveTo>
                  <a:lnTo>
                    <a:pt x="75735" y="1524"/>
                  </a:lnTo>
                  <a:lnTo>
                    <a:pt x="74211" y="2286"/>
                  </a:lnTo>
                  <a:lnTo>
                    <a:pt x="71925" y="3810"/>
                  </a:lnTo>
                  <a:lnTo>
                    <a:pt x="66591" y="9144"/>
                  </a:lnTo>
                  <a:lnTo>
                    <a:pt x="62019" y="18288"/>
                  </a:lnTo>
                  <a:lnTo>
                    <a:pt x="59733" y="25146"/>
                  </a:lnTo>
                  <a:lnTo>
                    <a:pt x="51184" y="47124"/>
                  </a:lnTo>
                  <a:lnTo>
                    <a:pt x="38945" y="92225"/>
                  </a:lnTo>
                  <a:lnTo>
                    <a:pt x="28146" y="141815"/>
                  </a:lnTo>
                  <a:lnTo>
                    <a:pt x="17645" y="195322"/>
                  </a:lnTo>
                  <a:lnTo>
                    <a:pt x="9536" y="249947"/>
                  </a:lnTo>
                  <a:lnTo>
                    <a:pt x="3821" y="305121"/>
                  </a:lnTo>
                  <a:lnTo>
                    <a:pt x="738" y="356663"/>
                  </a:lnTo>
                  <a:lnTo>
                    <a:pt x="0" y="404574"/>
                  </a:lnTo>
                  <a:lnTo>
                    <a:pt x="1059" y="428244"/>
                  </a:lnTo>
                  <a:lnTo>
                    <a:pt x="11239" y="479679"/>
                  </a:lnTo>
                  <a:lnTo>
                    <a:pt x="28777" y="518445"/>
                  </a:lnTo>
                  <a:lnTo>
                    <a:pt x="57638" y="550164"/>
                  </a:lnTo>
                  <a:lnTo>
                    <a:pt x="90463" y="565749"/>
                  </a:lnTo>
                  <a:lnTo>
                    <a:pt x="97071" y="566166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5" name="Google Shape;405;p10"/>
            <p:cNvGrpSpPr/>
            <p:nvPr/>
          </p:nvGrpSpPr>
          <p:grpSpPr>
            <a:xfrm>
              <a:off x="3586734" y="4153661"/>
              <a:ext cx="81534" cy="305562"/>
              <a:chOff x="3586734" y="4153661"/>
              <a:chExt cx="81534" cy="305562"/>
            </a:xfrm>
          </p:grpSpPr>
          <p:sp>
            <p:nvSpPr>
              <p:cNvPr id="406" name="Google Shape;406;p10"/>
              <p:cNvSpPr/>
              <p:nvPr/>
            </p:nvSpPr>
            <p:spPr>
              <a:xfrm>
                <a:off x="3586734" y="4162043"/>
                <a:ext cx="24765" cy="297180"/>
              </a:xfrm>
              <a:custGeom>
                <a:rect b="b" l="l" r="r" t="t"/>
                <a:pathLst>
                  <a:path extrusionOk="0" h="297179" w="24764">
                    <a:moveTo>
                      <a:pt x="0" y="0"/>
                    </a:moveTo>
                    <a:lnTo>
                      <a:pt x="964" y="18288"/>
                    </a:lnTo>
                    <a:lnTo>
                      <a:pt x="2571" y="36576"/>
                    </a:lnTo>
                    <a:lnTo>
                      <a:pt x="4607" y="54864"/>
                    </a:lnTo>
                    <a:lnTo>
                      <a:pt x="6858" y="73152"/>
                    </a:lnTo>
                    <a:lnTo>
                      <a:pt x="9584" y="97285"/>
                    </a:lnTo>
                    <a:lnTo>
                      <a:pt x="14466" y="146125"/>
                    </a:lnTo>
                    <a:lnTo>
                      <a:pt x="18240" y="191702"/>
                    </a:lnTo>
                    <a:lnTo>
                      <a:pt x="19431" y="212502"/>
                    </a:lnTo>
                    <a:lnTo>
                      <a:pt x="20621" y="233160"/>
                    </a:lnTo>
                    <a:lnTo>
                      <a:pt x="22098" y="253746"/>
                    </a:lnTo>
                    <a:lnTo>
                      <a:pt x="22776" y="264033"/>
                    </a:lnTo>
                    <a:lnTo>
                      <a:pt x="23526" y="274320"/>
                    </a:lnTo>
                    <a:lnTo>
                      <a:pt x="24133" y="284606"/>
                    </a:lnTo>
                    <a:lnTo>
                      <a:pt x="24384" y="294894"/>
                    </a:lnTo>
                    <a:lnTo>
                      <a:pt x="24384" y="295656"/>
                    </a:lnTo>
                    <a:lnTo>
                      <a:pt x="24384" y="296418"/>
                    </a:lnTo>
                    <a:lnTo>
                      <a:pt x="24384" y="297180"/>
                    </a:lnTo>
                    <a:lnTo>
                      <a:pt x="24384" y="293370"/>
                    </a:lnTo>
                    <a:lnTo>
                      <a:pt x="24384" y="294132"/>
                    </a:lnTo>
                    <a:lnTo>
                      <a:pt x="24384" y="287274"/>
                    </a:lnTo>
                    <a:lnTo>
                      <a:pt x="24384" y="283464"/>
                    </a:lnTo>
                    <a:lnTo>
                      <a:pt x="24384" y="28041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0"/>
              <p:cNvSpPr/>
              <p:nvPr/>
            </p:nvSpPr>
            <p:spPr>
              <a:xfrm>
                <a:off x="3641598" y="4153661"/>
                <a:ext cx="26670" cy="273050"/>
              </a:xfrm>
              <a:custGeom>
                <a:rect b="b" l="l" r="r" t="t"/>
                <a:pathLst>
                  <a:path extrusionOk="0" h="273050" w="26670">
                    <a:moveTo>
                      <a:pt x="0" y="0"/>
                    </a:moveTo>
                    <a:lnTo>
                      <a:pt x="6215" y="51435"/>
                    </a:lnTo>
                    <a:lnTo>
                      <a:pt x="9322" y="92011"/>
                    </a:lnTo>
                    <a:lnTo>
                      <a:pt x="12442" y="138874"/>
                    </a:lnTo>
                    <a:lnTo>
                      <a:pt x="13716" y="162306"/>
                    </a:lnTo>
                    <a:lnTo>
                      <a:pt x="15466" y="185856"/>
                    </a:lnTo>
                    <a:lnTo>
                      <a:pt x="17430" y="209550"/>
                    </a:lnTo>
                    <a:lnTo>
                      <a:pt x="19823" y="233243"/>
                    </a:lnTo>
                    <a:lnTo>
                      <a:pt x="22860" y="256794"/>
                    </a:lnTo>
                    <a:lnTo>
                      <a:pt x="23622" y="261365"/>
                    </a:lnTo>
                    <a:lnTo>
                      <a:pt x="24384" y="266700"/>
                    </a:lnTo>
                    <a:lnTo>
                      <a:pt x="25908" y="271272"/>
                    </a:lnTo>
                    <a:lnTo>
                      <a:pt x="26670" y="272796"/>
                    </a:lnTo>
                    <a:lnTo>
                      <a:pt x="26670" y="268986"/>
                    </a:lnTo>
                    <a:lnTo>
                      <a:pt x="26670" y="264414"/>
                    </a:lnTo>
                    <a:lnTo>
                      <a:pt x="26670" y="26060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8" name="Google Shape;408;p10"/>
            <p:cNvGrpSpPr/>
            <p:nvPr/>
          </p:nvGrpSpPr>
          <p:grpSpPr>
            <a:xfrm>
              <a:off x="3752824" y="4071340"/>
              <a:ext cx="317804" cy="333781"/>
              <a:chOff x="3752824" y="4071340"/>
              <a:chExt cx="317804" cy="333781"/>
            </a:xfrm>
          </p:grpSpPr>
          <p:pic>
            <p:nvPicPr>
              <p:cNvPr id="409" name="Google Shape;409;p10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3752824" y="4071340"/>
                <a:ext cx="128828" cy="2713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" name="Google Shape;410;p10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3904462" y="4278604"/>
                <a:ext cx="166166" cy="1265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1" name="Google Shape;411;p10"/>
            <p:cNvSpPr/>
            <p:nvPr/>
          </p:nvSpPr>
          <p:spPr>
            <a:xfrm>
              <a:off x="4181855" y="4213859"/>
              <a:ext cx="71120" cy="4445"/>
            </a:xfrm>
            <a:custGeom>
              <a:rect b="b" l="l" r="r" t="t"/>
              <a:pathLst>
                <a:path extrusionOk="0" h="4445" w="71120">
                  <a:moveTo>
                    <a:pt x="0" y="762"/>
                  </a:moveTo>
                  <a:lnTo>
                    <a:pt x="10048" y="2738"/>
                  </a:lnTo>
                  <a:lnTo>
                    <a:pt x="19812" y="4000"/>
                  </a:lnTo>
                  <a:lnTo>
                    <a:pt x="29575" y="4405"/>
                  </a:lnTo>
                  <a:lnTo>
                    <a:pt x="39624" y="3810"/>
                  </a:lnTo>
                  <a:lnTo>
                    <a:pt x="48006" y="3810"/>
                  </a:lnTo>
                  <a:lnTo>
                    <a:pt x="55626" y="1524"/>
                  </a:lnTo>
                  <a:lnTo>
                    <a:pt x="64008" y="762"/>
                  </a:lnTo>
                  <a:lnTo>
                    <a:pt x="70866" y="0"/>
                  </a:lnTo>
                  <a:lnTo>
                    <a:pt x="64769" y="762"/>
                  </a:lnTo>
                  <a:lnTo>
                    <a:pt x="60960" y="1524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2" name="Google Shape;412;p10"/>
            <p:cNvGrpSpPr/>
            <p:nvPr/>
          </p:nvGrpSpPr>
          <p:grpSpPr>
            <a:xfrm>
              <a:off x="4377664" y="3953992"/>
              <a:ext cx="344474" cy="340640"/>
              <a:chOff x="4377664" y="3953992"/>
              <a:chExt cx="344474" cy="340640"/>
            </a:xfrm>
          </p:grpSpPr>
          <p:pic>
            <p:nvPicPr>
              <p:cNvPr id="413" name="Google Shape;413;p10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4377664" y="4136110"/>
                <a:ext cx="133210" cy="131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4" name="Google Shape;414;p10"/>
              <p:cNvSpPr/>
              <p:nvPr/>
            </p:nvSpPr>
            <p:spPr>
              <a:xfrm>
                <a:off x="4555997" y="4069842"/>
                <a:ext cx="39370" cy="224790"/>
              </a:xfrm>
              <a:custGeom>
                <a:rect b="b" l="l" r="r" t="t"/>
                <a:pathLst>
                  <a:path extrusionOk="0" h="224789" w="39370">
                    <a:moveTo>
                      <a:pt x="0" y="0"/>
                    </a:moveTo>
                    <a:lnTo>
                      <a:pt x="4226" y="15430"/>
                    </a:lnTo>
                    <a:lnTo>
                      <a:pt x="8667" y="30861"/>
                    </a:lnTo>
                    <a:lnTo>
                      <a:pt x="12965" y="46291"/>
                    </a:lnTo>
                    <a:lnTo>
                      <a:pt x="22240" y="85975"/>
                    </a:lnTo>
                    <a:lnTo>
                      <a:pt x="29194" y="135338"/>
                    </a:lnTo>
                    <a:lnTo>
                      <a:pt x="31813" y="173855"/>
                    </a:lnTo>
                    <a:lnTo>
                      <a:pt x="32385" y="187832"/>
                    </a:lnTo>
                    <a:lnTo>
                      <a:pt x="32956" y="201810"/>
                    </a:lnTo>
                    <a:lnTo>
                      <a:pt x="33528" y="215646"/>
                    </a:lnTo>
                    <a:lnTo>
                      <a:pt x="33528" y="224028"/>
                    </a:lnTo>
                    <a:lnTo>
                      <a:pt x="33528" y="220979"/>
                    </a:lnTo>
                    <a:lnTo>
                      <a:pt x="35052" y="224790"/>
                    </a:lnTo>
                    <a:lnTo>
                      <a:pt x="38100" y="217932"/>
                    </a:lnTo>
                    <a:lnTo>
                      <a:pt x="38862" y="214122"/>
                    </a:lnTo>
                    <a:lnTo>
                      <a:pt x="38862" y="20878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0"/>
              <p:cNvSpPr/>
              <p:nvPr/>
            </p:nvSpPr>
            <p:spPr>
              <a:xfrm>
                <a:off x="4618481" y="4059936"/>
                <a:ext cx="13970" cy="232410"/>
              </a:xfrm>
              <a:custGeom>
                <a:rect b="b" l="l" r="r" t="t"/>
                <a:pathLst>
                  <a:path extrusionOk="0" h="232410" w="13970">
                    <a:moveTo>
                      <a:pt x="0" y="0"/>
                    </a:moveTo>
                    <a:lnTo>
                      <a:pt x="392" y="19180"/>
                    </a:lnTo>
                    <a:lnTo>
                      <a:pt x="1428" y="38004"/>
                    </a:lnTo>
                    <a:lnTo>
                      <a:pt x="2893" y="56685"/>
                    </a:lnTo>
                    <a:lnTo>
                      <a:pt x="4572" y="75438"/>
                    </a:lnTo>
                    <a:lnTo>
                      <a:pt x="6262" y="94428"/>
                    </a:lnTo>
                    <a:lnTo>
                      <a:pt x="7810" y="113633"/>
                    </a:lnTo>
                    <a:lnTo>
                      <a:pt x="9072" y="132980"/>
                    </a:lnTo>
                    <a:lnTo>
                      <a:pt x="9906" y="152400"/>
                    </a:lnTo>
                    <a:lnTo>
                      <a:pt x="10025" y="171378"/>
                    </a:lnTo>
                    <a:lnTo>
                      <a:pt x="9715" y="190500"/>
                    </a:lnTo>
                    <a:lnTo>
                      <a:pt x="9691" y="209621"/>
                    </a:lnTo>
                    <a:lnTo>
                      <a:pt x="10668" y="228600"/>
                    </a:lnTo>
                    <a:lnTo>
                      <a:pt x="11430" y="230886"/>
                    </a:lnTo>
                    <a:lnTo>
                      <a:pt x="11430" y="231647"/>
                    </a:lnTo>
                    <a:lnTo>
                      <a:pt x="12192" y="232410"/>
                    </a:lnTo>
                    <a:lnTo>
                      <a:pt x="13716" y="224790"/>
                    </a:lnTo>
                    <a:lnTo>
                      <a:pt x="13716" y="215646"/>
                    </a:lnTo>
                    <a:lnTo>
                      <a:pt x="13716" y="20726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6" name="Google Shape;416;p10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4626838" y="3953992"/>
                <a:ext cx="95300" cy="1067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7" name="Google Shape;417;p10"/>
            <p:cNvSpPr/>
            <p:nvPr/>
          </p:nvSpPr>
          <p:spPr>
            <a:xfrm>
              <a:off x="4801361" y="3891534"/>
              <a:ext cx="104139" cy="466725"/>
            </a:xfrm>
            <a:custGeom>
              <a:rect b="b" l="l" r="r" t="t"/>
              <a:pathLst>
                <a:path extrusionOk="0" h="466725" w="104139">
                  <a:moveTo>
                    <a:pt x="0" y="0"/>
                  </a:moveTo>
                  <a:lnTo>
                    <a:pt x="43183" y="35790"/>
                  </a:lnTo>
                  <a:lnTo>
                    <a:pt x="68580" y="73640"/>
                  </a:lnTo>
                  <a:lnTo>
                    <a:pt x="89154" y="120717"/>
                  </a:lnTo>
                  <a:lnTo>
                    <a:pt x="101024" y="174736"/>
                  </a:lnTo>
                  <a:lnTo>
                    <a:pt x="103620" y="235124"/>
                  </a:lnTo>
                  <a:lnTo>
                    <a:pt x="101346" y="265176"/>
                  </a:lnTo>
                  <a:lnTo>
                    <a:pt x="91821" y="323373"/>
                  </a:lnTo>
                  <a:lnTo>
                    <a:pt x="77724" y="381000"/>
                  </a:lnTo>
                  <a:lnTo>
                    <a:pt x="63365" y="431363"/>
                  </a:lnTo>
                  <a:lnTo>
                    <a:pt x="55626" y="454152"/>
                  </a:lnTo>
                  <a:lnTo>
                    <a:pt x="53340" y="460248"/>
                  </a:lnTo>
                  <a:lnTo>
                    <a:pt x="50292" y="466344"/>
                  </a:lnTo>
                  <a:lnTo>
                    <a:pt x="49530" y="466344"/>
                  </a:lnTo>
                  <a:lnTo>
                    <a:pt x="48768" y="464820"/>
                  </a:lnTo>
                  <a:lnTo>
                    <a:pt x="47244" y="464820"/>
                  </a:lnTo>
                  <a:lnTo>
                    <a:pt x="45720" y="461772"/>
                  </a:lnTo>
                  <a:lnTo>
                    <a:pt x="44196" y="458723"/>
                  </a:lnTo>
                  <a:lnTo>
                    <a:pt x="43434" y="456438"/>
                  </a:lnTo>
                  <a:lnTo>
                    <a:pt x="42672" y="45339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8" name="Google Shape;418;p10"/>
            <p:cNvGrpSpPr/>
            <p:nvPr/>
          </p:nvGrpSpPr>
          <p:grpSpPr>
            <a:xfrm>
              <a:off x="5234940" y="4155186"/>
              <a:ext cx="86360" cy="67818"/>
              <a:chOff x="5234940" y="4155186"/>
              <a:chExt cx="86360" cy="67818"/>
            </a:xfrm>
          </p:grpSpPr>
          <p:sp>
            <p:nvSpPr>
              <p:cNvPr id="419" name="Google Shape;419;p10"/>
              <p:cNvSpPr/>
              <p:nvPr/>
            </p:nvSpPr>
            <p:spPr>
              <a:xfrm>
                <a:off x="5234940" y="4155186"/>
                <a:ext cx="60325" cy="13335"/>
              </a:xfrm>
              <a:custGeom>
                <a:rect b="b" l="l" r="r" t="t"/>
                <a:pathLst>
                  <a:path extrusionOk="0" h="13335" w="60325">
                    <a:moveTo>
                      <a:pt x="0" y="12953"/>
                    </a:moveTo>
                    <a:lnTo>
                      <a:pt x="38100" y="6857"/>
                    </a:lnTo>
                    <a:lnTo>
                      <a:pt x="59436" y="0"/>
                    </a:lnTo>
                    <a:lnTo>
                      <a:pt x="60198" y="2285"/>
                    </a:lnTo>
                    <a:lnTo>
                      <a:pt x="60198" y="3809"/>
                    </a:lnTo>
                    <a:lnTo>
                      <a:pt x="59436" y="5333"/>
                    </a:lnTo>
                    <a:lnTo>
                      <a:pt x="57912" y="609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0"/>
              <p:cNvSpPr/>
              <p:nvPr/>
            </p:nvSpPr>
            <p:spPr>
              <a:xfrm>
                <a:off x="5250180" y="4211574"/>
                <a:ext cx="71120" cy="11430"/>
              </a:xfrm>
              <a:custGeom>
                <a:rect b="b" l="l" r="r" t="t"/>
                <a:pathLst>
                  <a:path extrusionOk="0" h="11429" w="71120">
                    <a:moveTo>
                      <a:pt x="0" y="9905"/>
                    </a:moveTo>
                    <a:lnTo>
                      <a:pt x="12549" y="10810"/>
                    </a:lnTo>
                    <a:lnTo>
                      <a:pt x="24384" y="10286"/>
                    </a:lnTo>
                    <a:lnTo>
                      <a:pt x="36218" y="8620"/>
                    </a:lnTo>
                    <a:lnTo>
                      <a:pt x="48768" y="6095"/>
                    </a:lnTo>
                    <a:lnTo>
                      <a:pt x="56388" y="4571"/>
                    </a:lnTo>
                    <a:lnTo>
                      <a:pt x="64008" y="2285"/>
                    </a:lnTo>
                    <a:lnTo>
                      <a:pt x="7086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21" name="Google Shape;421;p10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5746216" y="4082770"/>
              <a:ext cx="121970" cy="214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Google Shape;422;p10"/>
            <p:cNvSpPr/>
            <p:nvPr/>
          </p:nvSpPr>
          <p:spPr>
            <a:xfrm>
              <a:off x="5984402" y="3877055"/>
              <a:ext cx="134620" cy="682625"/>
            </a:xfrm>
            <a:custGeom>
              <a:rect b="b" l="l" r="r" t="t"/>
              <a:pathLst>
                <a:path extrusionOk="0" h="682625" w="134620">
                  <a:moveTo>
                    <a:pt x="110835" y="1524"/>
                  </a:moveTo>
                  <a:lnTo>
                    <a:pt x="105501" y="1524"/>
                  </a:lnTo>
                  <a:lnTo>
                    <a:pt x="97881" y="0"/>
                  </a:lnTo>
                  <a:lnTo>
                    <a:pt x="92547" y="3810"/>
                  </a:lnTo>
                  <a:lnTo>
                    <a:pt x="61852" y="51768"/>
                  </a:lnTo>
                  <a:lnTo>
                    <a:pt x="47422" y="95107"/>
                  </a:lnTo>
                  <a:lnTo>
                    <a:pt x="33456" y="152352"/>
                  </a:lnTo>
                  <a:lnTo>
                    <a:pt x="19954" y="223218"/>
                  </a:lnTo>
                  <a:lnTo>
                    <a:pt x="8917" y="295786"/>
                  </a:lnTo>
                  <a:lnTo>
                    <a:pt x="2059" y="369772"/>
                  </a:lnTo>
                  <a:lnTo>
                    <a:pt x="0" y="448163"/>
                  </a:lnTo>
                  <a:lnTo>
                    <a:pt x="1012" y="489489"/>
                  </a:lnTo>
                  <a:lnTo>
                    <a:pt x="4738" y="530673"/>
                  </a:lnTo>
                  <a:lnTo>
                    <a:pt x="12537" y="571500"/>
                  </a:lnTo>
                  <a:lnTo>
                    <a:pt x="25967" y="614934"/>
                  </a:lnTo>
                  <a:lnTo>
                    <a:pt x="49113" y="653796"/>
                  </a:lnTo>
                  <a:lnTo>
                    <a:pt x="83296" y="677691"/>
                  </a:lnTo>
                  <a:lnTo>
                    <a:pt x="107346" y="682085"/>
                  </a:lnTo>
                  <a:lnTo>
                    <a:pt x="116645" y="681228"/>
                  </a:lnTo>
                  <a:lnTo>
                    <a:pt x="125515" y="678656"/>
                  </a:lnTo>
                  <a:lnTo>
                    <a:pt x="134457" y="67437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3" name="Google Shape;423;p10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377866" y="3894556"/>
              <a:ext cx="136496" cy="3175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4" name="Google Shape;424;p10"/>
            <p:cNvGrpSpPr/>
            <p:nvPr/>
          </p:nvGrpSpPr>
          <p:grpSpPr>
            <a:xfrm>
              <a:off x="6564985" y="4103858"/>
              <a:ext cx="293395" cy="137458"/>
              <a:chOff x="6564985" y="4103858"/>
              <a:chExt cx="293395" cy="137458"/>
            </a:xfrm>
          </p:grpSpPr>
          <p:pic>
            <p:nvPicPr>
              <p:cNvPr id="425" name="Google Shape;425;p10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6564985" y="4123918"/>
                <a:ext cx="177977" cy="1173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6" name="Google Shape;426;p10"/>
              <p:cNvSpPr/>
              <p:nvPr/>
            </p:nvSpPr>
            <p:spPr>
              <a:xfrm>
                <a:off x="6787895" y="4103858"/>
                <a:ext cx="70485" cy="7620"/>
              </a:xfrm>
              <a:custGeom>
                <a:rect b="b" l="l" r="r" t="t"/>
                <a:pathLst>
                  <a:path extrusionOk="0" h="7620" w="70484">
                    <a:moveTo>
                      <a:pt x="0" y="7131"/>
                    </a:moveTo>
                    <a:lnTo>
                      <a:pt x="41910" y="3321"/>
                    </a:lnTo>
                    <a:lnTo>
                      <a:pt x="46898" y="2214"/>
                    </a:lnTo>
                    <a:lnTo>
                      <a:pt x="53816" y="750"/>
                    </a:lnTo>
                    <a:lnTo>
                      <a:pt x="60876" y="0"/>
                    </a:lnTo>
                    <a:lnTo>
                      <a:pt x="66294" y="1035"/>
                    </a:lnTo>
                    <a:lnTo>
                      <a:pt x="70104" y="3321"/>
                    </a:lnTo>
                    <a:lnTo>
                      <a:pt x="65532" y="3321"/>
                    </a:lnTo>
                    <a:lnTo>
                      <a:pt x="64008" y="408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7" name="Google Shape;427;p10"/>
            <p:cNvGrpSpPr/>
            <p:nvPr/>
          </p:nvGrpSpPr>
          <p:grpSpPr>
            <a:xfrm>
              <a:off x="6991419" y="3871722"/>
              <a:ext cx="263709" cy="274320"/>
              <a:chOff x="6991419" y="3871722"/>
              <a:chExt cx="263709" cy="274320"/>
            </a:xfrm>
          </p:grpSpPr>
          <p:pic>
            <p:nvPicPr>
              <p:cNvPr id="428" name="Google Shape;428;p10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6991419" y="3967708"/>
                <a:ext cx="155320" cy="1551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9" name="Google Shape;429;p10"/>
              <p:cNvSpPr/>
              <p:nvPr/>
            </p:nvSpPr>
            <p:spPr>
              <a:xfrm>
                <a:off x="7175753" y="3871722"/>
                <a:ext cx="79375" cy="274320"/>
              </a:xfrm>
              <a:custGeom>
                <a:rect b="b" l="l" r="r" t="t"/>
                <a:pathLst>
                  <a:path extrusionOk="0" h="274320" w="79375">
                    <a:moveTo>
                      <a:pt x="0" y="0"/>
                    </a:moveTo>
                    <a:lnTo>
                      <a:pt x="36325" y="20788"/>
                    </a:lnTo>
                    <a:lnTo>
                      <a:pt x="62103" y="60197"/>
                    </a:lnTo>
                    <a:lnTo>
                      <a:pt x="78200" y="118395"/>
                    </a:lnTo>
                    <a:lnTo>
                      <a:pt x="79248" y="149351"/>
                    </a:lnTo>
                    <a:lnTo>
                      <a:pt x="76795" y="171223"/>
                    </a:lnTo>
                    <a:lnTo>
                      <a:pt x="62745" y="212681"/>
                    </a:lnTo>
                    <a:lnTo>
                      <a:pt x="35147" y="257079"/>
                    </a:lnTo>
                    <a:lnTo>
                      <a:pt x="24610" y="266592"/>
                    </a:lnTo>
                    <a:lnTo>
                      <a:pt x="11430" y="27432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0" name="Google Shape;430;p10"/>
            <p:cNvSpPr/>
            <p:nvPr/>
          </p:nvSpPr>
          <p:spPr>
            <a:xfrm>
              <a:off x="6273641" y="4024884"/>
              <a:ext cx="168910" cy="349885"/>
            </a:xfrm>
            <a:custGeom>
              <a:rect b="b" l="l" r="r" t="t"/>
              <a:pathLst>
                <a:path extrusionOk="0" h="349885" w="168910">
                  <a:moveTo>
                    <a:pt x="1428" y="0"/>
                  </a:moveTo>
                  <a:lnTo>
                    <a:pt x="821" y="48232"/>
                  </a:lnTo>
                  <a:lnTo>
                    <a:pt x="0" y="96678"/>
                  </a:lnTo>
                  <a:lnTo>
                    <a:pt x="464" y="144982"/>
                  </a:lnTo>
                  <a:lnTo>
                    <a:pt x="3714" y="192786"/>
                  </a:lnTo>
                  <a:lnTo>
                    <a:pt x="14478" y="246983"/>
                  </a:lnTo>
                  <a:lnTo>
                    <a:pt x="37242" y="297180"/>
                  </a:lnTo>
                  <a:lnTo>
                    <a:pt x="69246" y="331089"/>
                  </a:lnTo>
                  <a:lnTo>
                    <a:pt x="112680" y="348996"/>
                  </a:lnTo>
                  <a:lnTo>
                    <a:pt x="143637" y="349662"/>
                  </a:lnTo>
                  <a:lnTo>
                    <a:pt x="155436" y="349103"/>
                  </a:lnTo>
                  <a:lnTo>
                    <a:pt x="168306" y="347471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1" name="Google Shape;431;p10"/>
            <p:cNvGrpSpPr/>
            <p:nvPr/>
          </p:nvGrpSpPr>
          <p:grpSpPr>
            <a:xfrm>
              <a:off x="7477505" y="3819880"/>
              <a:ext cx="422935" cy="332385"/>
              <a:chOff x="7477505" y="3819880"/>
              <a:chExt cx="422935" cy="332385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7477505" y="3886200"/>
                <a:ext cx="97790" cy="266065"/>
              </a:xfrm>
              <a:custGeom>
                <a:rect b="b" l="l" r="r" t="t"/>
                <a:pathLst>
                  <a:path extrusionOk="0" h="266064" w="97790">
                    <a:moveTo>
                      <a:pt x="40385" y="0"/>
                    </a:moveTo>
                    <a:lnTo>
                      <a:pt x="14989" y="48006"/>
                    </a:lnTo>
                    <a:lnTo>
                      <a:pt x="4714" y="93285"/>
                    </a:lnTo>
                    <a:lnTo>
                      <a:pt x="47" y="147839"/>
                    </a:lnTo>
                    <a:lnTo>
                      <a:pt x="0" y="175260"/>
                    </a:lnTo>
                    <a:lnTo>
                      <a:pt x="1059" y="195512"/>
                    </a:lnTo>
                    <a:lnTo>
                      <a:pt x="9751" y="233445"/>
                    </a:lnTo>
                    <a:lnTo>
                      <a:pt x="37623" y="263747"/>
                    </a:lnTo>
                    <a:lnTo>
                      <a:pt x="48208" y="266021"/>
                    </a:lnTo>
                    <a:lnTo>
                      <a:pt x="59435" y="265938"/>
                    </a:lnTo>
                    <a:lnTo>
                      <a:pt x="72247" y="262806"/>
                    </a:lnTo>
                    <a:lnTo>
                      <a:pt x="81914" y="256317"/>
                    </a:lnTo>
                    <a:lnTo>
                      <a:pt x="89868" y="247399"/>
                    </a:lnTo>
                    <a:lnTo>
                      <a:pt x="97535" y="23698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3" name="Google Shape;433;p10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7569682" y="3819880"/>
                <a:ext cx="129114" cy="2492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4" name="Google Shape;434;p10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728940" y="3992092"/>
                <a:ext cx="171500" cy="1227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5" name="Google Shape;435;p10"/>
            <p:cNvSpPr/>
            <p:nvPr/>
          </p:nvSpPr>
          <p:spPr>
            <a:xfrm>
              <a:off x="7971281" y="3964685"/>
              <a:ext cx="57150" cy="14604"/>
            </a:xfrm>
            <a:custGeom>
              <a:rect b="b" l="l" r="r" t="t"/>
              <a:pathLst>
                <a:path extrusionOk="0" h="14604" w="57150">
                  <a:moveTo>
                    <a:pt x="0" y="14477"/>
                  </a:moveTo>
                  <a:lnTo>
                    <a:pt x="10834" y="13061"/>
                  </a:lnTo>
                  <a:lnTo>
                    <a:pt x="20955" y="11144"/>
                  </a:lnTo>
                  <a:lnTo>
                    <a:pt x="31075" y="8798"/>
                  </a:lnTo>
                  <a:lnTo>
                    <a:pt x="41910" y="6095"/>
                  </a:lnTo>
                  <a:lnTo>
                    <a:pt x="48768" y="4571"/>
                  </a:lnTo>
                  <a:lnTo>
                    <a:pt x="51816" y="4571"/>
                  </a:lnTo>
                  <a:lnTo>
                    <a:pt x="57150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6" name="Google Shape;436;p10"/>
            <p:cNvGrpSpPr/>
            <p:nvPr/>
          </p:nvGrpSpPr>
          <p:grpSpPr>
            <a:xfrm>
              <a:off x="8089342" y="3767328"/>
              <a:ext cx="245032" cy="264160"/>
              <a:chOff x="8089342" y="3767328"/>
              <a:chExt cx="245032" cy="264160"/>
            </a:xfrm>
          </p:grpSpPr>
          <p:pic>
            <p:nvPicPr>
              <p:cNvPr id="437" name="Google Shape;437;p10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8089342" y="3854170"/>
                <a:ext cx="161701" cy="1433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8" name="Google Shape;438;p10"/>
              <p:cNvSpPr/>
              <p:nvPr/>
            </p:nvSpPr>
            <p:spPr>
              <a:xfrm>
                <a:off x="8256269" y="3767328"/>
                <a:ext cx="78105" cy="264160"/>
              </a:xfrm>
              <a:custGeom>
                <a:rect b="b" l="l" r="r" t="t"/>
                <a:pathLst>
                  <a:path extrusionOk="0" h="264160" w="78104">
                    <a:moveTo>
                      <a:pt x="0" y="0"/>
                    </a:moveTo>
                    <a:lnTo>
                      <a:pt x="30218" y="28074"/>
                    </a:lnTo>
                    <a:lnTo>
                      <a:pt x="57721" y="70580"/>
                    </a:lnTo>
                    <a:lnTo>
                      <a:pt x="74806" y="121253"/>
                    </a:lnTo>
                    <a:lnTo>
                      <a:pt x="77831" y="157543"/>
                    </a:lnTo>
                    <a:lnTo>
                      <a:pt x="76200" y="175260"/>
                    </a:lnTo>
                    <a:lnTo>
                      <a:pt x="55518" y="221444"/>
                    </a:lnTo>
                    <a:lnTo>
                      <a:pt x="30384" y="251174"/>
                    </a:lnTo>
                    <a:lnTo>
                      <a:pt x="12954" y="263652"/>
                    </a:lnTo>
                    <a:lnTo>
                      <a:pt x="12192" y="263652"/>
                    </a:lnTo>
                    <a:lnTo>
                      <a:pt x="11430" y="26365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9" name="Google Shape;439;p10"/>
            <p:cNvSpPr/>
            <p:nvPr/>
          </p:nvSpPr>
          <p:spPr>
            <a:xfrm>
              <a:off x="8407145" y="3675126"/>
              <a:ext cx="112395" cy="514350"/>
            </a:xfrm>
            <a:custGeom>
              <a:rect b="b" l="l" r="r" t="t"/>
              <a:pathLst>
                <a:path extrusionOk="0" h="514350" w="112395">
                  <a:moveTo>
                    <a:pt x="22859" y="0"/>
                  </a:moveTo>
                  <a:lnTo>
                    <a:pt x="30420" y="12203"/>
                  </a:lnTo>
                  <a:lnTo>
                    <a:pt x="38195" y="23907"/>
                  </a:lnTo>
                  <a:lnTo>
                    <a:pt x="46112" y="35468"/>
                  </a:lnTo>
                  <a:lnTo>
                    <a:pt x="54101" y="47243"/>
                  </a:lnTo>
                  <a:lnTo>
                    <a:pt x="78009" y="85820"/>
                  </a:lnTo>
                  <a:lnTo>
                    <a:pt x="96773" y="127253"/>
                  </a:lnTo>
                  <a:lnTo>
                    <a:pt x="108680" y="177736"/>
                  </a:lnTo>
                  <a:lnTo>
                    <a:pt x="112013" y="229361"/>
                  </a:lnTo>
                  <a:lnTo>
                    <a:pt x="111335" y="258127"/>
                  </a:lnTo>
                  <a:lnTo>
                    <a:pt x="103120" y="314229"/>
                  </a:lnTo>
                  <a:lnTo>
                    <a:pt x="85058" y="374618"/>
                  </a:lnTo>
                  <a:lnTo>
                    <a:pt x="56578" y="436435"/>
                  </a:lnTo>
                  <a:lnTo>
                    <a:pt x="32504" y="476952"/>
                  </a:lnTo>
                  <a:lnTo>
                    <a:pt x="9143" y="507492"/>
                  </a:lnTo>
                  <a:lnTo>
                    <a:pt x="8381" y="508254"/>
                  </a:lnTo>
                  <a:lnTo>
                    <a:pt x="4571" y="512826"/>
                  </a:lnTo>
                  <a:lnTo>
                    <a:pt x="3047" y="513588"/>
                  </a:lnTo>
                  <a:lnTo>
                    <a:pt x="2285" y="514350"/>
                  </a:lnTo>
                  <a:lnTo>
                    <a:pt x="1523" y="513588"/>
                  </a:lnTo>
                  <a:lnTo>
                    <a:pt x="0" y="513588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0" name="Google Shape;440;p10"/>
            <p:cNvGrpSpPr/>
            <p:nvPr/>
          </p:nvGrpSpPr>
          <p:grpSpPr>
            <a:xfrm>
              <a:off x="9044177" y="4093463"/>
              <a:ext cx="201955" cy="328447"/>
              <a:chOff x="9044177" y="4093463"/>
              <a:chExt cx="201955" cy="328447"/>
            </a:xfrm>
          </p:grpSpPr>
          <p:sp>
            <p:nvSpPr>
              <p:cNvPr id="441" name="Google Shape;441;p10"/>
              <p:cNvSpPr/>
              <p:nvPr/>
            </p:nvSpPr>
            <p:spPr>
              <a:xfrm>
                <a:off x="9044177" y="4093463"/>
                <a:ext cx="201930" cy="281305"/>
              </a:xfrm>
              <a:custGeom>
                <a:rect b="b" l="l" r="r" t="t"/>
                <a:pathLst>
                  <a:path extrusionOk="0" h="281304" w="201929">
                    <a:moveTo>
                      <a:pt x="0" y="0"/>
                    </a:moveTo>
                    <a:lnTo>
                      <a:pt x="50292" y="3809"/>
                    </a:lnTo>
                    <a:lnTo>
                      <a:pt x="104298" y="19883"/>
                    </a:lnTo>
                    <a:lnTo>
                      <a:pt x="138267" y="38992"/>
                    </a:lnTo>
                    <a:lnTo>
                      <a:pt x="168199" y="66020"/>
                    </a:lnTo>
                    <a:lnTo>
                      <a:pt x="190249" y="98774"/>
                    </a:lnTo>
                    <a:lnTo>
                      <a:pt x="200417" y="136397"/>
                    </a:lnTo>
                    <a:lnTo>
                      <a:pt x="201930" y="156209"/>
                    </a:lnTo>
                    <a:lnTo>
                      <a:pt x="201668" y="175581"/>
                    </a:lnTo>
                    <a:lnTo>
                      <a:pt x="185166" y="230123"/>
                    </a:lnTo>
                    <a:lnTo>
                      <a:pt x="163734" y="262806"/>
                    </a:lnTo>
                    <a:lnTo>
                      <a:pt x="153924" y="274320"/>
                    </a:lnTo>
                    <a:lnTo>
                      <a:pt x="149352" y="281177"/>
                    </a:lnTo>
                    <a:lnTo>
                      <a:pt x="146304" y="279653"/>
                    </a:lnTo>
                    <a:lnTo>
                      <a:pt x="144780" y="275843"/>
                    </a:lnTo>
                    <a:lnTo>
                      <a:pt x="144018" y="274320"/>
                    </a:lnTo>
                    <a:lnTo>
                      <a:pt x="143256" y="27203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2" name="Google Shape;442;p10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9135401" y="4322038"/>
                <a:ext cx="110731" cy="998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3" name="Google Shape;443;p10"/>
            <p:cNvGrpSpPr/>
            <p:nvPr/>
          </p:nvGrpSpPr>
          <p:grpSpPr>
            <a:xfrm>
              <a:off x="6422898" y="3634714"/>
              <a:ext cx="588645" cy="187065"/>
              <a:chOff x="6422898" y="3634714"/>
              <a:chExt cx="588645" cy="187065"/>
            </a:xfrm>
          </p:grpSpPr>
          <p:sp>
            <p:nvSpPr>
              <p:cNvPr id="444" name="Google Shape;444;p10"/>
              <p:cNvSpPr/>
              <p:nvPr/>
            </p:nvSpPr>
            <p:spPr>
              <a:xfrm>
                <a:off x="6422898" y="3750659"/>
                <a:ext cx="588645" cy="71120"/>
              </a:xfrm>
              <a:custGeom>
                <a:rect b="b" l="l" r="r" t="t"/>
                <a:pathLst>
                  <a:path extrusionOk="0" h="71120" w="588645">
                    <a:moveTo>
                      <a:pt x="0" y="59340"/>
                    </a:moveTo>
                    <a:lnTo>
                      <a:pt x="25134" y="21609"/>
                    </a:lnTo>
                    <a:lnTo>
                      <a:pt x="64877" y="8536"/>
                    </a:lnTo>
                    <a:lnTo>
                      <a:pt x="78581" y="8001"/>
                    </a:lnTo>
                    <a:lnTo>
                      <a:pt x="92428" y="8751"/>
                    </a:lnTo>
                    <a:lnTo>
                      <a:pt x="134302" y="19526"/>
                    </a:lnTo>
                    <a:lnTo>
                      <a:pt x="178141" y="39969"/>
                    </a:lnTo>
                    <a:lnTo>
                      <a:pt x="194881" y="47815"/>
                    </a:lnTo>
                    <a:lnTo>
                      <a:pt x="244685" y="65198"/>
                    </a:lnTo>
                    <a:lnTo>
                      <a:pt x="291084" y="70770"/>
                    </a:lnTo>
                    <a:lnTo>
                      <a:pt x="306145" y="70746"/>
                    </a:lnTo>
                    <a:lnTo>
                      <a:pt x="349758" y="62388"/>
                    </a:lnTo>
                    <a:lnTo>
                      <a:pt x="382524" y="42576"/>
                    </a:lnTo>
                    <a:lnTo>
                      <a:pt x="387096" y="34194"/>
                    </a:lnTo>
                    <a:lnTo>
                      <a:pt x="387096" y="28860"/>
                    </a:lnTo>
                    <a:lnTo>
                      <a:pt x="387096" y="28098"/>
                    </a:lnTo>
                    <a:lnTo>
                      <a:pt x="387096" y="27336"/>
                    </a:lnTo>
                    <a:lnTo>
                      <a:pt x="390144" y="29622"/>
                    </a:lnTo>
                    <a:lnTo>
                      <a:pt x="422493" y="41064"/>
                    </a:lnTo>
                    <a:lnTo>
                      <a:pt x="432054" y="41052"/>
                    </a:lnTo>
                    <a:lnTo>
                      <a:pt x="472773" y="35373"/>
                    </a:lnTo>
                    <a:lnTo>
                      <a:pt x="518255" y="15811"/>
                    </a:lnTo>
                    <a:lnTo>
                      <a:pt x="534483" y="8632"/>
                    </a:lnTo>
                    <a:lnTo>
                      <a:pt x="550926" y="2952"/>
                    </a:lnTo>
                    <a:lnTo>
                      <a:pt x="558045" y="1154"/>
                    </a:lnTo>
                    <a:lnTo>
                      <a:pt x="566737" y="0"/>
                    </a:lnTo>
                    <a:lnTo>
                      <a:pt x="575143" y="702"/>
                    </a:lnTo>
                    <a:lnTo>
                      <a:pt x="581406" y="4476"/>
                    </a:lnTo>
                    <a:lnTo>
                      <a:pt x="585132" y="11168"/>
                    </a:lnTo>
                    <a:lnTo>
                      <a:pt x="586644" y="19145"/>
                    </a:lnTo>
                    <a:lnTo>
                      <a:pt x="586870" y="27408"/>
                    </a:lnTo>
                    <a:lnTo>
                      <a:pt x="586740" y="34956"/>
                    </a:lnTo>
                    <a:lnTo>
                      <a:pt x="586740" y="38004"/>
                    </a:lnTo>
                    <a:lnTo>
                      <a:pt x="588264" y="56292"/>
                    </a:lnTo>
                    <a:lnTo>
                      <a:pt x="582930" y="57054"/>
                    </a:lnTo>
                    <a:lnTo>
                      <a:pt x="581406" y="57054"/>
                    </a:lnTo>
                    <a:lnTo>
                      <a:pt x="580644" y="56292"/>
                    </a:lnTo>
                    <a:lnTo>
                      <a:pt x="579882" y="5476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5" name="Google Shape;445;p10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6717957" y="3634714"/>
                <a:ext cx="137782" cy="963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6" name="Google Shape;446;p10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7216876" y="3759682"/>
              <a:ext cx="93014" cy="118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10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5999962" y="4989550"/>
              <a:ext cx="125018" cy="211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" name="Google Shape;448;p10"/>
            <p:cNvSpPr/>
            <p:nvPr/>
          </p:nvSpPr>
          <p:spPr>
            <a:xfrm>
              <a:off x="6202025" y="4859273"/>
              <a:ext cx="165100" cy="466725"/>
            </a:xfrm>
            <a:custGeom>
              <a:rect b="b" l="l" r="r" t="t"/>
              <a:pathLst>
                <a:path extrusionOk="0" h="466725" w="165100">
                  <a:moveTo>
                    <a:pt x="53994" y="0"/>
                  </a:moveTo>
                  <a:lnTo>
                    <a:pt x="28170" y="49291"/>
                  </a:lnTo>
                  <a:lnTo>
                    <a:pt x="15990" y="105429"/>
                  </a:lnTo>
                  <a:lnTo>
                    <a:pt x="4655" y="176081"/>
                  </a:lnTo>
                  <a:lnTo>
                    <a:pt x="0" y="248031"/>
                  </a:lnTo>
                  <a:lnTo>
                    <a:pt x="940" y="283654"/>
                  </a:lnTo>
                  <a:lnTo>
                    <a:pt x="13608" y="354330"/>
                  </a:lnTo>
                  <a:lnTo>
                    <a:pt x="33897" y="402240"/>
                  </a:lnTo>
                  <a:lnTo>
                    <a:pt x="66186" y="442722"/>
                  </a:lnTo>
                  <a:lnTo>
                    <a:pt x="102381" y="462629"/>
                  </a:lnTo>
                  <a:lnTo>
                    <a:pt x="122979" y="466403"/>
                  </a:lnTo>
                  <a:lnTo>
                    <a:pt x="143148" y="464820"/>
                  </a:lnTo>
                  <a:lnTo>
                    <a:pt x="150768" y="461772"/>
                  </a:lnTo>
                  <a:lnTo>
                    <a:pt x="157626" y="458723"/>
                  </a:lnTo>
                  <a:lnTo>
                    <a:pt x="164484" y="455676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" name="Google Shape;449;p10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6435064" y="4972786"/>
              <a:ext cx="397052" cy="15639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0" name="Google Shape;450;p10"/>
            <p:cNvGrpSpPr/>
            <p:nvPr/>
          </p:nvGrpSpPr>
          <p:grpSpPr>
            <a:xfrm>
              <a:off x="6881622" y="4729734"/>
              <a:ext cx="207391" cy="586105"/>
              <a:chOff x="6881622" y="4729734"/>
              <a:chExt cx="207391" cy="586105"/>
            </a:xfrm>
          </p:grpSpPr>
          <p:sp>
            <p:nvSpPr>
              <p:cNvPr id="451" name="Google Shape;451;p10"/>
              <p:cNvSpPr/>
              <p:nvPr/>
            </p:nvSpPr>
            <p:spPr>
              <a:xfrm>
                <a:off x="6952488" y="4814316"/>
                <a:ext cx="136525" cy="429259"/>
              </a:xfrm>
              <a:custGeom>
                <a:rect b="b" l="l" r="r" t="t"/>
                <a:pathLst>
                  <a:path extrusionOk="0" h="429260" w="136525">
                    <a:moveTo>
                      <a:pt x="27431" y="0"/>
                    </a:moveTo>
                    <a:lnTo>
                      <a:pt x="12858" y="40481"/>
                    </a:lnTo>
                    <a:lnTo>
                      <a:pt x="6857" y="83820"/>
                    </a:lnTo>
                    <a:lnTo>
                      <a:pt x="1428" y="155448"/>
                    </a:lnTo>
                    <a:lnTo>
                      <a:pt x="0" y="227076"/>
                    </a:lnTo>
                    <a:lnTo>
                      <a:pt x="345" y="260651"/>
                    </a:lnTo>
                    <a:lnTo>
                      <a:pt x="6750" y="326945"/>
                    </a:lnTo>
                    <a:lnTo>
                      <a:pt x="23038" y="380309"/>
                    </a:lnTo>
                    <a:lnTo>
                      <a:pt x="49208" y="415599"/>
                    </a:lnTo>
                    <a:lnTo>
                      <a:pt x="86463" y="429065"/>
                    </a:lnTo>
                    <a:lnTo>
                      <a:pt x="103060" y="427958"/>
                    </a:lnTo>
                    <a:lnTo>
                      <a:pt x="119372" y="424136"/>
                    </a:lnTo>
                    <a:lnTo>
                      <a:pt x="136397" y="41910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>
                <a:off x="6881622" y="4729734"/>
                <a:ext cx="189865" cy="586105"/>
              </a:xfrm>
              <a:custGeom>
                <a:rect b="b" l="l" r="r" t="t"/>
                <a:pathLst>
                  <a:path extrusionOk="0" h="586104" w="189865">
                    <a:moveTo>
                      <a:pt x="19050" y="0"/>
                    </a:moveTo>
                    <a:lnTo>
                      <a:pt x="9334" y="38385"/>
                    </a:lnTo>
                    <a:lnTo>
                      <a:pt x="5334" y="78486"/>
                    </a:lnTo>
                    <a:lnTo>
                      <a:pt x="1238" y="148971"/>
                    </a:lnTo>
                    <a:lnTo>
                      <a:pt x="0" y="219456"/>
                    </a:lnTo>
                    <a:lnTo>
                      <a:pt x="1119" y="256234"/>
                    </a:lnTo>
                    <a:lnTo>
                      <a:pt x="9644" y="328648"/>
                    </a:lnTo>
                    <a:lnTo>
                      <a:pt x="27860" y="408205"/>
                    </a:lnTo>
                    <a:lnTo>
                      <a:pt x="41529" y="451199"/>
                    </a:lnTo>
                    <a:lnTo>
                      <a:pt x="59197" y="492621"/>
                    </a:lnTo>
                    <a:lnTo>
                      <a:pt x="82296" y="531114"/>
                    </a:lnTo>
                    <a:lnTo>
                      <a:pt x="117157" y="565785"/>
                    </a:lnTo>
                    <a:lnTo>
                      <a:pt x="162306" y="584454"/>
                    </a:lnTo>
                    <a:lnTo>
                      <a:pt x="176022" y="585216"/>
                    </a:lnTo>
                    <a:lnTo>
                      <a:pt x="182880" y="585525"/>
                    </a:lnTo>
                    <a:lnTo>
                      <a:pt x="189738" y="58597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3" name="Google Shape;453;p10"/>
            <p:cNvGrpSpPr/>
            <p:nvPr/>
          </p:nvGrpSpPr>
          <p:grpSpPr>
            <a:xfrm>
              <a:off x="7167346" y="4334255"/>
              <a:ext cx="1916455" cy="1526407"/>
              <a:chOff x="7167346" y="4334255"/>
              <a:chExt cx="1916455" cy="1526407"/>
            </a:xfrm>
          </p:grpSpPr>
          <p:sp>
            <p:nvSpPr>
              <p:cNvPr id="454" name="Google Shape;454;p10"/>
              <p:cNvSpPr/>
              <p:nvPr/>
            </p:nvSpPr>
            <p:spPr>
              <a:xfrm>
                <a:off x="8961881" y="4334255"/>
                <a:ext cx="121920" cy="673735"/>
              </a:xfrm>
              <a:custGeom>
                <a:rect b="b" l="l" r="r" t="t"/>
                <a:pathLst>
                  <a:path extrusionOk="0" h="673735" w="121920">
                    <a:moveTo>
                      <a:pt x="25907" y="0"/>
                    </a:moveTo>
                    <a:lnTo>
                      <a:pt x="53661" y="37504"/>
                    </a:lnTo>
                    <a:lnTo>
                      <a:pt x="73640" y="79605"/>
                    </a:lnTo>
                    <a:lnTo>
                      <a:pt x="95571" y="135088"/>
                    </a:lnTo>
                    <a:lnTo>
                      <a:pt x="112490" y="199048"/>
                    </a:lnTo>
                    <a:lnTo>
                      <a:pt x="120681" y="269486"/>
                    </a:lnTo>
                    <a:lnTo>
                      <a:pt x="121919" y="305562"/>
                    </a:lnTo>
                    <a:lnTo>
                      <a:pt x="120669" y="341316"/>
                    </a:lnTo>
                    <a:lnTo>
                      <a:pt x="111311" y="411968"/>
                    </a:lnTo>
                    <a:lnTo>
                      <a:pt x="94523" y="479036"/>
                    </a:lnTo>
                    <a:lnTo>
                      <a:pt x="73735" y="541377"/>
                    </a:lnTo>
                    <a:lnTo>
                      <a:pt x="53078" y="596014"/>
                    </a:lnTo>
                    <a:lnTo>
                      <a:pt x="33123" y="642663"/>
                    </a:lnTo>
                    <a:lnTo>
                      <a:pt x="20573" y="670560"/>
                    </a:lnTo>
                    <a:lnTo>
                      <a:pt x="19049" y="673608"/>
                    </a:lnTo>
                    <a:lnTo>
                      <a:pt x="13930" y="666821"/>
                    </a:lnTo>
                    <a:lnTo>
                      <a:pt x="8953" y="659320"/>
                    </a:lnTo>
                    <a:lnTo>
                      <a:pt x="4262" y="651533"/>
                    </a:lnTo>
                    <a:lnTo>
                      <a:pt x="0" y="64389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55" name="Google Shape;455;p10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7167346" y="4464532"/>
                <a:ext cx="1756651" cy="13961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56" name="Google Shape;456;p10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5423128" y="5778220"/>
              <a:ext cx="125018" cy="75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10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6019012" y="5794984"/>
              <a:ext cx="384860" cy="1786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8" name="Google Shape;458;p10"/>
            <p:cNvSpPr/>
            <p:nvPr/>
          </p:nvSpPr>
          <p:spPr>
            <a:xfrm>
              <a:off x="6492085" y="5631941"/>
              <a:ext cx="135255" cy="422909"/>
            </a:xfrm>
            <a:custGeom>
              <a:rect b="b" l="l" r="r" t="t"/>
              <a:pathLst>
                <a:path extrusionOk="0" h="422910" w="135254">
                  <a:moveTo>
                    <a:pt x="66448" y="0"/>
                  </a:moveTo>
                  <a:lnTo>
                    <a:pt x="33551" y="42326"/>
                  </a:lnTo>
                  <a:lnTo>
                    <a:pt x="17216" y="89999"/>
                  </a:lnTo>
                  <a:lnTo>
                    <a:pt x="4953" y="147982"/>
                  </a:lnTo>
                  <a:lnTo>
                    <a:pt x="0" y="216479"/>
                  </a:lnTo>
                  <a:lnTo>
                    <a:pt x="1393" y="255270"/>
                  </a:lnTo>
                  <a:lnTo>
                    <a:pt x="6929" y="293489"/>
                  </a:lnTo>
                  <a:lnTo>
                    <a:pt x="17680" y="330708"/>
                  </a:lnTo>
                  <a:lnTo>
                    <a:pt x="38159" y="373570"/>
                  </a:lnTo>
                  <a:lnTo>
                    <a:pt x="69496" y="408431"/>
                  </a:lnTo>
                  <a:lnTo>
                    <a:pt x="117288" y="422469"/>
                  </a:lnTo>
                  <a:lnTo>
                    <a:pt x="135028" y="422148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9" name="Google Shape;459;p10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6693382" y="5739358"/>
              <a:ext cx="120446" cy="1753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0" name="Google Shape;460;p10"/>
            <p:cNvGrpSpPr/>
            <p:nvPr/>
          </p:nvGrpSpPr>
          <p:grpSpPr>
            <a:xfrm>
              <a:off x="6848855" y="5562599"/>
              <a:ext cx="855726" cy="527868"/>
              <a:chOff x="6848855" y="5562599"/>
              <a:chExt cx="855726" cy="527868"/>
            </a:xfrm>
          </p:grpSpPr>
          <p:sp>
            <p:nvSpPr>
              <p:cNvPr id="461" name="Google Shape;461;p10"/>
              <p:cNvSpPr/>
              <p:nvPr/>
            </p:nvSpPr>
            <p:spPr>
              <a:xfrm>
                <a:off x="6916757" y="5682233"/>
                <a:ext cx="105410" cy="309880"/>
              </a:xfrm>
              <a:custGeom>
                <a:rect b="b" l="l" r="r" t="t"/>
                <a:pathLst>
                  <a:path extrusionOk="0" h="309879" w="105409">
                    <a:moveTo>
                      <a:pt x="24300" y="0"/>
                    </a:moveTo>
                    <a:lnTo>
                      <a:pt x="6869" y="43338"/>
                    </a:lnTo>
                    <a:lnTo>
                      <a:pt x="1440" y="90677"/>
                    </a:lnTo>
                    <a:lnTo>
                      <a:pt x="0" y="132123"/>
                    </a:lnTo>
                    <a:lnTo>
                      <a:pt x="1345" y="173640"/>
                    </a:lnTo>
                    <a:lnTo>
                      <a:pt x="7119" y="214443"/>
                    </a:lnTo>
                    <a:lnTo>
                      <a:pt x="18966" y="253745"/>
                    </a:lnTo>
                    <a:lnTo>
                      <a:pt x="40302" y="288988"/>
                    </a:lnTo>
                    <a:lnTo>
                      <a:pt x="75354" y="309371"/>
                    </a:lnTo>
                    <a:lnTo>
                      <a:pt x="85141" y="309288"/>
                    </a:lnTo>
                    <a:lnTo>
                      <a:pt x="92499" y="308705"/>
                    </a:lnTo>
                    <a:lnTo>
                      <a:pt x="98714" y="307121"/>
                    </a:lnTo>
                    <a:lnTo>
                      <a:pt x="105072" y="30403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62" name="Google Shape;462;p10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7043521" y="5622010"/>
                <a:ext cx="289991" cy="2835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3" name="Google Shape;463;p10"/>
              <p:cNvSpPr/>
              <p:nvPr/>
            </p:nvSpPr>
            <p:spPr>
              <a:xfrm>
                <a:off x="7383017" y="5747765"/>
                <a:ext cx="55244" cy="6350"/>
              </a:xfrm>
              <a:custGeom>
                <a:rect b="b" l="l" r="r" t="t"/>
                <a:pathLst>
                  <a:path extrusionOk="0" h="6350" w="55245">
                    <a:moveTo>
                      <a:pt x="0" y="5333"/>
                    </a:moveTo>
                    <a:lnTo>
                      <a:pt x="8453" y="5869"/>
                    </a:lnTo>
                    <a:lnTo>
                      <a:pt x="16764" y="6191"/>
                    </a:lnTo>
                    <a:lnTo>
                      <a:pt x="25074" y="6084"/>
                    </a:lnTo>
                    <a:lnTo>
                      <a:pt x="33528" y="5333"/>
                    </a:lnTo>
                    <a:lnTo>
                      <a:pt x="41910" y="4571"/>
                    </a:lnTo>
                    <a:lnTo>
                      <a:pt x="48006" y="4571"/>
                    </a:lnTo>
                    <a:lnTo>
                      <a:pt x="54864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64" name="Google Shape;464;p10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7472908" y="5622772"/>
                <a:ext cx="122232" cy="1348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5" name="Google Shape;465;p10"/>
              <p:cNvSpPr/>
              <p:nvPr/>
            </p:nvSpPr>
            <p:spPr>
              <a:xfrm>
                <a:off x="7605521" y="5562599"/>
                <a:ext cx="99060" cy="260985"/>
              </a:xfrm>
              <a:custGeom>
                <a:rect b="b" l="l" r="r" t="t"/>
                <a:pathLst>
                  <a:path extrusionOk="0" h="260985" w="99059">
                    <a:moveTo>
                      <a:pt x="0" y="0"/>
                    </a:moveTo>
                    <a:lnTo>
                      <a:pt x="38790" y="26681"/>
                    </a:lnTo>
                    <a:lnTo>
                      <a:pt x="66448" y="56376"/>
                    </a:lnTo>
                    <a:lnTo>
                      <a:pt x="90475" y="100453"/>
                    </a:lnTo>
                    <a:lnTo>
                      <a:pt x="98512" y="148149"/>
                    </a:lnTo>
                    <a:lnTo>
                      <a:pt x="96964" y="171164"/>
                    </a:lnTo>
                    <a:lnTo>
                      <a:pt x="84582" y="216407"/>
                    </a:lnTo>
                    <a:lnTo>
                      <a:pt x="63900" y="250483"/>
                    </a:lnTo>
                    <a:lnTo>
                      <a:pt x="54864" y="26060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0"/>
              <p:cNvSpPr/>
              <p:nvPr/>
            </p:nvSpPr>
            <p:spPr>
              <a:xfrm>
                <a:off x="6848855" y="5567862"/>
                <a:ext cx="104139" cy="522605"/>
              </a:xfrm>
              <a:custGeom>
                <a:rect b="b" l="l" r="r" t="t"/>
                <a:pathLst>
                  <a:path extrusionOk="0" h="522604" w="104140">
                    <a:moveTo>
                      <a:pt x="80772" y="2357"/>
                    </a:moveTo>
                    <a:lnTo>
                      <a:pt x="73318" y="1476"/>
                    </a:lnTo>
                    <a:lnTo>
                      <a:pt x="65151" y="452"/>
                    </a:lnTo>
                    <a:lnTo>
                      <a:pt x="56983" y="0"/>
                    </a:lnTo>
                    <a:lnTo>
                      <a:pt x="17526" y="23693"/>
                    </a:lnTo>
                    <a:lnTo>
                      <a:pt x="1023" y="69020"/>
                    </a:lnTo>
                    <a:lnTo>
                      <a:pt x="0" y="85415"/>
                    </a:lnTo>
                    <a:lnTo>
                      <a:pt x="35" y="113740"/>
                    </a:lnTo>
                    <a:lnTo>
                      <a:pt x="2000" y="141708"/>
                    </a:lnTo>
                    <a:lnTo>
                      <a:pt x="5250" y="169533"/>
                    </a:lnTo>
                    <a:lnTo>
                      <a:pt x="9144" y="197429"/>
                    </a:lnTo>
                    <a:lnTo>
                      <a:pt x="13704" y="227611"/>
                    </a:lnTo>
                    <a:lnTo>
                      <a:pt x="18192" y="257722"/>
                    </a:lnTo>
                    <a:lnTo>
                      <a:pt x="26670" y="318587"/>
                    </a:lnTo>
                    <a:lnTo>
                      <a:pt x="32289" y="371546"/>
                    </a:lnTo>
                    <a:lnTo>
                      <a:pt x="34706" y="398097"/>
                    </a:lnTo>
                    <a:lnTo>
                      <a:pt x="37338" y="424505"/>
                    </a:lnTo>
                    <a:lnTo>
                      <a:pt x="45053" y="477976"/>
                    </a:lnTo>
                    <a:lnTo>
                      <a:pt x="69806" y="515719"/>
                    </a:lnTo>
                    <a:lnTo>
                      <a:pt x="79248" y="518993"/>
                    </a:lnTo>
                    <a:lnTo>
                      <a:pt x="87630" y="522041"/>
                    </a:lnTo>
                    <a:lnTo>
                      <a:pt x="95250" y="520517"/>
                    </a:lnTo>
                    <a:lnTo>
                      <a:pt x="103632" y="51975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7" name="Google Shape;467;p10"/>
          <p:cNvGrpSpPr/>
          <p:nvPr/>
        </p:nvGrpSpPr>
        <p:grpSpPr>
          <a:xfrm>
            <a:off x="358667" y="5497956"/>
            <a:ext cx="2530659" cy="2292502"/>
            <a:chOff x="216477" y="3769588"/>
            <a:chExt cx="2530659" cy="2292502"/>
          </a:xfrm>
        </p:grpSpPr>
        <p:sp>
          <p:nvSpPr>
            <p:cNvPr id="468" name="Google Shape;468;p10"/>
            <p:cNvSpPr/>
            <p:nvPr/>
          </p:nvSpPr>
          <p:spPr>
            <a:xfrm>
              <a:off x="2591561" y="4075176"/>
              <a:ext cx="155575" cy="1986914"/>
            </a:xfrm>
            <a:custGeom>
              <a:rect b="b" l="l" r="r" t="t"/>
              <a:pathLst>
                <a:path extrusionOk="0" h="1986914" w="155575">
                  <a:moveTo>
                    <a:pt x="155447" y="0"/>
                  </a:moveTo>
                  <a:lnTo>
                    <a:pt x="154876" y="13025"/>
                  </a:lnTo>
                  <a:lnTo>
                    <a:pt x="154304" y="25908"/>
                  </a:lnTo>
                  <a:lnTo>
                    <a:pt x="153733" y="38790"/>
                  </a:lnTo>
                  <a:lnTo>
                    <a:pt x="153161" y="51816"/>
                  </a:lnTo>
                  <a:lnTo>
                    <a:pt x="153150" y="71699"/>
                  </a:lnTo>
                  <a:lnTo>
                    <a:pt x="153066" y="91440"/>
                  </a:lnTo>
                  <a:lnTo>
                    <a:pt x="152840" y="111180"/>
                  </a:lnTo>
                  <a:lnTo>
                    <a:pt x="152399" y="131064"/>
                  </a:lnTo>
                  <a:lnTo>
                    <a:pt x="151959" y="162377"/>
                  </a:lnTo>
                  <a:lnTo>
                    <a:pt x="151733" y="193547"/>
                  </a:lnTo>
                  <a:lnTo>
                    <a:pt x="151649" y="224718"/>
                  </a:lnTo>
                  <a:lnTo>
                    <a:pt x="151637" y="256032"/>
                  </a:lnTo>
                  <a:lnTo>
                    <a:pt x="151793" y="307019"/>
                  </a:lnTo>
                  <a:lnTo>
                    <a:pt x="152135" y="358073"/>
                  </a:lnTo>
                  <a:lnTo>
                    <a:pt x="152477" y="409167"/>
                  </a:lnTo>
                  <a:lnTo>
                    <a:pt x="152633" y="460274"/>
                  </a:lnTo>
                  <a:lnTo>
                    <a:pt x="152415" y="511368"/>
                  </a:lnTo>
                  <a:lnTo>
                    <a:pt x="151637" y="562422"/>
                  </a:lnTo>
                  <a:lnTo>
                    <a:pt x="150113" y="613410"/>
                  </a:lnTo>
                  <a:lnTo>
                    <a:pt x="147863" y="661999"/>
                  </a:lnTo>
                  <a:lnTo>
                    <a:pt x="144684" y="710660"/>
                  </a:lnTo>
                  <a:lnTo>
                    <a:pt x="140791" y="759463"/>
                  </a:lnTo>
                  <a:lnTo>
                    <a:pt x="136397" y="808482"/>
                  </a:lnTo>
                  <a:lnTo>
                    <a:pt x="131695" y="859464"/>
                  </a:lnTo>
                  <a:lnTo>
                    <a:pt x="126777" y="910590"/>
                  </a:lnTo>
                  <a:lnTo>
                    <a:pt x="121717" y="961715"/>
                  </a:lnTo>
                  <a:lnTo>
                    <a:pt x="116585" y="1012697"/>
                  </a:lnTo>
                  <a:lnTo>
                    <a:pt x="111323" y="1062989"/>
                  </a:lnTo>
                  <a:lnTo>
                    <a:pt x="105917" y="1113282"/>
                  </a:lnTo>
                  <a:lnTo>
                    <a:pt x="100512" y="1163574"/>
                  </a:lnTo>
                  <a:lnTo>
                    <a:pt x="95249" y="1213866"/>
                  </a:lnTo>
                  <a:lnTo>
                    <a:pt x="90094" y="1259586"/>
                  </a:lnTo>
                  <a:lnTo>
                    <a:pt x="84867" y="1305306"/>
                  </a:lnTo>
                  <a:lnTo>
                    <a:pt x="79498" y="1351026"/>
                  </a:lnTo>
                  <a:lnTo>
                    <a:pt x="73914" y="1396746"/>
                  </a:lnTo>
                  <a:lnTo>
                    <a:pt x="69484" y="1436310"/>
                  </a:lnTo>
                  <a:lnTo>
                    <a:pt x="65341" y="1476089"/>
                  </a:lnTo>
                  <a:lnTo>
                    <a:pt x="61483" y="1516010"/>
                  </a:lnTo>
                  <a:lnTo>
                    <a:pt x="57912" y="1556004"/>
                  </a:lnTo>
                  <a:lnTo>
                    <a:pt x="53244" y="1626108"/>
                  </a:lnTo>
                  <a:lnTo>
                    <a:pt x="50946" y="1661231"/>
                  </a:lnTo>
                  <a:lnTo>
                    <a:pt x="45136" y="1728096"/>
                  </a:lnTo>
                  <a:lnTo>
                    <a:pt x="39112" y="1791581"/>
                  </a:lnTo>
                  <a:lnTo>
                    <a:pt x="35814" y="1823466"/>
                  </a:lnTo>
                  <a:lnTo>
                    <a:pt x="33301" y="1848040"/>
                  </a:lnTo>
                  <a:lnTo>
                    <a:pt x="30575" y="1872615"/>
                  </a:lnTo>
                  <a:lnTo>
                    <a:pt x="27991" y="1897189"/>
                  </a:lnTo>
                  <a:lnTo>
                    <a:pt x="25908" y="1921764"/>
                  </a:lnTo>
                  <a:lnTo>
                    <a:pt x="24788" y="1934348"/>
                  </a:lnTo>
                  <a:lnTo>
                    <a:pt x="23812" y="1947005"/>
                  </a:lnTo>
                  <a:lnTo>
                    <a:pt x="23121" y="1959804"/>
                  </a:lnTo>
                  <a:lnTo>
                    <a:pt x="22860" y="1972818"/>
                  </a:lnTo>
                  <a:lnTo>
                    <a:pt x="22860" y="1977389"/>
                  </a:lnTo>
                  <a:lnTo>
                    <a:pt x="22860" y="1981962"/>
                  </a:lnTo>
                  <a:lnTo>
                    <a:pt x="22860" y="1986533"/>
                  </a:lnTo>
                  <a:lnTo>
                    <a:pt x="15240" y="1984248"/>
                  </a:lnTo>
                  <a:lnTo>
                    <a:pt x="7620" y="1980438"/>
                  </a:lnTo>
                  <a:lnTo>
                    <a:pt x="0" y="1976627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9" name="Google Shape;469;p10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216477" y="3769588"/>
              <a:ext cx="1781511" cy="1853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0" name="Google Shape;470;p10"/>
            <p:cNvGrpSpPr/>
            <p:nvPr/>
          </p:nvGrpSpPr>
          <p:grpSpPr>
            <a:xfrm>
              <a:off x="1929526" y="5315711"/>
              <a:ext cx="322209" cy="241554"/>
              <a:chOff x="1929526" y="5315711"/>
              <a:chExt cx="322209" cy="241554"/>
            </a:xfrm>
          </p:grpSpPr>
          <p:sp>
            <p:nvSpPr>
              <p:cNvPr id="471" name="Google Shape;471;p10"/>
              <p:cNvSpPr/>
              <p:nvPr/>
            </p:nvSpPr>
            <p:spPr>
              <a:xfrm>
                <a:off x="1956054" y="5315711"/>
                <a:ext cx="98425" cy="95250"/>
              </a:xfrm>
              <a:custGeom>
                <a:rect b="b" l="l" r="r" t="t"/>
                <a:pathLst>
                  <a:path extrusionOk="0" h="95250" w="98425">
                    <a:moveTo>
                      <a:pt x="0" y="0"/>
                    </a:moveTo>
                    <a:lnTo>
                      <a:pt x="11096" y="5524"/>
                    </a:lnTo>
                    <a:lnTo>
                      <a:pt x="21336" y="8763"/>
                    </a:lnTo>
                    <a:lnTo>
                      <a:pt x="32146" y="10287"/>
                    </a:lnTo>
                    <a:lnTo>
                      <a:pt x="44958" y="10668"/>
                    </a:lnTo>
                    <a:lnTo>
                      <a:pt x="55578" y="10489"/>
                    </a:lnTo>
                    <a:lnTo>
                      <a:pt x="65913" y="9810"/>
                    </a:lnTo>
                    <a:lnTo>
                      <a:pt x="76247" y="8417"/>
                    </a:lnTo>
                    <a:lnTo>
                      <a:pt x="86868" y="6096"/>
                    </a:lnTo>
                    <a:lnTo>
                      <a:pt x="90678" y="5334"/>
                    </a:lnTo>
                    <a:lnTo>
                      <a:pt x="95250" y="3810"/>
                    </a:lnTo>
                    <a:lnTo>
                      <a:pt x="98298" y="2286"/>
                    </a:lnTo>
                    <a:lnTo>
                      <a:pt x="93726" y="1524"/>
                    </a:lnTo>
                    <a:lnTo>
                      <a:pt x="88392" y="1524"/>
                    </a:lnTo>
                    <a:lnTo>
                      <a:pt x="83820" y="1524"/>
                    </a:lnTo>
                    <a:lnTo>
                      <a:pt x="57995" y="35206"/>
                    </a:lnTo>
                    <a:lnTo>
                      <a:pt x="57912" y="43434"/>
                    </a:lnTo>
                    <a:lnTo>
                      <a:pt x="58102" y="52327"/>
                    </a:lnTo>
                    <a:lnTo>
                      <a:pt x="58864" y="60864"/>
                    </a:lnTo>
                    <a:lnTo>
                      <a:pt x="60483" y="69258"/>
                    </a:lnTo>
                    <a:lnTo>
                      <a:pt x="63246" y="77724"/>
                    </a:lnTo>
                    <a:lnTo>
                      <a:pt x="67056" y="85344"/>
                    </a:lnTo>
                    <a:lnTo>
                      <a:pt x="70104" y="91440"/>
                    </a:lnTo>
                    <a:lnTo>
                      <a:pt x="77724" y="9525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72" name="Google Shape;472;p10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2101761" y="5396458"/>
                <a:ext cx="149974" cy="1290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3" name="Google Shape;473;p10"/>
              <p:cNvSpPr/>
              <p:nvPr/>
            </p:nvSpPr>
            <p:spPr>
              <a:xfrm>
                <a:off x="1929526" y="5423915"/>
                <a:ext cx="124460" cy="133350"/>
              </a:xfrm>
              <a:custGeom>
                <a:rect b="b" l="l" r="r" t="t"/>
                <a:pathLst>
                  <a:path extrusionOk="0" h="133350" w="124460">
                    <a:moveTo>
                      <a:pt x="68437" y="26669"/>
                    </a:moveTo>
                    <a:lnTo>
                      <a:pt x="31099" y="3809"/>
                    </a:lnTo>
                    <a:lnTo>
                      <a:pt x="21193" y="0"/>
                    </a:lnTo>
                    <a:lnTo>
                      <a:pt x="13573" y="2285"/>
                    </a:lnTo>
                    <a:lnTo>
                      <a:pt x="0" y="53494"/>
                    </a:lnTo>
                    <a:lnTo>
                      <a:pt x="809" y="70961"/>
                    </a:lnTo>
                    <a:lnTo>
                      <a:pt x="13049" y="113740"/>
                    </a:lnTo>
                    <a:lnTo>
                      <a:pt x="34909" y="133349"/>
                    </a:lnTo>
                    <a:lnTo>
                      <a:pt x="43207" y="131909"/>
                    </a:lnTo>
                    <a:lnTo>
                      <a:pt x="62745" y="96119"/>
                    </a:lnTo>
                    <a:lnTo>
                      <a:pt x="67675" y="54863"/>
                    </a:lnTo>
                    <a:lnTo>
                      <a:pt x="68437" y="47243"/>
                    </a:lnTo>
                    <a:lnTo>
                      <a:pt x="68437" y="39623"/>
                    </a:lnTo>
                    <a:lnTo>
                      <a:pt x="68437" y="31241"/>
                    </a:lnTo>
                    <a:lnTo>
                      <a:pt x="68437" y="38861"/>
                    </a:lnTo>
                    <a:lnTo>
                      <a:pt x="69199" y="42671"/>
                    </a:lnTo>
                    <a:lnTo>
                      <a:pt x="79390" y="89070"/>
                    </a:lnTo>
                    <a:lnTo>
                      <a:pt x="97393" y="125360"/>
                    </a:lnTo>
                    <a:lnTo>
                      <a:pt x="111609" y="129980"/>
                    </a:lnTo>
                    <a:lnTo>
                      <a:pt x="116633" y="127349"/>
                    </a:lnTo>
                    <a:lnTo>
                      <a:pt x="120229" y="122574"/>
                    </a:lnTo>
                    <a:lnTo>
                      <a:pt x="122539" y="116585"/>
                    </a:lnTo>
                    <a:lnTo>
                      <a:pt x="122539" y="113537"/>
                    </a:lnTo>
                    <a:lnTo>
                      <a:pt x="123301" y="109727"/>
                    </a:lnTo>
                    <a:lnTo>
                      <a:pt x="124063" y="10667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4" name="Google Shape;474;p10"/>
            <p:cNvSpPr/>
            <p:nvPr/>
          </p:nvSpPr>
          <p:spPr>
            <a:xfrm>
              <a:off x="2049779" y="4516373"/>
              <a:ext cx="20320" cy="1270"/>
            </a:xfrm>
            <a:custGeom>
              <a:rect b="b" l="l" r="r" t="t"/>
              <a:pathLst>
                <a:path extrusionOk="0" h="1270" w="20319">
                  <a:moveTo>
                    <a:pt x="19812" y="762"/>
                  </a:moveTo>
                  <a:lnTo>
                    <a:pt x="9144" y="0"/>
                  </a:lnTo>
                  <a:lnTo>
                    <a:pt x="6858" y="0"/>
                  </a:lnTo>
                  <a:lnTo>
                    <a:pt x="0" y="762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5" name="Google Shape;475;p10"/>
            <p:cNvGrpSpPr/>
            <p:nvPr/>
          </p:nvGrpSpPr>
          <p:grpSpPr>
            <a:xfrm>
              <a:off x="268985" y="5724880"/>
              <a:ext cx="1108736" cy="300278"/>
              <a:chOff x="268985" y="5724880"/>
              <a:chExt cx="1108736" cy="300278"/>
            </a:xfrm>
          </p:grpSpPr>
          <p:sp>
            <p:nvSpPr>
              <p:cNvPr id="476" name="Google Shape;476;p10"/>
              <p:cNvSpPr/>
              <p:nvPr/>
            </p:nvSpPr>
            <p:spPr>
              <a:xfrm>
                <a:off x="276522" y="5839206"/>
                <a:ext cx="66675" cy="149860"/>
              </a:xfrm>
              <a:custGeom>
                <a:rect b="b" l="l" r="r" t="t"/>
                <a:pathLst>
                  <a:path extrusionOk="0" h="149860" w="66675">
                    <a:moveTo>
                      <a:pt x="8465" y="0"/>
                    </a:moveTo>
                    <a:lnTo>
                      <a:pt x="3738" y="10751"/>
                    </a:lnTo>
                    <a:lnTo>
                      <a:pt x="940" y="20859"/>
                    </a:lnTo>
                    <a:lnTo>
                      <a:pt x="0" y="31396"/>
                    </a:lnTo>
                    <a:lnTo>
                      <a:pt x="845" y="43434"/>
                    </a:lnTo>
                    <a:lnTo>
                      <a:pt x="10465" y="86105"/>
                    </a:lnTo>
                    <a:lnTo>
                      <a:pt x="27515" y="126492"/>
                    </a:lnTo>
                    <a:lnTo>
                      <a:pt x="51899" y="149352"/>
                    </a:lnTo>
                    <a:lnTo>
                      <a:pt x="59090" y="148280"/>
                    </a:lnTo>
                    <a:lnTo>
                      <a:pt x="63138" y="143065"/>
                    </a:lnTo>
                    <a:lnTo>
                      <a:pt x="65186" y="135850"/>
                    </a:lnTo>
                    <a:lnTo>
                      <a:pt x="66377" y="12877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268985" y="5897880"/>
                <a:ext cx="112395" cy="63500"/>
              </a:xfrm>
              <a:custGeom>
                <a:rect b="b" l="l" r="r" t="t"/>
                <a:pathLst>
                  <a:path extrusionOk="0" h="63500" w="112395">
                    <a:moveTo>
                      <a:pt x="0" y="33527"/>
                    </a:moveTo>
                    <a:lnTo>
                      <a:pt x="45327" y="23217"/>
                    </a:lnTo>
                    <a:lnTo>
                      <a:pt x="68580" y="11429"/>
                    </a:lnTo>
                    <a:lnTo>
                      <a:pt x="71628" y="9905"/>
                    </a:lnTo>
                    <a:lnTo>
                      <a:pt x="73152" y="8381"/>
                    </a:lnTo>
                    <a:lnTo>
                      <a:pt x="74676" y="5333"/>
                    </a:lnTo>
                    <a:lnTo>
                      <a:pt x="76199" y="1523"/>
                    </a:lnTo>
                    <a:lnTo>
                      <a:pt x="71627" y="1523"/>
                    </a:lnTo>
                    <a:lnTo>
                      <a:pt x="77723" y="761"/>
                    </a:lnTo>
                    <a:lnTo>
                      <a:pt x="108013" y="27336"/>
                    </a:lnTo>
                    <a:lnTo>
                      <a:pt x="111252" y="43433"/>
                    </a:lnTo>
                    <a:lnTo>
                      <a:pt x="111252" y="50291"/>
                    </a:lnTo>
                    <a:lnTo>
                      <a:pt x="112014" y="57911"/>
                    </a:lnTo>
                    <a:lnTo>
                      <a:pt x="108204" y="63245"/>
                    </a:lnTo>
                    <a:lnTo>
                      <a:pt x="100584" y="60959"/>
                    </a:lnTo>
                    <a:lnTo>
                      <a:pt x="100584" y="52577"/>
                    </a:lnTo>
                    <a:lnTo>
                      <a:pt x="100584" y="44957"/>
                    </a:lnTo>
                    <a:lnTo>
                      <a:pt x="100726" y="33837"/>
                    </a:lnTo>
                    <a:lnTo>
                      <a:pt x="102298" y="24002"/>
                    </a:lnTo>
                    <a:lnTo>
                      <a:pt x="105298" y="14739"/>
                    </a:lnTo>
                    <a:lnTo>
                      <a:pt x="109728" y="533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419957" y="5877306"/>
                <a:ext cx="51435" cy="74930"/>
              </a:xfrm>
              <a:custGeom>
                <a:rect b="b" l="l" r="r" t="t"/>
                <a:pathLst>
                  <a:path extrusionOk="0" h="74929" w="51434">
                    <a:moveTo>
                      <a:pt x="31908" y="28193"/>
                    </a:moveTo>
                    <a:lnTo>
                      <a:pt x="10572" y="761"/>
                    </a:lnTo>
                    <a:lnTo>
                      <a:pt x="9048" y="1523"/>
                    </a:lnTo>
                    <a:lnTo>
                      <a:pt x="6000" y="0"/>
                    </a:lnTo>
                    <a:lnTo>
                      <a:pt x="369" y="36480"/>
                    </a:lnTo>
                    <a:lnTo>
                      <a:pt x="0" y="46100"/>
                    </a:lnTo>
                    <a:lnTo>
                      <a:pt x="345" y="55721"/>
                    </a:lnTo>
                    <a:lnTo>
                      <a:pt x="2190" y="64769"/>
                    </a:lnTo>
                    <a:lnTo>
                      <a:pt x="3714" y="70865"/>
                    </a:lnTo>
                    <a:lnTo>
                      <a:pt x="10572" y="74675"/>
                    </a:lnTo>
                    <a:lnTo>
                      <a:pt x="15906" y="70104"/>
                    </a:lnTo>
                    <a:lnTo>
                      <a:pt x="20597" y="64103"/>
                    </a:lnTo>
                    <a:lnTo>
                      <a:pt x="23717" y="56959"/>
                    </a:lnTo>
                    <a:lnTo>
                      <a:pt x="25979" y="49529"/>
                    </a:lnTo>
                    <a:lnTo>
                      <a:pt x="28098" y="42671"/>
                    </a:lnTo>
                    <a:lnTo>
                      <a:pt x="29622" y="37337"/>
                    </a:lnTo>
                    <a:lnTo>
                      <a:pt x="31146" y="31241"/>
                    </a:lnTo>
                    <a:lnTo>
                      <a:pt x="32670" y="25907"/>
                    </a:lnTo>
                    <a:lnTo>
                      <a:pt x="37242" y="28955"/>
                    </a:lnTo>
                    <a:lnTo>
                      <a:pt x="37242" y="31241"/>
                    </a:lnTo>
                    <a:lnTo>
                      <a:pt x="40290" y="36575"/>
                    </a:lnTo>
                    <a:lnTo>
                      <a:pt x="43338" y="41147"/>
                    </a:lnTo>
                    <a:lnTo>
                      <a:pt x="47148" y="45719"/>
                    </a:lnTo>
                    <a:lnTo>
                      <a:pt x="50958" y="5029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493013" y="5847588"/>
                <a:ext cx="66040" cy="91440"/>
              </a:xfrm>
              <a:custGeom>
                <a:rect b="b" l="l" r="r" t="t"/>
                <a:pathLst>
                  <a:path extrusionOk="0" h="91439" w="66040">
                    <a:moveTo>
                      <a:pt x="9906" y="0"/>
                    </a:moveTo>
                    <a:lnTo>
                      <a:pt x="5250" y="10965"/>
                    </a:lnTo>
                    <a:lnTo>
                      <a:pt x="2381" y="20859"/>
                    </a:lnTo>
                    <a:lnTo>
                      <a:pt x="797" y="31182"/>
                    </a:lnTo>
                    <a:lnTo>
                      <a:pt x="0" y="43434"/>
                    </a:lnTo>
                    <a:lnTo>
                      <a:pt x="416" y="53113"/>
                    </a:lnTo>
                    <a:lnTo>
                      <a:pt x="27432" y="86106"/>
                    </a:lnTo>
                    <a:lnTo>
                      <a:pt x="32004" y="81534"/>
                    </a:lnTo>
                    <a:lnTo>
                      <a:pt x="37338" y="76200"/>
                    </a:lnTo>
                    <a:lnTo>
                      <a:pt x="37338" y="67056"/>
                    </a:lnTo>
                    <a:lnTo>
                      <a:pt x="37338" y="59436"/>
                    </a:lnTo>
                    <a:lnTo>
                      <a:pt x="37338" y="54102"/>
                    </a:lnTo>
                    <a:lnTo>
                      <a:pt x="38100" y="49530"/>
                    </a:lnTo>
                    <a:lnTo>
                      <a:pt x="34290" y="44958"/>
                    </a:lnTo>
                    <a:lnTo>
                      <a:pt x="32766" y="44958"/>
                    </a:lnTo>
                    <a:lnTo>
                      <a:pt x="32004" y="44958"/>
                    </a:lnTo>
                    <a:lnTo>
                      <a:pt x="31968" y="53399"/>
                    </a:lnTo>
                    <a:lnTo>
                      <a:pt x="51363" y="91225"/>
                    </a:lnTo>
                    <a:lnTo>
                      <a:pt x="58674" y="91440"/>
                    </a:lnTo>
                    <a:lnTo>
                      <a:pt x="60960" y="90678"/>
                    </a:lnTo>
                    <a:lnTo>
                      <a:pt x="63246" y="89916"/>
                    </a:lnTo>
                    <a:lnTo>
                      <a:pt x="65532" y="8915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569213" y="5792724"/>
                <a:ext cx="55880" cy="186055"/>
              </a:xfrm>
              <a:custGeom>
                <a:rect b="b" l="l" r="r" t="t"/>
                <a:pathLst>
                  <a:path extrusionOk="0" h="186054" w="55879">
                    <a:moveTo>
                      <a:pt x="19811" y="0"/>
                    </a:moveTo>
                    <a:lnTo>
                      <a:pt x="3524" y="42541"/>
                    </a:lnTo>
                    <a:lnTo>
                      <a:pt x="0" y="94106"/>
                    </a:lnTo>
                    <a:lnTo>
                      <a:pt x="666" y="111513"/>
                    </a:lnTo>
                    <a:lnTo>
                      <a:pt x="11239" y="155924"/>
                    </a:lnTo>
                    <a:lnTo>
                      <a:pt x="40957" y="185642"/>
                    </a:lnTo>
                    <a:lnTo>
                      <a:pt x="48005" y="186035"/>
                    </a:lnTo>
                    <a:lnTo>
                      <a:pt x="55625" y="18592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>
                <a:off x="629411" y="5865114"/>
                <a:ext cx="48260" cy="66675"/>
              </a:xfrm>
              <a:custGeom>
                <a:rect b="b" l="l" r="r" t="t"/>
                <a:pathLst>
                  <a:path extrusionOk="0" h="66675" w="48259">
                    <a:moveTo>
                      <a:pt x="32765" y="9906"/>
                    </a:moveTo>
                    <a:lnTo>
                      <a:pt x="27967" y="7072"/>
                    </a:lnTo>
                    <a:lnTo>
                      <a:pt x="21240" y="3238"/>
                    </a:lnTo>
                    <a:lnTo>
                      <a:pt x="13799" y="261"/>
                    </a:lnTo>
                    <a:lnTo>
                      <a:pt x="6857" y="0"/>
                    </a:lnTo>
                    <a:lnTo>
                      <a:pt x="0" y="2286"/>
                    </a:lnTo>
                    <a:lnTo>
                      <a:pt x="2285" y="17526"/>
                    </a:lnTo>
                    <a:lnTo>
                      <a:pt x="2285" y="22860"/>
                    </a:lnTo>
                    <a:lnTo>
                      <a:pt x="13715" y="59436"/>
                    </a:lnTo>
                    <a:lnTo>
                      <a:pt x="21335" y="57912"/>
                    </a:lnTo>
                    <a:lnTo>
                      <a:pt x="25907" y="53340"/>
                    </a:lnTo>
                    <a:lnTo>
                      <a:pt x="31241" y="47244"/>
                    </a:lnTo>
                    <a:lnTo>
                      <a:pt x="34289" y="38100"/>
                    </a:lnTo>
                    <a:lnTo>
                      <a:pt x="35051" y="30480"/>
                    </a:lnTo>
                    <a:lnTo>
                      <a:pt x="35813" y="27432"/>
                    </a:lnTo>
                    <a:lnTo>
                      <a:pt x="35813" y="25146"/>
                    </a:lnTo>
                    <a:lnTo>
                      <a:pt x="36575" y="22860"/>
                    </a:lnTo>
                    <a:lnTo>
                      <a:pt x="36575" y="32004"/>
                    </a:lnTo>
                    <a:lnTo>
                      <a:pt x="38099" y="38862"/>
                    </a:lnTo>
                    <a:lnTo>
                      <a:pt x="40385" y="47244"/>
                    </a:lnTo>
                    <a:lnTo>
                      <a:pt x="42671" y="54102"/>
                    </a:lnTo>
                    <a:lnTo>
                      <a:pt x="44957" y="60198"/>
                    </a:lnTo>
                    <a:lnTo>
                      <a:pt x="48005" y="6629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0"/>
              <p:cNvSpPr/>
              <p:nvPr/>
            </p:nvSpPr>
            <p:spPr>
              <a:xfrm>
                <a:off x="707528" y="5875782"/>
                <a:ext cx="28575" cy="51435"/>
              </a:xfrm>
              <a:custGeom>
                <a:rect b="b" l="l" r="r" t="t"/>
                <a:pathLst>
                  <a:path extrusionOk="0" h="51435" w="28575">
                    <a:moveTo>
                      <a:pt x="28563" y="3048"/>
                    </a:moveTo>
                    <a:lnTo>
                      <a:pt x="20943" y="1524"/>
                    </a:lnTo>
                    <a:lnTo>
                      <a:pt x="14847" y="0"/>
                    </a:lnTo>
                    <a:lnTo>
                      <a:pt x="7227" y="0"/>
                    </a:lnTo>
                    <a:lnTo>
                      <a:pt x="1893" y="0"/>
                    </a:lnTo>
                    <a:lnTo>
                      <a:pt x="369" y="9906"/>
                    </a:lnTo>
                    <a:lnTo>
                      <a:pt x="369" y="15240"/>
                    </a:lnTo>
                    <a:lnTo>
                      <a:pt x="0" y="21776"/>
                    </a:lnTo>
                    <a:lnTo>
                      <a:pt x="14847" y="51054"/>
                    </a:lnTo>
                    <a:lnTo>
                      <a:pt x="19419" y="47244"/>
                    </a:lnTo>
                    <a:lnTo>
                      <a:pt x="23991" y="44196"/>
                    </a:lnTo>
                    <a:lnTo>
                      <a:pt x="26277" y="38100"/>
                    </a:lnTo>
                    <a:lnTo>
                      <a:pt x="28563" y="3429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0"/>
              <p:cNvSpPr/>
              <p:nvPr/>
            </p:nvSpPr>
            <p:spPr>
              <a:xfrm>
                <a:off x="739140" y="5904738"/>
                <a:ext cx="13970" cy="29209"/>
              </a:xfrm>
              <a:custGeom>
                <a:rect b="b" l="l" r="r" t="t"/>
                <a:pathLst>
                  <a:path extrusionOk="0" h="29210" w="13970">
                    <a:moveTo>
                      <a:pt x="0" y="0"/>
                    </a:moveTo>
                    <a:lnTo>
                      <a:pt x="1524" y="3810"/>
                    </a:lnTo>
                    <a:lnTo>
                      <a:pt x="2286" y="7620"/>
                    </a:lnTo>
                    <a:lnTo>
                      <a:pt x="3048" y="12192"/>
                    </a:lnTo>
                    <a:lnTo>
                      <a:pt x="4572" y="16002"/>
                    </a:lnTo>
                    <a:lnTo>
                      <a:pt x="6096" y="25146"/>
                    </a:lnTo>
                    <a:lnTo>
                      <a:pt x="9144" y="28194"/>
                    </a:lnTo>
                    <a:lnTo>
                      <a:pt x="11430" y="28956"/>
                    </a:lnTo>
                    <a:lnTo>
                      <a:pt x="12192" y="28956"/>
                    </a:lnTo>
                    <a:lnTo>
                      <a:pt x="13716" y="2895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>
                <a:off x="718565" y="5791200"/>
                <a:ext cx="41910" cy="59690"/>
              </a:xfrm>
              <a:custGeom>
                <a:rect b="b" l="l" r="r" t="t"/>
                <a:pathLst>
                  <a:path extrusionOk="0" h="59689" w="41909">
                    <a:moveTo>
                      <a:pt x="0" y="16763"/>
                    </a:moveTo>
                    <a:lnTo>
                      <a:pt x="8822" y="19371"/>
                    </a:lnTo>
                    <a:lnTo>
                      <a:pt x="15716" y="19907"/>
                    </a:lnTo>
                    <a:lnTo>
                      <a:pt x="22181" y="17728"/>
                    </a:lnTo>
                    <a:lnTo>
                      <a:pt x="29718" y="12191"/>
                    </a:lnTo>
                    <a:lnTo>
                      <a:pt x="34290" y="9143"/>
                    </a:lnTo>
                    <a:lnTo>
                      <a:pt x="38862" y="3809"/>
                    </a:lnTo>
                    <a:lnTo>
                      <a:pt x="41909" y="0"/>
                    </a:lnTo>
                    <a:lnTo>
                      <a:pt x="40386" y="7619"/>
                    </a:lnTo>
                    <a:lnTo>
                      <a:pt x="33992" y="44267"/>
                    </a:lnTo>
                    <a:lnTo>
                      <a:pt x="34290" y="51815"/>
                    </a:lnTo>
                    <a:lnTo>
                      <a:pt x="35052" y="57911"/>
                    </a:lnTo>
                    <a:lnTo>
                      <a:pt x="35814" y="58673"/>
                    </a:lnTo>
                    <a:lnTo>
                      <a:pt x="40386" y="5943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0"/>
              <p:cNvSpPr/>
              <p:nvPr/>
            </p:nvSpPr>
            <p:spPr>
              <a:xfrm>
                <a:off x="779526" y="5772912"/>
                <a:ext cx="51435" cy="180975"/>
              </a:xfrm>
              <a:custGeom>
                <a:rect b="b" l="l" r="r" t="t"/>
                <a:pathLst>
                  <a:path extrusionOk="0" h="180975" w="51434">
                    <a:moveTo>
                      <a:pt x="0" y="0"/>
                    </a:moveTo>
                    <a:lnTo>
                      <a:pt x="33528" y="28194"/>
                    </a:lnTo>
                    <a:lnTo>
                      <a:pt x="48422" y="69020"/>
                    </a:lnTo>
                    <a:lnTo>
                      <a:pt x="51006" y="100893"/>
                    </a:lnTo>
                    <a:lnTo>
                      <a:pt x="50863" y="118872"/>
                    </a:lnTo>
                    <a:lnTo>
                      <a:pt x="46839" y="161413"/>
                    </a:lnTo>
                    <a:lnTo>
                      <a:pt x="43934" y="174295"/>
                    </a:lnTo>
                    <a:lnTo>
                      <a:pt x="41910" y="18059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0"/>
              <p:cNvSpPr/>
              <p:nvPr/>
            </p:nvSpPr>
            <p:spPr>
              <a:xfrm>
                <a:off x="879348" y="5859780"/>
                <a:ext cx="78105" cy="5080"/>
              </a:xfrm>
              <a:custGeom>
                <a:rect b="b" l="l" r="r" t="t"/>
                <a:pathLst>
                  <a:path extrusionOk="0" h="5079" w="78105">
                    <a:moveTo>
                      <a:pt x="0" y="0"/>
                    </a:moveTo>
                    <a:lnTo>
                      <a:pt x="44196" y="3809"/>
                    </a:lnTo>
                    <a:lnTo>
                      <a:pt x="52649" y="3821"/>
                    </a:lnTo>
                    <a:lnTo>
                      <a:pt x="60960" y="3905"/>
                    </a:lnTo>
                    <a:lnTo>
                      <a:pt x="69270" y="4131"/>
                    </a:lnTo>
                    <a:lnTo>
                      <a:pt x="77724" y="457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0"/>
              <p:cNvSpPr/>
              <p:nvPr/>
            </p:nvSpPr>
            <p:spPr>
              <a:xfrm>
                <a:off x="907541" y="5924550"/>
                <a:ext cx="81915" cy="10160"/>
              </a:xfrm>
              <a:custGeom>
                <a:rect b="b" l="l" r="r" t="t"/>
                <a:pathLst>
                  <a:path extrusionOk="0" h="10160" w="81915">
                    <a:moveTo>
                      <a:pt x="0" y="9143"/>
                    </a:moveTo>
                    <a:lnTo>
                      <a:pt x="12453" y="9548"/>
                    </a:lnTo>
                    <a:lnTo>
                      <a:pt x="24764" y="9524"/>
                    </a:lnTo>
                    <a:lnTo>
                      <a:pt x="37076" y="8929"/>
                    </a:lnTo>
                    <a:lnTo>
                      <a:pt x="49530" y="7619"/>
                    </a:lnTo>
                    <a:lnTo>
                      <a:pt x="58173" y="6750"/>
                    </a:lnTo>
                    <a:lnTo>
                      <a:pt x="66103" y="5238"/>
                    </a:lnTo>
                    <a:lnTo>
                      <a:pt x="73747" y="3012"/>
                    </a:lnTo>
                    <a:lnTo>
                      <a:pt x="8153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88" name="Google Shape;488;p10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1035818" y="5724880"/>
                <a:ext cx="341903" cy="3002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9" name="Google Shape;489;p10"/>
            <p:cNvGrpSpPr/>
            <p:nvPr/>
          </p:nvGrpSpPr>
          <p:grpSpPr>
            <a:xfrm>
              <a:off x="1543024" y="5634990"/>
              <a:ext cx="851180" cy="394462"/>
              <a:chOff x="1543024" y="5634990"/>
              <a:chExt cx="851180" cy="394462"/>
            </a:xfrm>
          </p:grpSpPr>
          <p:pic>
            <p:nvPicPr>
              <p:cNvPr id="490" name="Google Shape;490;p10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1543024" y="5775934"/>
                <a:ext cx="381050" cy="190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1" name="Google Shape;491;p10"/>
              <p:cNvSpPr/>
              <p:nvPr/>
            </p:nvSpPr>
            <p:spPr>
              <a:xfrm>
                <a:off x="1969770" y="5708142"/>
                <a:ext cx="101600" cy="321310"/>
              </a:xfrm>
              <a:custGeom>
                <a:rect b="b" l="l" r="r" t="t"/>
                <a:pathLst>
                  <a:path extrusionOk="0" h="321310" w="101600">
                    <a:moveTo>
                      <a:pt x="23621" y="0"/>
                    </a:moveTo>
                    <a:lnTo>
                      <a:pt x="7548" y="39540"/>
                    </a:lnTo>
                    <a:lnTo>
                      <a:pt x="2571" y="83510"/>
                    </a:lnTo>
                    <a:lnTo>
                      <a:pt x="190" y="138993"/>
                    </a:lnTo>
                    <a:lnTo>
                      <a:pt x="0" y="166878"/>
                    </a:lnTo>
                    <a:lnTo>
                      <a:pt x="250" y="188452"/>
                    </a:lnTo>
                    <a:lnTo>
                      <a:pt x="4179" y="230743"/>
                    </a:lnTo>
                    <a:lnTo>
                      <a:pt x="20859" y="280797"/>
                    </a:lnTo>
                    <a:lnTo>
                      <a:pt x="48303" y="312872"/>
                    </a:lnTo>
                    <a:lnTo>
                      <a:pt x="80771" y="320802"/>
                    </a:lnTo>
                    <a:lnTo>
                      <a:pt x="92201" y="319278"/>
                    </a:lnTo>
                    <a:lnTo>
                      <a:pt x="96011" y="318516"/>
                    </a:lnTo>
                    <a:lnTo>
                      <a:pt x="101345" y="31165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92" name="Google Shape;492;p10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2051242" y="5790412"/>
                <a:ext cx="110576" cy="1250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3" name="Google Shape;493;p10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2182056" y="5674874"/>
                <a:ext cx="122256" cy="2237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4" name="Google Shape;494;p10"/>
              <p:cNvSpPr/>
              <p:nvPr/>
            </p:nvSpPr>
            <p:spPr>
              <a:xfrm>
                <a:off x="2318004" y="5634990"/>
                <a:ext cx="76200" cy="317500"/>
              </a:xfrm>
              <a:custGeom>
                <a:rect b="b" l="l" r="r" t="t"/>
                <a:pathLst>
                  <a:path extrusionOk="0" h="317500" w="76200">
                    <a:moveTo>
                      <a:pt x="0" y="0"/>
                    </a:moveTo>
                    <a:lnTo>
                      <a:pt x="7560" y="9346"/>
                    </a:lnTo>
                    <a:lnTo>
                      <a:pt x="15335" y="18192"/>
                    </a:lnTo>
                    <a:lnTo>
                      <a:pt x="23252" y="26896"/>
                    </a:lnTo>
                    <a:lnTo>
                      <a:pt x="31242" y="35814"/>
                    </a:lnTo>
                    <a:lnTo>
                      <a:pt x="53054" y="64734"/>
                    </a:lnTo>
                    <a:lnTo>
                      <a:pt x="66865" y="95726"/>
                    </a:lnTo>
                    <a:lnTo>
                      <a:pt x="74104" y="129147"/>
                    </a:lnTo>
                    <a:lnTo>
                      <a:pt x="76200" y="165354"/>
                    </a:lnTo>
                    <a:lnTo>
                      <a:pt x="75199" y="188166"/>
                    </a:lnTo>
                    <a:lnTo>
                      <a:pt x="67198" y="231790"/>
                    </a:lnTo>
                    <a:lnTo>
                      <a:pt x="54733" y="268354"/>
                    </a:lnTo>
                    <a:lnTo>
                      <a:pt x="32766" y="310896"/>
                    </a:lnTo>
                    <a:lnTo>
                      <a:pt x="28194" y="315468"/>
                    </a:lnTo>
                    <a:lnTo>
                      <a:pt x="26670" y="316992"/>
                    </a:lnTo>
                    <a:lnTo>
                      <a:pt x="22098" y="31546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" name="Google Shape;2723;g2f62218c973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522" y="616813"/>
            <a:ext cx="196296" cy="33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4" name="Google Shape;2724;g2f62218c973_0_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0795" y="674956"/>
            <a:ext cx="173092" cy="219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5" name="Google Shape;2725;g2f62218c973_0_108"/>
          <p:cNvGrpSpPr/>
          <p:nvPr/>
        </p:nvGrpSpPr>
        <p:grpSpPr>
          <a:xfrm>
            <a:off x="2661573" y="609573"/>
            <a:ext cx="790895" cy="277016"/>
            <a:chOff x="4131551" y="2067293"/>
            <a:chExt cx="623341" cy="203479"/>
          </a:xfrm>
        </p:grpSpPr>
        <p:pic>
          <p:nvPicPr>
            <p:cNvPr id="2726" name="Google Shape;2726;g2f62218c973_0_10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31551" y="2097011"/>
              <a:ext cx="102133" cy="173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7" name="Google Shape;2727;g2f62218c973_0_10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258805" y="2103869"/>
              <a:ext cx="112801" cy="1577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8" name="Google Shape;2728;g2f62218c973_0_10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13396" y="2083783"/>
              <a:ext cx="102073" cy="180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9" name="Google Shape;2729;g2f62218c973_0_10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52175" y="2067293"/>
              <a:ext cx="202717" cy="1813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0" name="Google Shape;2730;g2f62218c973_0_108"/>
          <p:cNvSpPr/>
          <p:nvPr/>
        </p:nvSpPr>
        <p:spPr>
          <a:xfrm>
            <a:off x="2279655" y="1020426"/>
            <a:ext cx="1122578" cy="71811"/>
          </a:xfrm>
          <a:custGeom>
            <a:rect b="b" l="l" r="r" t="t"/>
            <a:pathLst>
              <a:path extrusionOk="0" h="52705" w="883920">
                <a:moveTo>
                  <a:pt x="0" y="50292"/>
                </a:moveTo>
                <a:lnTo>
                  <a:pt x="17716" y="51708"/>
                </a:lnTo>
                <a:lnTo>
                  <a:pt x="35433" y="52482"/>
                </a:lnTo>
                <a:lnTo>
                  <a:pt x="53149" y="52542"/>
                </a:lnTo>
                <a:lnTo>
                  <a:pt x="70866" y="51816"/>
                </a:lnTo>
                <a:lnTo>
                  <a:pt x="105727" y="50196"/>
                </a:lnTo>
                <a:lnTo>
                  <a:pt x="140588" y="48006"/>
                </a:lnTo>
                <a:lnTo>
                  <a:pt x="175450" y="45815"/>
                </a:lnTo>
                <a:lnTo>
                  <a:pt x="210311" y="44196"/>
                </a:lnTo>
                <a:lnTo>
                  <a:pt x="263330" y="42148"/>
                </a:lnTo>
                <a:lnTo>
                  <a:pt x="316134" y="40386"/>
                </a:lnTo>
                <a:lnTo>
                  <a:pt x="368796" y="38623"/>
                </a:lnTo>
                <a:lnTo>
                  <a:pt x="421386" y="36576"/>
                </a:lnTo>
                <a:lnTo>
                  <a:pt x="467106" y="34856"/>
                </a:lnTo>
                <a:lnTo>
                  <a:pt x="512826" y="32516"/>
                </a:lnTo>
                <a:lnTo>
                  <a:pt x="558546" y="29663"/>
                </a:lnTo>
                <a:lnTo>
                  <a:pt x="604266" y="26407"/>
                </a:lnTo>
                <a:lnTo>
                  <a:pt x="649986" y="22860"/>
                </a:lnTo>
                <a:lnTo>
                  <a:pt x="692288" y="18621"/>
                </a:lnTo>
                <a:lnTo>
                  <a:pt x="734663" y="14097"/>
                </a:lnTo>
                <a:lnTo>
                  <a:pt x="777180" y="9572"/>
                </a:lnTo>
                <a:lnTo>
                  <a:pt x="819912" y="5334"/>
                </a:lnTo>
                <a:lnTo>
                  <a:pt x="835794" y="3643"/>
                </a:lnTo>
                <a:lnTo>
                  <a:pt x="851535" y="2095"/>
                </a:lnTo>
                <a:lnTo>
                  <a:pt x="867275" y="833"/>
                </a:lnTo>
                <a:lnTo>
                  <a:pt x="883158" y="0"/>
                </a:lnTo>
                <a:lnTo>
                  <a:pt x="883919" y="0"/>
                </a:lnTo>
                <a:lnTo>
                  <a:pt x="873240" y="5417"/>
                </a:lnTo>
                <a:lnTo>
                  <a:pt x="861917" y="8477"/>
                </a:lnTo>
                <a:lnTo>
                  <a:pt x="850165" y="9965"/>
                </a:lnTo>
                <a:lnTo>
                  <a:pt x="838200" y="10668"/>
                </a:lnTo>
                <a:lnTo>
                  <a:pt x="830580" y="10668"/>
                </a:lnTo>
                <a:lnTo>
                  <a:pt x="822197" y="10668"/>
                </a:lnTo>
                <a:lnTo>
                  <a:pt x="814578" y="10668"/>
                </a:lnTo>
              </a:path>
            </a:pathLst>
          </a:custGeom>
          <a:noFill/>
          <a:ln cap="flat" cmpd="sng" w="1525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1" name="Google Shape;2731;g2f62218c973_0_10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01700" y="1574252"/>
            <a:ext cx="272432" cy="247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2" name="Google Shape;2732;g2f62218c973_0_10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03655" y="1623139"/>
            <a:ext cx="187595" cy="1089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3" name="Google Shape;2733;g2f62218c973_0_108"/>
          <p:cNvGrpSpPr/>
          <p:nvPr/>
        </p:nvGrpSpPr>
        <p:grpSpPr>
          <a:xfrm>
            <a:off x="3198726" y="1384901"/>
            <a:ext cx="380386" cy="514371"/>
            <a:chOff x="4554914" y="2636805"/>
            <a:chExt cx="299800" cy="377825"/>
          </a:xfrm>
        </p:grpSpPr>
        <p:sp>
          <p:nvSpPr>
            <p:cNvPr id="2734" name="Google Shape;2734;g2f62218c973_0_108"/>
            <p:cNvSpPr/>
            <p:nvPr/>
          </p:nvSpPr>
          <p:spPr>
            <a:xfrm>
              <a:off x="4554914" y="2636805"/>
              <a:ext cx="127635" cy="377825"/>
            </a:xfrm>
            <a:custGeom>
              <a:rect b="b" l="l" r="r" t="t"/>
              <a:pathLst>
                <a:path extrusionOk="0" h="377825" w="127635">
                  <a:moveTo>
                    <a:pt x="117669" y="26384"/>
                  </a:moveTo>
                  <a:lnTo>
                    <a:pt x="109823" y="21586"/>
                  </a:lnTo>
                  <a:lnTo>
                    <a:pt x="102905" y="16573"/>
                  </a:lnTo>
                  <a:lnTo>
                    <a:pt x="96131" y="11703"/>
                  </a:lnTo>
                  <a:lnTo>
                    <a:pt x="88713" y="7334"/>
                  </a:lnTo>
                  <a:lnTo>
                    <a:pt x="73866" y="2559"/>
                  </a:lnTo>
                  <a:lnTo>
                    <a:pt x="56233" y="0"/>
                  </a:lnTo>
                  <a:lnTo>
                    <a:pt x="38457" y="154"/>
                  </a:lnTo>
                  <a:lnTo>
                    <a:pt x="2928" y="32134"/>
                  </a:lnTo>
                  <a:lnTo>
                    <a:pt x="0" y="67460"/>
                  </a:lnTo>
                  <a:lnTo>
                    <a:pt x="988" y="91154"/>
                  </a:lnTo>
                  <a:lnTo>
                    <a:pt x="7179" y="138398"/>
                  </a:lnTo>
                  <a:lnTo>
                    <a:pt x="18799" y="204215"/>
                  </a:lnTo>
                  <a:lnTo>
                    <a:pt x="25396" y="236874"/>
                  </a:lnTo>
                  <a:lnTo>
                    <a:pt x="31563" y="269462"/>
                  </a:lnTo>
                  <a:lnTo>
                    <a:pt x="38850" y="324004"/>
                  </a:lnTo>
                  <a:lnTo>
                    <a:pt x="41945" y="359378"/>
                  </a:lnTo>
                  <a:lnTo>
                    <a:pt x="42529" y="367903"/>
                  </a:lnTo>
                  <a:lnTo>
                    <a:pt x="43755" y="376142"/>
                  </a:lnTo>
                  <a:lnTo>
                    <a:pt x="44517" y="376904"/>
                  </a:lnTo>
                  <a:lnTo>
                    <a:pt x="45279" y="377666"/>
                  </a:lnTo>
                  <a:lnTo>
                    <a:pt x="50613" y="376904"/>
                  </a:lnTo>
                  <a:lnTo>
                    <a:pt x="53661" y="374618"/>
                  </a:lnTo>
                  <a:lnTo>
                    <a:pt x="58995" y="371570"/>
                  </a:lnTo>
                  <a:lnTo>
                    <a:pt x="72854" y="365652"/>
                  </a:lnTo>
                  <a:lnTo>
                    <a:pt x="86998" y="361949"/>
                  </a:lnTo>
                  <a:lnTo>
                    <a:pt x="101429" y="359247"/>
                  </a:lnTo>
                  <a:lnTo>
                    <a:pt x="116145" y="356330"/>
                  </a:lnTo>
                  <a:lnTo>
                    <a:pt x="119955" y="354806"/>
                  </a:lnTo>
                  <a:lnTo>
                    <a:pt x="123765" y="353282"/>
                  </a:lnTo>
                  <a:lnTo>
                    <a:pt x="127575" y="35252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35" name="Google Shape;2735;g2f62218c973_0_1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704575" y="2704325"/>
              <a:ext cx="150139" cy="2133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6" name="Google Shape;2736;g2f62218c973_0_108"/>
          <p:cNvGrpSpPr/>
          <p:nvPr/>
        </p:nvGrpSpPr>
        <p:grpSpPr>
          <a:xfrm>
            <a:off x="4091506" y="1268406"/>
            <a:ext cx="525323" cy="559323"/>
            <a:chOff x="5258549" y="2551235"/>
            <a:chExt cx="414031" cy="410844"/>
          </a:xfrm>
        </p:grpSpPr>
        <p:pic>
          <p:nvPicPr>
            <p:cNvPr id="2737" name="Google Shape;2737;g2f62218c973_0_10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258549" y="2651747"/>
              <a:ext cx="212623" cy="2621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8" name="Google Shape;2738;g2f62218c973_0_108"/>
            <p:cNvSpPr/>
            <p:nvPr/>
          </p:nvSpPr>
          <p:spPr>
            <a:xfrm>
              <a:off x="5498591" y="2551235"/>
              <a:ext cx="173989" cy="410844"/>
            </a:xfrm>
            <a:custGeom>
              <a:rect b="b" l="l" r="r" t="t"/>
              <a:pathLst>
                <a:path extrusionOk="0" h="410844" w="173989">
                  <a:moveTo>
                    <a:pt x="0" y="32706"/>
                  </a:moveTo>
                  <a:lnTo>
                    <a:pt x="46481" y="9084"/>
                  </a:lnTo>
                  <a:lnTo>
                    <a:pt x="100274" y="1583"/>
                  </a:lnTo>
                  <a:lnTo>
                    <a:pt x="118110" y="702"/>
                  </a:lnTo>
                  <a:lnTo>
                    <a:pt x="131087" y="0"/>
                  </a:lnTo>
                  <a:lnTo>
                    <a:pt x="171985" y="22038"/>
                  </a:lnTo>
                  <a:lnTo>
                    <a:pt x="173450" y="36325"/>
                  </a:lnTo>
                  <a:lnTo>
                    <a:pt x="172771" y="50899"/>
                  </a:lnTo>
                  <a:lnTo>
                    <a:pt x="171450" y="63186"/>
                  </a:lnTo>
                  <a:lnTo>
                    <a:pt x="167437" y="86617"/>
                  </a:lnTo>
                  <a:lnTo>
                    <a:pt x="162782" y="110049"/>
                  </a:lnTo>
                  <a:lnTo>
                    <a:pt x="158269" y="133480"/>
                  </a:lnTo>
                  <a:lnTo>
                    <a:pt x="152483" y="181367"/>
                  </a:lnTo>
                  <a:lnTo>
                    <a:pt x="150935" y="229993"/>
                  </a:lnTo>
                  <a:lnTo>
                    <a:pt x="150876" y="254448"/>
                  </a:lnTo>
                  <a:lnTo>
                    <a:pt x="151078" y="280868"/>
                  </a:lnTo>
                  <a:lnTo>
                    <a:pt x="151352" y="307502"/>
                  </a:lnTo>
                  <a:lnTo>
                    <a:pt x="151197" y="334279"/>
                  </a:lnTo>
                  <a:lnTo>
                    <a:pt x="150114" y="361128"/>
                  </a:lnTo>
                  <a:lnTo>
                    <a:pt x="149828" y="370260"/>
                  </a:lnTo>
                  <a:lnTo>
                    <a:pt x="148971" y="379321"/>
                  </a:lnTo>
                  <a:lnTo>
                    <a:pt x="147542" y="388238"/>
                  </a:lnTo>
                  <a:lnTo>
                    <a:pt x="145542" y="396942"/>
                  </a:lnTo>
                  <a:lnTo>
                    <a:pt x="144018" y="402276"/>
                  </a:lnTo>
                  <a:lnTo>
                    <a:pt x="143256" y="402276"/>
                  </a:lnTo>
                  <a:lnTo>
                    <a:pt x="139446" y="403038"/>
                  </a:lnTo>
                  <a:lnTo>
                    <a:pt x="132588" y="404562"/>
                  </a:lnTo>
                  <a:lnTo>
                    <a:pt x="124206" y="401514"/>
                  </a:lnTo>
                  <a:lnTo>
                    <a:pt x="117348" y="401514"/>
                  </a:lnTo>
                  <a:lnTo>
                    <a:pt x="104548" y="401109"/>
                  </a:lnTo>
                  <a:lnTo>
                    <a:pt x="91535" y="401133"/>
                  </a:lnTo>
                  <a:lnTo>
                    <a:pt x="78664" y="401728"/>
                  </a:lnTo>
                  <a:lnTo>
                    <a:pt x="66294" y="403038"/>
                  </a:lnTo>
                  <a:lnTo>
                    <a:pt x="55566" y="404550"/>
                  </a:lnTo>
                  <a:lnTo>
                    <a:pt x="45053" y="406562"/>
                  </a:lnTo>
                  <a:lnTo>
                    <a:pt x="34682" y="408717"/>
                  </a:lnTo>
                  <a:lnTo>
                    <a:pt x="24384" y="410658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9" name="Google Shape;2739;g2f62218c973_0_108"/>
          <p:cNvGrpSpPr/>
          <p:nvPr/>
        </p:nvGrpSpPr>
        <p:grpSpPr>
          <a:xfrm>
            <a:off x="6432174" y="1268324"/>
            <a:ext cx="223353" cy="406672"/>
            <a:chOff x="7103350" y="2551176"/>
            <a:chExt cx="176035" cy="298716"/>
          </a:xfrm>
        </p:grpSpPr>
        <p:pic>
          <p:nvPicPr>
            <p:cNvPr id="2740" name="Google Shape;2740;g2f62218c973_0_10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103350" y="2692133"/>
              <a:ext cx="150139" cy="1577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1" name="Google Shape;2741;g2f62218c973_0_108"/>
            <p:cNvSpPr/>
            <p:nvPr/>
          </p:nvSpPr>
          <p:spPr>
            <a:xfrm>
              <a:off x="7252715" y="2551176"/>
              <a:ext cx="26670" cy="93980"/>
            </a:xfrm>
            <a:custGeom>
              <a:rect b="b" l="l" r="r" t="t"/>
              <a:pathLst>
                <a:path extrusionOk="0" h="93980" w="26670">
                  <a:moveTo>
                    <a:pt x="26670" y="0"/>
                  </a:moveTo>
                  <a:lnTo>
                    <a:pt x="18823" y="12977"/>
                  </a:lnTo>
                  <a:lnTo>
                    <a:pt x="14192" y="23241"/>
                  </a:lnTo>
                  <a:lnTo>
                    <a:pt x="11989" y="34075"/>
                  </a:lnTo>
                  <a:lnTo>
                    <a:pt x="11430" y="48768"/>
                  </a:lnTo>
                  <a:lnTo>
                    <a:pt x="11632" y="56554"/>
                  </a:lnTo>
                  <a:lnTo>
                    <a:pt x="11906" y="64769"/>
                  </a:lnTo>
                  <a:lnTo>
                    <a:pt x="11751" y="72985"/>
                  </a:lnTo>
                  <a:lnTo>
                    <a:pt x="10668" y="80772"/>
                  </a:lnTo>
                  <a:lnTo>
                    <a:pt x="9144" y="87630"/>
                  </a:lnTo>
                  <a:lnTo>
                    <a:pt x="6096" y="91440"/>
                  </a:lnTo>
                  <a:lnTo>
                    <a:pt x="0" y="93726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2" name="Google Shape;2742;g2f62218c973_0_108"/>
          <p:cNvSpPr/>
          <p:nvPr/>
        </p:nvSpPr>
        <p:spPr>
          <a:xfrm>
            <a:off x="6826603" y="1455097"/>
            <a:ext cx="89515" cy="5191"/>
          </a:xfrm>
          <a:custGeom>
            <a:rect b="b" l="l" r="r" t="t"/>
            <a:pathLst>
              <a:path extrusionOk="0" h="3810" w="70484">
                <a:moveTo>
                  <a:pt x="0" y="0"/>
                </a:moveTo>
                <a:lnTo>
                  <a:pt x="11191" y="1321"/>
                </a:lnTo>
                <a:lnTo>
                  <a:pt x="22098" y="2000"/>
                </a:lnTo>
                <a:lnTo>
                  <a:pt x="33004" y="2250"/>
                </a:lnTo>
                <a:lnTo>
                  <a:pt x="44196" y="2285"/>
                </a:lnTo>
                <a:lnTo>
                  <a:pt x="50601" y="2202"/>
                </a:lnTo>
                <a:lnTo>
                  <a:pt x="57150" y="2190"/>
                </a:lnTo>
                <a:lnTo>
                  <a:pt x="63698" y="2607"/>
                </a:lnTo>
                <a:lnTo>
                  <a:pt x="70104" y="3809"/>
                </a:lnTo>
              </a:path>
            </a:pathLst>
          </a:custGeom>
          <a:noFill/>
          <a:ln cap="flat" cmpd="sng" w="1525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3" name="Google Shape;2743;g2f62218c973_0_108"/>
          <p:cNvSpPr/>
          <p:nvPr/>
        </p:nvSpPr>
        <p:spPr>
          <a:xfrm>
            <a:off x="6839173" y="1555726"/>
            <a:ext cx="95968" cy="24225"/>
          </a:xfrm>
          <a:custGeom>
            <a:rect b="b" l="l" r="r" t="t"/>
            <a:pathLst>
              <a:path extrusionOk="0" h="17780" w="75565">
                <a:moveTo>
                  <a:pt x="0" y="17525"/>
                </a:moveTo>
                <a:lnTo>
                  <a:pt x="39754" y="13025"/>
                </a:lnTo>
                <a:lnTo>
                  <a:pt x="67818" y="5333"/>
                </a:lnTo>
                <a:lnTo>
                  <a:pt x="75438" y="0"/>
                </a:lnTo>
              </a:path>
            </a:pathLst>
          </a:custGeom>
          <a:noFill/>
          <a:ln cap="flat" cmpd="sng" w="1525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4" name="Google Shape;2744;g2f62218c973_0_108"/>
          <p:cNvGrpSpPr/>
          <p:nvPr/>
        </p:nvGrpSpPr>
        <p:grpSpPr>
          <a:xfrm>
            <a:off x="7269262" y="1270141"/>
            <a:ext cx="374064" cy="452128"/>
            <a:chOff x="7763077" y="2552509"/>
            <a:chExt cx="294817" cy="332105"/>
          </a:xfrm>
        </p:grpSpPr>
        <p:sp>
          <p:nvSpPr>
            <p:cNvPr id="2745" name="Google Shape;2745;g2f62218c973_0_108"/>
            <p:cNvSpPr/>
            <p:nvPr/>
          </p:nvSpPr>
          <p:spPr>
            <a:xfrm>
              <a:off x="7763077" y="2552509"/>
              <a:ext cx="113029" cy="332105"/>
            </a:xfrm>
            <a:custGeom>
              <a:rect b="b" l="l" r="r" t="t"/>
              <a:pathLst>
                <a:path extrusionOk="0" h="332105" w="113029">
                  <a:moveTo>
                    <a:pt x="100762" y="16954"/>
                  </a:moveTo>
                  <a:lnTo>
                    <a:pt x="55804" y="3238"/>
                  </a:lnTo>
                  <a:lnTo>
                    <a:pt x="31992" y="0"/>
                  </a:lnTo>
                  <a:lnTo>
                    <a:pt x="19157" y="452"/>
                  </a:lnTo>
                  <a:lnTo>
                    <a:pt x="9322" y="4762"/>
                  </a:lnTo>
                  <a:lnTo>
                    <a:pt x="3071" y="13823"/>
                  </a:lnTo>
                  <a:lnTo>
                    <a:pt x="464" y="25812"/>
                  </a:lnTo>
                  <a:lnTo>
                    <a:pt x="0" y="38516"/>
                  </a:lnTo>
                  <a:lnTo>
                    <a:pt x="178" y="49720"/>
                  </a:lnTo>
                  <a:lnTo>
                    <a:pt x="4274" y="93535"/>
                  </a:lnTo>
                  <a:lnTo>
                    <a:pt x="12370" y="137350"/>
                  </a:lnTo>
                  <a:lnTo>
                    <a:pt x="16894" y="160103"/>
                  </a:lnTo>
                  <a:lnTo>
                    <a:pt x="21133" y="182784"/>
                  </a:lnTo>
                  <a:lnTo>
                    <a:pt x="27610" y="228790"/>
                  </a:lnTo>
                  <a:lnTo>
                    <a:pt x="30610" y="281832"/>
                  </a:lnTo>
                  <a:lnTo>
                    <a:pt x="30658" y="299656"/>
                  </a:lnTo>
                  <a:lnTo>
                    <a:pt x="30265" y="307419"/>
                  </a:lnTo>
                  <a:lnTo>
                    <a:pt x="29229" y="314896"/>
                  </a:lnTo>
                  <a:lnTo>
                    <a:pt x="27765" y="322373"/>
                  </a:lnTo>
                  <a:lnTo>
                    <a:pt x="26086" y="330136"/>
                  </a:lnTo>
                  <a:lnTo>
                    <a:pt x="26086" y="330898"/>
                  </a:lnTo>
                  <a:lnTo>
                    <a:pt x="26086" y="331660"/>
                  </a:lnTo>
                  <a:lnTo>
                    <a:pt x="32944" y="330136"/>
                  </a:lnTo>
                  <a:lnTo>
                    <a:pt x="80402" y="317384"/>
                  </a:lnTo>
                  <a:lnTo>
                    <a:pt x="102286" y="315658"/>
                  </a:lnTo>
                  <a:lnTo>
                    <a:pt x="106096" y="315658"/>
                  </a:lnTo>
                  <a:lnTo>
                    <a:pt x="112954" y="314134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46" name="Google Shape;2746;g2f62218c973_0_10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923263" y="2649461"/>
              <a:ext cx="82071" cy="1700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7" name="Google Shape;2747;g2f62218c973_0_108"/>
            <p:cNvSpPr/>
            <p:nvPr/>
          </p:nvSpPr>
          <p:spPr>
            <a:xfrm>
              <a:off x="8052815" y="2747010"/>
              <a:ext cx="5079" cy="83819"/>
            </a:xfrm>
            <a:custGeom>
              <a:rect b="b" l="l" r="r" t="t"/>
              <a:pathLst>
                <a:path extrusionOk="0" h="83819" w="5079">
                  <a:moveTo>
                    <a:pt x="0" y="0"/>
                  </a:moveTo>
                  <a:lnTo>
                    <a:pt x="4857" y="45291"/>
                  </a:lnTo>
                  <a:lnTo>
                    <a:pt x="4572" y="56769"/>
                  </a:lnTo>
                  <a:lnTo>
                    <a:pt x="3714" y="68246"/>
                  </a:lnTo>
                  <a:lnTo>
                    <a:pt x="2286" y="80010"/>
                  </a:lnTo>
                  <a:lnTo>
                    <a:pt x="2286" y="81534"/>
                  </a:lnTo>
                  <a:lnTo>
                    <a:pt x="2286" y="82296"/>
                  </a:lnTo>
                  <a:lnTo>
                    <a:pt x="1524" y="8382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8" name="Google Shape;2748;g2f62218c973_0_108"/>
          <p:cNvGrpSpPr/>
          <p:nvPr/>
        </p:nvGrpSpPr>
        <p:grpSpPr>
          <a:xfrm>
            <a:off x="8001341" y="1085369"/>
            <a:ext cx="472633" cy="542899"/>
            <a:chOff x="8340076" y="2416790"/>
            <a:chExt cx="372504" cy="398780"/>
          </a:xfrm>
        </p:grpSpPr>
        <p:pic>
          <p:nvPicPr>
            <p:cNvPr id="2749" name="Google Shape;2749;g2f62218c973_0_10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340076" y="2566403"/>
              <a:ext cx="185191" cy="2057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0" name="Google Shape;2750;g2f62218c973_0_108"/>
            <p:cNvSpPr/>
            <p:nvPr/>
          </p:nvSpPr>
          <p:spPr>
            <a:xfrm>
              <a:off x="8544305" y="2416790"/>
              <a:ext cx="168275" cy="398780"/>
            </a:xfrm>
            <a:custGeom>
              <a:rect b="b" l="l" r="r" t="t"/>
              <a:pathLst>
                <a:path extrusionOk="0" h="398780" w="168275">
                  <a:moveTo>
                    <a:pt x="24383" y="13227"/>
                  </a:moveTo>
                  <a:lnTo>
                    <a:pt x="66282" y="4655"/>
                  </a:lnTo>
                  <a:lnTo>
                    <a:pt x="111251" y="1226"/>
                  </a:lnTo>
                  <a:lnTo>
                    <a:pt x="141731" y="273"/>
                  </a:lnTo>
                  <a:lnTo>
                    <a:pt x="149506" y="0"/>
                  </a:lnTo>
                  <a:lnTo>
                    <a:pt x="168116" y="36564"/>
                  </a:lnTo>
                  <a:lnTo>
                    <a:pt x="167294" y="50577"/>
                  </a:lnTo>
                  <a:lnTo>
                    <a:pt x="166115" y="63519"/>
                  </a:lnTo>
                  <a:lnTo>
                    <a:pt x="163627" y="86498"/>
                  </a:lnTo>
                  <a:lnTo>
                    <a:pt x="161067" y="109620"/>
                  </a:lnTo>
                  <a:lnTo>
                    <a:pt x="158936" y="132742"/>
                  </a:lnTo>
                  <a:lnTo>
                    <a:pt x="157733" y="155721"/>
                  </a:lnTo>
                  <a:lnTo>
                    <a:pt x="157329" y="184296"/>
                  </a:lnTo>
                  <a:lnTo>
                    <a:pt x="157352" y="212871"/>
                  </a:lnTo>
                  <a:lnTo>
                    <a:pt x="159257" y="270021"/>
                  </a:lnTo>
                  <a:lnTo>
                    <a:pt x="162258" y="322099"/>
                  </a:lnTo>
                  <a:lnTo>
                    <a:pt x="163067" y="339363"/>
                  </a:lnTo>
                  <a:lnTo>
                    <a:pt x="163770" y="350555"/>
                  </a:lnTo>
                  <a:lnTo>
                    <a:pt x="164687" y="366033"/>
                  </a:lnTo>
                  <a:lnTo>
                    <a:pt x="164032" y="380940"/>
                  </a:lnTo>
                  <a:lnTo>
                    <a:pt x="131825" y="395751"/>
                  </a:lnTo>
                  <a:lnTo>
                    <a:pt x="113526" y="396537"/>
                  </a:lnTo>
                  <a:lnTo>
                    <a:pt x="95154" y="396894"/>
                  </a:lnTo>
                  <a:lnTo>
                    <a:pt x="76640" y="397252"/>
                  </a:lnTo>
                  <a:lnTo>
                    <a:pt x="57911" y="398037"/>
                  </a:lnTo>
                  <a:lnTo>
                    <a:pt x="43612" y="398466"/>
                  </a:lnTo>
                  <a:lnTo>
                    <a:pt x="29241" y="398609"/>
                  </a:lnTo>
                  <a:lnTo>
                    <a:pt x="14728" y="398466"/>
                  </a:lnTo>
                  <a:lnTo>
                    <a:pt x="0" y="398037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1" name="Google Shape;2751;g2f62218c973_0_108"/>
          <p:cNvGrpSpPr/>
          <p:nvPr/>
        </p:nvGrpSpPr>
        <p:grpSpPr>
          <a:xfrm>
            <a:off x="4022868" y="3825538"/>
            <a:ext cx="5577640" cy="2275048"/>
            <a:chOff x="4022868" y="3825538"/>
            <a:chExt cx="5577640" cy="2275048"/>
          </a:xfrm>
        </p:grpSpPr>
        <p:pic>
          <p:nvPicPr>
            <p:cNvPr id="2752" name="Google Shape;2752;g2f62218c973_0_10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171742" y="3825538"/>
              <a:ext cx="172125" cy="15668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53" name="Google Shape;2753;g2f62218c973_0_108"/>
            <p:cNvGrpSpPr/>
            <p:nvPr/>
          </p:nvGrpSpPr>
          <p:grpSpPr>
            <a:xfrm>
              <a:off x="4022868" y="4485273"/>
              <a:ext cx="127299" cy="111864"/>
              <a:chOff x="5204460" y="4914137"/>
              <a:chExt cx="100330" cy="82168"/>
            </a:xfrm>
          </p:grpSpPr>
          <p:sp>
            <p:nvSpPr>
              <p:cNvPr id="2754" name="Google Shape;2754;g2f62218c973_0_108"/>
              <p:cNvSpPr/>
              <p:nvPr/>
            </p:nvSpPr>
            <p:spPr>
              <a:xfrm>
                <a:off x="5204460" y="4914137"/>
                <a:ext cx="62864" cy="14604"/>
              </a:xfrm>
              <a:custGeom>
                <a:rect b="b" l="l" r="r" t="t"/>
                <a:pathLst>
                  <a:path extrusionOk="0" h="14604" w="62864">
                    <a:moveTo>
                      <a:pt x="0" y="0"/>
                    </a:moveTo>
                    <a:lnTo>
                      <a:pt x="38862" y="9143"/>
                    </a:lnTo>
                    <a:lnTo>
                      <a:pt x="45720" y="9905"/>
                    </a:lnTo>
                    <a:lnTo>
                      <a:pt x="56388" y="9143"/>
                    </a:lnTo>
                    <a:lnTo>
                      <a:pt x="62484" y="13715"/>
                    </a:lnTo>
                    <a:lnTo>
                      <a:pt x="62484" y="14477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5" name="Google Shape;2755;g2f62218c973_0_108"/>
              <p:cNvSpPr/>
              <p:nvPr/>
            </p:nvSpPr>
            <p:spPr>
              <a:xfrm>
                <a:off x="5208270" y="4984241"/>
                <a:ext cx="96520" cy="12064"/>
              </a:xfrm>
              <a:custGeom>
                <a:rect b="b" l="l" r="r" t="t"/>
                <a:pathLst>
                  <a:path extrusionOk="0" h="12064" w="96520">
                    <a:moveTo>
                      <a:pt x="0" y="11430"/>
                    </a:moveTo>
                    <a:lnTo>
                      <a:pt x="12668" y="12025"/>
                    </a:lnTo>
                    <a:lnTo>
                      <a:pt x="24765" y="11620"/>
                    </a:lnTo>
                    <a:lnTo>
                      <a:pt x="36861" y="10358"/>
                    </a:lnTo>
                    <a:lnTo>
                      <a:pt x="49530" y="8382"/>
                    </a:lnTo>
                    <a:lnTo>
                      <a:pt x="61400" y="6858"/>
                    </a:lnTo>
                    <a:lnTo>
                      <a:pt x="73056" y="5334"/>
                    </a:lnTo>
                    <a:lnTo>
                      <a:pt x="84570" y="3238"/>
                    </a:lnTo>
                    <a:lnTo>
                      <a:pt x="96012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6" name="Google Shape;2756;g2f62218c973_0_108"/>
            <p:cNvGrpSpPr/>
            <p:nvPr/>
          </p:nvGrpSpPr>
          <p:grpSpPr>
            <a:xfrm>
              <a:off x="4655428" y="4330680"/>
              <a:ext cx="330517" cy="593039"/>
              <a:chOff x="5702998" y="4800599"/>
              <a:chExt cx="260496" cy="435610"/>
            </a:xfrm>
          </p:grpSpPr>
          <p:sp>
            <p:nvSpPr>
              <p:cNvPr id="2757" name="Google Shape;2757;g2f62218c973_0_108"/>
              <p:cNvSpPr/>
              <p:nvPr/>
            </p:nvSpPr>
            <p:spPr>
              <a:xfrm>
                <a:off x="5702998" y="4800599"/>
                <a:ext cx="247014" cy="435610"/>
              </a:xfrm>
              <a:custGeom>
                <a:rect b="b" l="l" r="r" t="t"/>
                <a:pathLst>
                  <a:path extrusionOk="0" h="435610" w="247014">
                    <a:moveTo>
                      <a:pt x="25717" y="0"/>
                    </a:moveTo>
                    <a:lnTo>
                      <a:pt x="2857" y="41910"/>
                    </a:lnTo>
                    <a:lnTo>
                      <a:pt x="0" y="98298"/>
                    </a:lnTo>
                    <a:lnTo>
                      <a:pt x="71" y="126563"/>
                    </a:lnTo>
                    <a:lnTo>
                      <a:pt x="2786" y="196929"/>
                    </a:lnTo>
                    <a:lnTo>
                      <a:pt x="7429" y="238887"/>
                    </a:lnTo>
                    <a:lnTo>
                      <a:pt x="14930" y="280273"/>
                    </a:lnTo>
                    <a:lnTo>
                      <a:pt x="25717" y="320802"/>
                    </a:lnTo>
                    <a:lnTo>
                      <a:pt x="49434" y="373761"/>
                    </a:lnTo>
                    <a:lnTo>
                      <a:pt x="89725" y="415290"/>
                    </a:lnTo>
                    <a:lnTo>
                      <a:pt x="127003" y="430720"/>
                    </a:lnTo>
                    <a:lnTo>
                      <a:pt x="166211" y="435292"/>
                    </a:lnTo>
                    <a:lnTo>
                      <a:pt x="206418" y="433292"/>
                    </a:lnTo>
                    <a:lnTo>
                      <a:pt x="246697" y="42900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58" name="Google Shape;2758;g2f62218c973_0_108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818619" y="4868214"/>
                <a:ext cx="108229" cy="1724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59" name="Google Shape;2759;g2f62218c973_0_108"/>
              <p:cNvSpPr/>
              <p:nvPr/>
            </p:nvSpPr>
            <p:spPr>
              <a:xfrm>
                <a:off x="5957780" y="4966715"/>
                <a:ext cx="5714" cy="81914"/>
              </a:xfrm>
              <a:custGeom>
                <a:rect b="b" l="l" r="r" t="t"/>
                <a:pathLst>
                  <a:path extrusionOk="0" h="81914" w="5714">
                    <a:moveTo>
                      <a:pt x="1059" y="0"/>
                    </a:moveTo>
                    <a:lnTo>
                      <a:pt x="0" y="8512"/>
                    </a:lnTo>
                    <a:lnTo>
                      <a:pt x="11" y="15525"/>
                    </a:lnTo>
                    <a:lnTo>
                      <a:pt x="738" y="22395"/>
                    </a:lnTo>
                    <a:lnTo>
                      <a:pt x="1821" y="30479"/>
                    </a:lnTo>
                    <a:lnTo>
                      <a:pt x="3048" y="41219"/>
                    </a:lnTo>
                    <a:lnTo>
                      <a:pt x="3631" y="51815"/>
                    </a:lnTo>
                    <a:lnTo>
                      <a:pt x="4071" y="62412"/>
                    </a:lnTo>
                    <a:lnTo>
                      <a:pt x="4869" y="73151"/>
                    </a:lnTo>
                    <a:lnTo>
                      <a:pt x="4869" y="76199"/>
                    </a:lnTo>
                    <a:lnTo>
                      <a:pt x="5631" y="78485"/>
                    </a:lnTo>
                    <a:lnTo>
                      <a:pt x="5631" y="81533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0" name="Google Shape;2760;g2f62218c973_0_108"/>
            <p:cNvGrpSpPr/>
            <p:nvPr/>
          </p:nvGrpSpPr>
          <p:grpSpPr>
            <a:xfrm>
              <a:off x="5099295" y="4416142"/>
              <a:ext cx="154668" cy="281796"/>
              <a:chOff x="6052839" y="4863357"/>
              <a:chExt cx="121901" cy="206990"/>
            </a:xfrm>
          </p:grpSpPr>
          <p:pic>
            <p:nvPicPr>
              <p:cNvPr id="2761" name="Google Shape;2761;g2f62218c973_0_10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052839" y="4863357"/>
                <a:ext cx="72891" cy="2016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62" name="Google Shape;2762;g2f62218c973_0_108"/>
              <p:cNvSpPr/>
              <p:nvPr/>
            </p:nvSpPr>
            <p:spPr>
              <a:xfrm>
                <a:off x="6168390" y="4994147"/>
                <a:ext cx="6350" cy="76200"/>
              </a:xfrm>
              <a:custGeom>
                <a:rect b="b" l="l" r="r" t="t"/>
                <a:pathLst>
                  <a:path extrusionOk="0" h="76200" w="6350">
                    <a:moveTo>
                      <a:pt x="0" y="0"/>
                    </a:moveTo>
                    <a:lnTo>
                      <a:pt x="6096" y="43434"/>
                    </a:lnTo>
                    <a:lnTo>
                      <a:pt x="6096" y="51554"/>
                    </a:lnTo>
                    <a:lnTo>
                      <a:pt x="6096" y="59817"/>
                    </a:lnTo>
                    <a:lnTo>
                      <a:pt x="6096" y="68079"/>
                    </a:lnTo>
                    <a:lnTo>
                      <a:pt x="6096" y="7620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763" name="Google Shape;2763;g2f62218c973_0_10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455639" y="4445903"/>
              <a:ext cx="123785" cy="153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4" name="Google Shape;2764;g2f62218c973_0_10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751486" y="4345161"/>
              <a:ext cx="241736" cy="241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5" name="Google Shape;2765;g2f62218c973_0_10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064796" y="4328790"/>
              <a:ext cx="236841" cy="2312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6" name="Google Shape;2766;g2f62218c973_0_10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513339" y="4322452"/>
              <a:ext cx="133453" cy="151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7" name="Google Shape;2767;g2f62218c973_0_108"/>
            <p:cNvSpPr/>
            <p:nvPr/>
          </p:nvSpPr>
          <p:spPr>
            <a:xfrm>
              <a:off x="6849807" y="4227029"/>
              <a:ext cx="9677" cy="176497"/>
            </a:xfrm>
            <a:custGeom>
              <a:rect b="b" l="l" r="r" t="t"/>
              <a:pathLst>
                <a:path extrusionOk="0" h="129539" w="7620">
                  <a:moveTo>
                    <a:pt x="0" y="0"/>
                  </a:moveTo>
                  <a:lnTo>
                    <a:pt x="154" y="20014"/>
                  </a:lnTo>
                  <a:lnTo>
                    <a:pt x="666" y="40100"/>
                  </a:lnTo>
                  <a:lnTo>
                    <a:pt x="1607" y="60328"/>
                  </a:lnTo>
                  <a:lnTo>
                    <a:pt x="3048" y="80772"/>
                  </a:lnTo>
                  <a:lnTo>
                    <a:pt x="3309" y="89916"/>
                  </a:lnTo>
                  <a:lnTo>
                    <a:pt x="4000" y="99059"/>
                  </a:lnTo>
                  <a:lnTo>
                    <a:pt x="4976" y="108203"/>
                  </a:lnTo>
                  <a:lnTo>
                    <a:pt x="6096" y="117348"/>
                  </a:lnTo>
                  <a:lnTo>
                    <a:pt x="6096" y="121157"/>
                  </a:lnTo>
                  <a:lnTo>
                    <a:pt x="6096" y="129539"/>
                  </a:lnTo>
                  <a:lnTo>
                    <a:pt x="7620" y="126492"/>
                  </a:lnTo>
                  <a:lnTo>
                    <a:pt x="7620" y="124968"/>
                  </a:lnTo>
                  <a:lnTo>
                    <a:pt x="7620" y="122682"/>
                  </a:lnTo>
                  <a:lnTo>
                    <a:pt x="7620" y="120396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g2f62218c973_0_108"/>
            <p:cNvSpPr/>
            <p:nvPr/>
          </p:nvSpPr>
          <p:spPr>
            <a:xfrm>
              <a:off x="7019000" y="4061044"/>
              <a:ext cx="168548" cy="408368"/>
            </a:xfrm>
            <a:custGeom>
              <a:rect b="b" l="l" r="r" t="t"/>
              <a:pathLst>
                <a:path extrusionOk="0" h="299720" w="132715">
                  <a:moveTo>
                    <a:pt x="0" y="0"/>
                  </a:moveTo>
                  <a:lnTo>
                    <a:pt x="37397" y="11144"/>
                  </a:lnTo>
                  <a:lnTo>
                    <a:pt x="80486" y="44957"/>
                  </a:lnTo>
                  <a:lnTo>
                    <a:pt x="106680" y="73913"/>
                  </a:lnTo>
                  <a:lnTo>
                    <a:pt x="124110" y="108394"/>
                  </a:lnTo>
                  <a:lnTo>
                    <a:pt x="131826" y="146303"/>
                  </a:lnTo>
                  <a:lnTo>
                    <a:pt x="132195" y="164532"/>
                  </a:lnTo>
                  <a:lnTo>
                    <a:pt x="130778" y="181832"/>
                  </a:lnTo>
                  <a:lnTo>
                    <a:pt x="114192" y="229516"/>
                  </a:lnTo>
                  <a:lnTo>
                    <a:pt x="86868" y="266699"/>
                  </a:lnTo>
                  <a:lnTo>
                    <a:pt x="51054" y="296417"/>
                  </a:lnTo>
                  <a:lnTo>
                    <a:pt x="44958" y="298703"/>
                  </a:lnTo>
                  <a:lnTo>
                    <a:pt x="44196" y="299465"/>
                  </a:lnTo>
                  <a:lnTo>
                    <a:pt x="39624" y="299465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g2f62218c973_0_108"/>
            <p:cNvSpPr/>
            <p:nvPr/>
          </p:nvSpPr>
          <p:spPr>
            <a:xfrm>
              <a:off x="4201690" y="5445973"/>
              <a:ext cx="91128" cy="6056"/>
            </a:xfrm>
            <a:custGeom>
              <a:rect b="b" l="l" r="r" t="t"/>
              <a:pathLst>
                <a:path extrusionOk="0" h="4445" w="71754">
                  <a:moveTo>
                    <a:pt x="0" y="3047"/>
                  </a:moveTo>
                  <a:lnTo>
                    <a:pt x="10298" y="3583"/>
                  </a:lnTo>
                  <a:lnTo>
                    <a:pt x="20669" y="3905"/>
                  </a:lnTo>
                  <a:lnTo>
                    <a:pt x="31182" y="3798"/>
                  </a:lnTo>
                  <a:lnTo>
                    <a:pt x="41910" y="3047"/>
                  </a:lnTo>
                  <a:lnTo>
                    <a:pt x="49339" y="2035"/>
                  </a:lnTo>
                  <a:lnTo>
                    <a:pt x="56769" y="1238"/>
                  </a:lnTo>
                  <a:lnTo>
                    <a:pt x="64198" y="583"/>
                  </a:lnTo>
                  <a:lnTo>
                    <a:pt x="71628" y="0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g2f62218c973_0_108"/>
            <p:cNvSpPr/>
            <p:nvPr/>
          </p:nvSpPr>
          <p:spPr>
            <a:xfrm>
              <a:off x="4207493" y="5553862"/>
              <a:ext cx="90322" cy="12978"/>
            </a:xfrm>
            <a:custGeom>
              <a:rect b="b" l="l" r="r" t="t"/>
              <a:pathLst>
                <a:path extrusionOk="0" h="9525" w="71120">
                  <a:moveTo>
                    <a:pt x="0" y="8381"/>
                  </a:moveTo>
                  <a:lnTo>
                    <a:pt x="12787" y="9203"/>
                  </a:lnTo>
                  <a:lnTo>
                    <a:pt x="25146" y="9239"/>
                  </a:lnTo>
                  <a:lnTo>
                    <a:pt x="37504" y="8274"/>
                  </a:lnTo>
                  <a:lnTo>
                    <a:pt x="50292" y="6095"/>
                  </a:lnTo>
                  <a:lnTo>
                    <a:pt x="60960" y="3809"/>
                  </a:lnTo>
                  <a:lnTo>
                    <a:pt x="64008" y="3047"/>
                  </a:lnTo>
                  <a:lnTo>
                    <a:pt x="70866" y="0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71" name="Google Shape;2771;g2f62218c973_0_108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4804003" y="5373338"/>
              <a:ext cx="152789" cy="2521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2" name="Google Shape;2772;g2f62218c973_0_108"/>
            <p:cNvSpPr/>
            <p:nvPr/>
          </p:nvSpPr>
          <p:spPr>
            <a:xfrm>
              <a:off x="4890065" y="5747855"/>
              <a:ext cx="395967" cy="30282"/>
            </a:xfrm>
            <a:custGeom>
              <a:rect b="b" l="l" r="r" t="t"/>
              <a:pathLst>
                <a:path extrusionOk="0" h="22225" w="311785">
                  <a:moveTo>
                    <a:pt x="4572" y="22097"/>
                  </a:moveTo>
                  <a:lnTo>
                    <a:pt x="3048" y="22097"/>
                  </a:lnTo>
                  <a:lnTo>
                    <a:pt x="1524" y="22097"/>
                  </a:lnTo>
                  <a:lnTo>
                    <a:pt x="0" y="22097"/>
                  </a:lnTo>
                  <a:lnTo>
                    <a:pt x="9144" y="21967"/>
                  </a:lnTo>
                  <a:lnTo>
                    <a:pt x="72461" y="17502"/>
                  </a:lnTo>
                  <a:lnTo>
                    <a:pt x="108204" y="14287"/>
                  </a:lnTo>
                  <a:lnTo>
                    <a:pt x="143946" y="11358"/>
                  </a:lnTo>
                  <a:lnTo>
                    <a:pt x="203144" y="8131"/>
                  </a:lnTo>
                  <a:lnTo>
                    <a:pt x="249483" y="6679"/>
                  </a:lnTo>
                  <a:lnTo>
                    <a:pt x="272796" y="6095"/>
                  </a:lnTo>
                  <a:lnTo>
                    <a:pt x="281487" y="5643"/>
                  </a:lnTo>
                  <a:lnTo>
                    <a:pt x="290322" y="5333"/>
                  </a:lnTo>
                  <a:lnTo>
                    <a:pt x="299156" y="5024"/>
                  </a:lnTo>
                  <a:lnTo>
                    <a:pt x="307848" y="4571"/>
                  </a:lnTo>
                  <a:lnTo>
                    <a:pt x="308610" y="4571"/>
                  </a:lnTo>
                  <a:lnTo>
                    <a:pt x="310896" y="3047"/>
                  </a:lnTo>
                  <a:lnTo>
                    <a:pt x="311658" y="3047"/>
                  </a:lnTo>
                  <a:lnTo>
                    <a:pt x="304800" y="3047"/>
                  </a:lnTo>
                  <a:lnTo>
                    <a:pt x="299466" y="4571"/>
                  </a:lnTo>
                  <a:lnTo>
                    <a:pt x="293370" y="5333"/>
                  </a:lnTo>
                  <a:lnTo>
                    <a:pt x="285750" y="6857"/>
                  </a:lnTo>
                  <a:lnTo>
                    <a:pt x="285750" y="5333"/>
                  </a:lnTo>
                  <a:lnTo>
                    <a:pt x="280416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73" name="Google Shape;2773;g2f62218c973_0_108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4926789" y="5169942"/>
              <a:ext cx="176960" cy="1559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4" name="Google Shape;2774;g2f62218c973_0_108"/>
            <p:cNvSpPr/>
            <p:nvPr/>
          </p:nvSpPr>
          <p:spPr>
            <a:xfrm>
              <a:off x="4996417" y="5533115"/>
              <a:ext cx="18547" cy="133238"/>
            </a:xfrm>
            <a:custGeom>
              <a:rect b="b" l="l" r="r" t="t"/>
              <a:pathLst>
                <a:path extrusionOk="0" h="97789" w="14604">
                  <a:moveTo>
                    <a:pt x="0" y="0"/>
                  </a:moveTo>
                  <a:lnTo>
                    <a:pt x="5334" y="39624"/>
                  </a:lnTo>
                  <a:lnTo>
                    <a:pt x="7703" y="49220"/>
                  </a:lnTo>
                  <a:lnTo>
                    <a:pt x="10001" y="58673"/>
                  </a:lnTo>
                  <a:lnTo>
                    <a:pt x="11870" y="68127"/>
                  </a:lnTo>
                  <a:lnTo>
                    <a:pt x="12954" y="77724"/>
                  </a:lnTo>
                  <a:lnTo>
                    <a:pt x="13716" y="84582"/>
                  </a:lnTo>
                  <a:lnTo>
                    <a:pt x="13716" y="90678"/>
                  </a:lnTo>
                  <a:lnTo>
                    <a:pt x="14478" y="97536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5" name="Google Shape;2775;g2f62218c973_0_108"/>
            <p:cNvGrpSpPr/>
            <p:nvPr/>
          </p:nvGrpSpPr>
          <p:grpSpPr>
            <a:xfrm>
              <a:off x="5124183" y="5168506"/>
              <a:ext cx="334433" cy="484736"/>
              <a:chOff x="6072460" y="5416009"/>
              <a:chExt cx="263582" cy="356057"/>
            </a:xfrm>
          </p:grpSpPr>
          <p:pic>
            <p:nvPicPr>
              <p:cNvPr id="2776" name="Google Shape;2776;g2f62218c973_0_108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6072460" y="5554395"/>
                <a:ext cx="97942" cy="2176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7" name="Google Shape;2777;g2f62218c973_0_108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6183617" y="5416009"/>
                <a:ext cx="152425" cy="1080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8" name="Google Shape;2778;g2f62218c973_0_108"/>
              <p:cNvSpPr/>
              <p:nvPr/>
            </p:nvSpPr>
            <p:spPr>
              <a:xfrm>
                <a:off x="6223254" y="5668517"/>
                <a:ext cx="5079" cy="81279"/>
              </a:xfrm>
              <a:custGeom>
                <a:rect b="b" l="l" r="r" t="t"/>
                <a:pathLst>
                  <a:path extrusionOk="0" h="81279" w="5079">
                    <a:moveTo>
                      <a:pt x="1524" y="0"/>
                    </a:moveTo>
                    <a:lnTo>
                      <a:pt x="2964" y="11191"/>
                    </a:lnTo>
                    <a:lnTo>
                      <a:pt x="3905" y="22097"/>
                    </a:lnTo>
                    <a:lnTo>
                      <a:pt x="4417" y="33004"/>
                    </a:lnTo>
                    <a:lnTo>
                      <a:pt x="4572" y="44195"/>
                    </a:lnTo>
                    <a:lnTo>
                      <a:pt x="4524" y="51958"/>
                    </a:lnTo>
                    <a:lnTo>
                      <a:pt x="4191" y="59435"/>
                    </a:lnTo>
                    <a:lnTo>
                      <a:pt x="3286" y="66913"/>
                    </a:lnTo>
                    <a:lnTo>
                      <a:pt x="1524" y="74675"/>
                    </a:lnTo>
                    <a:lnTo>
                      <a:pt x="0" y="80771"/>
                    </a:lnTo>
                    <a:lnTo>
                      <a:pt x="0" y="75437"/>
                    </a:lnTo>
                    <a:lnTo>
                      <a:pt x="0" y="73913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779" name="Google Shape;2779;g2f62218c973_0_108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5520416" y="5396161"/>
              <a:ext cx="121851" cy="1535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80" name="Google Shape;2780;g2f62218c973_0_108"/>
            <p:cNvGrpSpPr/>
            <p:nvPr/>
          </p:nvGrpSpPr>
          <p:grpSpPr>
            <a:xfrm>
              <a:off x="5814378" y="5070389"/>
              <a:ext cx="583994" cy="596968"/>
              <a:chOff x="6616433" y="5343940"/>
              <a:chExt cx="460273" cy="438496"/>
            </a:xfrm>
          </p:grpSpPr>
          <p:pic>
            <p:nvPicPr>
              <p:cNvPr id="2781" name="Google Shape;2781;g2f62218c973_0_108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616433" y="5512295"/>
                <a:ext cx="107467" cy="1882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82" name="Google Shape;2782;g2f62218c973_0_108"/>
              <p:cNvSpPr/>
              <p:nvPr/>
            </p:nvSpPr>
            <p:spPr>
              <a:xfrm>
                <a:off x="6622542" y="5746241"/>
                <a:ext cx="418465" cy="36195"/>
              </a:xfrm>
              <a:custGeom>
                <a:rect b="b" l="l" r="r" t="t"/>
                <a:pathLst>
                  <a:path extrusionOk="0" h="36195" w="418465">
                    <a:moveTo>
                      <a:pt x="0" y="34289"/>
                    </a:moveTo>
                    <a:lnTo>
                      <a:pt x="24443" y="35718"/>
                    </a:lnTo>
                    <a:lnTo>
                      <a:pt x="48101" y="34861"/>
                    </a:lnTo>
                    <a:lnTo>
                      <a:pt x="71901" y="32575"/>
                    </a:lnTo>
                    <a:lnTo>
                      <a:pt x="96774" y="29717"/>
                    </a:lnTo>
                    <a:lnTo>
                      <a:pt x="129932" y="26217"/>
                    </a:lnTo>
                    <a:lnTo>
                      <a:pt x="163163" y="23431"/>
                    </a:lnTo>
                    <a:lnTo>
                      <a:pt x="196536" y="20931"/>
                    </a:lnTo>
                    <a:lnTo>
                      <a:pt x="230124" y="18287"/>
                    </a:lnTo>
                    <a:lnTo>
                      <a:pt x="259389" y="15882"/>
                    </a:lnTo>
                    <a:lnTo>
                      <a:pt x="288798" y="13334"/>
                    </a:lnTo>
                    <a:lnTo>
                      <a:pt x="318206" y="10787"/>
                    </a:lnTo>
                    <a:lnTo>
                      <a:pt x="347472" y="8381"/>
                    </a:lnTo>
                    <a:lnTo>
                      <a:pt x="363021" y="6786"/>
                    </a:lnTo>
                    <a:lnTo>
                      <a:pt x="378714" y="5333"/>
                    </a:lnTo>
                    <a:lnTo>
                      <a:pt x="394406" y="3881"/>
                    </a:lnTo>
                    <a:lnTo>
                      <a:pt x="409956" y="2285"/>
                    </a:lnTo>
                    <a:lnTo>
                      <a:pt x="411480" y="2285"/>
                    </a:lnTo>
                    <a:lnTo>
                      <a:pt x="417576" y="761"/>
                    </a:lnTo>
                    <a:lnTo>
                      <a:pt x="418338" y="761"/>
                    </a:lnTo>
                    <a:lnTo>
                      <a:pt x="411480" y="321"/>
                    </a:lnTo>
                    <a:lnTo>
                      <a:pt x="404622" y="95"/>
                    </a:lnTo>
                    <a:lnTo>
                      <a:pt x="397764" y="11"/>
                    </a:lnTo>
                    <a:lnTo>
                      <a:pt x="390906" y="0"/>
                    </a:lnTo>
                    <a:lnTo>
                      <a:pt x="382905" y="0"/>
                    </a:lnTo>
                    <a:lnTo>
                      <a:pt x="374904" y="0"/>
                    </a:lnTo>
                    <a:lnTo>
                      <a:pt x="366903" y="0"/>
                    </a:lnTo>
                    <a:lnTo>
                      <a:pt x="358902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83" name="Google Shape;2783;g2f62218c973_0_108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6685013" y="5637822"/>
                <a:ext cx="104419" cy="931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4" name="Google Shape;2784;g2f62218c973_0_108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6712445" y="5374087"/>
                <a:ext cx="121945" cy="1101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5" name="Google Shape;2785;g2f62218c973_0_108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6867131" y="5477517"/>
                <a:ext cx="71653" cy="1914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6" name="Google Shape;2786;g2f62218c973_0_108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6960857" y="5343940"/>
                <a:ext cx="115849" cy="1087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7" name="Google Shape;2787;g2f62218c973_0_108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6960857" y="5568373"/>
                <a:ext cx="83083" cy="1024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8" name="Google Shape;2788;g2f62218c973_0_108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6458230" y="5285159"/>
              <a:ext cx="122818" cy="146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9" name="Google Shape;2789;g2f62218c973_0_108"/>
            <p:cNvSpPr/>
            <p:nvPr/>
          </p:nvSpPr>
          <p:spPr>
            <a:xfrm>
              <a:off x="6734756" y="5223970"/>
              <a:ext cx="33063" cy="157464"/>
            </a:xfrm>
            <a:custGeom>
              <a:rect b="b" l="l" r="r" t="t"/>
              <a:pathLst>
                <a:path extrusionOk="0" h="115570" w="26034">
                  <a:moveTo>
                    <a:pt x="0" y="0"/>
                  </a:moveTo>
                  <a:lnTo>
                    <a:pt x="15537" y="39112"/>
                  </a:lnTo>
                  <a:lnTo>
                    <a:pt x="25491" y="84832"/>
                  </a:lnTo>
                  <a:lnTo>
                    <a:pt x="25908" y="96012"/>
                  </a:lnTo>
                  <a:lnTo>
                    <a:pt x="25908" y="102870"/>
                  </a:lnTo>
                  <a:lnTo>
                    <a:pt x="25908" y="108966"/>
                  </a:lnTo>
                  <a:lnTo>
                    <a:pt x="25146" y="115062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90" name="Google Shape;2790;g2f62218c973_0_108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7033487" y="5186606"/>
              <a:ext cx="145055" cy="17742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91" name="Google Shape;2791;g2f62218c973_0_108"/>
            <p:cNvGrpSpPr/>
            <p:nvPr/>
          </p:nvGrpSpPr>
          <p:grpSpPr>
            <a:xfrm>
              <a:off x="7535331" y="5088993"/>
              <a:ext cx="373226" cy="287390"/>
              <a:chOff x="7972793" y="5357609"/>
              <a:chExt cx="294157" cy="211099"/>
            </a:xfrm>
          </p:grpSpPr>
          <p:pic>
            <p:nvPicPr>
              <p:cNvPr id="2792" name="Google Shape;2792;g2f62218c973_0_108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7972793" y="5406853"/>
                <a:ext cx="129565" cy="1586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93" name="Google Shape;2793;g2f62218c973_0_108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8139671" y="5357609"/>
                <a:ext cx="127279" cy="2110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94" name="Google Shape;2794;g2f62218c973_0_108"/>
            <p:cNvGrpSpPr/>
            <p:nvPr/>
          </p:nvGrpSpPr>
          <p:grpSpPr>
            <a:xfrm>
              <a:off x="7990749" y="5117667"/>
              <a:ext cx="157126" cy="238124"/>
              <a:chOff x="8331695" y="5378671"/>
              <a:chExt cx="123838" cy="174911"/>
            </a:xfrm>
          </p:grpSpPr>
          <p:pic>
            <p:nvPicPr>
              <p:cNvPr id="2795" name="Google Shape;2795;g2f62218c973_0_108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8331695" y="5378671"/>
                <a:ext cx="85464" cy="1625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96" name="Google Shape;2796;g2f62218c973_0_108"/>
              <p:cNvSpPr/>
              <p:nvPr/>
            </p:nvSpPr>
            <p:spPr>
              <a:xfrm>
                <a:off x="8449818" y="5485637"/>
                <a:ext cx="5715" cy="67945"/>
              </a:xfrm>
              <a:custGeom>
                <a:rect b="b" l="l" r="r" t="t"/>
                <a:pathLst>
                  <a:path extrusionOk="0" h="67945" w="5715">
                    <a:moveTo>
                      <a:pt x="0" y="0"/>
                    </a:moveTo>
                    <a:lnTo>
                      <a:pt x="5334" y="43243"/>
                    </a:lnTo>
                    <a:lnTo>
                      <a:pt x="5334" y="50672"/>
                    </a:lnTo>
                    <a:lnTo>
                      <a:pt x="5334" y="58102"/>
                    </a:lnTo>
                    <a:lnTo>
                      <a:pt x="5334" y="65532"/>
                    </a:lnTo>
                    <a:lnTo>
                      <a:pt x="5334" y="66294"/>
                    </a:lnTo>
                    <a:lnTo>
                      <a:pt x="5334" y="67056"/>
                    </a:lnTo>
                    <a:lnTo>
                      <a:pt x="5334" y="67818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797" name="Google Shape;2797;g2f62218c973_0_108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8269080" y="5039295"/>
              <a:ext cx="204997" cy="27390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98" name="Google Shape;2798;g2f62218c973_0_108"/>
            <p:cNvGrpSpPr/>
            <p:nvPr/>
          </p:nvGrpSpPr>
          <p:grpSpPr>
            <a:xfrm>
              <a:off x="8536017" y="5018995"/>
              <a:ext cx="247539" cy="282706"/>
              <a:chOff x="8761463" y="5306186"/>
              <a:chExt cx="195097" cy="207658"/>
            </a:xfrm>
          </p:grpSpPr>
          <p:pic>
            <p:nvPicPr>
              <p:cNvPr id="2799" name="Google Shape;2799;g2f62218c973_0_108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8761463" y="5306186"/>
                <a:ext cx="73463" cy="207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00" name="Google Shape;2800;g2f62218c973_0_108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8867381" y="5412473"/>
                <a:ext cx="89179" cy="891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01" name="Google Shape;2801;g2f62218c973_0_108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7429883" y="5792447"/>
              <a:ext cx="118950" cy="173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2" name="Google Shape;2802;g2f62218c973_0_108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7759567" y="5777907"/>
              <a:ext cx="172125" cy="177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3" name="Google Shape;2803;g2f62218c973_0_108"/>
            <p:cNvSpPr/>
            <p:nvPr/>
          </p:nvSpPr>
          <p:spPr>
            <a:xfrm>
              <a:off x="7798256" y="6082417"/>
              <a:ext cx="545159" cy="18169"/>
            </a:xfrm>
            <a:custGeom>
              <a:rect b="b" l="l" r="r" t="t"/>
              <a:pathLst>
                <a:path extrusionOk="0" h="13335" w="429259">
                  <a:moveTo>
                    <a:pt x="0" y="7238"/>
                  </a:moveTo>
                  <a:lnTo>
                    <a:pt x="30420" y="7346"/>
                  </a:lnTo>
                  <a:lnTo>
                    <a:pt x="61055" y="7524"/>
                  </a:lnTo>
                  <a:lnTo>
                    <a:pt x="91832" y="7560"/>
                  </a:lnTo>
                  <a:lnTo>
                    <a:pt x="122682" y="7238"/>
                  </a:lnTo>
                  <a:lnTo>
                    <a:pt x="179141" y="5881"/>
                  </a:lnTo>
                  <a:lnTo>
                    <a:pt x="235458" y="4381"/>
                  </a:lnTo>
                  <a:lnTo>
                    <a:pt x="291774" y="3167"/>
                  </a:lnTo>
                  <a:lnTo>
                    <a:pt x="348234" y="2666"/>
                  </a:lnTo>
                  <a:lnTo>
                    <a:pt x="366426" y="1619"/>
                  </a:lnTo>
                  <a:lnTo>
                    <a:pt x="389763" y="0"/>
                  </a:lnTo>
                  <a:lnTo>
                    <a:pt x="412527" y="95"/>
                  </a:lnTo>
                  <a:lnTo>
                    <a:pt x="429006" y="4190"/>
                  </a:lnTo>
                  <a:lnTo>
                    <a:pt x="427481" y="7238"/>
                  </a:lnTo>
                  <a:lnTo>
                    <a:pt x="425958" y="13334"/>
                  </a:lnTo>
                  <a:lnTo>
                    <a:pt x="420623" y="10286"/>
                  </a:lnTo>
                  <a:lnTo>
                    <a:pt x="418338" y="8762"/>
                  </a:lnTo>
                  <a:lnTo>
                    <a:pt x="416814" y="6476"/>
                  </a:lnTo>
                  <a:lnTo>
                    <a:pt x="415290" y="4952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04" name="Google Shape;2804;g2f62218c973_0_108"/>
            <p:cNvGrpSpPr/>
            <p:nvPr/>
          </p:nvGrpSpPr>
          <p:grpSpPr>
            <a:xfrm>
              <a:off x="7987807" y="5738800"/>
              <a:ext cx="343979" cy="237206"/>
              <a:chOff x="8329409" y="5834907"/>
              <a:chExt cx="271106" cy="174237"/>
            </a:xfrm>
          </p:grpSpPr>
          <p:pic>
            <p:nvPicPr>
              <p:cNvPr id="2805" name="Google Shape;2805;g2f62218c973_0_108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8329409" y="5834907"/>
                <a:ext cx="146329" cy="1742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06" name="Google Shape;2806;g2f62218c973_0_108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8503716" y="5839193"/>
                <a:ext cx="96799" cy="1611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07" name="Google Shape;2807;g2f62218c973_0_108"/>
            <p:cNvSpPr/>
            <p:nvPr/>
          </p:nvSpPr>
          <p:spPr>
            <a:xfrm>
              <a:off x="8403485" y="5882719"/>
              <a:ext cx="11290" cy="102956"/>
            </a:xfrm>
            <a:custGeom>
              <a:rect b="b" l="l" r="r" t="t"/>
              <a:pathLst>
                <a:path extrusionOk="0" h="75564" w="8890">
                  <a:moveTo>
                    <a:pt x="0" y="0"/>
                  </a:moveTo>
                  <a:lnTo>
                    <a:pt x="4202" y="9882"/>
                  </a:lnTo>
                  <a:lnTo>
                    <a:pt x="6762" y="17907"/>
                  </a:lnTo>
                  <a:lnTo>
                    <a:pt x="8036" y="25931"/>
                  </a:lnTo>
                  <a:lnTo>
                    <a:pt x="8382" y="35814"/>
                  </a:lnTo>
                  <a:lnTo>
                    <a:pt x="7858" y="44136"/>
                  </a:lnTo>
                  <a:lnTo>
                    <a:pt x="6477" y="52101"/>
                  </a:lnTo>
                  <a:lnTo>
                    <a:pt x="4524" y="59924"/>
                  </a:lnTo>
                  <a:lnTo>
                    <a:pt x="2286" y="67818"/>
                  </a:lnTo>
                  <a:lnTo>
                    <a:pt x="762" y="71628"/>
                  </a:lnTo>
                  <a:lnTo>
                    <a:pt x="762" y="72390"/>
                  </a:lnTo>
                  <a:lnTo>
                    <a:pt x="762" y="75438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08" name="Google Shape;2808;g2f62218c973_0_108"/>
            <p:cNvGrpSpPr/>
            <p:nvPr/>
          </p:nvGrpSpPr>
          <p:grpSpPr>
            <a:xfrm>
              <a:off x="8589161" y="5774758"/>
              <a:ext cx="104739" cy="132265"/>
              <a:chOff x="8803385" y="5861304"/>
              <a:chExt cx="82550" cy="97154"/>
            </a:xfrm>
          </p:grpSpPr>
          <p:sp>
            <p:nvSpPr>
              <p:cNvPr id="2809" name="Google Shape;2809;g2f62218c973_0_108"/>
              <p:cNvSpPr/>
              <p:nvPr/>
            </p:nvSpPr>
            <p:spPr>
              <a:xfrm>
                <a:off x="8803385" y="5889498"/>
                <a:ext cx="82550" cy="15239"/>
              </a:xfrm>
              <a:custGeom>
                <a:rect b="b" l="l" r="r" t="t"/>
                <a:pathLst>
                  <a:path extrusionOk="0" h="15239" w="82550">
                    <a:moveTo>
                      <a:pt x="0" y="14478"/>
                    </a:moveTo>
                    <a:lnTo>
                      <a:pt x="51053" y="10668"/>
                    </a:lnTo>
                    <a:lnTo>
                      <a:pt x="57840" y="9584"/>
                    </a:lnTo>
                    <a:lnTo>
                      <a:pt x="66484" y="8286"/>
                    </a:lnTo>
                    <a:lnTo>
                      <a:pt x="74842" y="6274"/>
                    </a:lnTo>
                    <a:lnTo>
                      <a:pt x="80772" y="3048"/>
                    </a:lnTo>
                    <a:lnTo>
                      <a:pt x="81534" y="1524"/>
                    </a:lnTo>
                    <a:lnTo>
                      <a:pt x="82296" y="762"/>
                    </a:lnTo>
                    <a:lnTo>
                      <a:pt x="81534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0" name="Google Shape;2810;g2f62218c973_0_108"/>
              <p:cNvSpPr/>
              <p:nvPr/>
            </p:nvSpPr>
            <p:spPr>
              <a:xfrm>
                <a:off x="8847581" y="5861304"/>
                <a:ext cx="3175" cy="97154"/>
              </a:xfrm>
              <a:custGeom>
                <a:rect b="b" l="l" r="r" t="t"/>
                <a:pathLst>
                  <a:path extrusionOk="0" h="97154" w="3175">
                    <a:moveTo>
                      <a:pt x="2285" y="0"/>
                    </a:moveTo>
                    <a:lnTo>
                      <a:pt x="1214" y="9810"/>
                    </a:lnTo>
                    <a:lnTo>
                      <a:pt x="1142" y="19050"/>
                    </a:lnTo>
                    <a:lnTo>
                      <a:pt x="1643" y="28289"/>
                    </a:lnTo>
                    <a:lnTo>
                      <a:pt x="2285" y="38100"/>
                    </a:lnTo>
                    <a:lnTo>
                      <a:pt x="2702" y="48506"/>
                    </a:lnTo>
                    <a:lnTo>
                      <a:pt x="0" y="90678"/>
                    </a:lnTo>
                    <a:lnTo>
                      <a:pt x="0" y="9677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11" name="Google Shape;2811;g2f62218c973_0_108"/>
            <p:cNvGrpSpPr/>
            <p:nvPr/>
          </p:nvGrpSpPr>
          <p:grpSpPr>
            <a:xfrm>
              <a:off x="8834770" y="5614965"/>
              <a:ext cx="432203" cy="275979"/>
              <a:chOff x="8996921" y="5743943"/>
              <a:chExt cx="340639" cy="202717"/>
            </a:xfrm>
          </p:grpSpPr>
          <p:pic>
            <p:nvPicPr>
              <p:cNvPr id="2812" name="Google Shape;2812;g2f62218c973_0_108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8996921" y="5814047"/>
                <a:ext cx="115087" cy="1173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13" name="Google Shape;2813;g2f62218c973_0_108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9153131" y="5743943"/>
                <a:ext cx="184429" cy="2027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14" name="Google Shape;2814;g2f62218c973_0_108"/>
            <p:cNvGrpSpPr/>
            <p:nvPr/>
          </p:nvGrpSpPr>
          <p:grpSpPr>
            <a:xfrm>
              <a:off x="9340400" y="5590051"/>
              <a:ext cx="260108" cy="241292"/>
              <a:chOff x="9395447" y="5725655"/>
              <a:chExt cx="205003" cy="177238"/>
            </a:xfrm>
          </p:grpSpPr>
          <p:pic>
            <p:nvPicPr>
              <p:cNvPr id="2815" name="Google Shape;2815;g2f62218c973_0_108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9395447" y="5725655"/>
                <a:ext cx="79273" cy="1772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16" name="Google Shape;2816;g2f62218c973_0_108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9499079" y="5815571"/>
                <a:ext cx="101371" cy="825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817" name="Google Shape;2817;g2f62218c973_0_108"/>
          <p:cNvPicPr preferRelativeResize="0"/>
          <p:nvPr/>
        </p:nvPicPr>
        <p:blipFill rotWithShape="1">
          <a:blip r:embed="rId50">
            <a:alphaModFix/>
          </a:blip>
          <a:srcRect b="0" l="0" r="0" t="0"/>
          <a:stretch/>
        </p:blipFill>
        <p:spPr>
          <a:xfrm>
            <a:off x="1336673" y="2368336"/>
            <a:ext cx="2046984" cy="1467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8" name="Google Shape;2818;g2f62218c973_0_108"/>
          <p:cNvGrpSpPr/>
          <p:nvPr/>
        </p:nvGrpSpPr>
        <p:grpSpPr>
          <a:xfrm>
            <a:off x="3632278" y="2128270"/>
            <a:ext cx="4188307" cy="1513249"/>
            <a:chOff x="3632278" y="2128270"/>
            <a:chExt cx="4188307" cy="1513249"/>
          </a:xfrm>
        </p:grpSpPr>
        <p:grpSp>
          <p:nvGrpSpPr>
            <p:cNvPr id="2819" name="Google Shape;2819;g2f62218c973_0_108"/>
            <p:cNvGrpSpPr/>
            <p:nvPr/>
          </p:nvGrpSpPr>
          <p:grpSpPr>
            <a:xfrm>
              <a:off x="6009218" y="3239338"/>
              <a:ext cx="254790" cy="254194"/>
              <a:chOff x="6769975" y="3998963"/>
              <a:chExt cx="200812" cy="186715"/>
            </a:xfrm>
          </p:grpSpPr>
          <p:pic>
            <p:nvPicPr>
              <p:cNvPr id="2820" name="Google Shape;2820;g2f62218c973_0_108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6769975" y="3998963"/>
                <a:ext cx="78130" cy="1867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1" name="Google Shape;2821;g2f62218c973_0_108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6881608" y="4085557"/>
                <a:ext cx="89179" cy="963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22" name="Google Shape;2822;g2f62218c973_0_108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6869128" y="2713446"/>
              <a:ext cx="158590" cy="208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3" name="Google Shape;2823;g2f62218c973_0_108"/>
            <p:cNvSpPr/>
            <p:nvPr/>
          </p:nvSpPr>
          <p:spPr>
            <a:xfrm>
              <a:off x="7202319" y="2664706"/>
              <a:ext cx="28226" cy="183420"/>
            </a:xfrm>
            <a:custGeom>
              <a:rect b="b" l="l" r="r" t="t"/>
              <a:pathLst>
                <a:path extrusionOk="0" h="134620" w="22225">
                  <a:moveTo>
                    <a:pt x="297" y="0"/>
                  </a:moveTo>
                  <a:lnTo>
                    <a:pt x="4262" y="48970"/>
                  </a:lnTo>
                  <a:lnTo>
                    <a:pt x="12049" y="77295"/>
                  </a:lnTo>
                  <a:lnTo>
                    <a:pt x="15061" y="88773"/>
                  </a:lnTo>
                  <a:lnTo>
                    <a:pt x="17359" y="100250"/>
                  </a:lnTo>
                  <a:lnTo>
                    <a:pt x="18585" y="112014"/>
                  </a:lnTo>
                  <a:lnTo>
                    <a:pt x="19347" y="121157"/>
                  </a:lnTo>
                  <a:lnTo>
                    <a:pt x="21633" y="131064"/>
                  </a:lnTo>
                  <a:lnTo>
                    <a:pt x="12489" y="134112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24" name="Google Shape;2824;g2f62218c973_0_108"/>
            <p:cNvGrpSpPr/>
            <p:nvPr/>
          </p:nvGrpSpPr>
          <p:grpSpPr>
            <a:xfrm>
              <a:off x="7387431" y="2128270"/>
              <a:ext cx="433153" cy="1147919"/>
              <a:chOff x="7856220" y="3182837"/>
              <a:chExt cx="341388" cy="843190"/>
            </a:xfrm>
          </p:grpSpPr>
          <p:sp>
            <p:nvSpPr>
              <p:cNvPr id="2825" name="Google Shape;2825;g2f62218c973_0_108"/>
              <p:cNvSpPr/>
              <p:nvPr/>
            </p:nvSpPr>
            <p:spPr>
              <a:xfrm>
                <a:off x="7856220" y="3326892"/>
                <a:ext cx="210820" cy="699135"/>
              </a:xfrm>
              <a:custGeom>
                <a:rect b="b" l="l" r="r" t="t"/>
                <a:pathLst>
                  <a:path extrusionOk="0" h="699135" w="210820">
                    <a:moveTo>
                      <a:pt x="0" y="0"/>
                    </a:moveTo>
                    <a:lnTo>
                      <a:pt x="41683" y="24538"/>
                    </a:lnTo>
                    <a:lnTo>
                      <a:pt x="76569" y="55256"/>
                    </a:lnTo>
                    <a:lnTo>
                      <a:pt x="116264" y="97857"/>
                    </a:lnTo>
                    <a:lnTo>
                      <a:pt x="153745" y="150447"/>
                    </a:lnTo>
                    <a:lnTo>
                      <a:pt x="185868" y="213312"/>
                    </a:lnTo>
                    <a:lnTo>
                      <a:pt x="205335" y="282154"/>
                    </a:lnTo>
                    <a:lnTo>
                      <a:pt x="210431" y="355544"/>
                    </a:lnTo>
                    <a:lnTo>
                      <a:pt x="207264" y="391667"/>
                    </a:lnTo>
                    <a:lnTo>
                      <a:pt x="199322" y="430803"/>
                    </a:lnTo>
                    <a:lnTo>
                      <a:pt x="187737" y="469296"/>
                    </a:lnTo>
                    <a:lnTo>
                      <a:pt x="173724" y="507075"/>
                    </a:lnTo>
                    <a:lnTo>
                      <a:pt x="158496" y="544068"/>
                    </a:lnTo>
                    <a:lnTo>
                      <a:pt x="128873" y="604647"/>
                    </a:lnTo>
                    <a:lnTo>
                      <a:pt x="95250" y="662940"/>
                    </a:lnTo>
                    <a:lnTo>
                      <a:pt x="71139" y="693801"/>
                    </a:lnTo>
                    <a:lnTo>
                      <a:pt x="59436" y="69875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26" name="Google Shape;2826;g2f62218c973_0_108"/>
              <p:cNvPicPr preferRelativeResize="0"/>
              <p:nvPr/>
            </p:nvPicPr>
            <p:blipFill rotWithShape="1">
              <a:blip r:embed="rId54">
                <a:alphaModFix/>
              </a:blip>
              <a:srcRect b="0" l="0" r="0" t="0"/>
              <a:stretch/>
            </p:blipFill>
            <p:spPr>
              <a:xfrm>
                <a:off x="8067281" y="3182837"/>
                <a:ext cx="130327" cy="117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27" name="Google Shape;2827;g2f62218c973_0_108"/>
            <p:cNvGrpSpPr/>
            <p:nvPr/>
          </p:nvGrpSpPr>
          <p:grpSpPr>
            <a:xfrm>
              <a:off x="3632278" y="3065070"/>
              <a:ext cx="185308" cy="116014"/>
              <a:chOff x="4896612" y="3870960"/>
              <a:chExt cx="146050" cy="85217"/>
            </a:xfrm>
          </p:grpSpPr>
          <p:sp>
            <p:nvSpPr>
              <p:cNvPr id="2828" name="Google Shape;2828;g2f62218c973_0_108"/>
              <p:cNvSpPr/>
              <p:nvPr/>
            </p:nvSpPr>
            <p:spPr>
              <a:xfrm>
                <a:off x="4896612" y="3870960"/>
                <a:ext cx="109220" cy="10160"/>
              </a:xfrm>
              <a:custGeom>
                <a:rect b="b" l="l" r="r" t="t"/>
                <a:pathLst>
                  <a:path extrusionOk="0" h="10160" w="109220">
                    <a:moveTo>
                      <a:pt x="0" y="9906"/>
                    </a:moveTo>
                    <a:lnTo>
                      <a:pt x="42005" y="8298"/>
                    </a:lnTo>
                    <a:lnTo>
                      <a:pt x="67365" y="5179"/>
                    </a:lnTo>
                    <a:lnTo>
                      <a:pt x="78486" y="3714"/>
                    </a:lnTo>
                    <a:lnTo>
                      <a:pt x="89606" y="2678"/>
                    </a:lnTo>
                    <a:lnTo>
                      <a:pt x="100584" y="2286"/>
                    </a:lnTo>
                    <a:lnTo>
                      <a:pt x="104394" y="1524"/>
                    </a:lnTo>
                    <a:lnTo>
                      <a:pt x="108966" y="0"/>
                    </a:lnTo>
                    <a:lnTo>
                      <a:pt x="108204" y="4572"/>
                    </a:lnTo>
                    <a:lnTo>
                      <a:pt x="108204" y="5334"/>
                    </a:lnTo>
                    <a:lnTo>
                      <a:pt x="107442" y="6096"/>
                    </a:lnTo>
                    <a:lnTo>
                      <a:pt x="106680" y="6858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9" name="Google Shape;2829;g2f62218c973_0_108"/>
              <p:cNvSpPr/>
              <p:nvPr/>
            </p:nvSpPr>
            <p:spPr>
              <a:xfrm>
                <a:off x="4927092" y="3940302"/>
                <a:ext cx="115570" cy="15875"/>
              </a:xfrm>
              <a:custGeom>
                <a:rect b="b" l="l" r="r" t="t"/>
                <a:pathLst>
                  <a:path extrusionOk="0" h="15875" w="115570">
                    <a:moveTo>
                      <a:pt x="0" y="12191"/>
                    </a:moveTo>
                    <a:lnTo>
                      <a:pt x="17323" y="15275"/>
                    </a:lnTo>
                    <a:lnTo>
                      <a:pt x="32861" y="15716"/>
                    </a:lnTo>
                    <a:lnTo>
                      <a:pt x="48541" y="14013"/>
                    </a:lnTo>
                    <a:lnTo>
                      <a:pt x="66294" y="10667"/>
                    </a:lnTo>
                    <a:lnTo>
                      <a:pt x="78414" y="8143"/>
                    </a:lnTo>
                    <a:lnTo>
                      <a:pt x="90678" y="5333"/>
                    </a:lnTo>
                    <a:lnTo>
                      <a:pt x="102941" y="2524"/>
                    </a:lnTo>
                    <a:lnTo>
                      <a:pt x="115062" y="0"/>
                    </a:lnTo>
                    <a:lnTo>
                      <a:pt x="112406" y="607"/>
                    </a:lnTo>
                    <a:lnTo>
                      <a:pt x="104679" y="2000"/>
                    </a:lnTo>
                    <a:lnTo>
                      <a:pt x="95666" y="3536"/>
                    </a:lnTo>
                    <a:lnTo>
                      <a:pt x="89154" y="4571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30" name="Google Shape;2830;g2f62218c973_0_108"/>
            <p:cNvGrpSpPr/>
            <p:nvPr/>
          </p:nvGrpSpPr>
          <p:grpSpPr>
            <a:xfrm>
              <a:off x="4282653" y="2654273"/>
              <a:ext cx="558522" cy="987246"/>
              <a:chOff x="5409199" y="3569207"/>
              <a:chExt cx="440197" cy="725170"/>
            </a:xfrm>
          </p:grpSpPr>
          <p:sp>
            <p:nvSpPr>
              <p:cNvPr id="2831" name="Google Shape;2831;g2f62218c973_0_108"/>
              <p:cNvSpPr/>
              <p:nvPr/>
            </p:nvSpPr>
            <p:spPr>
              <a:xfrm>
                <a:off x="5409199" y="3569207"/>
                <a:ext cx="220979" cy="725170"/>
              </a:xfrm>
              <a:custGeom>
                <a:rect b="b" l="l" r="r" t="t"/>
                <a:pathLst>
                  <a:path extrusionOk="0" h="725170" w="220979">
                    <a:moveTo>
                      <a:pt x="74152" y="0"/>
                    </a:moveTo>
                    <a:lnTo>
                      <a:pt x="42148" y="36576"/>
                    </a:lnTo>
                    <a:lnTo>
                      <a:pt x="24145" y="87153"/>
                    </a:lnTo>
                    <a:lnTo>
                      <a:pt x="12430" y="139446"/>
                    </a:lnTo>
                    <a:lnTo>
                      <a:pt x="5715" y="183249"/>
                    </a:lnTo>
                    <a:lnTo>
                      <a:pt x="1571" y="227552"/>
                    </a:lnTo>
                    <a:lnTo>
                      <a:pt x="0" y="271998"/>
                    </a:lnTo>
                    <a:lnTo>
                      <a:pt x="1000" y="316230"/>
                    </a:lnTo>
                    <a:lnTo>
                      <a:pt x="5203" y="362354"/>
                    </a:lnTo>
                    <a:lnTo>
                      <a:pt x="12906" y="408051"/>
                    </a:lnTo>
                    <a:lnTo>
                      <a:pt x="23610" y="453175"/>
                    </a:lnTo>
                    <a:lnTo>
                      <a:pt x="36814" y="497586"/>
                    </a:lnTo>
                    <a:lnTo>
                      <a:pt x="50244" y="535054"/>
                    </a:lnTo>
                    <a:lnTo>
                      <a:pt x="66532" y="571595"/>
                    </a:lnTo>
                    <a:lnTo>
                      <a:pt x="85677" y="606563"/>
                    </a:lnTo>
                    <a:lnTo>
                      <a:pt x="107680" y="639318"/>
                    </a:lnTo>
                    <a:lnTo>
                      <a:pt x="158353" y="689705"/>
                    </a:lnTo>
                    <a:lnTo>
                      <a:pt x="187618" y="708219"/>
                    </a:lnTo>
                    <a:lnTo>
                      <a:pt x="220456" y="72466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2" name="Google Shape;2832;g2f62218c973_0_108"/>
              <p:cNvSpPr/>
              <p:nvPr/>
            </p:nvSpPr>
            <p:spPr>
              <a:xfrm>
                <a:off x="5573113" y="3728275"/>
                <a:ext cx="133350" cy="322579"/>
              </a:xfrm>
              <a:custGeom>
                <a:rect b="b" l="l" r="r" t="t"/>
                <a:pathLst>
                  <a:path extrusionOk="0" h="322579" w="133350">
                    <a:moveTo>
                      <a:pt x="132742" y="2476"/>
                    </a:moveTo>
                    <a:lnTo>
                      <a:pt x="117514" y="166"/>
                    </a:lnTo>
                    <a:lnTo>
                      <a:pt x="104644" y="0"/>
                    </a:lnTo>
                    <a:lnTo>
                      <a:pt x="91916" y="1833"/>
                    </a:lnTo>
                    <a:lnTo>
                      <a:pt x="49399" y="12763"/>
                    </a:lnTo>
                    <a:lnTo>
                      <a:pt x="8441" y="31908"/>
                    </a:lnTo>
                    <a:lnTo>
                      <a:pt x="0" y="60055"/>
                    </a:lnTo>
                    <a:lnTo>
                      <a:pt x="440" y="73723"/>
                    </a:lnTo>
                    <a:lnTo>
                      <a:pt x="1881" y="87391"/>
                    </a:lnTo>
                    <a:lnTo>
                      <a:pt x="3964" y="100774"/>
                    </a:lnTo>
                    <a:lnTo>
                      <a:pt x="7834" y="127515"/>
                    </a:lnTo>
                    <a:lnTo>
                      <a:pt x="11489" y="154114"/>
                    </a:lnTo>
                    <a:lnTo>
                      <a:pt x="15001" y="180713"/>
                    </a:lnTo>
                    <a:lnTo>
                      <a:pt x="18442" y="207454"/>
                    </a:lnTo>
                    <a:lnTo>
                      <a:pt x="20859" y="225730"/>
                    </a:lnTo>
                    <a:lnTo>
                      <a:pt x="29110" y="279844"/>
                    </a:lnTo>
                    <a:lnTo>
                      <a:pt x="37492" y="317182"/>
                    </a:lnTo>
                    <a:lnTo>
                      <a:pt x="45874" y="322516"/>
                    </a:lnTo>
                    <a:lnTo>
                      <a:pt x="50446" y="320992"/>
                    </a:lnTo>
                    <a:lnTo>
                      <a:pt x="58995" y="318075"/>
                    </a:lnTo>
                    <a:lnTo>
                      <a:pt x="67401" y="314229"/>
                    </a:lnTo>
                    <a:lnTo>
                      <a:pt x="75521" y="309955"/>
                    </a:lnTo>
                    <a:lnTo>
                      <a:pt x="83212" y="305752"/>
                    </a:lnTo>
                    <a:lnTo>
                      <a:pt x="90987" y="302716"/>
                    </a:lnTo>
                    <a:lnTo>
                      <a:pt x="98548" y="300323"/>
                    </a:lnTo>
                    <a:lnTo>
                      <a:pt x="106251" y="298358"/>
                    </a:lnTo>
                    <a:lnTo>
                      <a:pt x="114454" y="296608"/>
                    </a:lnTo>
                    <a:lnTo>
                      <a:pt x="120550" y="295084"/>
                    </a:lnTo>
                    <a:lnTo>
                      <a:pt x="120550" y="292798"/>
                    </a:lnTo>
                    <a:lnTo>
                      <a:pt x="122836" y="28670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33" name="Google Shape;2833;g2f62218c973_0_108"/>
              <p:cNvPicPr preferRelativeResize="0"/>
              <p:nvPr/>
            </p:nvPicPr>
            <p:blipFill rotWithShape="1">
              <a:blip r:embed="rId55">
                <a:alphaModFix/>
              </a:blip>
              <a:srcRect b="0" l="0" r="0" t="0"/>
              <a:stretch/>
            </p:blipFill>
            <p:spPr>
              <a:xfrm>
                <a:off x="5698223" y="3752075"/>
                <a:ext cx="100609" cy="14709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34" name="Google Shape;2834;g2f62218c973_0_108"/>
              <p:cNvSpPr/>
              <p:nvPr/>
            </p:nvSpPr>
            <p:spPr>
              <a:xfrm>
                <a:off x="5837967" y="3863339"/>
                <a:ext cx="11429" cy="69850"/>
              </a:xfrm>
              <a:custGeom>
                <a:rect b="b" l="l" r="r" t="t"/>
                <a:pathLst>
                  <a:path extrusionOk="0" h="69850" w="11429">
                    <a:moveTo>
                      <a:pt x="4286" y="0"/>
                    </a:moveTo>
                    <a:lnTo>
                      <a:pt x="2095" y="9001"/>
                    </a:lnTo>
                    <a:lnTo>
                      <a:pt x="476" y="17145"/>
                    </a:lnTo>
                    <a:lnTo>
                      <a:pt x="0" y="25288"/>
                    </a:lnTo>
                    <a:lnTo>
                      <a:pt x="1238" y="34290"/>
                    </a:lnTo>
                    <a:lnTo>
                      <a:pt x="3214" y="43410"/>
                    </a:lnTo>
                    <a:lnTo>
                      <a:pt x="5619" y="52387"/>
                    </a:lnTo>
                    <a:lnTo>
                      <a:pt x="8310" y="61079"/>
                    </a:lnTo>
                    <a:lnTo>
                      <a:pt x="11144" y="6934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35" name="Google Shape;2835;g2f62218c973_0_108"/>
            <p:cNvGrpSpPr/>
            <p:nvPr/>
          </p:nvGrpSpPr>
          <p:grpSpPr>
            <a:xfrm>
              <a:off x="5181123" y="2656894"/>
              <a:ext cx="468924" cy="501404"/>
              <a:chOff x="6117323" y="3571136"/>
              <a:chExt cx="369581" cy="368300"/>
            </a:xfrm>
          </p:grpSpPr>
          <p:pic>
            <p:nvPicPr>
              <p:cNvPr id="2836" name="Google Shape;2836;g2f62218c973_0_108"/>
              <p:cNvPicPr preferRelativeResize="0"/>
              <p:nvPr/>
            </p:nvPicPr>
            <p:blipFill rotWithShape="1">
              <a:blip r:embed="rId56">
                <a:alphaModFix/>
              </a:blip>
              <a:srcRect b="0" l="0" r="0" t="0"/>
              <a:stretch/>
            </p:blipFill>
            <p:spPr>
              <a:xfrm>
                <a:off x="6117323" y="3677113"/>
                <a:ext cx="205003" cy="25405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37" name="Google Shape;2837;g2f62218c973_0_108"/>
              <p:cNvSpPr/>
              <p:nvPr/>
            </p:nvSpPr>
            <p:spPr>
              <a:xfrm>
                <a:off x="6323075" y="3571136"/>
                <a:ext cx="163829" cy="368300"/>
              </a:xfrm>
              <a:custGeom>
                <a:rect b="b" l="l" r="r" t="t"/>
                <a:pathLst>
                  <a:path extrusionOk="0" h="368300" w="163829">
                    <a:moveTo>
                      <a:pt x="0" y="29313"/>
                    </a:moveTo>
                    <a:lnTo>
                      <a:pt x="44791" y="8846"/>
                    </a:lnTo>
                    <a:lnTo>
                      <a:pt x="90297" y="738"/>
                    </a:lnTo>
                    <a:lnTo>
                      <a:pt x="105013" y="0"/>
                    </a:lnTo>
                    <a:lnTo>
                      <a:pt x="118872" y="1119"/>
                    </a:lnTo>
                    <a:lnTo>
                      <a:pt x="143256" y="32361"/>
                    </a:lnTo>
                    <a:lnTo>
                      <a:pt x="146113" y="69699"/>
                    </a:lnTo>
                    <a:lnTo>
                      <a:pt x="145827" y="88511"/>
                    </a:lnTo>
                    <a:lnTo>
                      <a:pt x="145542" y="107037"/>
                    </a:lnTo>
                    <a:lnTo>
                      <a:pt x="145815" y="129325"/>
                    </a:lnTo>
                    <a:lnTo>
                      <a:pt x="147792" y="173902"/>
                    </a:lnTo>
                    <a:lnTo>
                      <a:pt x="151447" y="214348"/>
                    </a:lnTo>
                    <a:lnTo>
                      <a:pt x="160020" y="267819"/>
                    </a:lnTo>
                    <a:lnTo>
                      <a:pt x="161901" y="281416"/>
                    </a:lnTo>
                    <a:lnTo>
                      <a:pt x="163068" y="294870"/>
                    </a:lnTo>
                    <a:lnTo>
                      <a:pt x="163663" y="308324"/>
                    </a:lnTo>
                    <a:lnTo>
                      <a:pt x="163830" y="321921"/>
                    </a:lnTo>
                    <a:lnTo>
                      <a:pt x="163544" y="330041"/>
                    </a:lnTo>
                    <a:lnTo>
                      <a:pt x="132969" y="357925"/>
                    </a:lnTo>
                    <a:lnTo>
                      <a:pt x="87820" y="368117"/>
                    </a:lnTo>
                    <a:lnTo>
                      <a:pt x="76962" y="367057"/>
                    </a:lnTo>
                    <a:lnTo>
                      <a:pt x="65532" y="363069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38" name="Google Shape;2838;g2f62218c973_0_108"/>
            <p:cNvGrpSpPr/>
            <p:nvPr/>
          </p:nvGrpSpPr>
          <p:grpSpPr>
            <a:xfrm>
              <a:off x="5790473" y="2703033"/>
              <a:ext cx="246315" cy="893880"/>
              <a:chOff x="6597586" y="3605022"/>
              <a:chExt cx="194132" cy="656589"/>
            </a:xfrm>
          </p:grpSpPr>
          <p:sp>
            <p:nvSpPr>
              <p:cNvPr id="2839" name="Google Shape;2839;g2f62218c973_0_108"/>
              <p:cNvSpPr/>
              <p:nvPr/>
            </p:nvSpPr>
            <p:spPr>
              <a:xfrm>
                <a:off x="6597586" y="3605022"/>
                <a:ext cx="137159" cy="656589"/>
              </a:xfrm>
              <a:custGeom>
                <a:rect b="b" l="l" r="r" t="t"/>
                <a:pathLst>
                  <a:path extrusionOk="0" h="656589" w="137159">
                    <a:moveTo>
                      <a:pt x="88963" y="7620"/>
                    </a:moveTo>
                    <a:lnTo>
                      <a:pt x="80533" y="3536"/>
                    </a:lnTo>
                    <a:lnTo>
                      <a:pt x="73532" y="1238"/>
                    </a:lnTo>
                    <a:lnTo>
                      <a:pt x="66246" y="226"/>
                    </a:lnTo>
                    <a:lnTo>
                      <a:pt x="56959" y="0"/>
                    </a:lnTo>
                    <a:lnTo>
                      <a:pt x="47755" y="619"/>
                    </a:lnTo>
                    <a:lnTo>
                      <a:pt x="15394" y="21359"/>
                    </a:lnTo>
                    <a:lnTo>
                      <a:pt x="500" y="79581"/>
                    </a:lnTo>
                    <a:lnTo>
                      <a:pt x="0" y="102870"/>
                    </a:lnTo>
                    <a:lnTo>
                      <a:pt x="928" y="126158"/>
                    </a:lnTo>
                    <a:lnTo>
                      <a:pt x="6607" y="180010"/>
                    </a:lnTo>
                    <a:lnTo>
                      <a:pt x="17537" y="242566"/>
                    </a:lnTo>
                    <a:lnTo>
                      <a:pt x="23431" y="273558"/>
                    </a:lnTo>
                    <a:lnTo>
                      <a:pt x="29146" y="303847"/>
                    </a:lnTo>
                    <a:lnTo>
                      <a:pt x="34861" y="334137"/>
                    </a:lnTo>
                    <a:lnTo>
                      <a:pt x="40576" y="364426"/>
                    </a:lnTo>
                    <a:lnTo>
                      <a:pt x="46291" y="394716"/>
                    </a:lnTo>
                    <a:lnTo>
                      <a:pt x="55911" y="449294"/>
                    </a:lnTo>
                    <a:lnTo>
                      <a:pt x="61531" y="504444"/>
                    </a:lnTo>
                    <a:lnTo>
                      <a:pt x="62769" y="548640"/>
                    </a:lnTo>
                    <a:lnTo>
                      <a:pt x="62067" y="570880"/>
                    </a:lnTo>
                    <a:lnTo>
                      <a:pt x="55721" y="621315"/>
                    </a:lnTo>
                    <a:lnTo>
                      <a:pt x="48577" y="649224"/>
                    </a:lnTo>
                    <a:lnTo>
                      <a:pt x="47815" y="652272"/>
                    </a:lnTo>
                    <a:lnTo>
                      <a:pt x="47815" y="653796"/>
                    </a:lnTo>
                    <a:lnTo>
                      <a:pt x="47815" y="656082"/>
                    </a:lnTo>
                    <a:lnTo>
                      <a:pt x="58685" y="655962"/>
                    </a:lnTo>
                    <a:lnTo>
                      <a:pt x="69627" y="655701"/>
                    </a:lnTo>
                    <a:lnTo>
                      <a:pt x="80712" y="655439"/>
                    </a:lnTo>
                    <a:lnTo>
                      <a:pt x="92011" y="655320"/>
                    </a:lnTo>
                    <a:lnTo>
                      <a:pt x="100714" y="655629"/>
                    </a:lnTo>
                    <a:lnTo>
                      <a:pt x="110204" y="656082"/>
                    </a:lnTo>
                    <a:lnTo>
                      <a:pt x="119550" y="655962"/>
                    </a:lnTo>
                    <a:lnTo>
                      <a:pt x="127825" y="654558"/>
                    </a:lnTo>
                    <a:lnTo>
                      <a:pt x="130873" y="653034"/>
                    </a:lnTo>
                    <a:lnTo>
                      <a:pt x="133921" y="651510"/>
                    </a:lnTo>
                    <a:lnTo>
                      <a:pt x="136969" y="64998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40" name="Google Shape;2840;g2f62218c973_0_108"/>
              <p:cNvPicPr preferRelativeResize="0"/>
              <p:nvPr/>
            </p:nvPicPr>
            <p:blipFill rotWithShape="1">
              <a:blip r:embed="rId57">
                <a:alphaModFix/>
              </a:blip>
              <a:srcRect b="0" l="0" r="0" t="0"/>
              <a:stretch/>
            </p:blipFill>
            <p:spPr>
              <a:xfrm>
                <a:off x="6707218" y="3618725"/>
                <a:ext cx="84500" cy="1602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41" name="Google Shape;2841;g2f62218c973_0_108"/>
            <p:cNvSpPr/>
            <p:nvPr/>
          </p:nvSpPr>
          <p:spPr>
            <a:xfrm>
              <a:off x="6142097" y="2770521"/>
              <a:ext cx="4024" cy="121991"/>
            </a:xfrm>
            <a:custGeom>
              <a:rect b="b" l="l" r="r" t="t"/>
              <a:pathLst>
                <a:path extrusionOk="0" h="89535" w="3175">
                  <a:moveTo>
                    <a:pt x="2285" y="0"/>
                  </a:moveTo>
                  <a:lnTo>
                    <a:pt x="2714" y="18418"/>
                  </a:lnTo>
                  <a:lnTo>
                    <a:pt x="2857" y="37052"/>
                  </a:lnTo>
                  <a:lnTo>
                    <a:pt x="2714" y="55828"/>
                  </a:lnTo>
                  <a:lnTo>
                    <a:pt x="2285" y="74676"/>
                  </a:lnTo>
                  <a:lnTo>
                    <a:pt x="2285" y="82296"/>
                  </a:lnTo>
                  <a:lnTo>
                    <a:pt x="2285" y="84582"/>
                  </a:lnTo>
                  <a:lnTo>
                    <a:pt x="0" y="89154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g2f62218c973_0_108"/>
            <p:cNvSpPr/>
            <p:nvPr/>
          </p:nvSpPr>
          <p:spPr>
            <a:xfrm>
              <a:off x="6222342" y="2598879"/>
              <a:ext cx="227419" cy="915367"/>
            </a:xfrm>
            <a:custGeom>
              <a:rect b="b" l="l" r="r" t="t"/>
              <a:pathLst>
                <a:path extrusionOk="0" h="671829" w="179070">
                  <a:moveTo>
                    <a:pt x="0" y="22443"/>
                  </a:moveTo>
                  <a:lnTo>
                    <a:pt x="35254" y="7762"/>
                  </a:lnTo>
                  <a:lnTo>
                    <a:pt x="74009" y="2440"/>
                  </a:lnTo>
                  <a:lnTo>
                    <a:pt x="108156" y="0"/>
                  </a:lnTo>
                  <a:lnTo>
                    <a:pt x="115252" y="1012"/>
                  </a:lnTo>
                  <a:lnTo>
                    <a:pt x="132588" y="48541"/>
                  </a:lnTo>
                  <a:lnTo>
                    <a:pt x="132802" y="67401"/>
                  </a:lnTo>
                  <a:lnTo>
                    <a:pt x="132588" y="85689"/>
                  </a:lnTo>
                  <a:lnTo>
                    <a:pt x="132957" y="117252"/>
                  </a:lnTo>
                  <a:lnTo>
                    <a:pt x="133981" y="180951"/>
                  </a:lnTo>
                  <a:lnTo>
                    <a:pt x="139041" y="246090"/>
                  </a:lnTo>
                  <a:lnTo>
                    <a:pt x="148709" y="312384"/>
                  </a:lnTo>
                  <a:lnTo>
                    <a:pt x="160139" y="373999"/>
                  </a:lnTo>
                  <a:lnTo>
                    <a:pt x="165735" y="402395"/>
                  </a:lnTo>
                  <a:lnTo>
                    <a:pt x="170759" y="430934"/>
                  </a:lnTo>
                  <a:lnTo>
                    <a:pt x="176700" y="483965"/>
                  </a:lnTo>
                  <a:lnTo>
                    <a:pt x="178248" y="532804"/>
                  </a:lnTo>
                  <a:lnTo>
                    <a:pt x="178308" y="557367"/>
                  </a:lnTo>
                  <a:lnTo>
                    <a:pt x="178403" y="578631"/>
                  </a:lnTo>
                  <a:lnTo>
                    <a:pt x="178498" y="600039"/>
                  </a:lnTo>
                  <a:lnTo>
                    <a:pt x="178308" y="621446"/>
                  </a:lnTo>
                  <a:lnTo>
                    <a:pt x="177546" y="642711"/>
                  </a:lnTo>
                  <a:lnTo>
                    <a:pt x="177426" y="649116"/>
                  </a:lnTo>
                  <a:lnTo>
                    <a:pt x="177165" y="655665"/>
                  </a:lnTo>
                  <a:lnTo>
                    <a:pt x="176903" y="662213"/>
                  </a:lnTo>
                  <a:lnTo>
                    <a:pt x="176784" y="668619"/>
                  </a:lnTo>
                  <a:lnTo>
                    <a:pt x="176784" y="670143"/>
                  </a:lnTo>
                  <a:lnTo>
                    <a:pt x="176784" y="670905"/>
                  </a:lnTo>
                  <a:lnTo>
                    <a:pt x="176784" y="671667"/>
                  </a:lnTo>
                  <a:lnTo>
                    <a:pt x="169164" y="671667"/>
                  </a:lnTo>
                  <a:lnTo>
                    <a:pt x="163068" y="670143"/>
                  </a:lnTo>
                  <a:lnTo>
                    <a:pt x="155448" y="670143"/>
                  </a:lnTo>
                  <a:lnTo>
                    <a:pt x="144018" y="669809"/>
                  </a:lnTo>
                  <a:lnTo>
                    <a:pt x="132588" y="669762"/>
                  </a:lnTo>
                  <a:lnTo>
                    <a:pt x="121158" y="669714"/>
                  </a:lnTo>
                  <a:lnTo>
                    <a:pt x="109728" y="669381"/>
                  </a:lnTo>
                  <a:lnTo>
                    <a:pt x="99988" y="669476"/>
                  </a:lnTo>
                  <a:lnTo>
                    <a:pt x="91821" y="669000"/>
                  </a:lnTo>
                  <a:lnTo>
                    <a:pt x="84224" y="666809"/>
                  </a:lnTo>
                  <a:lnTo>
                    <a:pt x="76200" y="661761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46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7" name="Google Shape;2847;g2f62218c973_0_231"/>
          <p:cNvGrpSpPr/>
          <p:nvPr/>
        </p:nvGrpSpPr>
        <p:grpSpPr>
          <a:xfrm>
            <a:off x="1524074" y="1676335"/>
            <a:ext cx="7399102" cy="2330917"/>
            <a:chOff x="5119115" y="1912321"/>
            <a:chExt cx="4946916" cy="1561649"/>
          </a:xfrm>
        </p:grpSpPr>
        <p:pic>
          <p:nvPicPr>
            <p:cNvPr id="2848" name="Google Shape;2848;g2f62218c973_0_2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10359" y="2031479"/>
              <a:ext cx="182905" cy="188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9" name="Google Shape;2849;g2f62218c973_0_231"/>
            <p:cNvSpPr/>
            <p:nvPr/>
          </p:nvSpPr>
          <p:spPr>
            <a:xfrm>
              <a:off x="8375904" y="2288095"/>
              <a:ext cx="239395" cy="12700"/>
            </a:xfrm>
            <a:custGeom>
              <a:rect b="b" l="l" r="r" t="t"/>
              <a:pathLst>
                <a:path extrusionOk="0" h="12700" w="239395">
                  <a:moveTo>
                    <a:pt x="11429" y="12382"/>
                  </a:moveTo>
                  <a:lnTo>
                    <a:pt x="3809" y="10858"/>
                  </a:lnTo>
                  <a:lnTo>
                    <a:pt x="3809" y="10096"/>
                  </a:lnTo>
                  <a:lnTo>
                    <a:pt x="0" y="10096"/>
                  </a:lnTo>
                  <a:lnTo>
                    <a:pt x="49529" y="8572"/>
                  </a:lnTo>
                  <a:lnTo>
                    <a:pt x="90201" y="4857"/>
                  </a:lnTo>
                  <a:lnTo>
                    <a:pt x="110287" y="3107"/>
                  </a:lnTo>
                  <a:lnTo>
                    <a:pt x="163544" y="381"/>
                  </a:lnTo>
                  <a:lnTo>
                    <a:pt x="197357" y="190"/>
                  </a:lnTo>
                  <a:lnTo>
                    <a:pt x="206740" y="95"/>
                  </a:lnTo>
                  <a:lnTo>
                    <a:pt x="216407" y="0"/>
                  </a:lnTo>
                  <a:lnTo>
                    <a:pt x="226075" y="190"/>
                  </a:lnTo>
                  <a:lnTo>
                    <a:pt x="235457" y="952"/>
                  </a:lnTo>
                  <a:lnTo>
                    <a:pt x="236219" y="952"/>
                  </a:lnTo>
                  <a:lnTo>
                    <a:pt x="236981" y="952"/>
                  </a:lnTo>
                  <a:lnTo>
                    <a:pt x="237743" y="952"/>
                  </a:lnTo>
                  <a:lnTo>
                    <a:pt x="239267" y="1714"/>
                  </a:lnTo>
                  <a:lnTo>
                    <a:pt x="238505" y="2476"/>
                  </a:lnTo>
                  <a:lnTo>
                    <a:pt x="233933" y="7048"/>
                  </a:lnTo>
                  <a:lnTo>
                    <a:pt x="230123" y="7048"/>
                  </a:lnTo>
                  <a:lnTo>
                    <a:pt x="224027" y="7810"/>
                  </a:lnTo>
                </a:path>
                <a:path extrusionOk="0" h="12700" w="239395">
                  <a:moveTo>
                    <a:pt x="11429" y="12382"/>
                  </a:moveTo>
                  <a:lnTo>
                    <a:pt x="10667" y="12382"/>
                  </a:lnTo>
                  <a:lnTo>
                    <a:pt x="9905" y="12382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50" name="Google Shape;2850;g2f62218c973_0_2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38959" y="2032622"/>
              <a:ext cx="113563" cy="1939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1" name="Google Shape;2851;g2f62218c973_0_2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83788" y="1912321"/>
              <a:ext cx="982243" cy="15616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2" name="Google Shape;2852;g2f62218c973_0_231"/>
            <p:cNvGrpSpPr/>
            <p:nvPr/>
          </p:nvGrpSpPr>
          <p:grpSpPr>
            <a:xfrm>
              <a:off x="5804141" y="2080247"/>
              <a:ext cx="149531" cy="173240"/>
              <a:chOff x="5804141" y="2080247"/>
              <a:chExt cx="149531" cy="173240"/>
            </a:xfrm>
          </p:grpSpPr>
          <p:pic>
            <p:nvPicPr>
              <p:cNvPr id="2853" name="Google Shape;2853;g2f62218c973_0_23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804141" y="2080247"/>
                <a:ext cx="96037" cy="1158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54" name="Google Shape;2854;g2f62218c973_0_231"/>
              <p:cNvSpPr/>
              <p:nvPr/>
            </p:nvSpPr>
            <p:spPr>
              <a:xfrm>
                <a:off x="5949862" y="2228087"/>
                <a:ext cx="3810" cy="25400"/>
              </a:xfrm>
              <a:custGeom>
                <a:rect b="b" l="l" r="r" t="t"/>
                <a:pathLst>
                  <a:path extrusionOk="0" h="25400" w="3810">
                    <a:moveTo>
                      <a:pt x="3643" y="0"/>
                    </a:moveTo>
                    <a:lnTo>
                      <a:pt x="1666" y="8536"/>
                    </a:lnTo>
                    <a:lnTo>
                      <a:pt x="404" y="14573"/>
                    </a:lnTo>
                    <a:lnTo>
                      <a:pt x="0" y="19609"/>
                    </a:lnTo>
                    <a:lnTo>
                      <a:pt x="595" y="2514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55" name="Google Shape;2855;g2f62218c973_0_231"/>
            <p:cNvGrpSpPr/>
            <p:nvPr/>
          </p:nvGrpSpPr>
          <p:grpSpPr>
            <a:xfrm>
              <a:off x="5578601" y="2167889"/>
              <a:ext cx="303784" cy="360680"/>
              <a:chOff x="5578601" y="2167889"/>
              <a:chExt cx="303784" cy="360680"/>
            </a:xfrm>
          </p:grpSpPr>
          <p:sp>
            <p:nvSpPr>
              <p:cNvPr id="2856" name="Google Shape;2856;g2f62218c973_0_231"/>
              <p:cNvSpPr/>
              <p:nvPr/>
            </p:nvSpPr>
            <p:spPr>
              <a:xfrm>
                <a:off x="5578601" y="2167889"/>
                <a:ext cx="112395" cy="360680"/>
              </a:xfrm>
              <a:custGeom>
                <a:rect b="b" l="l" r="r" t="t"/>
                <a:pathLst>
                  <a:path extrusionOk="0" h="360680" w="112395">
                    <a:moveTo>
                      <a:pt x="79248" y="0"/>
                    </a:moveTo>
                    <a:lnTo>
                      <a:pt x="38100" y="3810"/>
                    </a:lnTo>
                    <a:lnTo>
                      <a:pt x="31242" y="4857"/>
                    </a:lnTo>
                    <a:lnTo>
                      <a:pt x="24384" y="5905"/>
                    </a:lnTo>
                    <a:lnTo>
                      <a:pt x="17526" y="7239"/>
                    </a:lnTo>
                    <a:lnTo>
                      <a:pt x="10668" y="9144"/>
                    </a:lnTo>
                    <a:lnTo>
                      <a:pt x="4572" y="10668"/>
                    </a:lnTo>
                    <a:lnTo>
                      <a:pt x="2286" y="16002"/>
                    </a:lnTo>
                    <a:lnTo>
                      <a:pt x="1524" y="22098"/>
                    </a:lnTo>
                    <a:lnTo>
                      <a:pt x="119" y="34909"/>
                    </a:lnTo>
                    <a:lnTo>
                      <a:pt x="0" y="48006"/>
                    </a:lnTo>
                    <a:lnTo>
                      <a:pt x="452" y="61102"/>
                    </a:lnTo>
                    <a:lnTo>
                      <a:pt x="762" y="73914"/>
                    </a:lnTo>
                    <a:lnTo>
                      <a:pt x="1166" y="97666"/>
                    </a:lnTo>
                    <a:lnTo>
                      <a:pt x="2286" y="121062"/>
                    </a:lnTo>
                    <a:lnTo>
                      <a:pt x="3976" y="144315"/>
                    </a:lnTo>
                    <a:lnTo>
                      <a:pt x="6096" y="167640"/>
                    </a:lnTo>
                    <a:lnTo>
                      <a:pt x="8048" y="192226"/>
                    </a:lnTo>
                    <a:lnTo>
                      <a:pt x="12525" y="241684"/>
                    </a:lnTo>
                    <a:lnTo>
                      <a:pt x="15478" y="286250"/>
                    </a:lnTo>
                    <a:lnTo>
                      <a:pt x="16621" y="325635"/>
                    </a:lnTo>
                    <a:lnTo>
                      <a:pt x="16764" y="345186"/>
                    </a:lnTo>
                    <a:lnTo>
                      <a:pt x="16764" y="350520"/>
                    </a:lnTo>
                    <a:lnTo>
                      <a:pt x="16764" y="355092"/>
                    </a:lnTo>
                    <a:lnTo>
                      <a:pt x="16764" y="360426"/>
                    </a:lnTo>
                    <a:lnTo>
                      <a:pt x="22860" y="359664"/>
                    </a:lnTo>
                    <a:lnTo>
                      <a:pt x="28194" y="357378"/>
                    </a:lnTo>
                    <a:lnTo>
                      <a:pt x="33528" y="355854"/>
                    </a:lnTo>
                    <a:lnTo>
                      <a:pt x="76200" y="348234"/>
                    </a:lnTo>
                    <a:lnTo>
                      <a:pt x="108204" y="346710"/>
                    </a:lnTo>
                    <a:lnTo>
                      <a:pt x="112014" y="346710"/>
                    </a:lnTo>
                    <a:lnTo>
                      <a:pt x="106680" y="34518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57" name="Google Shape;2857;g2f62218c973_0_23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702033" y="2218359"/>
                <a:ext cx="147853" cy="19033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58" name="Google Shape;2858;g2f62218c973_0_231"/>
              <p:cNvSpPr/>
              <p:nvPr/>
            </p:nvSpPr>
            <p:spPr>
              <a:xfrm>
                <a:off x="5728715" y="2443733"/>
                <a:ext cx="153670" cy="22860"/>
              </a:xfrm>
              <a:custGeom>
                <a:rect b="b" l="l" r="r" t="t"/>
                <a:pathLst>
                  <a:path extrusionOk="0" h="22860" w="153670">
                    <a:moveTo>
                      <a:pt x="21336" y="22860"/>
                    </a:moveTo>
                    <a:lnTo>
                      <a:pt x="69342" y="9144"/>
                    </a:lnTo>
                    <a:lnTo>
                      <a:pt x="112204" y="4321"/>
                    </a:lnTo>
                    <a:lnTo>
                      <a:pt x="126492" y="3048"/>
                    </a:lnTo>
                    <a:lnTo>
                      <a:pt x="128016" y="3048"/>
                    </a:lnTo>
                    <a:lnTo>
                      <a:pt x="129540" y="3048"/>
                    </a:lnTo>
                    <a:lnTo>
                      <a:pt x="131826" y="3048"/>
                    </a:lnTo>
                    <a:lnTo>
                      <a:pt x="124968" y="3048"/>
                    </a:lnTo>
                    <a:lnTo>
                      <a:pt x="118872" y="3048"/>
                    </a:lnTo>
                    <a:lnTo>
                      <a:pt x="112014" y="3048"/>
                    </a:lnTo>
                    <a:lnTo>
                      <a:pt x="95892" y="5000"/>
                    </a:lnTo>
                    <a:lnTo>
                      <a:pt x="79629" y="7239"/>
                    </a:lnTo>
                    <a:lnTo>
                      <a:pt x="63365" y="9477"/>
                    </a:lnTo>
                    <a:lnTo>
                      <a:pt x="23622" y="13239"/>
                    </a:lnTo>
                    <a:lnTo>
                      <a:pt x="0" y="14478"/>
                    </a:lnTo>
                    <a:lnTo>
                      <a:pt x="10739" y="14216"/>
                    </a:lnTo>
                    <a:lnTo>
                      <a:pt x="21336" y="13525"/>
                    </a:lnTo>
                    <a:lnTo>
                      <a:pt x="31932" y="12549"/>
                    </a:lnTo>
                    <a:lnTo>
                      <a:pt x="42672" y="11430"/>
                    </a:lnTo>
                    <a:lnTo>
                      <a:pt x="64269" y="9477"/>
                    </a:lnTo>
                    <a:lnTo>
                      <a:pt x="85725" y="7239"/>
                    </a:lnTo>
                    <a:lnTo>
                      <a:pt x="107180" y="5000"/>
                    </a:lnTo>
                    <a:lnTo>
                      <a:pt x="128778" y="3048"/>
                    </a:lnTo>
                    <a:lnTo>
                      <a:pt x="137160" y="2286"/>
                    </a:lnTo>
                    <a:lnTo>
                      <a:pt x="144780" y="1524"/>
                    </a:lnTo>
                    <a:lnTo>
                      <a:pt x="153162" y="0"/>
                    </a:lnTo>
                    <a:lnTo>
                      <a:pt x="146304" y="0"/>
                    </a:lnTo>
                    <a:lnTo>
                      <a:pt x="135636" y="0"/>
                    </a:lnTo>
                    <a:lnTo>
                      <a:pt x="128778" y="0"/>
                    </a:lnTo>
                    <a:lnTo>
                      <a:pt x="112204" y="511"/>
                    </a:lnTo>
                    <a:lnTo>
                      <a:pt x="95631" y="1809"/>
                    </a:lnTo>
                    <a:lnTo>
                      <a:pt x="79057" y="3536"/>
                    </a:lnTo>
                    <a:lnTo>
                      <a:pt x="62484" y="5334"/>
                    </a:lnTo>
                    <a:lnTo>
                      <a:pt x="55268" y="6369"/>
                    </a:lnTo>
                    <a:lnTo>
                      <a:pt x="47625" y="7334"/>
                    </a:lnTo>
                    <a:lnTo>
                      <a:pt x="39981" y="8441"/>
                    </a:lnTo>
                    <a:lnTo>
                      <a:pt x="32766" y="9906"/>
                    </a:lnTo>
                    <a:lnTo>
                      <a:pt x="39624" y="11430"/>
                    </a:lnTo>
                    <a:lnTo>
                      <a:pt x="46482" y="12192"/>
                    </a:lnTo>
                    <a:lnTo>
                      <a:pt x="53340" y="11430"/>
                    </a:lnTo>
                    <a:lnTo>
                      <a:pt x="57150" y="11430"/>
                    </a:lnTo>
                    <a:lnTo>
                      <a:pt x="60198" y="10668"/>
                    </a:lnTo>
                    <a:lnTo>
                      <a:pt x="64008" y="1066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59" name="Google Shape;2859;g2f62218c973_0_231"/>
            <p:cNvSpPr/>
            <p:nvPr/>
          </p:nvSpPr>
          <p:spPr>
            <a:xfrm>
              <a:off x="5119115" y="2282189"/>
              <a:ext cx="71120" cy="5714"/>
            </a:xfrm>
            <a:custGeom>
              <a:rect b="b" l="l" r="r" t="t"/>
              <a:pathLst>
                <a:path extrusionOk="0" h="5714" w="71120">
                  <a:moveTo>
                    <a:pt x="0" y="0"/>
                  </a:moveTo>
                  <a:lnTo>
                    <a:pt x="11537" y="2762"/>
                  </a:lnTo>
                  <a:lnTo>
                    <a:pt x="22574" y="4381"/>
                  </a:lnTo>
                  <a:lnTo>
                    <a:pt x="33754" y="5143"/>
                  </a:lnTo>
                  <a:lnTo>
                    <a:pt x="45720" y="5333"/>
                  </a:lnTo>
                  <a:lnTo>
                    <a:pt x="54102" y="4571"/>
                  </a:lnTo>
                  <a:lnTo>
                    <a:pt x="62484" y="3809"/>
                  </a:lnTo>
                  <a:lnTo>
                    <a:pt x="70866" y="3809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g2f62218c973_0_231"/>
            <p:cNvSpPr/>
            <p:nvPr/>
          </p:nvSpPr>
          <p:spPr>
            <a:xfrm>
              <a:off x="5135117" y="2364485"/>
              <a:ext cx="79375" cy="17144"/>
            </a:xfrm>
            <a:custGeom>
              <a:rect b="b" l="l" r="r" t="t"/>
              <a:pathLst>
                <a:path extrusionOk="0" h="17144" w="79375">
                  <a:moveTo>
                    <a:pt x="0" y="16763"/>
                  </a:moveTo>
                  <a:lnTo>
                    <a:pt x="48006" y="12953"/>
                  </a:lnTo>
                  <a:lnTo>
                    <a:pt x="72009" y="5453"/>
                  </a:lnTo>
                  <a:lnTo>
                    <a:pt x="79248" y="0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1" name="Google Shape;2861;g2f62218c973_0_231"/>
            <p:cNvGrpSpPr/>
            <p:nvPr/>
          </p:nvGrpSpPr>
          <p:grpSpPr>
            <a:xfrm>
              <a:off x="6210287" y="2039385"/>
              <a:ext cx="234720" cy="395098"/>
              <a:chOff x="6210287" y="2039385"/>
              <a:chExt cx="234720" cy="395098"/>
            </a:xfrm>
          </p:grpSpPr>
          <p:pic>
            <p:nvPicPr>
              <p:cNvPr id="2862" name="Google Shape;2862;g2f62218c973_0_23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328206" y="2039385"/>
                <a:ext cx="116801" cy="1071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3" name="Google Shape;2863;g2f62218c973_0_23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210287" y="2187689"/>
                <a:ext cx="176809" cy="2467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64" name="Google Shape;2864;g2f62218c973_0_231"/>
            <p:cNvSpPr/>
            <p:nvPr/>
          </p:nvSpPr>
          <p:spPr>
            <a:xfrm>
              <a:off x="6283452" y="2490977"/>
              <a:ext cx="133350" cy="19050"/>
            </a:xfrm>
            <a:custGeom>
              <a:rect b="b" l="l" r="r" t="t"/>
              <a:pathLst>
                <a:path extrusionOk="0" h="19050" w="133350">
                  <a:moveTo>
                    <a:pt x="0" y="19050"/>
                  </a:moveTo>
                  <a:lnTo>
                    <a:pt x="8798" y="17287"/>
                  </a:lnTo>
                  <a:lnTo>
                    <a:pt x="17240" y="16382"/>
                  </a:lnTo>
                  <a:lnTo>
                    <a:pt x="25824" y="16049"/>
                  </a:lnTo>
                  <a:lnTo>
                    <a:pt x="35052" y="16001"/>
                  </a:lnTo>
                  <a:lnTo>
                    <a:pt x="48303" y="15585"/>
                  </a:lnTo>
                  <a:lnTo>
                    <a:pt x="61626" y="14382"/>
                  </a:lnTo>
                  <a:lnTo>
                    <a:pt x="74806" y="12465"/>
                  </a:lnTo>
                  <a:lnTo>
                    <a:pt x="87630" y="9905"/>
                  </a:lnTo>
                  <a:lnTo>
                    <a:pt x="97345" y="8072"/>
                  </a:lnTo>
                  <a:lnTo>
                    <a:pt x="107061" y="6095"/>
                  </a:lnTo>
                  <a:lnTo>
                    <a:pt x="116776" y="4119"/>
                  </a:lnTo>
                  <a:lnTo>
                    <a:pt x="126492" y="2285"/>
                  </a:lnTo>
                  <a:lnTo>
                    <a:pt x="133350" y="761"/>
                  </a:lnTo>
                  <a:lnTo>
                    <a:pt x="129539" y="0"/>
                  </a:lnTo>
                  <a:lnTo>
                    <a:pt x="128016" y="3047"/>
                  </a:lnTo>
                  <a:lnTo>
                    <a:pt x="122682" y="3809"/>
                  </a:lnTo>
                  <a:lnTo>
                    <a:pt x="127254" y="8381"/>
                  </a:lnTo>
                  <a:lnTo>
                    <a:pt x="124205" y="761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g2f62218c973_0_231"/>
            <p:cNvSpPr/>
            <p:nvPr/>
          </p:nvSpPr>
          <p:spPr>
            <a:xfrm>
              <a:off x="6742938" y="2172461"/>
              <a:ext cx="8890" cy="134619"/>
            </a:xfrm>
            <a:custGeom>
              <a:rect b="b" l="l" r="r" t="t"/>
              <a:pathLst>
                <a:path extrusionOk="0" h="134619" w="8890">
                  <a:moveTo>
                    <a:pt x="6857" y="0"/>
                  </a:moveTo>
                  <a:lnTo>
                    <a:pt x="2893" y="10501"/>
                  </a:lnTo>
                  <a:lnTo>
                    <a:pt x="857" y="20002"/>
                  </a:lnTo>
                  <a:lnTo>
                    <a:pt x="107" y="29789"/>
                  </a:lnTo>
                  <a:lnTo>
                    <a:pt x="0" y="41148"/>
                  </a:lnTo>
                  <a:lnTo>
                    <a:pt x="11" y="54852"/>
                  </a:lnTo>
                  <a:lnTo>
                    <a:pt x="761" y="95250"/>
                  </a:lnTo>
                  <a:lnTo>
                    <a:pt x="4571" y="128016"/>
                  </a:lnTo>
                  <a:lnTo>
                    <a:pt x="4571" y="130302"/>
                  </a:lnTo>
                  <a:lnTo>
                    <a:pt x="3809" y="134112"/>
                  </a:lnTo>
                  <a:lnTo>
                    <a:pt x="6095" y="134112"/>
                  </a:lnTo>
                  <a:lnTo>
                    <a:pt x="7619" y="134112"/>
                  </a:lnTo>
                  <a:lnTo>
                    <a:pt x="7619" y="128016"/>
                  </a:lnTo>
                  <a:lnTo>
                    <a:pt x="8381" y="126492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66" name="Google Shape;2866;g2f62218c973_0_23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14553" y="2488679"/>
              <a:ext cx="141757" cy="191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7" name="Google Shape;2867;g2f62218c973_0_23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944855" y="2836937"/>
              <a:ext cx="81630" cy="1165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68" name="Google Shape;2868;g2f62218c973_0_231"/>
            <p:cNvGrpSpPr/>
            <p:nvPr/>
          </p:nvGrpSpPr>
          <p:grpSpPr>
            <a:xfrm>
              <a:off x="7013316" y="2713482"/>
              <a:ext cx="163199" cy="270510"/>
              <a:chOff x="7013316" y="2713482"/>
              <a:chExt cx="163199" cy="270510"/>
            </a:xfrm>
          </p:grpSpPr>
          <p:sp>
            <p:nvSpPr>
              <p:cNvPr id="2869" name="Google Shape;2869;g2f62218c973_0_231"/>
              <p:cNvSpPr/>
              <p:nvPr/>
            </p:nvSpPr>
            <p:spPr>
              <a:xfrm>
                <a:off x="7100315" y="2713482"/>
                <a:ext cx="76200" cy="270510"/>
              </a:xfrm>
              <a:custGeom>
                <a:rect b="b" l="l" r="r" t="t"/>
                <a:pathLst>
                  <a:path extrusionOk="0" h="270510" w="76200">
                    <a:moveTo>
                      <a:pt x="0" y="0"/>
                    </a:moveTo>
                    <a:lnTo>
                      <a:pt x="25050" y="29432"/>
                    </a:lnTo>
                    <a:lnTo>
                      <a:pt x="47244" y="61721"/>
                    </a:lnTo>
                    <a:lnTo>
                      <a:pt x="64293" y="99155"/>
                    </a:lnTo>
                    <a:lnTo>
                      <a:pt x="73914" y="139445"/>
                    </a:lnTo>
                    <a:lnTo>
                      <a:pt x="75688" y="158817"/>
                    </a:lnTo>
                    <a:lnTo>
                      <a:pt x="74961" y="177260"/>
                    </a:lnTo>
                    <a:lnTo>
                      <a:pt x="55375" y="227897"/>
                    </a:lnTo>
                    <a:lnTo>
                      <a:pt x="19050" y="265938"/>
                    </a:lnTo>
                    <a:lnTo>
                      <a:pt x="9144" y="268986"/>
                    </a:lnTo>
                    <a:lnTo>
                      <a:pt x="6858" y="270510"/>
                    </a:lnTo>
                    <a:lnTo>
                      <a:pt x="762" y="26974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70" name="Google Shape;2870;g2f62218c973_0_23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013316" y="2804147"/>
                <a:ext cx="84726" cy="13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71" name="Google Shape;2871;g2f62218c973_0_231"/>
            <p:cNvGrpSpPr/>
            <p:nvPr/>
          </p:nvGrpSpPr>
          <p:grpSpPr>
            <a:xfrm>
              <a:off x="7256513" y="2108441"/>
              <a:ext cx="329704" cy="230898"/>
              <a:chOff x="7256513" y="2108441"/>
              <a:chExt cx="329704" cy="230898"/>
            </a:xfrm>
          </p:grpSpPr>
          <p:pic>
            <p:nvPicPr>
              <p:cNvPr id="2872" name="Google Shape;2872;g2f62218c973_0_23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7256513" y="2108441"/>
                <a:ext cx="185191" cy="2293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3" name="Google Shape;2873;g2f62218c973_0_23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463777" y="2114537"/>
                <a:ext cx="89179" cy="1669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74" name="Google Shape;2874;g2f62218c973_0_231"/>
              <p:cNvSpPr/>
              <p:nvPr/>
            </p:nvSpPr>
            <p:spPr>
              <a:xfrm>
                <a:off x="7581138" y="2263139"/>
                <a:ext cx="5079" cy="76200"/>
              </a:xfrm>
              <a:custGeom>
                <a:rect b="b" l="l" r="r" t="t"/>
                <a:pathLst>
                  <a:path extrusionOk="0" h="76200" w="5079">
                    <a:moveTo>
                      <a:pt x="0" y="0"/>
                    </a:moveTo>
                    <a:lnTo>
                      <a:pt x="1250" y="8584"/>
                    </a:lnTo>
                    <a:lnTo>
                      <a:pt x="2571" y="17240"/>
                    </a:lnTo>
                    <a:lnTo>
                      <a:pt x="3750" y="26038"/>
                    </a:lnTo>
                    <a:lnTo>
                      <a:pt x="4572" y="35052"/>
                    </a:lnTo>
                    <a:lnTo>
                      <a:pt x="4548" y="44195"/>
                    </a:lnTo>
                    <a:lnTo>
                      <a:pt x="4381" y="53339"/>
                    </a:lnTo>
                    <a:lnTo>
                      <a:pt x="3929" y="62483"/>
                    </a:lnTo>
                    <a:lnTo>
                      <a:pt x="3048" y="71628"/>
                    </a:lnTo>
                    <a:lnTo>
                      <a:pt x="2286" y="73152"/>
                    </a:lnTo>
                    <a:lnTo>
                      <a:pt x="2286" y="74676"/>
                    </a:lnTo>
                    <a:lnTo>
                      <a:pt x="2286" y="7620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875" name="Google Shape;2875;g2f62218c973_0_23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663421" y="2084819"/>
              <a:ext cx="179857" cy="2347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76" name="Google Shape;2876;g2f62218c973_0_231"/>
            <p:cNvGrpSpPr/>
            <p:nvPr/>
          </p:nvGrpSpPr>
          <p:grpSpPr>
            <a:xfrm>
              <a:off x="6697871" y="2771394"/>
              <a:ext cx="253092" cy="323214"/>
              <a:chOff x="6697871" y="2771394"/>
              <a:chExt cx="253092" cy="323214"/>
            </a:xfrm>
          </p:grpSpPr>
          <p:sp>
            <p:nvSpPr>
              <p:cNvPr id="2877" name="Google Shape;2877;g2f62218c973_0_231"/>
              <p:cNvSpPr/>
              <p:nvPr/>
            </p:nvSpPr>
            <p:spPr>
              <a:xfrm>
                <a:off x="6742937" y="2771394"/>
                <a:ext cx="48259" cy="323214"/>
              </a:xfrm>
              <a:custGeom>
                <a:rect b="b" l="l" r="r" t="t"/>
                <a:pathLst>
                  <a:path extrusionOk="0" h="323214" w="48259">
                    <a:moveTo>
                      <a:pt x="48005" y="0"/>
                    </a:moveTo>
                    <a:lnTo>
                      <a:pt x="38671" y="43910"/>
                    </a:lnTo>
                    <a:lnTo>
                      <a:pt x="32765" y="88392"/>
                    </a:lnTo>
                    <a:lnTo>
                      <a:pt x="29194" y="117407"/>
                    </a:lnTo>
                    <a:lnTo>
                      <a:pt x="25336" y="146208"/>
                    </a:lnTo>
                    <a:lnTo>
                      <a:pt x="21193" y="174867"/>
                    </a:lnTo>
                    <a:lnTo>
                      <a:pt x="16763" y="203454"/>
                    </a:lnTo>
                    <a:lnTo>
                      <a:pt x="13454" y="225290"/>
                    </a:lnTo>
                    <a:lnTo>
                      <a:pt x="10286" y="247269"/>
                    </a:lnTo>
                    <a:lnTo>
                      <a:pt x="7119" y="269247"/>
                    </a:lnTo>
                    <a:lnTo>
                      <a:pt x="3809" y="291084"/>
                    </a:lnTo>
                    <a:lnTo>
                      <a:pt x="2678" y="299085"/>
                    </a:lnTo>
                    <a:lnTo>
                      <a:pt x="1619" y="307086"/>
                    </a:lnTo>
                    <a:lnTo>
                      <a:pt x="702" y="315087"/>
                    </a:lnTo>
                    <a:lnTo>
                      <a:pt x="0" y="323088"/>
                    </a:lnTo>
                    <a:lnTo>
                      <a:pt x="2285" y="316230"/>
                    </a:lnTo>
                    <a:lnTo>
                      <a:pt x="3809" y="309372"/>
                    </a:lnTo>
                    <a:lnTo>
                      <a:pt x="5333" y="30251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78" name="Google Shape;2878;g2f62218c973_0_231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697871" y="2838318"/>
                <a:ext cx="141162" cy="1499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79" name="Google Shape;2879;g2f62218c973_0_231"/>
              <p:cNvSpPr/>
              <p:nvPr/>
            </p:nvSpPr>
            <p:spPr>
              <a:xfrm>
                <a:off x="6867143" y="2781300"/>
                <a:ext cx="83820" cy="268605"/>
              </a:xfrm>
              <a:custGeom>
                <a:rect b="b" l="l" r="r" t="t"/>
                <a:pathLst>
                  <a:path extrusionOk="0" h="268605" w="83820">
                    <a:moveTo>
                      <a:pt x="44957" y="0"/>
                    </a:moveTo>
                    <a:lnTo>
                      <a:pt x="19776" y="44362"/>
                    </a:lnTo>
                    <a:lnTo>
                      <a:pt x="8465" y="88844"/>
                    </a:lnTo>
                    <a:lnTo>
                      <a:pt x="1297" y="144232"/>
                    </a:lnTo>
                    <a:lnTo>
                      <a:pt x="0" y="172212"/>
                    </a:lnTo>
                    <a:lnTo>
                      <a:pt x="154" y="192524"/>
                    </a:lnTo>
                    <a:lnTo>
                      <a:pt x="7608" y="232862"/>
                    </a:lnTo>
                    <a:lnTo>
                      <a:pt x="32861" y="265557"/>
                    </a:lnTo>
                    <a:lnTo>
                      <a:pt x="43017" y="268605"/>
                    </a:lnTo>
                    <a:lnTo>
                      <a:pt x="54101" y="268224"/>
                    </a:lnTo>
                    <a:lnTo>
                      <a:pt x="63245" y="265211"/>
                    </a:lnTo>
                    <a:lnTo>
                      <a:pt x="70675" y="260127"/>
                    </a:lnTo>
                    <a:lnTo>
                      <a:pt x="77247" y="253757"/>
                    </a:lnTo>
                    <a:lnTo>
                      <a:pt x="83819" y="24688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880" name="Google Shape;2880;g2f62218c973_0_23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7146785" y="2606789"/>
              <a:ext cx="105181" cy="9756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81" name="Google Shape;2881;g2f62218c973_0_231"/>
            <p:cNvGrpSpPr/>
            <p:nvPr/>
          </p:nvGrpSpPr>
          <p:grpSpPr>
            <a:xfrm>
              <a:off x="7388529" y="2737866"/>
              <a:ext cx="120421" cy="259080"/>
              <a:chOff x="7388529" y="2737866"/>
              <a:chExt cx="120421" cy="259080"/>
            </a:xfrm>
          </p:grpSpPr>
          <p:pic>
            <p:nvPicPr>
              <p:cNvPr id="2882" name="Google Shape;2882;g2f62218c973_0_231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388529" y="2781287"/>
                <a:ext cx="120421" cy="1263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83" name="Google Shape;2883;g2f62218c973_0_231"/>
              <p:cNvSpPr/>
              <p:nvPr/>
            </p:nvSpPr>
            <p:spPr>
              <a:xfrm>
                <a:off x="7416545" y="2737866"/>
                <a:ext cx="59690" cy="259080"/>
              </a:xfrm>
              <a:custGeom>
                <a:rect b="b" l="l" r="r" t="t"/>
                <a:pathLst>
                  <a:path extrusionOk="0" h="259080" w="59690">
                    <a:moveTo>
                      <a:pt x="59435" y="0"/>
                    </a:moveTo>
                    <a:lnTo>
                      <a:pt x="51911" y="12394"/>
                    </a:lnTo>
                    <a:lnTo>
                      <a:pt x="47815" y="24288"/>
                    </a:lnTo>
                    <a:lnTo>
                      <a:pt x="45719" y="37183"/>
                    </a:lnTo>
                    <a:lnTo>
                      <a:pt x="44195" y="52577"/>
                    </a:lnTo>
                    <a:lnTo>
                      <a:pt x="40933" y="75307"/>
                    </a:lnTo>
                    <a:lnTo>
                      <a:pt x="32408" y="120193"/>
                    </a:lnTo>
                    <a:lnTo>
                      <a:pt x="22169" y="163068"/>
                    </a:lnTo>
                    <a:lnTo>
                      <a:pt x="16763" y="183642"/>
                    </a:lnTo>
                    <a:lnTo>
                      <a:pt x="11358" y="204215"/>
                    </a:lnTo>
                    <a:lnTo>
                      <a:pt x="6095" y="224790"/>
                    </a:lnTo>
                    <a:lnTo>
                      <a:pt x="4286" y="233362"/>
                    </a:lnTo>
                    <a:lnTo>
                      <a:pt x="2476" y="241935"/>
                    </a:lnTo>
                    <a:lnTo>
                      <a:pt x="952" y="250507"/>
                    </a:lnTo>
                    <a:lnTo>
                      <a:pt x="0" y="259079"/>
                    </a:lnTo>
                    <a:lnTo>
                      <a:pt x="6095" y="252984"/>
                    </a:lnTo>
                    <a:lnTo>
                      <a:pt x="6857" y="248411"/>
                    </a:lnTo>
                    <a:lnTo>
                      <a:pt x="10667" y="24155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4" name="Google Shape;2884;g2f62218c973_0_231"/>
            <p:cNvGrpSpPr/>
            <p:nvPr/>
          </p:nvGrpSpPr>
          <p:grpSpPr>
            <a:xfrm>
              <a:off x="7577363" y="2611373"/>
              <a:ext cx="370042" cy="350723"/>
              <a:chOff x="7577363" y="2611373"/>
              <a:chExt cx="370042" cy="350723"/>
            </a:xfrm>
          </p:grpSpPr>
          <p:pic>
            <p:nvPicPr>
              <p:cNvPr id="2885" name="Google Shape;2885;g2f62218c973_0_23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7577363" y="2689085"/>
                <a:ext cx="228577" cy="2730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86" name="Google Shape;2886;g2f62218c973_0_231"/>
              <p:cNvSpPr/>
              <p:nvPr/>
            </p:nvSpPr>
            <p:spPr>
              <a:xfrm>
                <a:off x="7854696" y="2611373"/>
                <a:ext cx="92709" cy="299085"/>
              </a:xfrm>
              <a:custGeom>
                <a:rect b="b" l="l" r="r" t="t"/>
                <a:pathLst>
                  <a:path extrusionOk="0" h="299085" w="92709">
                    <a:moveTo>
                      <a:pt x="6857" y="0"/>
                    </a:moveTo>
                    <a:lnTo>
                      <a:pt x="16371" y="10501"/>
                    </a:lnTo>
                    <a:lnTo>
                      <a:pt x="26384" y="20574"/>
                    </a:lnTo>
                    <a:lnTo>
                      <a:pt x="36540" y="30646"/>
                    </a:lnTo>
                    <a:lnTo>
                      <a:pt x="46481" y="41148"/>
                    </a:lnTo>
                    <a:lnTo>
                      <a:pt x="76700" y="86046"/>
                    </a:lnTo>
                    <a:lnTo>
                      <a:pt x="91058" y="137255"/>
                    </a:lnTo>
                    <a:lnTo>
                      <a:pt x="92178" y="155055"/>
                    </a:lnTo>
                    <a:lnTo>
                      <a:pt x="91439" y="172211"/>
                    </a:lnTo>
                    <a:lnTo>
                      <a:pt x="72687" y="221825"/>
                    </a:lnTo>
                    <a:lnTo>
                      <a:pt x="46386" y="260604"/>
                    </a:lnTo>
                    <a:lnTo>
                      <a:pt x="26669" y="281940"/>
                    </a:lnTo>
                    <a:lnTo>
                      <a:pt x="22598" y="286273"/>
                    </a:lnTo>
                    <a:lnTo>
                      <a:pt x="17525" y="291465"/>
                    </a:lnTo>
                    <a:lnTo>
                      <a:pt x="11882" y="296084"/>
                    </a:lnTo>
                    <a:lnTo>
                      <a:pt x="6095" y="298704"/>
                    </a:lnTo>
                    <a:lnTo>
                      <a:pt x="1523" y="297942"/>
                    </a:lnTo>
                    <a:lnTo>
                      <a:pt x="0" y="296418"/>
                    </a:lnTo>
                    <a:lnTo>
                      <a:pt x="761" y="29108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887" name="Google Shape;2887;g2f62218c973_0_23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53694" y="386305"/>
            <a:ext cx="2046984" cy="1467954"/>
          </a:xfrm>
          <a:prstGeom prst="rect">
            <a:avLst/>
          </a:prstGeom>
          <a:noFill/>
          <a:ln>
            <a:noFill/>
          </a:ln>
        </p:spPr>
      </p:pic>
      <p:sp>
        <p:nvSpPr>
          <p:cNvPr id="2888" name="Google Shape;2888;g2f62218c973_0_231"/>
          <p:cNvSpPr txBox="1"/>
          <p:nvPr/>
        </p:nvSpPr>
        <p:spPr>
          <a:xfrm>
            <a:off x="3021568" y="4918166"/>
            <a:ext cx="441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9" name="Google Shape;2889;g2f62218c973_0_231"/>
          <p:cNvSpPr/>
          <p:nvPr/>
        </p:nvSpPr>
        <p:spPr>
          <a:xfrm>
            <a:off x="2852034" y="4914900"/>
            <a:ext cx="816600" cy="83820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0" name="Google Shape;2890;g2f62218c973_0_231"/>
          <p:cNvSpPr txBox="1"/>
          <p:nvPr/>
        </p:nvSpPr>
        <p:spPr>
          <a:xfrm>
            <a:off x="3021568" y="5908766"/>
            <a:ext cx="5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x’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1" name="Google Shape;2891;g2f62218c973_0_231"/>
          <p:cNvSpPr/>
          <p:nvPr/>
        </p:nvSpPr>
        <p:spPr>
          <a:xfrm>
            <a:off x="2852034" y="5905500"/>
            <a:ext cx="816600" cy="83820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2" name="Google Shape;2892;g2f62218c973_0_23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6199" y="5334000"/>
            <a:ext cx="1831113" cy="12826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3" name="Google Shape;2893;g2f62218c973_0_231"/>
          <p:cNvCxnSpPr>
            <a:stCxn id="2889" idx="1"/>
          </p:cNvCxnSpPr>
          <p:nvPr/>
        </p:nvCxnSpPr>
        <p:spPr>
          <a:xfrm flipH="1">
            <a:off x="1875234" y="5334000"/>
            <a:ext cx="976800" cy="377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94" name="Google Shape;2894;g2f62218c973_0_231"/>
          <p:cNvCxnSpPr/>
          <p:nvPr/>
        </p:nvCxnSpPr>
        <p:spPr>
          <a:xfrm rot="10800000">
            <a:off x="1875387" y="5983475"/>
            <a:ext cx="912600" cy="318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95" name="Google Shape;2895;g2f62218c973_0_231"/>
          <p:cNvCxnSpPr>
            <a:stCxn id="2889" idx="3"/>
          </p:cNvCxnSpPr>
          <p:nvPr/>
        </p:nvCxnSpPr>
        <p:spPr>
          <a:xfrm>
            <a:off x="3668634" y="5334000"/>
            <a:ext cx="1429800" cy="30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2896" name="Google Shape;2896;g2f62218c973_0_231"/>
          <p:cNvCxnSpPr>
            <a:stCxn id="2891" idx="3"/>
          </p:cNvCxnSpPr>
          <p:nvPr/>
        </p:nvCxnSpPr>
        <p:spPr>
          <a:xfrm>
            <a:off x="3668634" y="6324600"/>
            <a:ext cx="1429800" cy="12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897" name="Google Shape;2897;g2f62218c973_0_231"/>
          <p:cNvSpPr txBox="1"/>
          <p:nvPr/>
        </p:nvSpPr>
        <p:spPr>
          <a:xfrm>
            <a:off x="5261689" y="4948724"/>
            <a:ext cx="1071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ϕ(x)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8" name="Google Shape;2898;g2f62218c973_0_231"/>
          <p:cNvSpPr/>
          <p:nvPr/>
        </p:nvSpPr>
        <p:spPr>
          <a:xfrm>
            <a:off x="5092155" y="4945458"/>
            <a:ext cx="1349400" cy="83820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9" name="Google Shape;2899;g2f62218c973_0_231"/>
          <p:cNvSpPr txBox="1"/>
          <p:nvPr/>
        </p:nvSpPr>
        <p:spPr>
          <a:xfrm>
            <a:off x="5261689" y="5939324"/>
            <a:ext cx="1513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ϕ(x’)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0" name="Google Shape;2900;g2f62218c973_0_231"/>
          <p:cNvSpPr/>
          <p:nvPr/>
        </p:nvSpPr>
        <p:spPr>
          <a:xfrm>
            <a:off x="5092155" y="5936058"/>
            <a:ext cx="1349400" cy="83820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1" name="Google Shape;2901;g2f62218c973_0_231"/>
          <p:cNvCxnSpPr>
            <a:stCxn id="2898" idx="3"/>
          </p:cNvCxnSpPr>
          <p:nvPr/>
        </p:nvCxnSpPr>
        <p:spPr>
          <a:xfrm>
            <a:off x="6441555" y="5364558"/>
            <a:ext cx="1034700" cy="450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2" name="Google Shape;2902;g2f62218c973_0_231"/>
          <p:cNvCxnSpPr>
            <a:stCxn id="2900" idx="3"/>
          </p:cNvCxnSpPr>
          <p:nvPr/>
        </p:nvCxnSpPr>
        <p:spPr>
          <a:xfrm flipH="1" rot="10800000">
            <a:off x="6441555" y="6086658"/>
            <a:ext cx="1034700" cy="268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03" name="Google Shape;2903;g2f62218c973_0_231"/>
          <p:cNvSpPr txBox="1"/>
          <p:nvPr/>
        </p:nvSpPr>
        <p:spPr>
          <a:xfrm>
            <a:off x="7621489" y="5502242"/>
            <a:ext cx="2328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ϕ(x)’ ϕ(x’)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4" name="Google Shape;2904;g2f62218c973_0_231"/>
          <p:cNvSpPr/>
          <p:nvPr/>
        </p:nvSpPr>
        <p:spPr>
          <a:xfrm>
            <a:off x="7451954" y="5498976"/>
            <a:ext cx="2497500" cy="83820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5" name="Google Shape;2905;g2f62218c973_0_231"/>
          <p:cNvSpPr txBox="1"/>
          <p:nvPr/>
        </p:nvSpPr>
        <p:spPr>
          <a:xfrm>
            <a:off x="3929464" y="5571245"/>
            <a:ext cx="68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09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Google Shape;2910;g2f62218c973_0_293"/>
          <p:cNvSpPr txBox="1"/>
          <p:nvPr/>
        </p:nvSpPr>
        <p:spPr>
          <a:xfrm>
            <a:off x="4267200" y="685800"/>
            <a:ext cx="242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Summary/Questions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1" name="Google Shape;2911;g2f62218c973_0_293"/>
          <p:cNvSpPr txBox="1"/>
          <p:nvPr/>
        </p:nvSpPr>
        <p:spPr>
          <a:xfrm>
            <a:off x="1404236" y="2743200"/>
            <a:ext cx="8154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To capture non-linear relationships, one can “create” non-linear functions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features.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But the number of features to create grows exponentially with the degree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of non-linearity p that we wish to capture  (d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For d =  2 and p = 2, it appears there is a trick to get around this.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Is this trick general enough to be useful  the general case as well?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(i.e., for any  d and any p?)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15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6" name="Google Shape;2916;g2f62218c973_0_298"/>
          <p:cNvGrpSpPr/>
          <p:nvPr/>
        </p:nvGrpSpPr>
        <p:grpSpPr>
          <a:xfrm>
            <a:off x="609556" y="990702"/>
            <a:ext cx="8562642" cy="5781134"/>
            <a:chOff x="3431285" y="2082152"/>
            <a:chExt cx="6429375" cy="4234953"/>
          </a:xfrm>
        </p:grpSpPr>
        <p:pic>
          <p:nvPicPr>
            <p:cNvPr id="2917" name="Google Shape;2917;g2f62218c973_0_29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51363" y="2221979"/>
              <a:ext cx="189001" cy="22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8" name="Google Shape;2918;g2f62218c973_0_29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91202" y="2250173"/>
              <a:ext cx="89453" cy="148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9" name="Google Shape;2919;g2f62218c973_0_29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26267" y="2192261"/>
              <a:ext cx="242341" cy="21186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20" name="Google Shape;2920;g2f62218c973_0_298"/>
            <p:cNvGrpSpPr/>
            <p:nvPr/>
          </p:nvGrpSpPr>
          <p:grpSpPr>
            <a:xfrm>
              <a:off x="5189886" y="2140349"/>
              <a:ext cx="639426" cy="219817"/>
              <a:chOff x="5189886" y="2140349"/>
              <a:chExt cx="639426" cy="219817"/>
            </a:xfrm>
          </p:grpSpPr>
          <p:sp>
            <p:nvSpPr>
              <p:cNvPr id="2921" name="Google Shape;2921;g2f62218c973_0_298"/>
              <p:cNvSpPr/>
              <p:nvPr/>
            </p:nvSpPr>
            <p:spPr>
              <a:xfrm>
                <a:off x="5189886" y="2186177"/>
                <a:ext cx="97154" cy="173989"/>
              </a:xfrm>
              <a:custGeom>
                <a:rect b="b" l="l" r="r" t="t"/>
                <a:pathLst>
                  <a:path extrusionOk="0" h="173989" w="97154">
                    <a:moveTo>
                      <a:pt x="857" y="0"/>
                    </a:moveTo>
                    <a:lnTo>
                      <a:pt x="107" y="15442"/>
                    </a:lnTo>
                    <a:lnTo>
                      <a:pt x="0" y="30956"/>
                    </a:lnTo>
                    <a:lnTo>
                      <a:pt x="321" y="46612"/>
                    </a:lnTo>
                    <a:lnTo>
                      <a:pt x="857" y="62484"/>
                    </a:lnTo>
                    <a:lnTo>
                      <a:pt x="1333" y="80200"/>
                    </a:lnTo>
                    <a:lnTo>
                      <a:pt x="3905" y="133350"/>
                    </a:lnTo>
                    <a:lnTo>
                      <a:pt x="16859" y="172212"/>
                    </a:lnTo>
                    <a:lnTo>
                      <a:pt x="29051" y="173736"/>
                    </a:lnTo>
                    <a:lnTo>
                      <a:pt x="33623" y="172212"/>
                    </a:lnTo>
                    <a:lnTo>
                      <a:pt x="42755" y="169306"/>
                    </a:lnTo>
                    <a:lnTo>
                      <a:pt x="51815" y="165544"/>
                    </a:lnTo>
                    <a:lnTo>
                      <a:pt x="60733" y="161496"/>
                    </a:lnTo>
                    <a:lnTo>
                      <a:pt x="69437" y="157733"/>
                    </a:lnTo>
                    <a:lnTo>
                      <a:pt x="77057" y="154685"/>
                    </a:lnTo>
                    <a:lnTo>
                      <a:pt x="84677" y="152399"/>
                    </a:lnTo>
                    <a:lnTo>
                      <a:pt x="92297" y="150113"/>
                    </a:lnTo>
                    <a:lnTo>
                      <a:pt x="96107" y="148589"/>
                    </a:lnTo>
                    <a:lnTo>
                      <a:pt x="96107" y="147827"/>
                    </a:lnTo>
                    <a:lnTo>
                      <a:pt x="96869" y="146303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2" name="Google Shape;2922;g2f62218c973_0_298"/>
              <p:cNvSpPr/>
              <p:nvPr/>
            </p:nvSpPr>
            <p:spPr>
              <a:xfrm>
                <a:off x="5205984" y="2237231"/>
                <a:ext cx="62229" cy="50800"/>
              </a:xfrm>
              <a:custGeom>
                <a:rect b="b" l="l" r="r" t="t"/>
                <a:pathLst>
                  <a:path extrusionOk="0" h="50800" w="62229">
                    <a:moveTo>
                      <a:pt x="0" y="50291"/>
                    </a:moveTo>
                    <a:lnTo>
                      <a:pt x="29467" y="25646"/>
                    </a:lnTo>
                    <a:lnTo>
                      <a:pt x="47898" y="14573"/>
                    </a:lnTo>
                    <a:lnTo>
                      <a:pt x="54006" y="10858"/>
                    </a:lnTo>
                    <a:lnTo>
                      <a:pt x="58828" y="6286"/>
                    </a:lnTo>
                    <a:lnTo>
                      <a:pt x="61721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3" name="Google Shape;2923;g2f62218c973_0_298"/>
              <p:cNvSpPr/>
              <p:nvPr/>
            </p:nvSpPr>
            <p:spPr>
              <a:xfrm>
                <a:off x="5201412" y="2169413"/>
                <a:ext cx="71120" cy="30480"/>
              </a:xfrm>
              <a:custGeom>
                <a:rect b="b" l="l" r="r" t="t"/>
                <a:pathLst>
                  <a:path extrusionOk="0" h="30480" w="71120">
                    <a:moveTo>
                      <a:pt x="0" y="30479"/>
                    </a:moveTo>
                    <a:lnTo>
                      <a:pt x="41148" y="3047"/>
                    </a:lnTo>
                    <a:lnTo>
                      <a:pt x="63436" y="476"/>
                    </a:lnTo>
                    <a:lnTo>
                      <a:pt x="70866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4" name="Google Shape;2924;g2f62218c973_0_298"/>
              <p:cNvSpPr/>
              <p:nvPr/>
            </p:nvSpPr>
            <p:spPr>
              <a:xfrm>
                <a:off x="5320284" y="2215895"/>
                <a:ext cx="94614" cy="102235"/>
              </a:xfrm>
              <a:custGeom>
                <a:rect b="b" l="l" r="r" t="t"/>
                <a:pathLst>
                  <a:path extrusionOk="0" h="102235" w="94614">
                    <a:moveTo>
                      <a:pt x="0" y="0"/>
                    </a:moveTo>
                    <a:lnTo>
                      <a:pt x="25146" y="38099"/>
                    </a:lnTo>
                    <a:lnTo>
                      <a:pt x="54935" y="66603"/>
                    </a:lnTo>
                    <a:lnTo>
                      <a:pt x="64770" y="76199"/>
                    </a:lnTo>
                    <a:lnTo>
                      <a:pt x="71651" y="82819"/>
                    </a:lnTo>
                    <a:lnTo>
                      <a:pt x="78676" y="89725"/>
                    </a:lnTo>
                    <a:lnTo>
                      <a:pt x="85986" y="96345"/>
                    </a:lnTo>
                    <a:lnTo>
                      <a:pt x="93726" y="102107"/>
                    </a:lnTo>
                    <a:lnTo>
                      <a:pt x="94488" y="102107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5" name="Google Shape;2925;g2f62218c973_0_298"/>
              <p:cNvSpPr/>
              <p:nvPr/>
            </p:nvSpPr>
            <p:spPr>
              <a:xfrm>
                <a:off x="5328666" y="2201417"/>
                <a:ext cx="74929" cy="144144"/>
              </a:xfrm>
              <a:custGeom>
                <a:rect b="b" l="l" r="r" t="t"/>
                <a:pathLst>
                  <a:path extrusionOk="0" h="144144" w="74929">
                    <a:moveTo>
                      <a:pt x="74675" y="0"/>
                    </a:moveTo>
                    <a:lnTo>
                      <a:pt x="44195" y="35052"/>
                    </a:lnTo>
                    <a:lnTo>
                      <a:pt x="24907" y="74056"/>
                    </a:lnTo>
                    <a:lnTo>
                      <a:pt x="10096" y="109823"/>
                    </a:lnTo>
                    <a:lnTo>
                      <a:pt x="761" y="138684"/>
                    </a:lnTo>
                    <a:lnTo>
                      <a:pt x="0" y="140208"/>
                    </a:lnTo>
                    <a:lnTo>
                      <a:pt x="761" y="14401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6" name="Google Shape;2926;g2f62218c973_0_298"/>
              <p:cNvSpPr/>
              <p:nvPr/>
            </p:nvSpPr>
            <p:spPr>
              <a:xfrm>
                <a:off x="5443728" y="2182367"/>
                <a:ext cx="50800" cy="147955"/>
              </a:xfrm>
              <a:custGeom>
                <a:rect b="b" l="l" r="r" t="t"/>
                <a:pathLst>
                  <a:path extrusionOk="0" h="147955" w="50800">
                    <a:moveTo>
                      <a:pt x="50291" y="0"/>
                    </a:moveTo>
                    <a:lnTo>
                      <a:pt x="29289" y="42862"/>
                    </a:lnTo>
                    <a:lnTo>
                      <a:pt x="19014" y="78736"/>
                    </a:lnTo>
                    <a:lnTo>
                      <a:pt x="13430" y="97821"/>
                    </a:lnTo>
                    <a:lnTo>
                      <a:pt x="7989" y="116764"/>
                    </a:lnTo>
                    <a:lnTo>
                      <a:pt x="3047" y="135636"/>
                    </a:lnTo>
                    <a:lnTo>
                      <a:pt x="0" y="147828"/>
                    </a:lnTo>
                    <a:lnTo>
                      <a:pt x="0" y="143256"/>
                    </a:lnTo>
                    <a:lnTo>
                      <a:pt x="4571" y="13944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7" name="Google Shape;2927;g2f62218c973_0_298"/>
              <p:cNvSpPr/>
              <p:nvPr/>
            </p:nvSpPr>
            <p:spPr>
              <a:xfrm>
                <a:off x="5486400" y="2183129"/>
                <a:ext cx="59054" cy="135889"/>
              </a:xfrm>
              <a:custGeom>
                <a:rect b="b" l="l" r="r" t="t"/>
                <a:pathLst>
                  <a:path extrusionOk="0" h="135889" w="59054">
                    <a:moveTo>
                      <a:pt x="0" y="0"/>
                    </a:moveTo>
                    <a:lnTo>
                      <a:pt x="11465" y="36754"/>
                    </a:lnTo>
                    <a:lnTo>
                      <a:pt x="26955" y="76104"/>
                    </a:lnTo>
                    <a:lnTo>
                      <a:pt x="43636" y="110418"/>
                    </a:lnTo>
                    <a:lnTo>
                      <a:pt x="47720" y="118110"/>
                    </a:lnTo>
                    <a:lnTo>
                      <a:pt x="51946" y="125801"/>
                    </a:lnTo>
                    <a:lnTo>
                      <a:pt x="56388" y="133350"/>
                    </a:lnTo>
                    <a:lnTo>
                      <a:pt x="57150" y="134112"/>
                    </a:lnTo>
                    <a:lnTo>
                      <a:pt x="57912" y="134874"/>
                    </a:lnTo>
                    <a:lnTo>
                      <a:pt x="58674" y="13563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8" name="Google Shape;2928;g2f62218c973_0_298"/>
              <p:cNvSpPr/>
              <p:nvPr/>
            </p:nvSpPr>
            <p:spPr>
              <a:xfrm>
                <a:off x="5458968" y="2257043"/>
                <a:ext cx="94614" cy="29210"/>
              </a:xfrm>
              <a:custGeom>
                <a:rect b="b" l="l" r="r" t="t"/>
                <a:pathLst>
                  <a:path extrusionOk="0" h="29210" w="94614">
                    <a:moveTo>
                      <a:pt x="0" y="28194"/>
                    </a:moveTo>
                    <a:lnTo>
                      <a:pt x="38683" y="25300"/>
                    </a:lnTo>
                    <a:lnTo>
                      <a:pt x="83855" y="6012"/>
                    </a:lnTo>
                    <a:lnTo>
                      <a:pt x="94488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9" name="Google Shape;2929;g2f62218c973_0_298"/>
              <p:cNvSpPr/>
              <p:nvPr/>
            </p:nvSpPr>
            <p:spPr>
              <a:xfrm>
                <a:off x="5590032" y="2186939"/>
                <a:ext cx="7620" cy="121919"/>
              </a:xfrm>
              <a:custGeom>
                <a:rect b="b" l="l" r="r" t="t"/>
                <a:pathLst>
                  <a:path extrusionOk="0" h="121919" w="7620">
                    <a:moveTo>
                      <a:pt x="4572" y="0"/>
                    </a:moveTo>
                    <a:lnTo>
                      <a:pt x="1928" y="13013"/>
                    </a:lnTo>
                    <a:lnTo>
                      <a:pt x="571" y="25241"/>
                    </a:lnTo>
                    <a:lnTo>
                      <a:pt x="71" y="37611"/>
                    </a:lnTo>
                    <a:lnTo>
                      <a:pt x="0" y="51053"/>
                    </a:lnTo>
                    <a:lnTo>
                      <a:pt x="381" y="64317"/>
                    </a:lnTo>
                    <a:lnTo>
                      <a:pt x="3810" y="104394"/>
                    </a:lnTo>
                    <a:lnTo>
                      <a:pt x="5334" y="115823"/>
                    </a:lnTo>
                    <a:lnTo>
                      <a:pt x="7620" y="12192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0" name="Google Shape;2930;g2f62218c973_0_298"/>
              <p:cNvSpPr/>
              <p:nvPr/>
            </p:nvSpPr>
            <p:spPr>
              <a:xfrm>
                <a:off x="5587746" y="2168651"/>
                <a:ext cx="112395" cy="125730"/>
              </a:xfrm>
              <a:custGeom>
                <a:rect b="b" l="l" r="r" t="t"/>
                <a:pathLst>
                  <a:path extrusionOk="0" h="125730" w="112395">
                    <a:moveTo>
                      <a:pt x="0" y="18287"/>
                    </a:moveTo>
                    <a:lnTo>
                      <a:pt x="14478" y="60197"/>
                    </a:lnTo>
                    <a:lnTo>
                      <a:pt x="44196" y="74675"/>
                    </a:lnTo>
                    <a:lnTo>
                      <a:pt x="52042" y="73890"/>
                    </a:lnTo>
                    <a:lnTo>
                      <a:pt x="74771" y="38861"/>
                    </a:lnTo>
                    <a:lnTo>
                      <a:pt x="83820" y="12191"/>
                    </a:lnTo>
                    <a:lnTo>
                      <a:pt x="86868" y="6095"/>
                    </a:lnTo>
                    <a:lnTo>
                      <a:pt x="90678" y="0"/>
                    </a:lnTo>
                    <a:lnTo>
                      <a:pt x="92202" y="4571"/>
                    </a:lnTo>
                    <a:lnTo>
                      <a:pt x="94488" y="12953"/>
                    </a:lnTo>
                    <a:lnTo>
                      <a:pt x="95250" y="19049"/>
                    </a:lnTo>
                    <a:lnTo>
                      <a:pt x="96273" y="33218"/>
                    </a:lnTo>
                    <a:lnTo>
                      <a:pt x="97155" y="47243"/>
                    </a:lnTo>
                    <a:lnTo>
                      <a:pt x="98036" y="61269"/>
                    </a:lnTo>
                    <a:lnTo>
                      <a:pt x="99060" y="75437"/>
                    </a:lnTo>
                    <a:lnTo>
                      <a:pt x="99548" y="85844"/>
                    </a:lnTo>
                    <a:lnTo>
                      <a:pt x="100107" y="96392"/>
                    </a:lnTo>
                    <a:lnTo>
                      <a:pt x="101095" y="106941"/>
                    </a:lnTo>
                    <a:lnTo>
                      <a:pt x="102870" y="117347"/>
                    </a:lnTo>
                    <a:lnTo>
                      <a:pt x="105156" y="124205"/>
                    </a:lnTo>
                    <a:lnTo>
                      <a:pt x="105918" y="124205"/>
                    </a:lnTo>
                    <a:lnTo>
                      <a:pt x="112014" y="125729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31" name="Google Shape;2931;g2f62218c973_0_29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31751" y="2140349"/>
                <a:ext cx="97561" cy="1822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32" name="Google Shape;2932;g2f62218c973_0_29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81710" y="2082152"/>
              <a:ext cx="327078" cy="236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3" name="Google Shape;2933;g2f62218c973_0_298"/>
            <p:cNvSpPr/>
            <p:nvPr/>
          </p:nvSpPr>
          <p:spPr>
            <a:xfrm>
              <a:off x="4286250" y="2508504"/>
              <a:ext cx="487679" cy="24130"/>
            </a:xfrm>
            <a:custGeom>
              <a:rect b="b" l="l" r="r" t="t"/>
              <a:pathLst>
                <a:path extrusionOk="0" h="24130" w="487679">
                  <a:moveTo>
                    <a:pt x="41910" y="22860"/>
                  </a:moveTo>
                  <a:lnTo>
                    <a:pt x="31503" y="23300"/>
                  </a:lnTo>
                  <a:lnTo>
                    <a:pt x="20955" y="23526"/>
                  </a:lnTo>
                  <a:lnTo>
                    <a:pt x="10406" y="23610"/>
                  </a:lnTo>
                  <a:lnTo>
                    <a:pt x="0" y="23622"/>
                  </a:lnTo>
                  <a:lnTo>
                    <a:pt x="25729" y="23360"/>
                  </a:lnTo>
                  <a:lnTo>
                    <a:pt x="51530" y="22669"/>
                  </a:lnTo>
                  <a:lnTo>
                    <a:pt x="77473" y="21693"/>
                  </a:lnTo>
                  <a:lnTo>
                    <a:pt x="103632" y="20574"/>
                  </a:lnTo>
                  <a:lnTo>
                    <a:pt x="150054" y="18407"/>
                  </a:lnTo>
                  <a:lnTo>
                    <a:pt x="196691" y="16383"/>
                  </a:lnTo>
                  <a:lnTo>
                    <a:pt x="243470" y="14358"/>
                  </a:lnTo>
                  <a:lnTo>
                    <a:pt x="290322" y="12192"/>
                  </a:lnTo>
                  <a:lnTo>
                    <a:pt x="335018" y="10001"/>
                  </a:lnTo>
                  <a:lnTo>
                    <a:pt x="379857" y="7810"/>
                  </a:lnTo>
                  <a:lnTo>
                    <a:pt x="424695" y="5334"/>
                  </a:lnTo>
                  <a:lnTo>
                    <a:pt x="469392" y="2286"/>
                  </a:lnTo>
                  <a:lnTo>
                    <a:pt x="479298" y="1524"/>
                  </a:lnTo>
                  <a:lnTo>
                    <a:pt x="481584" y="1524"/>
                  </a:lnTo>
                  <a:lnTo>
                    <a:pt x="487680" y="0"/>
                  </a:lnTo>
                  <a:lnTo>
                    <a:pt x="480822" y="2286"/>
                  </a:lnTo>
                  <a:lnTo>
                    <a:pt x="477774" y="3810"/>
                  </a:lnTo>
                  <a:lnTo>
                    <a:pt x="470916" y="5334"/>
                  </a:lnTo>
                  <a:lnTo>
                    <a:pt x="462534" y="6858"/>
                  </a:lnTo>
                  <a:lnTo>
                    <a:pt x="460248" y="6858"/>
                  </a:lnTo>
                  <a:lnTo>
                    <a:pt x="454914" y="6858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2f62218c973_0_298"/>
            <p:cNvSpPr/>
            <p:nvPr/>
          </p:nvSpPr>
          <p:spPr>
            <a:xfrm>
              <a:off x="5130546" y="2408682"/>
              <a:ext cx="963929" cy="76200"/>
            </a:xfrm>
            <a:custGeom>
              <a:rect b="b" l="l" r="r" t="t"/>
              <a:pathLst>
                <a:path extrusionOk="0" h="76200" w="963929">
                  <a:moveTo>
                    <a:pt x="0" y="67818"/>
                  </a:moveTo>
                  <a:lnTo>
                    <a:pt x="39112" y="74890"/>
                  </a:lnTo>
                  <a:lnTo>
                    <a:pt x="76581" y="75699"/>
                  </a:lnTo>
                  <a:lnTo>
                    <a:pt x="100584" y="75247"/>
                  </a:lnTo>
                  <a:lnTo>
                    <a:pt x="148590" y="71628"/>
                  </a:lnTo>
                  <a:lnTo>
                    <a:pt x="224028" y="62007"/>
                  </a:lnTo>
                  <a:lnTo>
                    <a:pt x="261747" y="56733"/>
                  </a:lnTo>
                  <a:lnTo>
                    <a:pt x="299466" y="51816"/>
                  </a:lnTo>
                  <a:lnTo>
                    <a:pt x="345888" y="46815"/>
                  </a:lnTo>
                  <a:lnTo>
                    <a:pt x="392525" y="42100"/>
                  </a:lnTo>
                  <a:lnTo>
                    <a:pt x="439304" y="37671"/>
                  </a:lnTo>
                  <a:lnTo>
                    <a:pt x="486156" y="33528"/>
                  </a:lnTo>
                  <a:lnTo>
                    <a:pt x="536448" y="28979"/>
                  </a:lnTo>
                  <a:lnTo>
                    <a:pt x="586740" y="24574"/>
                  </a:lnTo>
                  <a:lnTo>
                    <a:pt x="637032" y="20454"/>
                  </a:lnTo>
                  <a:lnTo>
                    <a:pt x="687324" y="16764"/>
                  </a:lnTo>
                  <a:lnTo>
                    <a:pt x="731448" y="13918"/>
                  </a:lnTo>
                  <a:lnTo>
                    <a:pt x="775716" y="11144"/>
                  </a:lnTo>
                  <a:lnTo>
                    <a:pt x="819983" y="8512"/>
                  </a:lnTo>
                  <a:lnTo>
                    <a:pt x="864108" y="6096"/>
                  </a:lnTo>
                  <a:lnTo>
                    <a:pt x="885705" y="5393"/>
                  </a:lnTo>
                  <a:lnTo>
                    <a:pt x="907160" y="4476"/>
                  </a:lnTo>
                  <a:lnTo>
                    <a:pt x="928616" y="3417"/>
                  </a:lnTo>
                  <a:lnTo>
                    <a:pt x="950213" y="2286"/>
                  </a:lnTo>
                  <a:lnTo>
                    <a:pt x="952500" y="2286"/>
                  </a:lnTo>
                  <a:lnTo>
                    <a:pt x="954786" y="2286"/>
                  </a:lnTo>
                  <a:lnTo>
                    <a:pt x="957072" y="2286"/>
                  </a:lnTo>
                  <a:lnTo>
                    <a:pt x="963930" y="2286"/>
                  </a:lnTo>
                  <a:lnTo>
                    <a:pt x="947928" y="2286"/>
                  </a:lnTo>
                  <a:lnTo>
                    <a:pt x="945641" y="1524"/>
                  </a:lnTo>
                  <a:lnTo>
                    <a:pt x="943356" y="762"/>
                  </a:lnTo>
                  <a:lnTo>
                    <a:pt x="941069" y="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35" name="Google Shape;2935;g2f62218c973_0_298"/>
            <p:cNvGrpSpPr/>
            <p:nvPr/>
          </p:nvGrpSpPr>
          <p:grpSpPr>
            <a:xfrm>
              <a:off x="3431285" y="3085122"/>
              <a:ext cx="819401" cy="337138"/>
              <a:chOff x="3431285" y="3085122"/>
              <a:chExt cx="819401" cy="337138"/>
            </a:xfrm>
          </p:grpSpPr>
          <p:sp>
            <p:nvSpPr>
              <p:cNvPr id="2936" name="Google Shape;2936;g2f62218c973_0_298"/>
              <p:cNvSpPr/>
              <p:nvPr/>
            </p:nvSpPr>
            <p:spPr>
              <a:xfrm>
                <a:off x="3431285" y="3200400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809" y="15240"/>
                    </a:lnTo>
                    <a:lnTo>
                      <a:pt x="12191" y="15240"/>
                    </a:lnTo>
                    <a:lnTo>
                      <a:pt x="15239" y="11430"/>
                    </a:lnTo>
                    <a:lnTo>
                      <a:pt x="15239" y="7620"/>
                    </a:lnTo>
                    <a:lnTo>
                      <a:pt x="15239" y="3048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7" name="Google Shape;2937;g2f62218c973_0_298"/>
              <p:cNvSpPr/>
              <p:nvPr/>
            </p:nvSpPr>
            <p:spPr>
              <a:xfrm>
                <a:off x="3464051" y="3111246"/>
                <a:ext cx="36829" cy="275589"/>
              </a:xfrm>
              <a:custGeom>
                <a:rect b="b" l="l" r="r" t="t"/>
                <a:pathLst>
                  <a:path extrusionOk="0" h="275589" w="36829">
                    <a:moveTo>
                      <a:pt x="0" y="0"/>
                    </a:moveTo>
                    <a:lnTo>
                      <a:pt x="11251" y="47684"/>
                    </a:lnTo>
                    <a:lnTo>
                      <a:pt x="16883" y="88022"/>
                    </a:lnTo>
                    <a:lnTo>
                      <a:pt x="22074" y="136338"/>
                    </a:lnTo>
                    <a:lnTo>
                      <a:pt x="24384" y="160782"/>
                    </a:lnTo>
                    <a:lnTo>
                      <a:pt x="26789" y="180784"/>
                    </a:lnTo>
                    <a:lnTo>
                      <a:pt x="31884" y="220789"/>
                    </a:lnTo>
                    <a:lnTo>
                      <a:pt x="36433" y="266509"/>
                    </a:lnTo>
                    <a:lnTo>
                      <a:pt x="36576" y="275082"/>
                    </a:lnTo>
                    <a:lnTo>
                      <a:pt x="36576" y="267462"/>
                    </a:lnTo>
                    <a:lnTo>
                      <a:pt x="36576" y="263652"/>
                    </a:lnTo>
                    <a:lnTo>
                      <a:pt x="36576" y="25603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38" name="Google Shape;2938;g2f62218c973_0_29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450906" y="3085122"/>
                <a:ext cx="395943" cy="3371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9" name="Google Shape;2939;g2f62218c973_0_29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3870185" y="3217663"/>
                <a:ext cx="183667" cy="1153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0" name="Google Shape;2940;g2f62218c973_0_29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085831" y="3191243"/>
                <a:ext cx="164855" cy="1257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41" name="Google Shape;2941;g2f62218c973_0_298"/>
            <p:cNvGrpSpPr/>
            <p:nvPr/>
          </p:nvGrpSpPr>
          <p:grpSpPr>
            <a:xfrm>
              <a:off x="4248912" y="3132582"/>
              <a:ext cx="219817" cy="168910"/>
              <a:chOff x="4248912" y="3132582"/>
              <a:chExt cx="219817" cy="168910"/>
            </a:xfrm>
          </p:grpSpPr>
          <p:sp>
            <p:nvSpPr>
              <p:cNvPr id="2942" name="Google Shape;2942;g2f62218c973_0_298"/>
              <p:cNvSpPr/>
              <p:nvPr/>
            </p:nvSpPr>
            <p:spPr>
              <a:xfrm>
                <a:off x="4304442" y="3208782"/>
                <a:ext cx="17145" cy="92710"/>
              </a:xfrm>
              <a:custGeom>
                <a:rect b="b" l="l" r="r" t="t"/>
                <a:pathLst>
                  <a:path extrusionOk="0" h="92710" w="17145">
                    <a:moveTo>
                      <a:pt x="95" y="0"/>
                    </a:moveTo>
                    <a:lnTo>
                      <a:pt x="11" y="9608"/>
                    </a:lnTo>
                    <a:lnTo>
                      <a:pt x="0" y="19145"/>
                    </a:lnTo>
                    <a:lnTo>
                      <a:pt x="416" y="28825"/>
                    </a:lnTo>
                    <a:lnTo>
                      <a:pt x="1619" y="38862"/>
                    </a:lnTo>
                    <a:lnTo>
                      <a:pt x="4012" y="48017"/>
                    </a:lnTo>
                    <a:lnTo>
                      <a:pt x="6476" y="57245"/>
                    </a:lnTo>
                    <a:lnTo>
                      <a:pt x="8798" y="66615"/>
                    </a:lnTo>
                    <a:lnTo>
                      <a:pt x="10763" y="76200"/>
                    </a:lnTo>
                    <a:lnTo>
                      <a:pt x="13811" y="92202"/>
                    </a:lnTo>
                    <a:lnTo>
                      <a:pt x="15335" y="90678"/>
                    </a:lnTo>
                    <a:lnTo>
                      <a:pt x="16097" y="89154"/>
                    </a:lnTo>
                    <a:lnTo>
                      <a:pt x="16859" y="87630"/>
                    </a:lnTo>
                    <a:lnTo>
                      <a:pt x="16859" y="8610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3" name="Google Shape;2943;g2f62218c973_0_298"/>
              <p:cNvSpPr/>
              <p:nvPr/>
            </p:nvSpPr>
            <p:spPr>
              <a:xfrm>
                <a:off x="4248912" y="3136392"/>
                <a:ext cx="15239" cy="13335"/>
              </a:xfrm>
              <a:custGeom>
                <a:rect b="b" l="l" r="r" t="t"/>
                <a:pathLst>
                  <a:path extrusionOk="0" h="13335" w="15239">
                    <a:moveTo>
                      <a:pt x="15239" y="12953"/>
                    </a:moveTo>
                    <a:lnTo>
                      <a:pt x="8465" y="9001"/>
                    </a:lnTo>
                    <a:lnTo>
                      <a:pt x="4476" y="7048"/>
                    </a:lnTo>
                    <a:lnTo>
                      <a:pt x="2059" y="481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4" name="Google Shape;2944;g2f62218c973_0_298"/>
              <p:cNvSpPr/>
              <p:nvPr/>
            </p:nvSpPr>
            <p:spPr>
              <a:xfrm>
                <a:off x="4354830" y="3185160"/>
                <a:ext cx="99060" cy="98425"/>
              </a:xfrm>
              <a:custGeom>
                <a:rect b="b" l="l" r="r" t="t"/>
                <a:pathLst>
                  <a:path extrusionOk="0" h="98425" w="99060">
                    <a:moveTo>
                      <a:pt x="57150" y="70103"/>
                    </a:moveTo>
                    <a:lnTo>
                      <a:pt x="63293" y="32027"/>
                    </a:lnTo>
                    <a:lnTo>
                      <a:pt x="63055" y="25336"/>
                    </a:lnTo>
                    <a:lnTo>
                      <a:pt x="61960" y="18930"/>
                    </a:lnTo>
                    <a:lnTo>
                      <a:pt x="59435" y="12953"/>
                    </a:lnTo>
                    <a:lnTo>
                      <a:pt x="54863" y="3809"/>
                    </a:lnTo>
                    <a:lnTo>
                      <a:pt x="48005" y="0"/>
                    </a:lnTo>
                    <a:lnTo>
                      <a:pt x="38099" y="0"/>
                    </a:lnTo>
                    <a:lnTo>
                      <a:pt x="12191" y="28955"/>
                    </a:lnTo>
                    <a:lnTo>
                      <a:pt x="1905" y="67317"/>
                    </a:lnTo>
                    <a:lnTo>
                      <a:pt x="0" y="91439"/>
                    </a:lnTo>
                    <a:lnTo>
                      <a:pt x="3048" y="98297"/>
                    </a:lnTo>
                    <a:lnTo>
                      <a:pt x="39564" y="80486"/>
                    </a:lnTo>
                    <a:lnTo>
                      <a:pt x="53851" y="40886"/>
                    </a:lnTo>
                    <a:lnTo>
                      <a:pt x="54102" y="28193"/>
                    </a:lnTo>
                    <a:lnTo>
                      <a:pt x="54102" y="25907"/>
                    </a:lnTo>
                    <a:lnTo>
                      <a:pt x="54102" y="24383"/>
                    </a:lnTo>
                    <a:lnTo>
                      <a:pt x="54102" y="30479"/>
                    </a:lnTo>
                    <a:lnTo>
                      <a:pt x="53339" y="32003"/>
                    </a:lnTo>
                    <a:lnTo>
                      <a:pt x="66639" y="76676"/>
                    </a:lnTo>
                    <a:lnTo>
                      <a:pt x="82986" y="87927"/>
                    </a:lnTo>
                    <a:lnTo>
                      <a:pt x="88773" y="87153"/>
                    </a:lnTo>
                    <a:lnTo>
                      <a:pt x="93987" y="83950"/>
                    </a:lnTo>
                    <a:lnTo>
                      <a:pt x="99060" y="79247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5" name="Google Shape;2945;g2f62218c973_0_298"/>
              <p:cNvSpPr/>
              <p:nvPr/>
            </p:nvSpPr>
            <p:spPr>
              <a:xfrm>
                <a:off x="4452854" y="3132582"/>
                <a:ext cx="15875" cy="140970"/>
              </a:xfrm>
              <a:custGeom>
                <a:rect b="b" l="l" r="r" t="t"/>
                <a:pathLst>
                  <a:path extrusionOk="0" h="140970" w="15875">
                    <a:moveTo>
                      <a:pt x="3321" y="0"/>
                    </a:moveTo>
                    <a:lnTo>
                      <a:pt x="1357" y="12918"/>
                    </a:lnTo>
                    <a:lnTo>
                      <a:pt x="178" y="25622"/>
                    </a:lnTo>
                    <a:lnTo>
                      <a:pt x="0" y="38469"/>
                    </a:lnTo>
                    <a:lnTo>
                      <a:pt x="1035" y="51816"/>
                    </a:lnTo>
                    <a:lnTo>
                      <a:pt x="2678" y="65412"/>
                    </a:lnTo>
                    <a:lnTo>
                      <a:pt x="5036" y="78867"/>
                    </a:lnTo>
                    <a:lnTo>
                      <a:pt x="7679" y="92321"/>
                    </a:lnTo>
                    <a:lnTo>
                      <a:pt x="10179" y="105918"/>
                    </a:lnTo>
                    <a:lnTo>
                      <a:pt x="11001" y="114502"/>
                    </a:lnTo>
                    <a:lnTo>
                      <a:pt x="11608" y="123729"/>
                    </a:lnTo>
                    <a:lnTo>
                      <a:pt x="12644" y="132814"/>
                    </a:lnTo>
                    <a:lnTo>
                      <a:pt x="14751" y="140970"/>
                    </a:lnTo>
                    <a:lnTo>
                      <a:pt x="15513" y="14097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6" name="Google Shape;2946;g2f62218c973_0_298"/>
            <p:cNvGrpSpPr/>
            <p:nvPr/>
          </p:nvGrpSpPr>
          <p:grpSpPr>
            <a:xfrm>
              <a:off x="4755629" y="3047238"/>
              <a:ext cx="399789" cy="247650"/>
              <a:chOff x="4755629" y="3047238"/>
              <a:chExt cx="399789" cy="247650"/>
            </a:xfrm>
          </p:grpSpPr>
          <p:pic>
            <p:nvPicPr>
              <p:cNvPr id="2947" name="Google Shape;2947;g2f62218c973_0_29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755629" y="3112947"/>
                <a:ext cx="309397" cy="1644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48" name="Google Shape;2948;g2f62218c973_0_298"/>
              <p:cNvSpPr/>
              <p:nvPr/>
            </p:nvSpPr>
            <p:spPr>
              <a:xfrm>
                <a:off x="5057394" y="3047238"/>
                <a:ext cx="6350" cy="247650"/>
              </a:xfrm>
              <a:custGeom>
                <a:rect b="b" l="l" r="r" t="t"/>
                <a:pathLst>
                  <a:path extrusionOk="0" h="247650" w="6350">
                    <a:moveTo>
                      <a:pt x="3048" y="0"/>
                    </a:moveTo>
                    <a:lnTo>
                      <a:pt x="1285" y="16347"/>
                    </a:lnTo>
                    <a:lnTo>
                      <a:pt x="381" y="32480"/>
                    </a:lnTo>
                    <a:lnTo>
                      <a:pt x="47" y="48756"/>
                    </a:lnTo>
                    <a:lnTo>
                      <a:pt x="0" y="65532"/>
                    </a:lnTo>
                    <a:lnTo>
                      <a:pt x="500" y="85093"/>
                    </a:lnTo>
                    <a:lnTo>
                      <a:pt x="1714" y="104870"/>
                    </a:lnTo>
                    <a:lnTo>
                      <a:pt x="3214" y="124789"/>
                    </a:lnTo>
                    <a:lnTo>
                      <a:pt x="4572" y="144780"/>
                    </a:lnTo>
                    <a:lnTo>
                      <a:pt x="5131" y="162948"/>
                    </a:lnTo>
                    <a:lnTo>
                      <a:pt x="5619" y="180975"/>
                    </a:lnTo>
                    <a:lnTo>
                      <a:pt x="5965" y="199001"/>
                    </a:lnTo>
                    <a:lnTo>
                      <a:pt x="6096" y="217170"/>
                    </a:lnTo>
                    <a:lnTo>
                      <a:pt x="5655" y="225040"/>
                    </a:lnTo>
                    <a:lnTo>
                      <a:pt x="5429" y="232695"/>
                    </a:lnTo>
                    <a:lnTo>
                      <a:pt x="5345" y="240208"/>
                    </a:lnTo>
                    <a:lnTo>
                      <a:pt x="5334" y="24765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49" name="Google Shape;2949;g2f62218c973_0_29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051285" y="3122568"/>
                <a:ext cx="104133" cy="900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50" name="Google Shape;2950;g2f62218c973_0_298"/>
            <p:cNvSpPr/>
            <p:nvPr/>
          </p:nvSpPr>
          <p:spPr>
            <a:xfrm>
              <a:off x="3489959" y="3403853"/>
              <a:ext cx="1662429" cy="134620"/>
            </a:xfrm>
            <a:custGeom>
              <a:rect b="b" l="l" r="r" t="t"/>
              <a:pathLst>
                <a:path extrusionOk="0" h="134620" w="1662429">
                  <a:moveTo>
                    <a:pt x="0" y="134112"/>
                  </a:moveTo>
                  <a:lnTo>
                    <a:pt x="41040" y="128968"/>
                  </a:lnTo>
                  <a:lnTo>
                    <a:pt x="86046" y="128754"/>
                  </a:lnTo>
                  <a:lnTo>
                    <a:pt x="116681" y="128587"/>
                  </a:lnTo>
                  <a:lnTo>
                    <a:pt x="178308" y="127254"/>
                  </a:lnTo>
                  <a:lnTo>
                    <a:pt x="253365" y="124301"/>
                  </a:lnTo>
                  <a:lnTo>
                    <a:pt x="328422" y="119633"/>
                  </a:lnTo>
                  <a:lnTo>
                    <a:pt x="379978" y="115457"/>
                  </a:lnTo>
                  <a:lnTo>
                    <a:pt x="431467" y="110854"/>
                  </a:lnTo>
                  <a:lnTo>
                    <a:pt x="482916" y="105957"/>
                  </a:lnTo>
                  <a:lnTo>
                    <a:pt x="534353" y="100901"/>
                  </a:lnTo>
                  <a:lnTo>
                    <a:pt x="585802" y="95818"/>
                  </a:lnTo>
                  <a:lnTo>
                    <a:pt x="637291" y="90842"/>
                  </a:lnTo>
                  <a:lnTo>
                    <a:pt x="688848" y="86105"/>
                  </a:lnTo>
                  <a:lnTo>
                    <a:pt x="739902" y="81971"/>
                  </a:lnTo>
                  <a:lnTo>
                    <a:pt x="790956" y="77921"/>
                  </a:lnTo>
                  <a:lnTo>
                    <a:pt x="842010" y="73913"/>
                  </a:lnTo>
                  <a:lnTo>
                    <a:pt x="893063" y="69906"/>
                  </a:lnTo>
                  <a:lnTo>
                    <a:pt x="944118" y="65856"/>
                  </a:lnTo>
                  <a:lnTo>
                    <a:pt x="995172" y="61721"/>
                  </a:lnTo>
                  <a:lnTo>
                    <a:pt x="1046607" y="57538"/>
                  </a:lnTo>
                  <a:lnTo>
                    <a:pt x="1098042" y="53396"/>
                  </a:lnTo>
                  <a:lnTo>
                    <a:pt x="1149477" y="49339"/>
                  </a:lnTo>
                  <a:lnTo>
                    <a:pt x="1200911" y="45409"/>
                  </a:lnTo>
                  <a:lnTo>
                    <a:pt x="1252346" y="41648"/>
                  </a:lnTo>
                  <a:lnTo>
                    <a:pt x="1303782" y="38099"/>
                  </a:lnTo>
                  <a:lnTo>
                    <a:pt x="1356348" y="34206"/>
                  </a:lnTo>
                  <a:lnTo>
                    <a:pt x="1408842" y="30384"/>
                  </a:lnTo>
                  <a:lnTo>
                    <a:pt x="1461194" y="26419"/>
                  </a:lnTo>
                  <a:lnTo>
                    <a:pt x="1513332" y="22097"/>
                  </a:lnTo>
                  <a:lnTo>
                    <a:pt x="1542919" y="19681"/>
                  </a:lnTo>
                  <a:lnTo>
                    <a:pt x="1601521" y="14275"/>
                  </a:lnTo>
                  <a:lnTo>
                    <a:pt x="1646301" y="9524"/>
                  </a:lnTo>
                  <a:lnTo>
                    <a:pt x="1654040" y="8429"/>
                  </a:lnTo>
                  <a:lnTo>
                    <a:pt x="1661922" y="7619"/>
                  </a:lnTo>
                  <a:lnTo>
                    <a:pt x="1651813" y="7179"/>
                  </a:lnTo>
                  <a:lnTo>
                    <a:pt x="1643348" y="5810"/>
                  </a:lnTo>
                  <a:lnTo>
                    <a:pt x="1635025" y="3440"/>
                  </a:lnTo>
                  <a:lnTo>
                    <a:pt x="1625346" y="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51" name="Google Shape;2951;g2f62218c973_0_29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988033" y="3564528"/>
              <a:ext cx="240055" cy="203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2" name="Google Shape;2952;g2f62218c973_0_29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514253" y="3547859"/>
              <a:ext cx="427828" cy="13642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53" name="Google Shape;2953;g2f62218c973_0_298"/>
            <p:cNvGrpSpPr/>
            <p:nvPr/>
          </p:nvGrpSpPr>
          <p:grpSpPr>
            <a:xfrm>
              <a:off x="9230093" y="3438143"/>
              <a:ext cx="108229" cy="280035"/>
              <a:chOff x="9230093" y="3438143"/>
              <a:chExt cx="108229" cy="280035"/>
            </a:xfrm>
          </p:grpSpPr>
          <p:sp>
            <p:nvSpPr>
              <p:cNvPr id="2954" name="Google Shape;2954;g2f62218c973_0_298"/>
              <p:cNvSpPr/>
              <p:nvPr/>
            </p:nvSpPr>
            <p:spPr>
              <a:xfrm>
                <a:off x="9230868" y="3438143"/>
                <a:ext cx="20320" cy="280035"/>
              </a:xfrm>
              <a:custGeom>
                <a:rect b="b" l="l" r="r" t="t"/>
                <a:pathLst>
                  <a:path extrusionOk="0" h="280035" w="20320">
                    <a:moveTo>
                      <a:pt x="0" y="0"/>
                    </a:moveTo>
                    <a:lnTo>
                      <a:pt x="9322" y="52506"/>
                    </a:lnTo>
                    <a:lnTo>
                      <a:pt x="13763" y="98238"/>
                    </a:lnTo>
                    <a:lnTo>
                      <a:pt x="16144" y="155078"/>
                    </a:lnTo>
                    <a:lnTo>
                      <a:pt x="16764" y="183642"/>
                    </a:lnTo>
                    <a:lnTo>
                      <a:pt x="17335" y="202620"/>
                    </a:lnTo>
                    <a:lnTo>
                      <a:pt x="17907" y="221742"/>
                    </a:lnTo>
                    <a:lnTo>
                      <a:pt x="18478" y="240863"/>
                    </a:lnTo>
                    <a:lnTo>
                      <a:pt x="19050" y="259842"/>
                    </a:lnTo>
                    <a:lnTo>
                      <a:pt x="19050" y="266700"/>
                    </a:lnTo>
                    <a:lnTo>
                      <a:pt x="19812" y="273558"/>
                    </a:lnTo>
                    <a:lnTo>
                      <a:pt x="19812" y="279654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55" name="Google Shape;2955;g2f62218c973_0_29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9230093" y="3506711"/>
                <a:ext cx="108229" cy="1074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56" name="Google Shape;2956;g2f62218c973_0_29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451073" y="3468611"/>
              <a:ext cx="153187" cy="169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7" name="Google Shape;2957;g2f62218c973_0_298"/>
            <p:cNvSpPr/>
            <p:nvPr/>
          </p:nvSpPr>
          <p:spPr>
            <a:xfrm>
              <a:off x="9687306" y="3461003"/>
              <a:ext cx="10795" cy="120650"/>
            </a:xfrm>
            <a:custGeom>
              <a:rect b="b" l="l" r="r" t="t"/>
              <a:pathLst>
                <a:path extrusionOk="0" h="120650" w="10795">
                  <a:moveTo>
                    <a:pt x="0" y="0"/>
                  </a:moveTo>
                  <a:lnTo>
                    <a:pt x="1273" y="11882"/>
                  </a:lnTo>
                  <a:lnTo>
                    <a:pt x="2762" y="23622"/>
                  </a:lnTo>
                  <a:lnTo>
                    <a:pt x="4393" y="35361"/>
                  </a:lnTo>
                  <a:lnTo>
                    <a:pt x="6096" y="47244"/>
                  </a:lnTo>
                  <a:lnTo>
                    <a:pt x="8167" y="63412"/>
                  </a:lnTo>
                  <a:lnTo>
                    <a:pt x="10096" y="81153"/>
                  </a:lnTo>
                  <a:lnTo>
                    <a:pt x="10596" y="98893"/>
                  </a:lnTo>
                  <a:lnTo>
                    <a:pt x="8382" y="115062"/>
                  </a:lnTo>
                  <a:lnTo>
                    <a:pt x="6096" y="118872"/>
                  </a:lnTo>
                  <a:lnTo>
                    <a:pt x="5334" y="120396"/>
                  </a:lnTo>
                  <a:lnTo>
                    <a:pt x="1524" y="118872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58" name="Google Shape;2958;g2f62218c973_0_29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3881615" y="4701527"/>
              <a:ext cx="223291" cy="1303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9" name="Google Shape;2959;g2f62218c973_0_29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791169" y="4762761"/>
              <a:ext cx="340151" cy="2023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0" name="Google Shape;2960;g2f62218c973_0_29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342083" y="4705337"/>
              <a:ext cx="206467" cy="2080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61" name="Google Shape;2961;g2f62218c973_0_298"/>
            <p:cNvGrpSpPr/>
            <p:nvPr/>
          </p:nvGrpSpPr>
          <p:grpSpPr>
            <a:xfrm>
              <a:off x="5946504" y="4661141"/>
              <a:ext cx="577752" cy="201955"/>
              <a:chOff x="5946504" y="4661141"/>
              <a:chExt cx="577752" cy="201955"/>
            </a:xfrm>
          </p:grpSpPr>
          <p:pic>
            <p:nvPicPr>
              <p:cNvPr id="2962" name="Google Shape;2962;g2f62218c973_0_298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5946504" y="4661141"/>
                <a:ext cx="339305" cy="2019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63" name="Google Shape;2963;g2f62218c973_0_298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6307061" y="4708385"/>
                <a:ext cx="217195" cy="11052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64" name="Google Shape;2964;g2f62218c973_0_29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839699" y="4618469"/>
              <a:ext cx="190811" cy="153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5" name="Google Shape;2965;g2f62218c973_0_298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250929" y="4557509"/>
              <a:ext cx="193061" cy="172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6" name="Google Shape;2966;g2f62218c973_0_298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7597413" y="4569986"/>
              <a:ext cx="162807" cy="1194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7" name="Google Shape;2967;g2f62218c973_0_298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8103857" y="4422635"/>
              <a:ext cx="82321" cy="71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68" name="Google Shape;2968;g2f62218c973_0_298"/>
            <p:cNvGrpSpPr/>
            <p:nvPr/>
          </p:nvGrpSpPr>
          <p:grpSpPr>
            <a:xfrm>
              <a:off x="8238731" y="4382261"/>
              <a:ext cx="431317" cy="305498"/>
              <a:chOff x="8238731" y="4382261"/>
              <a:chExt cx="431317" cy="305498"/>
            </a:xfrm>
          </p:grpSpPr>
          <p:pic>
            <p:nvPicPr>
              <p:cNvPr id="2969" name="Google Shape;2969;g2f62218c973_0_298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8238731" y="4382261"/>
                <a:ext cx="308622" cy="2179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0" name="Google Shape;2970;g2f62218c973_0_298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8570713" y="4399775"/>
                <a:ext cx="99335" cy="1586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71" name="Google Shape;2971;g2f62218c973_0_298"/>
              <p:cNvSpPr/>
              <p:nvPr/>
            </p:nvSpPr>
            <p:spPr>
              <a:xfrm>
                <a:off x="8247887" y="4650295"/>
                <a:ext cx="391795" cy="37464"/>
              </a:xfrm>
              <a:custGeom>
                <a:rect b="b" l="l" r="r" t="t"/>
                <a:pathLst>
                  <a:path extrusionOk="0" h="37464" w="391795">
                    <a:moveTo>
                      <a:pt x="13716" y="36766"/>
                    </a:moveTo>
                    <a:lnTo>
                      <a:pt x="29027" y="37016"/>
                    </a:lnTo>
                    <a:lnTo>
                      <a:pt x="44196" y="35909"/>
                    </a:lnTo>
                    <a:lnTo>
                      <a:pt x="59364" y="34087"/>
                    </a:lnTo>
                    <a:lnTo>
                      <a:pt x="74676" y="32194"/>
                    </a:lnTo>
                    <a:lnTo>
                      <a:pt x="100512" y="29908"/>
                    </a:lnTo>
                    <a:lnTo>
                      <a:pt x="152471" y="25336"/>
                    </a:lnTo>
                    <a:lnTo>
                      <a:pt x="206883" y="20502"/>
                    </a:lnTo>
                    <a:lnTo>
                      <a:pt x="264033" y="14263"/>
                    </a:lnTo>
                    <a:lnTo>
                      <a:pt x="292608" y="10858"/>
                    </a:lnTo>
                    <a:lnTo>
                      <a:pt x="311919" y="8572"/>
                    </a:lnTo>
                    <a:lnTo>
                      <a:pt x="331089" y="6286"/>
                    </a:lnTo>
                    <a:lnTo>
                      <a:pt x="350258" y="4000"/>
                    </a:lnTo>
                    <a:lnTo>
                      <a:pt x="369570" y="1714"/>
                    </a:lnTo>
                    <a:lnTo>
                      <a:pt x="375666" y="190"/>
                    </a:lnTo>
                    <a:lnTo>
                      <a:pt x="382524" y="190"/>
                    </a:lnTo>
                    <a:lnTo>
                      <a:pt x="388620" y="190"/>
                    </a:lnTo>
                    <a:lnTo>
                      <a:pt x="387858" y="190"/>
                    </a:lnTo>
                    <a:lnTo>
                      <a:pt x="380547" y="95"/>
                    </a:lnTo>
                    <a:lnTo>
                      <a:pt x="373380" y="0"/>
                    </a:lnTo>
                    <a:lnTo>
                      <a:pt x="366212" y="190"/>
                    </a:lnTo>
                    <a:lnTo>
                      <a:pt x="358902" y="952"/>
                    </a:lnTo>
                    <a:lnTo>
                      <a:pt x="344614" y="2905"/>
                    </a:lnTo>
                    <a:lnTo>
                      <a:pt x="330327" y="5143"/>
                    </a:lnTo>
                    <a:lnTo>
                      <a:pt x="316039" y="7381"/>
                    </a:lnTo>
                    <a:lnTo>
                      <a:pt x="301752" y="9334"/>
                    </a:lnTo>
                    <a:lnTo>
                      <a:pt x="278189" y="11941"/>
                    </a:lnTo>
                    <a:lnTo>
                      <a:pt x="254412" y="14192"/>
                    </a:lnTo>
                    <a:lnTo>
                      <a:pt x="230493" y="16299"/>
                    </a:lnTo>
                    <a:lnTo>
                      <a:pt x="206502" y="18478"/>
                    </a:lnTo>
                    <a:lnTo>
                      <a:pt x="178379" y="20621"/>
                    </a:lnTo>
                    <a:lnTo>
                      <a:pt x="150114" y="22479"/>
                    </a:lnTo>
                    <a:lnTo>
                      <a:pt x="121848" y="24050"/>
                    </a:lnTo>
                    <a:lnTo>
                      <a:pt x="93726" y="25336"/>
                    </a:lnTo>
                    <a:lnTo>
                      <a:pt x="74425" y="26241"/>
                    </a:lnTo>
                    <a:lnTo>
                      <a:pt x="55340" y="26860"/>
                    </a:lnTo>
                    <a:lnTo>
                      <a:pt x="36397" y="27479"/>
                    </a:lnTo>
                    <a:lnTo>
                      <a:pt x="17526" y="28384"/>
                    </a:lnTo>
                    <a:lnTo>
                      <a:pt x="11430" y="28384"/>
                    </a:lnTo>
                    <a:lnTo>
                      <a:pt x="5334" y="29146"/>
                    </a:lnTo>
                    <a:lnTo>
                      <a:pt x="0" y="29146"/>
                    </a:lnTo>
                    <a:lnTo>
                      <a:pt x="13716" y="29122"/>
                    </a:lnTo>
                    <a:lnTo>
                      <a:pt x="27432" y="28956"/>
                    </a:lnTo>
                    <a:lnTo>
                      <a:pt x="41148" y="28503"/>
                    </a:lnTo>
                    <a:lnTo>
                      <a:pt x="54864" y="27622"/>
                    </a:lnTo>
                    <a:lnTo>
                      <a:pt x="89737" y="24586"/>
                    </a:lnTo>
                    <a:lnTo>
                      <a:pt x="124682" y="22193"/>
                    </a:lnTo>
                    <a:lnTo>
                      <a:pt x="159769" y="20228"/>
                    </a:lnTo>
                    <a:lnTo>
                      <a:pt x="195072" y="18478"/>
                    </a:lnTo>
                    <a:lnTo>
                      <a:pt x="221480" y="16883"/>
                    </a:lnTo>
                    <a:lnTo>
                      <a:pt x="248031" y="15430"/>
                    </a:lnTo>
                    <a:lnTo>
                      <a:pt x="274581" y="13977"/>
                    </a:lnTo>
                    <a:lnTo>
                      <a:pt x="300990" y="12382"/>
                    </a:lnTo>
                    <a:lnTo>
                      <a:pt x="318135" y="11120"/>
                    </a:lnTo>
                    <a:lnTo>
                      <a:pt x="335280" y="9715"/>
                    </a:lnTo>
                    <a:lnTo>
                      <a:pt x="352425" y="8310"/>
                    </a:lnTo>
                    <a:lnTo>
                      <a:pt x="369570" y="7048"/>
                    </a:lnTo>
                    <a:lnTo>
                      <a:pt x="376428" y="6286"/>
                    </a:lnTo>
                    <a:lnTo>
                      <a:pt x="383286" y="5524"/>
                    </a:lnTo>
                    <a:lnTo>
                      <a:pt x="390144" y="4762"/>
                    </a:lnTo>
                    <a:lnTo>
                      <a:pt x="390906" y="4762"/>
                    </a:lnTo>
                    <a:lnTo>
                      <a:pt x="391668" y="4762"/>
                    </a:lnTo>
                    <a:lnTo>
                      <a:pt x="370641" y="5167"/>
                    </a:lnTo>
                    <a:lnTo>
                      <a:pt x="349758" y="6286"/>
                    </a:lnTo>
                    <a:lnTo>
                      <a:pt x="328874" y="7977"/>
                    </a:lnTo>
                    <a:lnTo>
                      <a:pt x="307848" y="10096"/>
                    </a:lnTo>
                    <a:lnTo>
                      <a:pt x="285559" y="12382"/>
                    </a:lnTo>
                    <a:lnTo>
                      <a:pt x="263271" y="14668"/>
                    </a:lnTo>
                    <a:lnTo>
                      <a:pt x="240982" y="16954"/>
                    </a:lnTo>
                    <a:lnTo>
                      <a:pt x="218694" y="19240"/>
                    </a:lnTo>
                    <a:lnTo>
                      <a:pt x="194238" y="21359"/>
                    </a:lnTo>
                    <a:lnTo>
                      <a:pt x="169926" y="23050"/>
                    </a:lnTo>
                    <a:lnTo>
                      <a:pt x="145613" y="24169"/>
                    </a:lnTo>
                    <a:lnTo>
                      <a:pt x="121158" y="24574"/>
                    </a:lnTo>
                    <a:lnTo>
                      <a:pt x="116586" y="24574"/>
                    </a:lnTo>
                    <a:lnTo>
                      <a:pt x="111252" y="24574"/>
                    </a:lnTo>
                    <a:lnTo>
                      <a:pt x="105918" y="24574"/>
                    </a:lnTo>
                    <a:lnTo>
                      <a:pt x="110490" y="26860"/>
                    </a:lnTo>
                    <a:lnTo>
                      <a:pt x="117348" y="26098"/>
                    </a:lnTo>
                    <a:lnTo>
                      <a:pt x="124206" y="26098"/>
                    </a:lnTo>
                    <a:lnTo>
                      <a:pt x="168306" y="24860"/>
                    </a:lnTo>
                    <a:lnTo>
                      <a:pt x="211836" y="20764"/>
                    </a:lnTo>
                    <a:lnTo>
                      <a:pt x="263271" y="14763"/>
                    </a:lnTo>
                    <a:lnTo>
                      <a:pt x="288988" y="11870"/>
                    </a:lnTo>
                    <a:lnTo>
                      <a:pt x="314706" y="9334"/>
                    </a:lnTo>
                    <a:lnTo>
                      <a:pt x="329695" y="7846"/>
                    </a:lnTo>
                    <a:lnTo>
                      <a:pt x="344900" y="6572"/>
                    </a:lnTo>
                    <a:lnTo>
                      <a:pt x="360247" y="5155"/>
                    </a:lnTo>
                    <a:lnTo>
                      <a:pt x="375666" y="3238"/>
                    </a:lnTo>
                    <a:lnTo>
                      <a:pt x="377190" y="3238"/>
                    </a:lnTo>
                    <a:lnTo>
                      <a:pt x="381000" y="2476"/>
                    </a:lnTo>
                    <a:lnTo>
                      <a:pt x="381762" y="2476"/>
                    </a:lnTo>
                    <a:lnTo>
                      <a:pt x="375666" y="1714"/>
                    </a:lnTo>
                    <a:lnTo>
                      <a:pt x="365760" y="1714"/>
                    </a:lnTo>
                    <a:lnTo>
                      <a:pt x="358902" y="1714"/>
                    </a:lnTo>
                    <a:lnTo>
                      <a:pt x="355092" y="952"/>
                    </a:lnTo>
                    <a:lnTo>
                      <a:pt x="350520" y="952"/>
                    </a:lnTo>
                    <a:lnTo>
                      <a:pt x="346710" y="95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972" name="Google Shape;2972;g2f62218c973_0_298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8734031" y="4344911"/>
              <a:ext cx="64033" cy="785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73" name="Google Shape;2973;g2f62218c973_0_298"/>
            <p:cNvGrpSpPr/>
            <p:nvPr/>
          </p:nvGrpSpPr>
          <p:grpSpPr>
            <a:xfrm>
              <a:off x="9044926" y="4317479"/>
              <a:ext cx="775729" cy="211861"/>
              <a:chOff x="9044926" y="4317479"/>
              <a:chExt cx="775729" cy="211861"/>
            </a:xfrm>
          </p:grpSpPr>
          <p:pic>
            <p:nvPicPr>
              <p:cNvPr id="2974" name="Google Shape;2974;g2f62218c973_0_298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9044926" y="4328540"/>
                <a:ext cx="285775" cy="200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5" name="Google Shape;2975;g2f62218c973_0_298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9352584" y="4317479"/>
                <a:ext cx="186143" cy="1745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6" name="Google Shape;2976;g2f62218c973_0_298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9558538" y="4343196"/>
                <a:ext cx="212694" cy="1188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77" name="Google Shape;2977;g2f62218c973_0_298"/>
              <p:cNvSpPr/>
              <p:nvPr/>
            </p:nvSpPr>
            <p:spPr>
              <a:xfrm>
                <a:off x="9801605" y="4402074"/>
                <a:ext cx="19050" cy="10160"/>
              </a:xfrm>
              <a:custGeom>
                <a:rect b="b" l="l" r="r" t="t"/>
                <a:pathLst>
                  <a:path extrusionOk="0" h="10160" w="19050">
                    <a:moveTo>
                      <a:pt x="19050" y="9905"/>
                    </a:moveTo>
                    <a:lnTo>
                      <a:pt x="12954" y="6857"/>
                    </a:lnTo>
                    <a:lnTo>
                      <a:pt x="6096" y="3047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8" name="Google Shape;2978;g2f62218c973_0_298"/>
            <p:cNvGrpSpPr/>
            <p:nvPr/>
          </p:nvGrpSpPr>
          <p:grpSpPr>
            <a:xfrm>
              <a:off x="4518052" y="3796284"/>
              <a:ext cx="412100" cy="268604"/>
              <a:chOff x="4518052" y="3796284"/>
              <a:chExt cx="412100" cy="268604"/>
            </a:xfrm>
          </p:grpSpPr>
          <p:pic>
            <p:nvPicPr>
              <p:cNvPr id="2979" name="Google Shape;2979;g2f62218c973_0_298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4518052" y="3837419"/>
                <a:ext cx="138542" cy="2050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80" name="Google Shape;2980;g2f62218c973_0_298"/>
              <p:cNvSpPr/>
              <p:nvPr/>
            </p:nvSpPr>
            <p:spPr>
              <a:xfrm>
                <a:off x="4686300" y="3796284"/>
                <a:ext cx="62864" cy="268604"/>
              </a:xfrm>
              <a:custGeom>
                <a:rect b="b" l="l" r="r" t="t"/>
                <a:pathLst>
                  <a:path extrusionOk="0" h="268604" w="62864">
                    <a:moveTo>
                      <a:pt x="22860" y="0"/>
                    </a:moveTo>
                    <a:lnTo>
                      <a:pt x="6786" y="49077"/>
                    </a:lnTo>
                    <a:lnTo>
                      <a:pt x="2250" y="92213"/>
                    </a:lnTo>
                    <a:lnTo>
                      <a:pt x="178" y="142815"/>
                    </a:lnTo>
                    <a:lnTo>
                      <a:pt x="0" y="168402"/>
                    </a:lnTo>
                    <a:lnTo>
                      <a:pt x="285" y="188511"/>
                    </a:lnTo>
                    <a:lnTo>
                      <a:pt x="5143" y="228730"/>
                    </a:lnTo>
                    <a:lnTo>
                      <a:pt x="23050" y="264604"/>
                    </a:lnTo>
                    <a:lnTo>
                      <a:pt x="31789" y="268557"/>
                    </a:lnTo>
                    <a:lnTo>
                      <a:pt x="42672" y="268224"/>
                    </a:lnTo>
                    <a:lnTo>
                      <a:pt x="53340" y="263652"/>
                    </a:lnTo>
                    <a:lnTo>
                      <a:pt x="57150" y="261365"/>
                    </a:lnTo>
                    <a:lnTo>
                      <a:pt x="62484" y="25374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81" name="Google Shape;2981;g2f62218c973_0_298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4762487" y="3845039"/>
                <a:ext cx="167665" cy="1867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82" name="Google Shape;2982;g2f62218c973_0_298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4994135" y="3724643"/>
              <a:ext cx="140233" cy="2004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3" name="Google Shape;2983;g2f62218c973_0_298"/>
            <p:cNvSpPr/>
            <p:nvPr/>
          </p:nvSpPr>
          <p:spPr>
            <a:xfrm>
              <a:off x="5187696" y="3653790"/>
              <a:ext cx="103504" cy="300354"/>
            </a:xfrm>
            <a:custGeom>
              <a:rect b="b" l="l" r="r" t="t"/>
              <a:pathLst>
                <a:path extrusionOk="0" h="300354" w="103504">
                  <a:moveTo>
                    <a:pt x="0" y="0"/>
                  </a:moveTo>
                  <a:lnTo>
                    <a:pt x="43183" y="24538"/>
                  </a:lnTo>
                  <a:lnTo>
                    <a:pt x="79438" y="70485"/>
                  </a:lnTo>
                  <a:lnTo>
                    <a:pt x="95250" y="108965"/>
                  </a:lnTo>
                  <a:lnTo>
                    <a:pt x="103155" y="159638"/>
                  </a:lnTo>
                  <a:lnTo>
                    <a:pt x="101143" y="185475"/>
                  </a:lnTo>
                  <a:lnTo>
                    <a:pt x="86427" y="228123"/>
                  </a:lnTo>
                  <a:lnTo>
                    <a:pt x="51816" y="273558"/>
                  </a:lnTo>
                  <a:lnTo>
                    <a:pt x="20574" y="300228"/>
                  </a:lnTo>
                  <a:lnTo>
                    <a:pt x="20574" y="299466"/>
                  </a:lnTo>
                  <a:lnTo>
                    <a:pt x="20574" y="298704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84" name="Google Shape;2984;g2f62218c973_0_298"/>
            <p:cNvGrpSpPr/>
            <p:nvPr/>
          </p:nvGrpSpPr>
          <p:grpSpPr>
            <a:xfrm>
              <a:off x="5478780" y="3795522"/>
              <a:ext cx="75819" cy="77343"/>
              <a:chOff x="5478780" y="3795522"/>
              <a:chExt cx="75819" cy="77343"/>
            </a:xfrm>
          </p:grpSpPr>
          <p:sp>
            <p:nvSpPr>
              <p:cNvPr id="2985" name="Google Shape;2985;g2f62218c973_0_298"/>
              <p:cNvSpPr/>
              <p:nvPr/>
            </p:nvSpPr>
            <p:spPr>
              <a:xfrm>
                <a:off x="5478780" y="3795522"/>
                <a:ext cx="55245" cy="5714"/>
              </a:xfrm>
              <a:custGeom>
                <a:rect b="b" l="l" r="r" t="t"/>
                <a:pathLst>
                  <a:path extrusionOk="0" h="5714" w="55245">
                    <a:moveTo>
                      <a:pt x="0" y="5334"/>
                    </a:moveTo>
                    <a:lnTo>
                      <a:pt x="43434" y="0"/>
                    </a:lnTo>
                    <a:lnTo>
                      <a:pt x="50292" y="0"/>
                    </a:lnTo>
                    <a:lnTo>
                      <a:pt x="51053" y="0"/>
                    </a:lnTo>
                    <a:lnTo>
                      <a:pt x="54864" y="457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6" name="Google Shape;2986;g2f62218c973_0_298"/>
              <p:cNvSpPr/>
              <p:nvPr/>
            </p:nvSpPr>
            <p:spPr>
              <a:xfrm>
                <a:off x="5480304" y="3859530"/>
                <a:ext cx="74295" cy="13335"/>
              </a:xfrm>
              <a:custGeom>
                <a:rect b="b" l="l" r="r" t="t"/>
                <a:pathLst>
                  <a:path extrusionOk="0" h="13335" w="74295">
                    <a:moveTo>
                      <a:pt x="0" y="12953"/>
                    </a:moveTo>
                    <a:lnTo>
                      <a:pt x="12215" y="12430"/>
                    </a:lnTo>
                    <a:lnTo>
                      <a:pt x="24002" y="11048"/>
                    </a:lnTo>
                    <a:lnTo>
                      <a:pt x="35790" y="9096"/>
                    </a:lnTo>
                    <a:lnTo>
                      <a:pt x="48006" y="6857"/>
                    </a:lnTo>
                    <a:lnTo>
                      <a:pt x="53232" y="6250"/>
                    </a:lnTo>
                    <a:lnTo>
                      <a:pt x="61245" y="5429"/>
                    </a:lnTo>
                    <a:lnTo>
                      <a:pt x="69115" y="4179"/>
                    </a:lnTo>
                    <a:lnTo>
                      <a:pt x="73914" y="2285"/>
                    </a:lnTo>
                    <a:lnTo>
                      <a:pt x="73914" y="1523"/>
                    </a:lnTo>
                    <a:lnTo>
                      <a:pt x="73914" y="761"/>
                    </a:lnTo>
                    <a:lnTo>
                      <a:pt x="73914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87" name="Google Shape;2987;g2f62218c973_0_298"/>
            <p:cNvGrpSpPr/>
            <p:nvPr/>
          </p:nvGrpSpPr>
          <p:grpSpPr>
            <a:xfrm>
              <a:off x="5954649" y="3621786"/>
              <a:ext cx="489077" cy="463803"/>
              <a:chOff x="5954649" y="3621786"/>
              <a:chExt cx="489077" cy="463803"/>
            </a:xfrm>
          </p:grpSpPr>
          <p:sp>
            <p:nvSpPr>
              <p:cNvPr id="2988" name="Google Shape;2988;g2f62218c973_0_298"/>
              <p:cNvSpPr/>
              <p:nvPr/>
            </p:nvSpPr>
            <p:spPr>
              <a:xfrm>
                <a:off x="5954649" y="3642360"/>
                <a:ext cx="195579" cy="443229"/>
              </a:xfrm>
              <a:custGeom>
                <a:rect b="b" l="l" r="r" t="t"/>
                <a:pathLst>
                  <a:path extrusionOk="0" h="443229" w="195579">
                    <a:moveTo>
                      <a:pt x="72771" y="0"/>
                    </a:moveTo>
                    <a:lnTo>
                      <a:pt x="43517" y="35575"/>
                    </a:lnTo>
                    <a:lnTo>
                      <a:pt x="26181" y="77854"/>
                    </a:lnTo>
                    <a:lnTo>
                      <a:pt x="11013" y="133457"/>
                    </a:lnTo>
                    <a:lnTo>
                      <a:pt x="1857" y="193440"/>
                    </a:lnTo>
                    <a:lnTo>
                      <a:pt x="0" y="225837"/>
                    </a:lnTo>
                    <a:lnTo>
                      <a:pt x="1000" y="258091"/>
                    </a:lnTo>
                    <a:lnTo>
                      <a:pt x="14632" y="317742"/>
                    </a:lnTo>
                    <a:lnTo>
                      <a:pt x="43326" y="369820"/>
                    </a:lnTo>
                    <a:lnTo>
                      <a:pt x="80605" y="409705"/>
                    </a:lnTo>
                    <a:lnTo>
                      <a:pt x="124467" y="435399"/>
                    </a:lnTo>
                    <a:lnTo>
                      <a:pt x="164056" y="442817"/>
                    </a:lnTo>
                    <a:lnTo>
                      <a:pt x="175355" y="443103"/>
                    </a:lnTo>
                    <a:lnTo>
                      <a:pt x="185082" y="442817"/>
                    </a:lnTo>
                    <a:lnTo>
                      <a:pt x="195453" y="441959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89" name="Google Shape;2989;g2f62218c973_0_298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6109703" y="3768839"/>
                <a:ext cx="133375" cy="133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0" name="Google Shape;2990;g2f62218c973_0_298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6198095" y="3639299"/>
                <a:ext cx="65557" cy="975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1" name="Google Shape;2991;g2f62218c973_0_298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6307823" y="3733787"/>
                <a:ext cx="128041" cy="13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92" name="Google Shape;2992;g2f62218c973_0_298"/>
              <p:cNvSpPr/>
              <p:nvPr/>
            </p:nvSpPr>
            <p:spPr>
              <a:xfrm>
                <a:off x="6429756" y="3621786"/>
                <a:ext cx="13970" cy="74929"/>
              </a:xfrm>
              <a:custGeom>
                <a:rect b="b" l="l" r="r" t="t"/>
                <a:pathLst>
                  <a:path extrusionOk="0" h="74929" w="13970">
                    <a:moveTo>
                      <a:pt x="13715" y="0"/>
                    </a:moveTo>
                    <a:lnTo>
                      <a:pt x="12251" y="11191"/>
                    </a:lnTo>
                    <a:lnTo>
                      <a:pt x="11144" y="22098"/>
                    </a:lnTo>
                    <a:lnTo>
                      <a:pt x="10179" y="33004"/>
                    </a:lnTo>
                    <a:lnTo>
                      <a:pt x="9143" y="44196"/>
                    </a:lnTo>
                    <a:lnTo>
                      <a:pt x="7929" y="51958"/>
                    </a:lnTo>
                    <a:lnTo>
                      <a:pt x="6286" y="60007"/>
                    </a:lnTo>
                    <a:lnTo>
                      <a:pt x="3786" y="67770"/>
                    </a:lnTo>
                    <a:lnTo>
                      <a:pt x="0" y="7467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993" name="Google Shape;2993;g2f62218c973_0_298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6569188" y="3706355"/>
              <a:ext cx="130327" cy="1303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4" name="Google Shape;2994;g2f62218c973_0_298"/>
            <p:cNvSpPr/>
            <p:nvPr/>
          </p:nvSpPr>
          <p:spPr>
            <a:xfrm>
              <a:off x="6809231" y="3667505"/>
              <a:ext cx="11429" cy="110489"/>
            </a:xfrm>
            <a:custGeom>
              <a:rect b="b" l="l" r="r" t="t"/>
              <a:pathLst>
                <a:path extrusionOk="0" h="110489" w="11429">
                  <a:moveTo>
                    <a:pt x="0" y="0"/>
                  </a:moveTo>
                  <a:lnTo>
                    <a:pt x="6536" y="41148"/>
                  </a:lnTo>
                  <a:lnTo>
                    <a:pt x="9453" y="88403"/>
                  </a:lnTo>
                  <a:lnTo>
                    <a:pt x="9906" y="99822"/>
                  </a:lnTo>
                  <a:lnTo>
                    <a:pt x="10036" y="102715"/>
                  </a:lnTo>
                  <a:lnTo>
                    <a:pt x="10382" y="107537"/>
                  </a:lnTo>
                  <a:lnTo>
                    <a:pt x="10870" y="110216"/>
                  </a:lnTo>
                  <a:lnTo>
                    <a:pt x="11430" y="10668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5" name="Google Shape;2995;g2f62218c973_0_298"/>
            <p:cNvGrpSpPr/>
            <p:nvPr/>
          </p:nvGrpSpPr>
          <p:grpSpPr>
            <a:xfrm>
              <a:off x="6922770" y="3362693"/>
              <a:ext cx="209562" cy="480580"/>
              <a:chOff x="6922770" y="3362693"/>
              <a:chExt cx="209562" cy="480580"/>
            </a:xfrm>
          </p:grpSpPr>
          <p:sp>
            <p:nvSpPr>
              <p:cNvPr id="2996" name="Google Shape;2996;g2f62218c973_0_298"/>
              <p:cNvSpPr/>
              <p:nvPr/>
            </p:nvSpPr>
            <p:spPr>
              <a:xfrm>
                <a:off x="6922770" y="3544823"/>
                <a:ext cx="95884" cy="298450"/>
              </a:xfrm>
              <a:custGeom>
                <a:rect b="b" l="l" r="r" t="t"/>
                <a:pathLst>
                  <a:path extrusionOk="0" h="298450" w="95884">
                    <a:moveTo>
                      <a:pt x="0" y="0"/>
                    </a:moveTo>
                    <a:lnTo>
                      <a:pt x="36861" y="14466"/>
                    </a:lnTo>
                    <a:lnTo>
                      <a:pt x="71818" y="57911"/>
                    </a:lnTo>
                    <a:lnTo>
                      <a:pt x="87630" y="95249"/>
                    </a:lnTo>
                    <a:lnTo>
                      <a:pt x="94678" y="136397"/>
                    </a:lnTo>
                    <a:lnTo>
                      <a:pt x="95345" y="157400"/>
                    </a:lnTo>
                    <a:lnTo>
                      <a:pt x="93726" y="177545"/>
                    </a:lnTo>
                    <a:lnTo>
                      <a:pt x="80962" y="219265"/>
                    </a:lnTo>
                    <a:lnTo>
                      <a:pt x="60198" y="257556"/>
                    </a:lnTo>
                    <a:lnTo>
                      <a:pt x="32658" y="291203"/>
                    </a:lnTo>
                    <a:lnTo>
                      <a:pt x="20574" y="297942"/>
                    </a:lnTo>
                    <a:lnTo>
                      <a:pt x="18288" y="297942"/>
                    </a:lnTo>
                    <a:lnTo>
                      <a:pt x="16002" y="297942"/>
                    </a:lnTo>
                    <a:lnTo>
                      <a:pt x="13716" y="29794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97" name="Google Shape;2997;g2f62218c973_0_298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7033247" y="3362693"/>
                <a:ext cx="99085" cy="1821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98" name="Google Shape;2998;g2f62218c973_0_298"/>
            <p:cNvSpPr/>
            <p:nvPr/>
          </p:nvSpPr>
          <p:spPr>
            <a:xfrm>
              <a:off x="6223253" y="4019359"/>
              <a:ext cx="566420" cy="50164"/>
            </a:xfrm>
            <a:custGeom>
              <a:rect b="b" l="l" r="r" t="t"/>
              <a:pathLst>
                <a:path extrusionOk="0" h="50164" w="566420">
                  <a:moveTo>
                    <a:pt x="0" y="39814"/>
                  </a:moveTo>
                  <a:lnTo>
                    <a:pt x="16013" y="41564"/>
                  </a:lnTo>
                  <a:lnTo>
                    <a:pt x="32099" y="42386"/>
                  </a:lnTo>
                  <a:lnTo>
                    <a:pt x="48327" y="42493"/>
                  </a:lnTo>
                  <a:lnTo>
                    <a:pt x="64769" y="42100"/>
                  </a:lnTo>
                  <a:lnTo>
                    <a:pt x="95750" y="40624"/>
                  </a:lnTo>
                  <a:lnTo>
                    <a:pt x="126873" y="37718"/>
                  </a:lnTo>
                  <a:lnTo>
                    <a:pt x="157995" y="33956"/>
                  </a:lnTo>
                  <a:lnTo>
                    <a:pt x="188976" y="29908"/>
                  </a:lnTo>
                  <a:lnTo>
                    <a:pt x="232540" y="24800"/>
                  </a:lnTo>
                  <a:lnTo>
                    <a:pt x="276320" y="19907"/>
                  </a:lnTo>
                  <a:lnTo>
                    <a:pt x="320242" y="15442"/>
                  </a:lnTo>
                  <a:lnTo>
                    <a:pt x="364236" y="11620"/>
                  </a:lnTo>
                  <a:lnTo>
                    <a:pt x="413861" y="8000"/>
                  </a:lnTo>
                  <a:lnTo>
                    <a:pt x="464058" y="5524"/>
                  </a:lnTo>
                  <a:lnTo>
                    <a:pt x="478917" y="4941"/>
                  </a:lnTo>
                  <a:lnTo>
                    <a:pt x="493776" y="4286"/>
                  </a:lnTo>
                  <a:lnTo>
                    <a:pt x="508635" y="3488"/>
                  </a:lnTo>
                  <a:lnTo>
                    <a:pt x="523494" y="2476"/>
                  </a:lnTo>
                  <a:lnTo>
                    <a:pt x="531876" y="2476"/>
                  </a:lnTo>
                  <a:lnTo>
                    <a:pt x="539496" y="952"/>
                  </a:lnTo>
                  <a:lnTo>
                    <a:pt x="547116" y="952"/>
                  </a:lnTo>
                  <a:lnTo>
                    <a:pt x="547878" y="952"/>
                  </a:lnTo>
                  <a:lnTo>
                    <a:pt x="539055" y="190"/>
                  </a:lnTo>
                  <a:lnTo>
                    <a:pt x="529875" y="0"/>
                  </a:lnTo>
                  <a:lnTo>
                    <a:pt x="520553" y="95"/>
                  </a:lnTo>
                  <a:lnTo>
                    <a:pt x="511302" y="190"/>
                  </a:lnTo>
                  <a:lnTo>
                    <a:pt x="489584" y="95"/>
                  </a:lnTo>
                  <a:lnTo>
                    <a:pt x="446150" y="190"/>
                  </a:lnTo>
                  <a:lnTo>
                    <a:pt x="393001" y="2928"/>
                  </a:lnTo>
                  <a:lnTo>
                    <a:pt x="330136" y="8024"/>
                  </a:lnTo>
                  <a:lnTo>
                    <a:pt x="261556" y="14537"/>
                  </a:lnTo>
                  <a:lnTo>
                    <a:pt x="187261" y="22752"/>
                  </a:lnTo>
                  <a:lnTo>
                    <a:pt x="150114" y="26860"/>
                  </a:lnTo>
                  <a:lnTo>
                    <a:pt x="92202" y="34194"/>
                  </a:lnTo>
                  <a:lnTo>
                    <a:pt x="34290" y="42100"/>
                  </a:lnTo>
                  <a:lnTo>
                    <a:pt x="22860" y="44386"/>
                  </a:lnTo>
                  <a:lnTo>
                    <a:pt x="19812" y="44386"/>
                  </a:lnTo>
                  <a:lnTo>
                    <a:pt x="12954" y="45910"/>
                  </a:lnTo>
                  <a:lnTo>
                    <a:pt x="17216" y="47470"/>
                  </a:lnTo>
                  <a:lnTo>
                    <a:pt x="24193" y="48672"/>
                  </a:lnTo>
                  <a:lnTo>
                    <a:pt x="32027" y="49446"/>
                  </a:lnTo>
                  <a:lnTo>
                    <a:pt x="38862" y="49720"/>
                  </a:lnTo>
                  <a:lnTo>
                    <a:pt x="67639" y="49303"/>
                  </a:lnTo>
                  <a:lnTo>
                    <a:pt x="124051" y="46184"/>
                  </a:lnTo>
                  <a:lnTo>
                    <a:pt x="191261" y="40064"/>
                  </a:lnTo>
                  <a:lnTo>
                    <a:pt x="230123" y="36290"/>
                  </a:lnTo>
                  <a:lnTo>
                    <a:pt x="268986" y="32373"/>
                  </a:lnTo>
                  <a:lnTo>
                    <a:pt x="307848" y="28384"/>
                  </a:lnTo>
                  <a:lnTo>
                    <a:pt x="344304" y="24979"/>
                  </a:lnTo>
                  <a:lnTo>
                    <a:pt x="416933" y="18740"/>
                  </a:lnTo>
                  <a:lnTo>
                    <a:pt x="477523" y="15049"/>
                  </a:lnTo>
                  <a:lnTo>
                    <a:pt x="526363" y="12763"/>
                  </a:lnTo>
                  <a:lnTo>
                    <a:pt x="550926" y="11620"/>
                  </a:lnTo>
                  <a:lnTo>
                    <a:pt x="556260" y="11620"/>
                  </a:lnTo>
                  <a:lnTo>
                    <a:pt x="560832" y="10858"/>
                  </a:lnTo>
                  <a:lnTo>
                    <a:pt x="566166" y="10858"/>
                  </a:lnTo>
                  <a:lnTo>
                    <a:pt x="558879" y="10691"/>
                  </a:lnTo>
                  <a:lnTo>
                    <a:pt x="552450" y="10096"/>
                  </a:lnTo>
                  <a:lnTo>
                    <a:pt x="546020" y="8929"/>
                  </a:lnTo>
                  <a:lnTo>
                    <a:pt x="538734" y="7048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9" name="Google Shape;2999;g2f62218c973_0_298"/>
            <p:cNvGrpSpPr/>
            <p:nvPr/>
          </p:nvGrpSpPr>
          <p:grpSpPr>
            <a:xfrm>
              <a:off x="8329707" y="4886705"/>
              <a:ext cx="1530953" cy="1373885"/>
              <a:chOff x="8329707" y="4886705"/>
              <a:chExt cx="1530953" cy="1373885"/>
            </a:xfrm>
          </p:grpSpPr>
          <p:sp>
            <p:nvSpPr>
              <p:cNvPr id="3000" name="Google Shape;3000;g2f62218c973_0_298"/>
              <p:cNvSpPr/>
              <p:nvPr/>
            </p:nvSpPr>
            <p:spPr>
              <a:xfrm>
                <a:off x="8329707" y="5049011"/>
                <a:ext cx="69850" cy="1211579"/>
              </a:xfrm>
              <a:custGeom>
                <a:rect b="b" l="l" r="r" t="t"/>
                <a:pathLst>
                  <a:path extrusionOk="0" h="1211579" w="69850">
                    <a:moveTo>
                      <a:pt x="4286" y="0"/>
                    </a:moveTo>
                    <a:lnTo>
                      <a:pt x="1035" y="14847"/>
                    </a:lnTo>
                    <a:lnTo>
                      <a:pt x="0" y="29051"/>
                    </a:lnTo>
                    <a:lnTo>
                      <a:pt x="535" y="43398"/>
                    </a:lnTo>
                    <a:lnTo>
                      <a:pt x="2000" y="58674"/>
                    </a:lnTo>
                    <a:lnTo>
                      <a:pt x="4536" y="79807"/>
                    </a:lnTo>
                    <a:lnTo>
                      <a:pt x="7429" y="100869"/>
                    </a:lnTo>
                    <a:lnTo>
                      <a:pt x="10465" y="121789"/>
                    </a:lnTo>
                    <a:lnTo>
                      <a:pt x="13430" y="142494"/>
                    </a:lnTo>
                    <a:lnTo>
                      <a:pt x="19430" y="190119"/>
                    </a:lnTo>
                    <a:lnTo>
                      <a:pt x="22574" y="237744"/>
                    </a:lnTo>
                    <a:lnTo>
                      <a:pt x="24574" y="290703"/>
                    </a:lnTo>
                    <a:lnTo>
                      <a:pt x="24860" y="343662"/>
                    </a:lnTo>
                    <a:lnTo>
                      <a:pt x="24634" y="368688"/>
                    </a:lnTo>
                    <a:lnTo>
                      <a:pt x="24193" y="393573"/>
                    </a:lnTo>
                    <a:lnTo>
                      <a:pt x="23895" y="418457"/>
                    </a:lnTo>
                    <a:lnTo>
                      <a:pt x="24884" y="465772"/>
                    </a:lnTo>
                    <a:lnTo>
                      <a:pt x="29884" y="510349"/>
                    </a:lnTo>
                    <a:lnTo>
                      <a:pt x="33242" y="532638"/>
                    </a:lnTo>
                    <a:lnTo>
                      <a:pt x="36385" y="556533"/>
                    </a:lnTo>
                    <a:lnTo>
                      <a:pt x="40957" y="604325"/>
                    </a:lnTo>
                    <a:lnTo>
                      <a:pt x="43517" y="654498"/>
                    </a:lnTo>
                    <a:lnTo>
                      <a:pt x="45493" y="706766"/>
                    </a:lnTo>
                    <a:lnTo>
                      <a:pt x="46196" y="733044"/>
                    </a:lnTo>
                    <a:lnTo>
                      <a:pt x="46922" y="757058"/>
                    </a:lnTo>
                    <a:lnTo>
                      <a:pt x="48005" y="781145"/>
                    </a:lnTo>
                    <a:lnTo>
                      <a:pt x="49518" y="805374"/>
                    </a:lnTo>
                    <a:lnTo>
                      <a:pt x="51530" y="829818"/>
                    </a:lnTo>
                    <a:lnTo>
                      <a:pt x="53244" y="850392"/>
                    </a:lnTo>
                    <a:lnTo>
                      <a:pt x="54959" y="870966"/>
                    </a:lnTo>
                    <a:lnTo>
                      <a:pt x="56673" y="891540"/>
                    </a:lnTo>
                    <a:lnTo>
                      <a:pt x="58388" y="912114"/>
                    </a:lnTo>
                    <a:lnTo>
                      <a:pt x="59400" y="931104"/>
                    </a:lnTo>
                    <a:lnTo>
                      <a:pt x="60852" y="969656"/>
                    </a:lnTo>
                    <a:lnTo>
                      <a:pt x="62293" y="1020413"/>
                    </a:lnTo>
                    <a:lnTo>
                      <a:pt x="62829" y="1036331"/>
                    </a:lnTo>
                    <a:lnTo>
                      <a:pt x="63722" y="1052322"/>
                    </a:lnTo>
                    <a:lnTo>
                      <a:pt x="65091" y="1063632"/>
                    </a:lnTo>
                    <a:lnTo>
                      <a:pt x="66674" y="1074801"/>
                    </a:lnTo>
                    <a:lnTo>
                      <a:pt x="68115" y="1085969"/>
                    </a:lnTo>
                    <a:lnTo>
                      <a:pt x="69818" y="1126998"/>
                    </a:lnTo>
                    <a:lnTo>
                      <a:pt x="69258" y="1133856"/>
                    </a:lnTo>
                    <a:lnTo>
                      <a:pt x="68770" y="1140714"/>
                    </a:lnTo>
                    <a:lnTo>
                      <a:pt x="68425" y="1147572"/>
                    </a:lnTo>
                    <a:lnTo>
                      <a:pt x="68294" y="1154430"/>
                    </a:lnTo>
                    <a:lnTo>
                      <a:pt x="68294" y="1167133"/>
                    </a:lnTo>
                    <a:lnTo>
                      <a:pt x="68294" y="1180052"/>
                    </a:lnTo>
                    <a:lnTo>
                      <a:pt x="68294" y="1193113"/>
                    </a:lnTo>
                    <a:lnTo>
                      <a:pt x="68294" y="1206246"/>
                    </a:lnTo>
                    <a:lnTo>
                      <a:pt x="68294" y="1207770"/>
                    </a:lnTo>
                    <a:lnTo>
                      <a:pt x="68294" y="1210056"/>
                    </a:lnTo>
                    <a:lnTo>
                      <a:pt x="68294" y="1211580"/>
                    </a:lnTo>
                    <a:lnTo>
                      <a:pt x="66008" y="1208532"/>
                    </a:lnTo>
                    <a:lnTo>
                      <a:pt x="60674" y="1200912"/>
                    </a:lnTo>
                    <a:lnTo>
                      <a:pt x="58388" y="1196340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1" name="Google Shape;3001;g2f62218c973_0_298"/>
              <p:cNvSpPr/>
              <p:nvPr/>
            </p:nvSpPr>
            <p:spPr>
              <a:xfrm>
                <a:off x="8330945" y="4886705"/>
                <a:ext cx="1529715" cy="120650"/>
              </a:xfrm>
              <a:custGeom>
                <a:rect b="b" l="l" r="r" t="t"/>
                <a:pathLst>
                  <a:path extrusionOk="0" h="120650" w="1529715">
                    <a:moveTo>
                      <a:pt x="0" y="120395"/>
                    </a:moveTo>
                    <a:lnTo>
                      <a:pt x="11775" y="117478"/>
                    </a:lnTo>
                    <a:lnTo>
                      <a:pt x="23336" y="115347"/>
                    </a:lnTo>
                    <a:lnTo>
                      <a:pt x="35040" y="113645"/>
                    </a:lnTo>
                    <a:lnTo>
                      <a:pt x="47244" y="112013"/>
                    </a:lnTo>
                    <a:lnTo>
                      <a:pt x="66805" y="108715"/>
                    </a:lnTo>
                    <a:lnTo>
                      <a:pt x="86582" y="105632"/>
                    </a:lnTo>
                    <a:lnTo>
                      <a:pt x="106501" y="102691"/>
                    </a:lnTo>
                    <a:lnTo>
                      <a:pt x="126492" y="99821"/>
                    </a:lnTo>
                    <a:lnTo>
                      <a:pt x="154614" y="95511"/>
                    </a:lnTo>
                    <a:lnTo>
                      <a:pt x="182880" y="91630"/>
                    </a:lnTo>
                    <a:lnTo>
                      <a:pt x="211145" y="88034"/>
                    </a:lnTo>
                    <a:lnTo>
                      <a:pt x="239268" y="84581"/>
                    </a:lnTo>
                    <a:lnTo>
                      <a:pt x="273569" y="80450"/>
                    </a:lnTo>
                    <a:lnTo>
                      <a:pt x="307943" y="76104"/>
                    </a:lnTo>
                    <a:lnTo>
                      <a:pt x="342459" y="71616"/>
                    </a:lnTo>
                    <a:lnTo>
                      <a:pt x="377190" y="67055"/>
                    </a:lnTo>
                    <a:lnTo>
                      <a:pt x="426455" y="60444"/>
                    </a:lnTo>
                    <a:lnTo>
                      <a:pt x="475911" y="54299"/>
                    </a:lnTo>
                    <a:lnTo>
                      <a:pt x="525494" y="48577"/>
                    </a:lnTo>
                    <a:lnTo>
                      <a:pt x="575140" y="43236"/>
                    </a:lnTo>
                    <a:lnTo>
                      <a:pt x="624787" y="38234"/>
                    </a:lnTo>
                    <a:lnTo>
                      <a:pt x="674370" y="33527"/>
                    </a:lnTo>
                    <a:lnTo>
                      <a:pt x="720090" y="29908"/>
                    </a:lnTo>
                    <a:lnTo>
                      <a:pt x="765810" y="26860"/>
                    </a:lnTo>
                    <a:lnTo>
                      <a:pt x="811530" y="24098"/>
                    </a:lnTo>
                    <a:lnTo>
                      <a:pt x="857250" y="21335"/>
                    </a:lnTo>
                    <a:lnTo>
                      <a:pt x="900112" y="18728"/>
                    </a:lnTo>
                    <a:lnTo>
                      <a:pt x="942975" y="16478"/>
                    </a:lnTo>
                    <a:lnTo>
                      <a:pt x="985837" y="14370"/>
                    </a:lnTo>
                    <a:lnTo>
                      <a:pt x="1028700" y="12191"/>
                    </a:lnTo>
                    <a:lnTo>
                      <a:pt x="1075419" y="9473"/>
                    </a:lnTo>
                    <a:lnTo>
                      <a:pt x="1122285" y="6900"/>
                    </a:lnTo>
                    <a:lnTo>
                      <a:pt x="1169261" y="4620"/>
                    </a:lnTo>
                    <a:lnTo>
                      <a:pt x="1216310" y="2779"/>
                    </a:lnTo>
                    <a:lnTo>
                      <a:pt x="1263396" y="1523"/>
                    </a:lnTo>
                    <a:lnTo>
                      <a:pt x="1303972" y="761"/>
                    </a:lnTo>
                    <a:lnTo>
                      <a:pt x="1344548" y="571"/>
                    </a:lnTo>
                    <a:lnTo>
                      <a:pt x="1385125" y="666"/>
                    </a:lnTo>
                    <a:lnTo>
                      <a:pt x="1425702" y="761"/>
                    </a:lnTo>
                    <a:lnTo>
                      <a:pt x="1463897" y="857"/>
                    </a:lnTo>
                    <a:lnTo>
                      <a:pt x="1502664" y="1523"/>
                    </a:lnTo>
                    <a:lnTo>
                      <a:pt x="1511046" y="2285"/>
                    </a:lnTo>
                    <a:lnTo>
                      <a:pt x="1519428" y="2285"/>
                    </a:lnTo>
                    <a:lnTo>
                      <a:pt x="1527810" y="3047"/>
                    </a:lnTo>
                    <a:lnTo>
                      <a:pt x="1528572" y="3047"/>
                    </a:lnTo>
                    <a:lnTo>
                      <a:pt x="1529334" y="3047"/>
                    </a:lnTo>
                    <a:lnTo>
                      <a:pt x="1520428" y="2786"/>
                    </a:lnTo>
                    <a:lnTo>
                      <a:pt x="1511808" y="2095"/>
                    </a:lnTo>
                    <a:lnTo>
                      <a:pt x="1503187" y="1119"/>
                    </a:lnTo>
                    <a:lnTo>
                      <a:pt x="1494282" y="0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2" name="Google Shape;3002;g2f62218c973_0_298"/>
              <p:cNvSpPr/>
              <p:nvPr/>
            </p:nvSpPr>
            <p:spPr>
              <a:xfrm>
                <a:off x="8767571" y="5208174"/>
                <a:ext cx="737234" cy="70485"/>
              </a:xfrm>
              <a:custGeom>
                <a:rect b="b" l="l" r="r" t="t"/>
                <a:pathLst>
                  <a:path extrusionOk="0" h="70485" w="737234">
                    <a:moveTo>
                      <a:pt x="0" y="70199"/>
                    </a:moveTo>
                    <a:lnTo>
                      <a:pt x="54221" y="69877"/>
                    </a:lnTo>
                    <a:lnTo>
                      <a:pt x="102107" y="68139"/>
                    </a:lnTo>
                    <a:lnTo>
                      <a:pt x="161543" y="64400"/>
                    </a:lnTo>
                    <a:lnTo>
                      <a:pt x="235839" y="57007"/>
                    </a:lnTo>
                    <a:lnTo>
                      <a:pt x="280416" y="51911"/>
                    </a:lnTo>
                    <a:lnTo>
                      <a:pt x="324993" y="46815"/>
                    </a:lnTo>
                    <a:lnTo>
                      <a:pt x="369570" y="42005"/>
                    </a:lnTo>
                    <a:lnTo>
                      <a:pt x="418159" y="37004"/>
                    </a:lnTo>
                    <a:lnTo>
                      <a:pt x="466820" y="32289"/>
                    </a:lnTo>
                    <a:lnTo>
                      <a:pt x="515623" y="27860"/>
                    </a:lnTo>
                    <a:lnTo>
                      <a:pt x="564642" y="23717"/>
                    </a:lnTo>
                    <a:lnTo>
                      <a:pt x="596193" y="20835"/>
                    </a:lnTo>
                    <a:lnTo>
                      <a:pt x="627888" y="17811"/>
                    </a:lnTo>
                    <a:lnTo>
                      <a:pt x="659582" y="14501"/>
                    </a:lnTo>
                    <a:lnTo>
                      <a:pt x="691134" y="10763"/>
                    </a:lnTo>
                    <a:lnTo>
                      <a:pt x="701921" y="10001"/>
                    </a:lnTo>
                    <a:lnTo>
                      <a:pt x="714565" y="9239"/>
                    </a:lnTo>
                    <a:lnTo>
                      <a:pt x="726924" y="7334"/>
                    </a:lnTo>
                    <a:lnTo>
                      <a:pt x="736854" y="3143"/>
                    </a:lnTo>
                    <a:lnTo>
                      <a:pt x="736854" y="2381"/>
                    </a:lnTo>
                    <a:lnTo>
                      <a:pt x="736854" y="1619"/>
                    </a:lnTo>
                    <a:lnTo>
                      <a:pt x="724733" y="416"/>
                    </a:lnTo>
                    <a:lnTo>
                      <a:pt x="712469" y="0"/>
                    </a:lnTo>
                    <a:lnTo>
                      <a:pt x="700206" y="11"/>
                    </a:lnTo>
                    <a:lnTo>
                      <a:pt x="688086" y="95"/>
                    </a:lnTo>
                    <a:lnTo>
                      <a:pt x="674346" y="95"/>
                    </a:lnTo>
                    <a:lnTo>
                      <a:pt x="663892" y="95"/>
                    </a:lnTo>
                    <a:lnTo>
                      <a:pt x="654867" y="95"/>
                    </a:lnTo>
                    <a:lnTo>
                      <a:pt x="645414" y="95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3" name="Google Shape;3003;g2f62218c973_0_298"/>
              <p:cNvSpPr/>
              <p:nvPr/>
            </p:nvSpPr>
            <p:spPr>
              <a:xfrm>
                <a:off x="8765285" y="5217413"/>
                <a:ext cx="773429" cy="94614"/>
              </a:xfrm>
              <a:custGeom>
                <a:rect b="b" l="l" r="r" t="t"/>
                <a:pathLst>
                  <a:path extrusionOk="0" h="94614" w="773429">
                    <a:moveTo>
                      <a:pt x="11429" y="89154"/>
                    </a:moveTo>
                    <a:lnTo>
                      <a:pt x="7619" y="89154"/>
                    </a:lnTo>
                    <a:lnTo>
                      <a:pt x="3809" y="89154"/>
                    </a:lnTo>
                    <a:lnTo>
                      <a:pt x="0" y="89154"/>
                    </a:lnTo>
                    <a:lnTo>
                      <a:pt x="9834" y="89963"/>
                    </a:lnTo>
                    <a:lnTo>
                      <a:pt x="19811" y="91059"/>
                    </a:lnTo>
                    <a:lnTo>
                      <a:pt x="29789" y="92154"/>
                    </a:lnTo>
                    <a:lnTo>
                      <a:pt x="39623" y="92964"/>
                    </a:lnTo>
                    <a:lnTo>
                      <a:pt x="67055" y="93809"/>
                    </a:lnTo>
                    <a:lnTo>
                      <a:pt x="94487" y="94011"/>
                    </a:lnTo>
                    <a:lnTo>
                      <a:pt x="121919" y="93499"/>
                    </a:lnTo>
                    <a:lnTo>
                      <a:pt x="149351" y="92202"/>
                    </a:lnTo>
                    <a:lnTo>
                      <a:pt x="193357" y="88141"/>
                    </a:lnTo>
                    <a:lnTo>
                      <a:pt x="237362" y="83153"/>
                    </a:lnTo>
                    <a:lnTo>
                      <a:pt x="281368" y="77735"/>
                    </a:lnTo>
                    <a:lnTo>
                      <a:pt x="325373" y="72390"/>
                    </a:lnTo>
                    <a:lnTo>
                      <a:pt x="371665" y="66936"/>
                    </a:lnTo>
                    <a:lnTo>
                      <a:pt x="417956" y="61912"/>
                    </a:lnTo>
                    <a:lnTo>
                      <a:pt x="464248" y="57173"/>
                    </a:lnTo>
                    <a:lnTo>
                      <a:pt x="510539" y="52578"/>
                    </a:lnTo>
                    <a:lnTo>
                      <a:pt x="545972" y="49125"/>
                    </a:lnTo>
                    <a:lnTo>
                      <a:pt x="581405" y="45529"/>
                    </a:lnTo>
                    <a:lnTo>
                      <a:pt x="652271" y="37338"/>
                    </a:lnTo>
                    <a:lnTo>
                      <a:pt x="696658" y="31242"/>
                    </a:lnTo>
                    <a:lnTo>
                      <a:pt x="739901" y="22859"/>
                    </a:lnTo>
                    <a:lnTo>
                      <a:pt x="745593" y="21728"/>
                    </a:lnTo>
                    <a:lnTo>
                      <a:pt x="755141" y="19526"/>
                    </a:lnTo>
                    <a:lnTo>
                      <a:pt x="764119" y="16323"/>
                    </a:lnTo>
                    <a:lnTo>
                      <a:pt x="768095" y="12192"/>
                    </a:lnTo>
                    <a:lnTo>
                      <a:pt x="768095" y="9143"/>
                    </a:lnTo>
                    <a:lnTo>
                      <a:pt x="765047" y="7619"/>
                    </a:lnTo>
                    <a:lnTo>
                      <a:pt x="763523" y="5333"/>
                    </a:lnTo>
                    <a:lnTo>
                      <a:pt x="766571" y="3047"/>
                    </a:lnTo>
                    <a:lnTo>
                      <a:pt x="767333" y="2285"/>
                    </a:lnTo>
                    <a:lnTo>
                      <a:pt x="773429" y="0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4" name="Google Shape;3004;g2f62218c973_0_298"/>
              <p:cNvSpPr/>
              <p:nvPr/>
            </p:nvSpPr>
            <p:spPr>
              <a:xfrm>
                <a:off x="9561575" y="5205983"/>
                <a:ext cx="21590" cy="5714"/>
              </a:xfrm>
              <a:custGeom>
                <a:rect b="b" l="l" r="r" t="t"/>
                <a:pathLst>
                  <a:path extrusionOk="0" h="5714" w="21590">
                    <a:moveTo>
                      <a:pt x="21335" y="5333"/>
                    </a:moveTo>
                    <a:lnTo>
                      <a:pt x="9143" y="2285"/>
                    </a:lnTo>
                    <a:lnTo>
                      <a:pt x="6857" y="1523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05" name="Google Shape;3005;g2f62218c973_0_298"/>
            <p:cNvGrpSpPr/>
            <p:nvPr/>
          </p:nvGrpSpPr>
          <p:grpSpPr>
            <a:xfrm>
              <a:off x="4130040" y="5504389"/>
              <a:ext cx="260616" cy="186239"/>
              <a:chOff x="4130040" y="5504389"/>
              <a:chExt cx="260616" cy="186239"/>
            </a:xfrm>
          </p:grpSpPr>
          <p:sp>
            <p:nvSpPr>
              <p:cNvPr id="3006" name="Google Shape;3006;g2f62218c973_0_298"/>
              <p:cNvSpPr/>
              <p:nvPr/>
            </p:nvSpPr>
            <p:spPr>
              <a:xfrm>
                <a:off x="4144518" y="5548884"/>
                <a:ext cx="14604" cy="72389"/>
              </a:xfrm>
              <a:custGeom>
                <a:rect b="b" l="l" r="r" t="t"/>
                <a:pathLst>
                  <a:path extrusionOk="0" h="72389" w="14604">
                    <a:moveTo>
                      <a:pt x="0" y="0"/>
                    </a:moveTo>
                    <a:lnTo>
                      <a:pt x="9144" y="41909"/>
                    </a:lnTo>
                    <a:lnTo>
                      <a:pt x="11430" y="48767"/>
                    </a:lnTo>
                    <a:lnTo>
                      <a:pt x="12192" y="57911"/>
                    </a:lnTo>
                    <a:lnTo>
                      <a:pt x="12192" y="60959"/>
                    </a:lnTo>
                    <a:lnTo>
                      <a:pt x="14478" y="70865"/>
                    </a:lnTo>
                    <a:lnTo>
                      <a:pt x="11430" y="72389"/>
                    </a:lnTo>
                    <a:lnTo>
                      <a:pt x="10668" y="71627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7" name="Google Shape;3007;g2f62218c973_0_298"/>
              <p:cNvSpPr/>
              <p:nvPr/>
            </p:nvSpPr>
            <p:spPr>
              <a:xfrm>
                <a:off x="4130040" y="5508498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809"/>
                    </a:moveTo>
                    <a:lnTo>
                      <a:pt x="0" y="12191"/>
                    </a:lnTo>
                    <a:lnTo>
                      <a:pt x="3809" y="15239"/>
                    </a:lnTo>
                    <a:lnTo>
                      <a:pt x="12191" y="15239"/>
                    </a:lnTo>
                    <a:lnTo>
                      <a:pt x="15239" y="12191"/>
                    </a:lnTo>
                    <a:lnTo>
                      <a:pt x="15239" y="7619"/>
                    </a:lnTo>
                    <a:lnTo>
                      <a:pt x="15239" y="3809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09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08" name="Google Shape;3008;g2f62218c973_0_298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4197096" y="5504389"/>
                <a:ext cx="193560" cy="1862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09" name="Google Shape;3009;g2f62218c973_0_298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4854689" y="5374373"/>
              <a:ext cx="129565" cy="24538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10" name="Google Shape;3010;g2f62218c973_0_298"/>
            <p:cNvGrpSpPr/>
            <p:nvPr/>
          </p:nvGrpSpPr>
          <p:grpSpPr>
            <a:xfrm>
              <a:off x="5151392" y="5380481"/>
              <a:ext cx="119373" cy="300989"/>
              <a:chOff x="5151392" y="5380481"/>
              <a:chExt cx="119373" cy="300989"/>
            </a:xfrm>
          </p:grpSpPr>
          <p:pic>
            <p:nvPicPr>
              <p:cNvPr id="3011" name="Google Shape;3011;g2f62218c973_0_298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5151392" y="5449049"/>
                <a:ext cx="119373" cy="133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12" name="Google Shape;3012;g2f62218c973_0_298"/>
              <p:cNvSpPr/>
              <p:nvPr/>
            </p:nvSpPr>
            <p:spPr>
              <a:xfrm>
                <a:off x="5184647" y="5380481"/>
                <a:ext cx="46989" cy="300989"/>
              </a:xfrm>
              <a:custGeom>
                <a:rect b="b" l="l" r="r" t="t"/>
                <a:pathLst>
                  <a:path extrusionOk="0" h="300989" w="46989">
                    <a:moveTo>
                      <a:pt x="46481" y="0"/>
                    </a:moveTo>
                    <a:lnTo>
                      <a:pt x="41719" y="16704"/>
                    </a:lnTo>
                    <a:lnTo>
                      <a:pt x="39242" y="33051"/>
                    </a:lnTo>
                    <a:lnTo>
                      <a:pt x="37909" y="49827"/>
                    </a:lnTo>
                    <a:lnTo>
                      <a:pt x="36575" y="67817"/>
                    </a:lnTo>
                    <a:lnTo>
                      <a:pt x="32861" y="95238"/>
                    </a:lnTo>
                    <a:lnTo>
                      <a:pt x="28574" y="122586"/>
                    </a:lnTo>
                    <a:lnTo>
                      <a:pt x="23717" y="149792"/>
                    </a:lnTo>
                    <a:lnTo>
                      <a:pt x="18287" y="176783"/>
                    </a:lnTo>
                    <a:lnTo>
                      <a:pt x="13858" y="200227"/>
                    </a:lnTo>
                    <a:lnTo>
                      <a:pt x="5857" y="247399"/>
                    </a:lnTo>
                    <a:lnTo>
                      <a:pt x="571" y="285464"/>
                    </a:lnTo>
                    <a:lnTo>
                      <a:pt x="0" y="300227"/>
                    </a:lnTo>
                    <a:lnTo>
                      <a:pt x="0" y="300989"/>
                    </a:lnTo>
                    <a:lnTo>
                      <a:pt x="761" y="299465"/>
                    </a:lnTo>
                    <a:lnTo>
                      <a:pt x="1523" y="297179"/>
                    </a:lnTo>
                    <a:lnTo>
                      <a:pt x="2285" y="295655"/>
                    </a:lnTo>
                    <a:lnTo>
                      <a:pt x="3047" y="293369"/>
                    </a:lnTo>
                    <a:lnTo>
                      <a:pt x="4571" y="291083"/>
                    </a:lnTo>
                    <a:lnTo>
                      <a:pt x="5333" y="288035"/>
                    </a:lnTo>
                    <a:lnTo>
                      <a:pt x="6857" y="281939"/>
                    </a:lnTo>
                    <a:lnTo>
                      <a:pt x="7619" y="275843"/>
                    </a:lnTo>
                    <a:lnTo>
                      <a:pt x="7619" y="26898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013" name="Google Shape;3013;g2f62218c973_0_298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5642597" y="5252453"/>
              <a:ext cx="169951" cy="3040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4" name="Google Shape;3014;g2f62218c973_0_298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5933681" y="5401805"/>
              <a:ext cx="249199" cy="117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5" name="Google Shape;3015;g2f62218c973_0_298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6305537" y="5243976"/>
              <a:ext cx="232328" cy="268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6" name="Google Shape;3016;g2f62218c973_0_298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6946689" y="5305031"/>
              <a:ext cx="384573" cy="17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7" name="Google Shape;3017;g2f62218c973_0_298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7584173" y="5217401"/>
              <a:ext cx="390931" cy="1943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18" name="Google Shape;3018;g2f62218c973_0_298"/>
            <p:cNvGrpSpPr/>
            <p:nvPr/>
          </p:nvGrpSpPr>
          <p:grpSpPr>
            <a:xfrm>
              <a:off x="8648687" y="5003279"/>
              <a:ext cx="859561" cy="231673"/>
              <a:chOff x="8648687" y="5003279"/>
              <a:chExt cx="859561" cy="231673"/>
            </a:xfrm>
          </p:grpSpPr>
          <p:pic>
            <p:nvPicPr>
              <p:cNvPr id="3019" name="Google Shape;3019;g2f62218c973_0_298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8648687" y="5065763"/>
                <a:ext cx="100609" cy="16766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0" name="Google Shape;3020;g2f62218c973_0_298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8769083" y="5106149"/>
                <a:ext cx="101371" cy="1288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1" name="Google Shape;3021;g2f62218c973_0_298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8890622" y="5063477"/>
                <a:ext cx="219100" cy="1516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2" name="Google Shape;3022;g2f62218c973_0_298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9142725" y="5045284"/>
                <a:ext cx="124731" cy="12213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3" name="Google Shape;3023;g2f62218c973_0_298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9310865" y="5025282"/>
                <a:ext cx="84607" cy="1182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4" name="Google Shape;3024;g2f62218c973_0_298"/>
              <p:cNvPicPr preferRelativeResize="0"/>
              <p:nvPr/>
            </p:nvPicPr>
            <p:blipFill rotWithShape="1">
              <a:blip r:embed="rId53">
                <a:alphaModFix/>
              </a:blip>
              <a:srcRect b="0" l="0" r="0" t="0"/>
              <a:stretch/>
            </p:blipFill>
            <p:spPr>
              <a:xfrm>
                <a:off x="9418307" y="5003279"/>
                <a:ext cx="89941" cy="1440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25" name="Google Shape;3025;g2f62218c973_0_298"/>
            <p:cNvGrpSpPr/>
            <p:nvPr/>
          </p:nvGrpSpPr>
          <p:grpSpPr>
            <a:xfrm>
              <a:off x="5490959" y="5902439"/>
              <a:ext cx="528662" cy="287204"/>
              <a:chOff x="5490959" y="5902439"/>
              <a:chExt cx="528662" cy="287204"/>
            </a:xfrm>
          </p:grpSpPr>
          <p:pic>
            <p:nvPicPr>
              <p:cNvPr id="3026" name="Google Shape;3026;g2f62218c973_0_298"/>
              <p:cNvPicPr preferRelativeResize="0"/>
              <p:nvPr/>
            </p:nvPicPr>
            <p:blipFill rotWithShape="1">
              <a:blip r:embed="rId54">
                <a:alphaModFix/>
              </a:blip>
              <a:srcRect b="0" l="0" r="0" t="0"/>
              <a:stretch/>
            </p:blipFill>
            <p:spPr>
              <a:xfrm>
                <a:off x="5490959" y="5992355"/>
                <a:ext cx="108991" cy="1684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7" name="Google Shape;3027;g2f62218c973_0_298"/>
              <p:cNvPicPr preferRelativeResize="0"/>
              <p:nvPr/>
            </p:nvPicPr>
            <p:blipFill rotWithShape="1">
              <a:blip r:embed="rId55">
                <a:alphaModFix/>
              </a:blip>
              <a:srcRect b="0" l="0" r="0" t="0"/>
              <a:stretch/>
            </p:blipFill>
            <p:spPr>
              <a:xfrm>
                <a:off x="5622106" y="5951969"/>
                <a:ext cx="220160" cy="2376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8" name="Google Shape;3028;g2f62218c973_0_298"/>
              <p:cNvPicPr preferRelativeResize="0"/>
              <p:nvPr/>
            </p:nvPicPr>
            <p:blipFill rotWithShape="1">
              <a:blip r:embed="rId56">
                <a:alphaModFix/>
              </a:blip>
              <a:srcRect b="0" l="0" r="0" t="0"/>
              <a:stretch/>
            </p:blipFill>
            <p:spPr>
              <a:xfrm>
                <a:off x="5873483" y="5902439"/>
                <a:ext cx="146138" cy="2072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29" name="Google Shape;3029;g2f62218c973_0_298"/>
            <p:cNvSpPr/>
            <p:nvPr/>
          </p:nvSpPr>
          <p:spPr>
            <a:xfrm>
              <a:off x="6076950" y="5871209"/>
              <a:ext cx="81279" cy="257810"/>
            </a:xfrm>
            <a:custGeom>
              <a:rect b="b" l="l" r="r" t="t"/>
              <a:pathLst>
                <a:path extrusionOk="0" h="257810" w="81279">
                  <a:moveTo>
                    <a:pt x="0" y="0"/>
                  </a:moveTo>
                  <a:lnTo>
                    <a:pt x="33432" y="20788"/>
                  </a:lnTo>
                  <a:lnTo>
                    <a:pt x="64579" y="56006"/>
                  </a:lnTo>
                  <a:lnTo>
                    <a:pt x="81057" y="106501"/>
                  </a:lnTo>
                  <a:lnTo>
                    <a:pt x="80962" y="126206"/>
                  </a:lnTo>
                  <a:lnTo>
                    <a:pt x="71628" y="163829"/>
                  </a:lnTo>
                  <a:lnTo>
                    <a:pt x="52006" y="200882"/>
                  </a:lnTo>
                  <a:lnTo>
                    <a:pt x="26670" y="233934"/>
                  </a:lnTo>
                  <a:lnTo>
                    <a:pt x="10918" y="251829"/>
                  </a:lnTo>
                  <a:lnTo>
                    <a:pt x="5334" y="257556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g2f62218c973_0_298"/>
            <p:cNvSpPr/>
            <p:nvPr/>
          </p:nvSpPr>
          <p:spPr>
            <a:xfrm>
              <a:off x="6307073" y="5977890"/>
              <a:ext cx="70485" cy="1270"/>
            </a:xfrm>
            <a:custGeom>
              <a:rect b="b" l="l" r="r" t="t"/>
              <a:pathLst>
                <a:path extrusionOk="0" h="1270" w="70485">
                  <a:moveTo>
                    <a:pt x="0" y="0"/>
                  </a:moveTo>
                  <a:lnTo>
                    <a:pt x="10739" y="869"/>
                  </a:lnTo>
                  <a:lnTo>
                    <a:pt x="21336" y="1238"/>
                  </a:lnTo>
                  <a:lnTo>
                    <a:pt x="31932" y="1178"/>
                  </a:lnTo>
                  <a:lnTo>
                    <a:pt x="42672" y="761"/>
                  </a:lnTo>
                  <a:lnTo>
                    <a:pt x="49530" y="642"/>
                  </a:lnTo>
                  <a:lnTo>
                    <a:pt x="56387" y="380"/>
                  </a:lnTo>
                  <a:lnTo>
                    <a:pt x="63245" y="119"/>
                  </a:lnTo>
                  <a:lnTo>
                    <a:pt x="70104" y="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g2f62218c973_0_298"/>
            <p:cNvSpPr/>
            <p:nvPr/>
          </p:nvSpPr>
          <p:spPr>
            <a:xfrm>
              <a:off x="6323076" y="6038850"/>
              <a:ext cx="55879" cy="2539"/>
            </a:xfrm>
            <a:custGeom>
              <a:rect b="b" l="l" r="r" t="t"/>
              <a:pathLst>
                <a:path extrusionOk="0" h="2539" w="55879">
                  <a:moveTo>
                    <a:pt x="0" y="0"/>
                  </a:moveTo>
                  <a:lnTo>
                    <a:pt x="10048" y="1000"/>
                  </a:lnTo>
                  <a:lnTo>
                    <a:pt x="19812" y="1714"/>
                  </a:lnTo>
                  <a:lnTo>
                    <a:pt x="29575" y="2143"/>
                  </a:lnTo>
                  <a:lnTo>
                    <a:pt x="39624" y="2286"/>
                  </a:lnTo>
                  <a:lnTo>
                    <a:pt x="44196" y="2286"/>
                  </a:lnTo>
                  <a:lnTo>
                    <a:pt x="54102" y="1524"/>
                  </a:lnTo>
                  <a:lnTo>
                    <a:pt x="55626" y="762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32" name="Google Shape;3032;g2f62218c973_0_298"/>
            <p:cNvGrpSpPr/>
            <p:nvPr/>
          </p:nvGrpSpPr>
          <p:grpSpPr>
            <a:xfrm>
              <a:off x="6671297" y="5720321"/>
              <a:ext cx="440461" cy="428003"/>
              <a:chOff x="6671297" y="5720321"/>
              <a:chExt cx="440461" cy="428003"/>
            </a:xfrm>
          </p:grpSpPr>
          <p:pic>
            <p:nvPicPr>
              <p:cNvPr id="3033" name="Google Shape;3033;g2f62218c973_0_298"/>
              <p:cNvPicPr preferRelativeResize="0"/>
              <p:nvPr/>
            </p:nvPicPr>
            <p:blipFill rotWithShape="1">
              <a:blip r:embed="rId57">
                <a:alphaModFix/>
              </a:blip>
              <a:srcRect b="0" l="0" r="0" t="0"/>
              <a:stretch/>
            </p:blipFill>
            <p:spPr>
              <a:xfrm>
                <a:off x="6671297" y="5912154"/>
                <a:ext cx="110610" cy="1640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34" name="Google Shape;3034;g2f62218c973_0_298"/>
              <p:cNvSpPr/>
              <p:nvPr/>
            </p:nvSpPr>
            <p:spPr>
              <a:xfrm>
                <a:off x="6710934" y="5849874"/>
                <a:ext cx="43815" cy="298450"/>
              </a:xfrm>
              <a:custGeom>
                <a:rect b="b" l="l" r="r" t="t"/>
                <a:pathLst>
                  <a:path extrusionOk="0" h="298450" w="43815">
                    <a:moveTo>
                      <a:pt x="43433" y="0"/>
                    </a:moveTo>
                    <a:lnTo>
                      <a:pt x="33968" y="14061"/>
                    </a:lnTo>
                    <a:lnTo>
                      <a:pt x="30003" y="28479"/>
                    </a:lnTo>
                    <a:lnTo>
                      <a:pt x="28753" y="44469"/>
                    </a:lnTo>
                    <a:lnTo>
                      <a:pt x="27431" y="63246"/>
                    </a:lnTo>
                    <a:lnTo>
                      <a:pt x="24241" y="93083"/>
                    </a:lnTo>
                    <a:lnTo>
                      <a:pt x="21335" y="123063"/>
                    </a:lnTo>
                    <a:lnTo>
                      <a:pt x="18430" y="153042"/>
                    </a:lnTo>
                    <a:lnTo>
                      <a:pt x="15239" y="182880"/>
                    </a:lnTo>
                    <a:lnTo>
                      <a:pt x="12382" y="205859"/>
                    </a:lnTo>
                    <a:lnTo>
                      <a:pt x="9524" y="228981"/>
                    </a:lnTo>
                    <a:lnTo>
                      <a:pt x="6667" y="252102"/>
                    </a:lnTo>
                    <a:lnTo>
                      <a:pt x="3809" y="275082"/>
                    </a:lnTo>
                    <a:lnTo>
                      <a:pt x="3809" y="276606"/>
                    </a:lnTo>
                    <a:lnTo>
                      <a:pt x="0" y="294894"/>
                    </a:lnTo>
                    <a:lnTo>
                      <a:pt x="761" y="297180"/>
                    </a:lnTo>
                    <a:lnTo>
                      <a:pt x="3047" y="297834"/>
                    </a:lnTo>
                    <a:lnTo>
                      <a:pt x="5333" y="292131"/>
                    </a:lnTo>
                    <a:lnTo>
                      <a:pt x="7619" y="283999"/>
                    </a:lnTo>
                    <a:lnTo>
                      <a:pt x="9905" y="27736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35" name="Google Shape;3035;g2f62218c973_0_298"/>
              <p:cNvPicPr preferRelativeResize="0"/>
              <p:nvPr/>
            </p:nvPicPr>
            <p:blipFill rotWithShape="1">
              <a:blip r:embed="rId58">
                <a:alphaModFix/>
              </a:blip>
              <a:srcRect b="0" l="0" r="0" t="0"/>
              <a:stretch/>
            </p:blipFill>
            <p:spPr>
              <a:xfrm>
                <a:off x="6823697" y="5720321"/>
                <a:ext cx="288061" cy="3683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36" name="Google Shape;3036;g2f62218c973_0_298"/>
            <p:cNvGrpSpPr/>
            <p:nvPr/>
          </p:nvGrpSpPr>
          <p:grpSpPr>
            <a:xfrm>
              <a:off x="7214603" y="5739384"/>
              <a:ext cx="426097" cy="318528"/>
              <a:chOff x="7214603" y="5739384"/>
              <a:chExt cx="426097" cy="318528"/>
            </a:xfrm>
          </p:grpSpPr>
          <p:pic>
            <p:nvPicPr>
              <p:cNvPr id="3037" name="Google Shape;3037;g2f62218c973_0_298"/>
              <p:cNvPicPr preferRelativeResize="0"/>
              <p:nvPr/>
            </p:nvPicPr>
            <p:blipFill rotWithShape="1">
              <a:blip r:embed="rId59">
                <a:alphaModFix/>
              </a:blip>
              <a:srcRect b="0" l="0" r="0" t="0"/>
              <a:stretch/>
            </p:blipFill>
            <p:spPr>
              <a:xfrm>
                <a:off x="7214603" y="5816333"/>
                <a:ext cx="94513" cy="2415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38" name="Google Shape;3038;g2f62218c973_0_298"/>
              <p:cNvPicPr preferRelativeResize="0"/>
              <p:nvPr/>
            </p:nvPicPr>
            <p:blipFill rotWithShape="1">
              <a:blip r:embed="rId60">
                <a:alphaModFix/>
              </a:blip>
              <a:srcRect b="0" l="0" r="0" t="0"/>
              <a:stretch/>
            </p:blipFill>
            <p:spPr>
              <a:xfrm>
                <a:off x="7337082" y="5791949"/>
                <a:ext cx="196061" cy="220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39" name="Google Shape;3039;g2f62218c973_0_298"/>
              <p:cNvSpPr/>
              <p:nvPr/>
            </p:nvSpPr>
            <p:spPr>
              <a:xfrm>
                <a:off x="7546085" y="5739384"/>
                <a:ext cx="94615" cy="297179"/>
              </a:xfrm>
              <a:custGeom>
                <a:rect b="b" l="l" r="r" t="t"/>
                <a:pathLst>
                  <a:path extrusionOk="0" h="297179" w="94615">
                    <a:moveTo>
                      <a:pt x="38861" y="0"/>
                    </a:moveTo>
                    <a:lnTo>
                      <a:pt x="68651" y="42433"/>
                    </a:lnTo>
                    <a:lnTo>
                      <a:pt x="84093" y="81557"/>
                    </a:lnTo>
                    <a:lnTo>
                      <a:pt x="93023" y="127896"/>
                    </a:lnTo>
                    <a:lnTo>
                      <a:pt x="94487" y="151638"/>
                    </a:lnTo>
                    <a:lnTo>
                      <a:pt x="93940" y="174283"/>
                    </a:lnTo>
                    <a:lnTo>
                      <a:pt x="83129" y="216146"/>
                    </a:lnTo>
                    <a:lnTo>
                      <a:pt x="63877" y="250626"/>
                    </a:lnTo>
                    <a:lnTo>
                      <a:pt x="28193" y="287274"/>
                    </a:lnTo>
                    <a:lnTo>
                      <a:pt x="7834" y="296703"/>
                    </a:lnTo>
                    <a:lnTo>
                      <a:pt x="0" y="29489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0" name="Google Shape;3040;g2f62218c973_0_298"/>
            <p:cNvGrpSpPr/>
            <p:nvPr/>
          </p:nvGrpSpPr>
          <p:grpSpPr>
            <a:xfrm>
              <a:off x="8640508" y="5444489"/>
              <a:ext cx="692976" cy="249936"/>
              <a:chOff x="8640508" y="5444489"/>
              <a:chExt cx="692976" cy="249936"/>
            </a:xfrm>
          </p:grpSpPr>
          <p:sp>
            <p:nvSpPr>
              <p:cNvPr id="3041" name="Google Shape;3041;g2f62218c973_0_298"/>
              <p:cNvSpPr/>
              <p:nvPr/>
            </p:nvSpPr>
            <p:spPr>
              <a:xfrm>
                <a:off x="8640508" y="5483542"/>
                <a:ext cx="69215" cy="150495"/>
              </a:xfrm>
              <a:custGeom>
                <a:rect b="b" l="l" r="r" t="t"/>
                <a:pathLst>
                  <a:path extrusionOk="0" h="150495" w="69215">
                    <a:moveTo>
                      <a:pt x="50863" y="10477"/>
                    </a:moveTo>
                    <a:lnTo>
                      <a:pt x="41481" y="3810"/>
                    </a:lnTo>
                    <a:lnTo>
                      <a:pt x="34099" y="0"/>
                    </a:lnTo>
                    <a:lnTo>
                      <a:pt x="27289" y="1047"/>
                    </a:lnTo>
                    <a:lnTo>
                      <a:pt x="6762" y="39433"/>
                    </a:lnTo>
                    <a:lnTo>
                      <a:pt x="166" y="88415"/>
                    </a:lnTo>
                    <a:lnTo>
                      <a:pt x="0" y="105346"/>
                    </a:lnTo>
                    <a:lnTo>
                      <a:pt x="2405" y="121705"/>
                    </a:lnTo>
                    <a:lnTo>
                      <a:pt x="8953" y="136207"/>
                    </a:lnTo>
                    <a:lnTo>
                      <a:pt x="16978" y="143482"/>
                    </a:lnTo>
                    <a:lnTo>
                      <a:pt x="27431" y="148113"/>
                    </a:lnTo>
                    <a:lnTo>
                      <a:pt x="38742" y="150030"/>
                    </a:lnTo>
                    <a:lnTo>
                      <a:pt x="49339" y="149161"/>
                    </a:lnTo>
                    <a:lnTo>
                      <a:pt x="59245" y="143827"/>
                    </a:lnTo>
                    <a:lnTo>
                      <a:pt x="63055" y="142303"/>
                    </a:lnTo>
                    <a:lnTo>
                      <a:pt x="69151" y="136969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2" name="Google Shape;3042;g2f62218c973_0_298"/>
              <p:cNvSpPr/>
              <p:nvPr/>
            </p:nvSpPr>
            <p:spPr>
              <a:xfrm>
                <a:off x="8720995" y="5532119"/>
                <a:ext cx="57150" cy="86360"/>
              </a:xfrm>
              <a:custGeom>
                <a:rect b="b" l="l" r="r" t="t"/>
                <a:pathLst>
                  <a:path extrusionOk="0" h="86360" w="57150">
                    <a:moveTo>
                      <a:pt x="3905" y="15239"/>
                    </a:moveTo>
                    <a:lnTo>
                      <a:pt x="845" y="28217"/>
                    </a:lnTo>
                    <a:lnTo>
                      <a:pt x="0" y="39623"/>
                    </a:lnTo>
                    <a:lnTo>
                      <a:pt x="1869" y="51030"/>
                    </a:lnTo>
                    <a:lnTo>
                      <a:pt x="23026" y="83510"/>
                    </a:lnTo>
                    <a:lnTo>
                      <a:pt x="31337" y="86105"/>
                    </a:lnTo>
                    <a:lnTo>
                      <a:pt x="39421" y="85498"/>
                    </a:lnTo>
                    <a:lnTo>
                      <a:pt x="46291" y="81819"/>
                    </a:lnTo>
                    <a:lnTo>
                      <a:pt x="51589" y="75711"/>
                    </a:lnTo>
                    <a:lnTo>
                      <a:pt x="54959" y="67817"/>
                    </a:lnTo>
                    <a:lnTo>
                      <a:pt x="56995" y="56518"/>
                    </a:lnTo>
                    <a:lnTo>
                      <a:pt x="56388" y="44862"/>
                    </a:lnTo>
                    <a:lnTo>
                      <a:pt x="33813" y="9429"/>
                    </a:lnTo>
                    <a:lnTo>
                      <a:pt x="7715" y="0"/>
                    </a:lnTo>
                    <a:lnTo>
                      <a:pt x="6953" y="3047"/>
                    </a:lnTo>
                    <a:lnTo>
                      <a:pt x="6953" y="9143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3" name="Google Shape;3043;g2f62218c973_0_298"/>
              <p:cNvSpPr/>
              <p:nvPr/>
            </p:nvSpPr>
            <p:spPr>
              <a:xfrm>
                <a:off x="8801100" y="5512307"/>
                <a:ext cx="139700" cy="101600"/>
              </a:xfrm>
              <a:custGeom>
                <a:rect b="b" l="l" r="r" t="t"/>
                <a:pathLst>
                  <a:path extrusionOk="0" h="101600" w="139700">
                    <a:moveTo>
                      <a:pt x="0" y="33528"/>
                    </a:moveTo>
                    <a:lnTo>
                      <a:pt x="2988" y="43684"/>
                    </a:lnTo>
                    <a:lnTo>
                      <a:pt x="6191" y="53625"/>
                    </a:lnTo>
                    <a:lnTo>
                      <a:pt x="9536" y="63424"/>
                    </a:lnTo>
                    <a:lnTo>
                      <a:pt x="12954" y="73152"/>
                    </a:lnTo>
                    <a:lnTo>
                      <a:pt x="15240" y="81534"/>
                    </a:lnTo>
                    <a:lnTo>
                      <a:pt x="18288" y="89154"/>
                    </a:lnTo>
                    <a:lnTo>
                      <a:pt x="21336" y="96774"/>
                    </a:lnTo>
                    <a:lnTo>
                      <a:pt x="19812" y="91440"/>
                    </a:lnTo>
                    <a:lnTo>
                      <a:pt x="13989" y="55328"/>
                    </a:lnTo>
                    <a:lnTo>
                      <a:pt x="14478" y="45720"/>
                    </a:lnTo>
                    <a:lnTo>
                      <a:pt x="16002" y="34290"/>
                    </a:lnTo>
                    <a:lnTo>
                      <a:pt x="24384" y="32004"/>
                    </a:lnTo>
                    <a:lnTo>
                      <a:pt x="34290" y="32004"/>
                    </a:lnTo>
                    <a:lnTo>
                      <a:pt x="71377" y="54959"/>
                    </a:lnTo>
                    <a:lnTo>
                      <a:pt x="84582" y="79248"/>
                    </a:lnTo>
                    <a:lnTo>
                      <a:pt x="82296" y="78486"/>
                    </a:lnTo>
                    <a:lnTo>
                      <a:pt x="81534" y="80772"/>
                    </a:lnTo>
                    <a:lnTo>
                      <a:pt x="72390" y="78486"/>
                    </a:lnTo>
                    <a:lnTo>
                      <a:pt x="70866" y="71628"/>
                    </a:lnTo>
                    <a:lnTo>
                      <a:pt x="68580" y="62484"/>
                    </a:lnTo>
                    <a:lnTo>
                      <a:pt x="66805" y="51054"/>
                    </a:lnTo>
                    <a:lnTo>
                      <a:pt x="66389" y="39052"/>
                    </a:lnTo>
                    <a:lnTo>
                      <a:pt x="67829" y="27336"/>
                    </a:lnTo>
                    <a:lnTo>
                      <a:pt x="102870" y="0"/>
                    </a:lnTo>
                    <a:lnTo>
                      <a:pt x="112859" y="2655"/>
                    </a:lnTo>
                    <a:lnTo>
                      <a:pt x="135802" y="38159"/>
                    </a:lnTo>
                    <a:lnTo>
                      <a:pt x="139446" y="76200"/>
                    </a:lnTo>
                    <a:lnTo>
                      <a:pt x="139434" y="82379"/>
                    </a:lnTo>
                    <a:lnTo>
                      <a:pt x="139350" y="91916"/>
                    </a:lnTo>
                    <a:lnTo>
                      <a:pt x="139124" y="99881"/>
                    </a:lnTo>
                    <a:lnTo>
                      <a:pt x="138684" y="10134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4" name="Google Shape;3044;g2f62218c973_0_298"/>
              <p:cNvSpPr/>
              <p:nvPr/>
            </p:nvSpPr>
            <p:spPr>
              <a:xfrm>
                <a:off x="8964168" y="5458205"/>
                <a:ext cx="91440" cy="236220"/>
              </a:xfrm>
              <a:custGeom>
                <a:rect b="b" l="l" r="r" t="t"/>
                <a:pathLst>
                  <a:path extrusionOk="0" h="236220" w="91440">
                    <a:moveTo>
                      <a:pt x="0" y="0"/>
                    </a:moveTo>
                    <a:lnTo>
                      <a:pt x="964" y="14739"/>
                    </a:lnTo>
                    <a:lnTo>
                      <a:pt x="2571" y="29337"/>
                    </a:lnTo>
                    <a:lnTo>
                      <a:pt x="4607" y="43934"/>
                    </a:lnTo>
                    <a:lnTo>
                      <a:pt x="6858" y="58674"/>
                    </a:lnTo>
                    <a:lnTo>
                      <a:pt x="9906" y="82105"/>
                    </a:lnTo>
                    <a:lnTo>
                      <a:pt x="12382" y="105537"/>
                    </a:lnTo>
                    <a:lnTo>
                      <a:pt x="14573" y="128968"/>
                    </a:lnTo>
                    <a:lnTo>
                      <a:pt x="16764" y="152400"/>
                    </a:lnTo>
                    <a:lnTo>
                      <a:pt x="17954" y="170354"/>
                    </a:lnTo>
                    <a:lnTo>
                      <a:pt x="19431" y="188595"/>
                    </a:lnTo>
                    <a:lnTo>
                      <a:pt x="21478" y="206835"/>
                    </a:lnTo>
                    <a:lnTo>
                      <a:pt x="24384" y="224790"/>
                    </a:lnTo>
                    <a:lnTo>
                      <a:pt x="25146" y="230124"/>
                    </a:lnTo>
                    <a:lnTo>
                      <a:pt x="26670" y="233172"/>
                    </a:lnTo>
                    <a:lnTo>
                      <a:pt x="27432" y="236220"/>
                    </a:lnTo>
                    <a:lnTo>
                      <a:pt x="27277" y="224325"/>
                    </a:lnTo>
                    <a:lnTo>
                      <a:pt x="21776" y="169914"/>
                    </a:lnTo>
                    <a:lnTo>
                      <a:pt x="18954" y="151542"/>
                    </a:lnTo>
                    <a:lnTo>
                      <a:pt x="16561" y="133028"/>
                    </a:lnTo>
                    <a:lnTo>
                      <a:pt x="15240" y="114300"/>
                    </a:lnTo>
                    <a:lnTo>
                      <a:pt x="15132" y="103560"/>
                    </a:lnTo>
                    <a:lnTo>
                      <a:pt x="16097" y="93535"/>
                    </a:lnTo>
                    <a:lnTo>
                      <a:pt x="20062" y="84939"/>
                    </a:lnTo>
                    <a:lnTo>
                      <a:pt x="28956" y="78486"/>
                    </a:lnTo>
                    <a:lnTo>
                      <a:pt x="38397" y="75902"/>
                    </a:lnTo>
                    <a:lnTo>
                      <a:pt x="49625" y="74961"/>
                    </a:lnTo>
                    <a:lnTo>
                      <a:pt x="60995" y="75592"/>
                    </a:lnTo>
                    <a:lnTo>
                      <a:pt x="91440" y="104393"/>
                    </a:lnTo>
                    <a:lnTo>
                      <a:pt x="88046" y="116455"/>
                    </a:lnTo>
                    <a:lnTo>
                      <a:pt x="80295" y="126587"/>
                    </a:lnTo>
                    <a:lnTo>
                      <a:pt x="70115" y="135147"/>
                    </a:lnTo>
                    <a:lnTo>
                      <a:pt x="59436" y="142494"/>
                    </a:lnTo>
                    <a:lnTo>
                      <a:pt x="48994" y="149733"/>
                    </a:lnTo>
                    <a:lnTo>
                      <a:pt x="37623" y="155257"/>
                    </a:lnTo>
                    <a:lnTo>
                      <a:pt x="26110" y="157067"/>
                    </a:lnTo>
                    <a:lnTo>
                      <a:pt x="15240" y="15316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5" name="Google Shape;3045;g2f62218c973_0_298"/>
              <p:cNvSpPr/>
              <p:nvPr/>
            </p:nvSpPr>
            <p:spPr>
              <a:xfrm>
                <a:off x="9085028" y="5490209"/>
                <a:ext cx="122554" cy="99695"/>
              </a:xfrm>
              <a:custGeom>
                <a:rect b="b" l="l" r="r" t="t"/>
                <a:pathLst>
                  <a:path extrusionOk="0" h="99695" w="122554">
                    <a:moveTo>
                      <a:pt x="1821" y="12954"/>
                    </a:moveTo>
                    <a:lnTo>
                      <a:pt x="833" y="24514"/>
                    </a:lnTo>
                    <a:lnTo>
                      <a:pt x="202" y="36290"/>
                    </a:lnTo>
                    <a:lnTo>
                      <a:pt x="0" y="48208"/>
                    </a:lnTo>
                    <a:lnTo>
                      <a:pt x="297" y="60198"/>
                    </a:lnTo>
                    <a:lnTo>
                      <a:pt x="15537" y="96774"/>
                    </a:lnTo>
                    <a:lnTo>
                      <a:pt x="24407" y="99655"/>
                    </a:lnTo>
                    <a:lnTo>
                      <a:pt x="33349" y="98679"/>
                    </a:lnTo>
                    <a:lnTo>
                      <a:pt x="61448" y="66770"/>
                    </a:lnTo>
                    <a:lnTo>
                      <a:pt x="67448" y="21336"/>
                    </a:lnTo>
                    <a:lnTo>
                      <a:pt x="66698" y="11239"/>
                    </a:lnTo>
                    <a:lnTo>
                      <a:pt x="64305" y="2286"/>
                    </a:lnTo>
                    <a:lnTo>
                      <a:pt x="62781" y="762"/>
                    </a:lnTo>
                    <a:lnTo>
                      <a:pt x="62781" y="0"/>
                    </a:lnTo>
                    <a:lnTo>
                      <a:pt x="61257" y="0"/>
                    </a:lnTo>
                    <a:lnTo>
                      <a:pt x="60055" y="8905"/>
                    </a:lnTo>
                    <a:lnTo>
                      <a:pt x="59638" y="17526"/>
                    </a:lnTo>
                    <a:lnTo>
                      <a:pt x="59650" y="26146"/>
                    </a:lnTo>
                    <a:lnTo>
                      <a:pt x="65520" y="70413"/>
                    </a:lnTo>
                    <a:lnTo>
                      <a:pt x="93678" y="90951"/>
                    </a:lnTo>
                    <a:lnTo>
                      <a:pt x="101643" y="89916"/>
                    </a:lnTo>
                    <a:lnTo>
                      <a:pt x="108608" y="86594"/>
                    </a:lnTo>
                    <a:lnTo>
                      <a:pt x="113930" y="81629"/>
                    </a:lnTo>
                    <a:lnTo>
                      <a:pt x="118252" y="75664"/>
                    </a:lnTo>
                    <a:lnTo>
                      <a:pt x="122217" y="6934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6" name="Google Shape;3046;g2f62218c973_0_298"/>
              <p:cNvSpPr/>
              <p:nvPr/>
            </p:nvSpPr>
            <p:spPr>
              <a:xfrm>
                <a:off x="9205722" y="5444489"/>
                <a:ext cx="8890" cy="154939"/>
              </a:xfrm>
              <a:custGeom>
                <a:rect b="b" l="l" r="r" t="t"/>
                <a:pathLst>
                  <a:path extrusionOk="0" h="154939" w="8890">
                    <a:moveTo>
                      <a:pt x="5333" y="17526"/>
                    </a:moveTo>
                    <a:lnTo>
                      <a:pt x="3809" y="11430"/>
                    </a:lnTo>
                    <a:lnTo>
                      <a:pt x="1523" y="6096"/>
                    </a:lnTo>
                    <a:lnTo>
                      <a:pt x="0" y="0"/>
                    </a:lnTo>
                    <a:lnTo>
                      <a:pt x="2285" y="48006"/>
                    </a:lnTo>
                    <a:lnTo>
                      <a:pt x="3964" y="65151"/>
                    </a:lnTo>
                    <a:lnTo>
                      <a:pt x="5429" y="82296"/>
                    </a:lnTo>
                    <a:lnTo>
                      <a:pt x="6465" y="99441"/>
                    </a:lnTo>
                    <a:lnTo>
                      <a:pt x="6857" y="116586"/>
                    </a:lnTo>
                    <a:lnTo>
                      <a:pt x="7417" y="126182"/>
                    </a:lnTo>
                    <a:lnTo>
                      <a:pt x="7905" y="135636"/>
                    </a:lnTo>
                    <a:lnTo>
                      <a:pt x="8251" y="145089"/>
                    </a:lnTo>
                    <a:lnTo>
                      <a:pt x="8381" y="15468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7" name="Google Shape;3047;g2f62218c973_0_298"/>
              <p:cNvSpPr/>
              <p:nvPr/>
            </p:nvSpPr>
            <p:spPr>
              <a:xfrm>
                <a:off x="9206484" y="5504687"/>
                <a:ext cx="127000" cy="74929"/>
              </a:xfrm>
              <a:custGeom>
                <a:rect b="b" l="l" r="r" t="t"/>
                <a:pathLst>
                  <a:path extrusionOk="0" h="74929" w="127000">
                    <a:moveTo>
                      <a:pt x="0" y="1524"/>
                    </a:moveTo>
                    <a:lnTo>
                      <a:pt x="12251" y="1738"/>
                    </a:lnTo>
                    <a:lnTo>
                      <a:pt x="24860" y="2095"/>
                    </a:lnTo>
                    <a:lnTo>
                      <a:pt x="37611" y="2166"/>
                    </a:lnTo>
                    <a:lnTo>
                      <a:pt x="50292" y="1524"/>
                    </a:lnTo>
                    <a:lnTo>
                      <a:pt x="54102" y="762"/>
                    </a:lnTo>
                    <a:lnTo>
                      <a:pt x="58674" y="0"/>
                    </a:lnTo>
                    <a:lnTo>
                      <a:pt x="62484" y="0"/>
                    </a:lnTo>
                    <a:lnTo>
                      <a:pt x="62484" y="5334"/>
                    </a:lnTo>
                    <a:lnTo>
                      <a:pt x="60960" y="9144"/>
                    </a:lnTo>
                    <a:lnTo>
                      <a:pt x="59436" y="15240"/>
                    </a:lnTo>
                    <a:lnTo>
                      <a:pt x="57995" y="23943"/>
                    </a:lnTo>
                    <a:lnTo>
                      <a:pt x="57054" y="32861"/>
                    </a:lnTo>
                    <a:lnTo>
                      <a:pt x="56542" y="41921"/>
                    </a:lnTo>
                    <a:lnTo>
                      <a:pt x="56388" y="51054"/>
                    </a:lnTo>
                    <a:lnTo>
                      <a:pt x="56816" y="58804"/>
                    </a:lnTo>
                    <a:lnTo>
                      <a:pt x="58674" y="65627"/>
                    </a:lnTo>
                    <a:lnTo>
                      <a:pt x="62817" y="70877"/>
                    </a:lnTo>
                    <a:lnTo>
                      <a:pt x="70104" y="73914"/>
                    </a:lnTo>
                    <a:lnTo>
                      <a:pt x="80557" y="74485"/>
                    </a:lnTo>
                    <a:lnTo>
                      <a:pt x="90297" y="72199"/>
                    </a:lnTo>
                    <a:lnTo>
                      <a:pt x="99464" y="67913"/>
                    </a:lnTo>
                    <a:lnTo>
                      <a:pt x="108204" y="62484"/>
                    </a:lnTo>
                    <a:lnTo>
                      <a:pt x="118110" y="54864"/>
                    </a:lnTo>
                    <a:lnTo>
                      <a:pt x="121157" y="52578"/>
                    </a:lnTo>
                    <a:lnTo>
                      <a:pt x="126492" y="4648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8" name="Google Shape;3048;g2f62218c973_0_298"/>
              <p:cNvSpPr/>
              <p:nvPr/>
            </p:nvSpPr>
            <p:spPr>
              <a:xfrm>
                <a:off x="9246870" y="5485530"/>
                <a:ext cx="83184" cy="32385"/>
              </a:xfrm>
              <a:custGeom>
                <a:rect b="b" l="l" r="r" t="t"/>
                <a:pathLst>
                  <a:path extrusionOk="0" h="32385" w="83184">
                    <a:moveTo>
                      <a:pt x="28955" y="22205"/>
                    </a:moveTo>
                    <a:lnTo>
                      <a:pt x="41481" y="28896"/>
                    </a:lnTo>
                    <a:lnTo>
                      <a:pt x="52006" y="32301"/>
                    </a:lnTo>
                    <a:lnTo>
                      <a:pt x="62817" y="31420"/>
                    </a:lnTo>
                    <a:lnTo>
                      <a:pt x="76199" y="25253"/>
                    </a:lnTo>
                    <a:lnTo>
                      <a:pt x="81141" y="20788"/>
                    </a:lnTo>
                    <a:lnTo>
                      <a:pt x="83153" y="15823"/>
                    </a:lnTo>
                    <a:lnTo>
                      <a:pt x="81879" y="11001"/>
                    </a:lnTo>
                    <a:lnTo>
                      <a:pt x="76961" y="6965"/>
                    </a:lnTo>
                    <a:lnTo>
                      <a:pt x="64579" y="2357"/>
                    </a:lnTo>
                    <a:lnTo>
                      <a:pt x="51625" y="392"/>
                    </a:lnTo>
                    <a:lnTo>
                      <a:pt x="38385" y="0"/>
                    </a:lnTo>
                    <a:lnTo>
                      <a:pt x="25145" y="107"/>
                    </a:lnTo>
                    <a:lnTo>
                      <a:pt x="18323" y="273"/>
                    </a:lnTo>
                    <a:lnTo>
                      <a:pt x="12287" y="869"/>
                    </a:lnTo>
                    <a:lnTo>
                      <a:pt x="6393" y="2035"/>
                    </a:lnTo>
                    <a:lnTo>
                      <a:pt x="0" y="3917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9" name="Google Shape;3049;g2f62218c973_0_298"/>
            <p:cNvGrpSpPr/>
            <p:nvPr/>
          </p:nvGrpSpPr>
          <p:grpSpPr>
            <a:xfrm>
              <a:off x="9547085" y="5401818"/>
              <a:ext cx="115230" cy="255270"/>
              <a:chOff x="9547085" y="5401818"/>
              <a:chExt cx="115230" cy="255270"/>
            </a:xfrm>
          </p:grpSpPr>
          <p:pic>
            <p:nvPicPr>
              <p:cNvPr id="3050" name="Google Shape;3050;g2f62218c973_0_298"/>
              <p:cNvPicPr preferRelativeResize="0"/>
              <p:nvPr/>
            </p:nvPicPr>
            <p:blipFill rotWithShape="1">
              <a:blip r:embed="rId61">
                <a:alphaModFix/>
              </a:blip>
              <a:srcRect b="0" l="0" r="0" t="0"/>
              <a:stretch/>
            </p:blipFill>
            <p:spPr>
              <a:xfrm>
                <a:off x="9547085" y="5442917"/>
                <a:ext cx="115230" cy="126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51" name="Google Shape;3051;g2f62218c973_0_298"/>
              <p:cNvSpPr/>
              <p:nvPr/>
            </p:nvSpPr>
            <p:spPr>
              <a:xfrm>
                <a:off x="9569196" y="5401818"/>
                <a:ext cx="63500" cy="255270"/>
              </a:xfrm>
              <a:custGeom>
                <a:rect b="b" l="l" r="r" t="t"/>
                <a:pathLst>
                  <a:path extrusionOk="0" h="255270" w="63500">
                    <a:moveTo>
                      <a:pt x="63246" y="0"/>
                    </a:moveTo>
                    <a:lnTo>
                      <a:pt x="57721" y="41814"/>
                    </a:lnTo>
                    <a:lnTo>
                      <a:pt x="51054" y="83058"/>
                    </a:lnTo>
                    <a:lnTo>
                      <a:pt x="40100" y="130587"/>
                    </a:lnTo>
                    <a:lnTo>
                      <a:pt x="27432" y="177546"/>
                    </a:lnTo>
                    <a:lnTo>
                      <a:pt x="22764" y="193548"/>
                    </a:lnTo>
                    <a:lnTo>
                      <a:pt x="18097" y="209550"/>
                    </a:lnTo>
                    <a:lnTo>
                      <a:pt x="13716" y="225552"/>
                    </a:lnTo>
                    <a:lnTo>
                      <a:pt x="9906" y="241554"/>
                    </a:lnTo>
                    <a:lnTo>
                      <a:pt x="8382" y="246126"/>
                    </a:lnTo>
                    <a:lnTo>
                      <a:pt x="7620" y="250698"/>
                    </a:lnTo>
                    <a:lnTo>
                      <a:pt x="6858" y="255270"/>
                    </a:lnTo>
                    <a:lnTo>
                      <a:pt x="5572" y="248769"/>
                    </a:lnTo>
                    <a:lnTo>
                      <a:pt x="4000" y="242697"/>
                    </a:lnTo>
                    <a:lnTo>
                      <a:pt x="2143" y="236624"/>
                    </a:lnTo>
                    <a:lnTo>
                      <a:pt x="0" y="23012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052" name="Google Shape;3052;g2f62218c973_0_298"/>
            <p:cNvPicPr preferRelativeResize="0"/>
            <p:nvPr/>
          </p:nvPicPr>
          <p:blipFill rotWithShape="1">
            <a:blip r:embed="rId62">
              <a:alphaModFix/>
            </a:blip>
            <a:srcRect b="0" l="0" r="0" t="0"/>
            <a:stretch/>
          </p:blipFill>
          <p:spPr>
            <a:xfrm>
              <a:off x="8682215" y="5769089"/>
              <a:ext cx="218719" cy="1512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53" name="Google Shape;3053;g2f62218c973_0_298"/>
            <p:cNvGrpSpPr/>
            <p:nvPr/>
          </p:nvGrpSpPr>
          <p:grpSpPr>
            <a:xfrm>
              <a:off x="9152369" y="5844527"/>
              <a:ext cx="412267" cy="231673"/>
              <a:chOff x="9152369" y="5844527"/>
              <a:chExt cx="412267" cy="231673"/>
            </a:xfrm>
          </p:grpSpPr>
          <p:pic>
            <p:nvPicPr>
              <p:cNvPr id="3054" name="Google Shape;3054;g2f62218c973_0_298"/>
              <p:cNvPicPr preferRelativeResize="0"/>
              <p:nvPr/>
            </p:nvPicPr>
            <p:blipFill rotWithShape="1">
              <a:blip r:embed="rId63">
                <a:alphaModFix/>
              </a:blip>
              <a:srcRect b="0" l="0" r="0" t="0"/>
              <a:stretch/>
            </p:blipFill>
            <p:spPr>
              <a:xfrm>
                <a:off x="9152369" y="5844527"/>
                <a:ext cx="118349" cy="2316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55" name="Google Shape;3055;g2f62218c973_0_298"/>
              <p:cNvSpPr/>
              <p:nvPr/>
            </p:nvSpPr>
            <p:spPr>
              <a:xfrm>
                <a:off x="9321545" y="5897118"/>
                <a:ext cx="50800" cy="12700"/>
              </a:xfrm>
              <a:custGeom>
                <a:rect b="b" l="l" r="r" t="t"/>
                <a:pathLst>
                  <a:path extrusionOk="0" h="12700" w="50800">
                    <a:moveTo>
                      <a:pt x="0" y="5334"/>
                    </a:moveTo>
                    <a:lnTo>
                      <a:pt x="41910" y="2286"/>
                    </a:lnTo>
                    <a:lnTo>
                      <a:pt x="49530" y="0"/>
                    </a:lnTo>
                    <a:lnTo>
                      <a:pt x="50292" y="7620"/>
                    </a:lnTo>
                    <a:lnTo>
                      <a:pt x="50292" y="9144"/>
                    </a:lnTo>
                    <a:lnTo>
                      <a:pt x="50292" y="10668"/>
                    </a:lnTo>
                    <a:lnTo>
                      <a:pt x="50292" y="1219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56" name="Google Shape;3056;g2f62218c973_0_298"/>
              <p:cNvPicPr preferRelativeResize="0"/>
              <p:nvPr/>
            </p:nvPicPr>
            <p:blipFill rotWithShape="1">
              <a:blip r:embed="rId64">
                <a:alphaModFix/>
              </a:blip>
              <a:srcRect b="0" l="0" r="0" t="0"/>
              <a:stretch/>
            </p:blipFill>
            <p:spPr>
              <a:xfrm>
                <a:off x="9315437" y="5852028"/>
                <a:ext cx="249199" cy="1754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57" name="Google Shape;3057;g2f62218c973_0_298"/>
            <p:cNvGrpSpPr/>
            <p:nvPr/>
          </p:nvGrpSpPr>
          <p:grpSpPr>
            <a:xfrm>
              <a:off x="9263633" y="6131051"/>
              <a:ext cx="102615" cy="186054"/>
              <a:chOff x="9263633" y="6131051"/>
              <a:chExt cx="102615" cy="186054"/>
            </a:xfrm>
          </p:grpSpPr>
          <p:sp>
            <p:nvSpPr>
              <p:cNvPr id="3058" name="Google Shape;3058;g2f62218c973_0_298"/>
              <p:cNvSpPr/>
              <p:nvPr/>
            </p:nvSpPr>
            <p:spPr>
              <a:xfrm>
                <a:off x="9263633" y="6131051"/>
                <a:ext cx="6984" cy="186054"/>
              </a:xfrm>
              <a:custGeom>
                <a:rect b="b" l="l" r="r" t="t"/>
                <a:pathLst>
                  <a:path extrusionOk="0" h="186054" w="6984">
                    <a:moveTo>
                      <a:pt x="761" y="0"/>
                    </a:moveTo>
                    <a:lnTo>
                      <a:pt x="59" y="16799"/>
                    </a:lnTo>
                    <a:lnTo>
                      <a:pt x="857" y="33242"/>
                    </a:lnTo>
                    <a:lnTo>
                      <a:pt x="2369" y="49827"/>
                    </a:lnTo>
                    <a:lnTo>
                      <a:pt x="3809" y="67055"/>
                    </a:lnTo>
                    <a:lnTo>
                      <a:pt x="5762" y="89915"/>
                    </a:lnTo>
                    <a:lnTo>
                      <a:pt x="6857" y="112775"/>
                    </a:lnTo>
                    <a:lnTo>
                      <a:pt x="6810" y="135635"/>
                    </a:lnTo>
                    <a:lnTo>
                      <a:pt x="5333" y="158495"/>
                    </a:lnTo>
                    <a:lnTo>
                      <a:pt x="4179" y="165675"/>
                    </a:lnTo>
                    <a:lnTo>
                      <a:pt x="2952" y="172497"/>
                    </a:lnTo>
                    <a:lnTo>
                      <a:pt x="1583" y="179177"/>
                    </a:lnTo>
                    <a:lnTo>
                      <a:pt x="0" y="185927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9" name="Google Shape;3059;g2f62218c973_0_298"/>
              <p:cNvSpPr/>
              <p:nvPr/>
            </p:nvSpPr>
            <p:spPr>
              <a:xfrm>
                <a:off x="9265919" y="6163663"/>
                <a:ext cx="100329" cy="69214"/>
              </a:xfrm>
              <a:custGeom>
                <a:rect b="b" l="l" r="r" t="t"/>
                <a:pathLst>
                  <a:path extrusionOk="0" h="69214" w="100329">
                    <a:moveTo>
                      <a:pt x="15240" y="13108"/>
                    </a:moveTo>
                    <a:lnTo>
                      <a:pt x="51780" y="1000"/>
                    </a:lnTo>
                    <a:lnTo>
                      <a:pt x="75390" y="0"/>
                    </a:lnTo>
                    <a:lnTo>
                      <a:pt x="85344" y="631"/>
                    </a:lnTo>
                    <a:lnTo>
                      <a:pt x="94154" y="3690"/>
                    </a:lnTo>
                    <a:lnTo>
                      <a:pt x="99822" y="10822"/>
                    </a:lnTo>
                    <a:lnTo>
                      <a:pt x="99155" y="21419"/>
                    </a:lnTo>
                    <a:lnTo>
                      <a:pt x="55923" y="53089"/>
                    </a:lnTo>
                    <a:lnTo>
                      <a:pt x="6096" y="68734"/>
                    </a:lnTo>
                    <a:lnTo>
                      <a:pt x="0" y="68734"/>
                    </a:lnTo>
                    <a:lnTo>
                      <a:pt x="6858" y="60352"/>
                    </a:lnTo>
                    <a:lnTo>
                      <a:pt x="9906" y="5578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60" name="Google Shape;3060;g2f62218c973_0_298"/>
            <p:cNvGrpSpPr/>
            <p:nvPr/>
          </p:nvGrpSpPr>
          <p:grpSpPr>
            <a:xfrm>
              <a:off x="9423641" y="6121133"/>
              <a:ext cx="308876" cy="169189"/>
              <a:chOff x="9423641" y="6121133"/>
              <a:chExt cx="308876" cy="169189"/>
            </a:xfrm>
          </p:grpSpPr>
          <p:pic>
            <p:nvPicPr>
              <p:cNvPr id="3061" name="Google Shape;3061;g2f62218c973_0_298"/>
              <p:cNvPicPr preferRelativeResize="0"/>
              <p:nvPr/>
            </p:nvPicPr>
            <p:blipFill rotWithShape="1">
              <a:blip r:embed="rId65">
                <a:alphaModFix/>
              </a:blip>
              <a:srcRect b="0" l="0" r="0" t="0"/>
              <a:stretch/>
            </p:blipFill>
            <p:spPr>
              <a:xfrm>
                <a:off x="9423641" y="6143231"/>
                <a:ext cx="118135" cy="823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2" name="Google Shape;3062;g2f62218c973_0_298"/>
              <p:cNvPicPr preferRelativeResize="0"/>
              <p:nvPr/>
            </p:nvPicPr>
            <p:blipFill rotWithShape="1">
              <a:blip r:embed="rId66">
                <a:alphaModFix/>
              </a:blip>
              <a:srcRect b="0" l="0" r="0" t="0"/>
              <a:stretch/>
            </p:blipFill>
            <p:spPr>
              <a:xfrm>
                <a:off x="9578993" y="6121133"/>
                <a:ext cx="106800" cy="1691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63" name="Google Shape;3063;g2f62218c973_0_298"/>
              <p:cNvSpPr/>
              <p:nvPr/>
            </p:nvSpPr>
            <p:spPr>
              <a:xfrm>
                <a:off x="9718547" y="6198870"/>
                <a:ext cx="13970" cy="3175"/>
              </a:xfrm>
              <a:custGeom>
                <a:rect b="b" l="l" r="r" t="t"/>
                <a:pathLst>
                  <a:path extrusionOk="0" h="3175" w="13970">
                    <a:moveTo>
                      <a:pt x="13716" y="3047"/>
                    </a:moveTo>
                    <a:lnTo>
                      <a:pt x="9144" y="1523"/>
                    </a:lnTo>
                    <a:lnTo>
                      <a:pt x="4572" y="761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67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8" name="Google Shape;3068;g2f62218c973_0_449"/>
          <p:cNvGrpSpPr/>
          <p:nvPr/>
        </p:nvGrpSpPr>
        <p:grpSpPr>
          <a:xfrm>
            <a:off x="304830" y="1142986"/>
            <a:ext cx="9319736" cy="5281825"/>
            <a:chOff x="1062311" y="2020811"/>
            <a:chExt cx="8561999" cy="4405559"/>
          </a:xfrm>
        </p:grpSpPr>
        <p:sp>
          <p:nvSpPr>
            <p:cNvPr id="3069" name="Google Shape;3069;g2f62218c973_0_449"/>
            <p:cNvSpPr/>
            <p:nvPr/>
          </p:nvSpPr>
          <p:spPr>
            <a:xfrm>
              <a:off x="4877561" y="2373629"/>
              <a:ext cx="447039" cy="26035"/>
            </a:xfrm>
            <a:custGeom>
              <a:rect b="b" l="l" r="r" t="t"/>
              <a:pathLst>
                <a:path extrusionOk="0" h="26035" w="447039">
                  <a:moveTo>
                    <a:pt x="0" y="20574"/>
                  </a:moveTo>
                  <a:lnTo>
                    <a:pt x="14751" y="24300"/>
                  </a:lnTo>
                  <a:lnTo>
                    <a:pt x="29432" y="25812"/>
                  </a:lnTo>
                  <a:lnTo>
                    <a:pt x="44255" y="26038"/>
                  </a:lnTo>
                  <a:lnTo>
                    <a:pt x="59436" y="25908"/>
                  </a:lnTo>
                  <a:lnTo>
                    <a:pt x="89154" y="24026"/>
                  </a:lnTo>
                  <a:lnTo>
                    <a:pt x="118872" y="21145"/>
                  </a:lnTo>
                  <a:lnTo>
                    <a:pt x="148590" y="17978"/>
                  </a:lnTo>
                  <a:lnTo>
                    <a:pt x="178308" y="15240"/>
                  </a:lnTo>
                  <a:lnTo>
                    <a:pt x="222313" y="11834"/>
                  </a:lnTo>
                  <a:lnTo>
                    <a:pt x="266319" y="8572"/>
                  </a:lnTo>
                  <a:lnTo>
                    <a:pt x="310324" y="5595"/>
                  </a:lnTo>
                  <a:lnTo>
                    <a:pt x="354330" y="3047"/>
                  </a:lnTo>
                  <a:lnTo>
                    <a:pt x="394335" y="1714"/>
                  </a:lnTo>
                  <a:lnTo>
                    <a:pt x="434340" y="1523"/>
                  </a:lnTo>
                  <a:lnTo>
                    <a:pt x="438150" y="1523"/>
                  </a:lnTo>
                  <a:lnTo>
                    <a:pt x="446531" y="1523"/>
                  </a:lnTo>
                  <a:lnTo>
                    <a:pt x="441959" y="1523"/>
                  </a:lnTo>
                  <a:lnTo>
                    <a:pt x="433268" y="1607"/>
                  </a:lnTo>
                  <a:lnTo>
                    <a:pt x="424433" y="1619"/>
                  </a:lnTo>
                  <a:lnTo>
                    <a:pt x="415599" y="1202"/>
                  </a:lnTo>
                  <a:lnTo>
                    <a:pt x="406908" y="0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g2f62218c973_0_449"/>
            <p:cNvSpPr/>
            <p:nvPr/>
          </p:nvSpPr>
          <p:spPr>
            <a:xfrm>
              <a:off x="5641085" y="2281427"/>
              <a:ext cx="937259" cy="77469"/>
            </a:xfrm>
            <a:custGeom>
              <a:rect b="b" l="l" r="r" t="t"/>
              <a:pathLst>
                <a:path extrusionOk="0" h="77469" w="937259">
                  <a:moveTo>
                    <a:pt x="0" y="76962"/>
                  </a:moveTo>
                  <a:lnTo>
                    <a:pt x="17145" y="76128"/>
                  </a:lnTo>
                  <a:lnTo>
                    <a:pt x="34290" y="74866"/>
                  </a:lnTo>
                  <a:lnTo>
                    <a:pt x="51435" y="73318"/>
                  </a:lnTo>
                  <a:lnTo>
                    <a:pt x="68580" y="71628"/>
                  </a:lnTo>
                  <a:lnTo>
                    <a:pt x="97285" y="68901"/>
                  </a:lnTo>
                  <a:lnTo>
                    <a:pt x="126206" y="66389"/>
                  </a:lnTo>
                  <a:lnTo>
                    <a:pt x="155269" y="64019"/>
                  </a:lnTo>
                  <a:lnTo>
                    <a:pt x="184404" y="61721"/>
                  </a:lnTo>
                  <a:lnTo>
                    <a:pt x="226254" y="57400"/>
                  </a:lnTo>
                  <a:lnTo>
                    <a:pt x="268319" y="53435"/>
                  </a:lnTo>
                  <a:lnTo>
                    <a:pt x="310526" y="49613"/>
                  </a:lnTo>
                  <a:lnTo>
                    <a:pt x="352806" y="45719"/>
                  </a:lnTo>
                  <a:lnTo>
                    <a:pt x="401252" y="41600"/>
                  </a:lnTo>
                  <a:lnTo>
                    <a:pt x="449484" y="37337"/>
                  </a:lnTo>
                  <a:lnTo>
                    <a:pt x="497574" y="33075"/>
                  </a:lnTo>
                  <a:lnTo>
                    <a:pt x="545592" y="28955"/>
                  </a:lnTo>
                  <a:lnTo>
                    <a:pt x="599313" y="24622"/>
                  </a:lnTo>
                  <a:lnTo>
                    <a:pt x="653034" y="20573"/>
                  </a:lnTo>
                  <a:lnTo>
                    <a:pt x="706755" y="16525"/>
                  </a:lnTo>
                  <a:lnTo>
                    <a:pt x="760476" y="12191"/>
                  </a:lnTo>
                  <a:lnTo>
                    <a:pt x="792027" y="9905"/>
                  </a:lnTo>
                  <a:lnTo>
                    <a:pt x="823722" y="7619"/>
                  </a:lnTo>
                  <a:lnTo>
                    <a:pt x="855416" y="5333"/>
                  </a:lnTo>
                  <a:lnTo>
                    <a:pt x="886968" y="3047"/>
                  </a:lnTo>
                  <a:lnTo>
                    <a:pt x="899541" y="2369"/>
                  </a:lnTo>
                  <a:lnTo>
                    <a:pt x="912113" y="1619"/>
                  </a:lnTo>
                  <a:lnTo>
                    <a:pt x="924686" y="1012"/>
                  </a:lnTo>
                  <a:lnTo>
                    <a:pt x="937260" y="761"/>
                  </a:lnTo>
                  <a:lnTo>
                    <a:pt x="935736" y="761"/>
                  </a:lnTo>
                  <a:lnTo>
                    <a:pt x="922782" y="2285"/>
                  </a:lnTo>
                  <a:lnTo>
                    <a:pt x="918972" y="3047"/>
                  </a:lnTo>
                  <a:lnTo>
                    <a:pt x="908804" y="5274"/>
                  </a:lnTo>
                  <a:lnTo>
                    <a:pt x="898779" y="7143"/>
                  </a:lnTo>
                  <a:lnTo>
                    <a:pt x="888753" y="8298"/>
                  </a:lnTo>
                  <a:lnTo>
                    <a:pt x="878586" y="8381"/>
                  </a:lnTo>
                  <a:lnTo>
                    <a:pt x="869441" y="6857"/>
                  </a:lnTo>
                  <a:lnTo>
                    <a:pt x="866394" y="6095"/>
                  </a:lnTo>
                  <a:lnTo>
                    <a:pt x="863346" y="0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g2f62218c973_0_449"/>
            <p:cNvSpPr/>
            <p:nvPr/>
          </p:nvSpPr>
          <p:spPr>
            <a:xfrm>
              <a:off x="6715506" y="2231135"/>
              <a:ext cx="13334" cy="3175"/>
            </a:xfrm>
            <a:custGeom>
              <a:rect b="b" l="l" r="r" t="t"/>
              <a:pathLst>
                <a:path extrusionOk="0" h="3175" w="13334">
                  <a:moveTo>
                    <a:pt x="12953" y="3048"/>
                  </a:moveTo>
                  <a:lnTo>
                    <a:pt x="9143" y="2286"/>
                  </a:lnTo>
                  <a:lnTo>
                    <a:pt x="4571" y="762"/>
                  </a:lnTo>
                  <a:lnTo>
                    <a:pt x="0" y="0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72" name="Google Shape;3072;g2f62218c973_0_4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75713" y="2672416"/>
              <a:ext cx="229387" cy="16680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73" name="Google Shape;3073;g2f62218c973_0_449"/>
            <p:cNvGrpSpPr/>
            <p:nvPr/>
          </p:nvGrpSpPr>
          <p:grpSpPr>
            <a:xfrm>
              <a:off x="8951200" y="2622374"/>
              <a:ext cx="475882" cy="184084"/>
              <a:chOff x="8951200" y="2622374"/>
              <a:chExt cx="475882" cy="184084"/>
            </a:xfrm>
          </p:grpSpPr>
          <p:pic>
            <p:nvPicPr>
              <p:cNvPr id="3074" name="Google Shape;3074;g2f62218c973_0_4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951200" y="2657081"/>
                <a:ext cx="189763" cy="1493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5" name="Google Shape;3075;g2f62218c973_0_44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9173704" y="2654795"/>
                <a:ext cx="138995" cy="998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6" name="Google Shape;3076;g2f62218c973_0_44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334486" y="2622374"/>
                <a:ext cx="92596" cy="1261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77" name="Google Shape;3077;g2f62218c973_0_449"/>
            <p:cNvGrpSpPr/>
            <p:nvPr/>
          </p:nvGrpSpPr>
          <p:grpSpPr>
            <a:xfrm>
              <a:off x="9188183" y="2939545"/>
              <a:ext cx="436127" cy="158878"/>
              <a:chOff x="9188183" y="2939545"/>
              <a:chExt cx="436127" cy="158878"/>
            </a:xfrm>
          </p:grpSpPr>
          <p:pic>
            <p:nvPicPr>
              <p:cNvPr id="3078" name="Google Shape;3078;g2f62218c973_0_44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9188183" y="2939545"/>
                <a:ext cx="151663" cy="1588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9" name="Google Shape;3079;g2f62218c973_0_44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9365729" y="2995314"/>
                <a:ext cx="107467" cy="7479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0" name="Google Shape;3080;g2f62218c973_0_44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9508223" y="2964333"/>
                <a:ext cx="116087" cy="1038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81" name="Google Shape;3081;g2f62218c973_0_449"/>
            <p:cNvGrpSpPr/>
            <p:nvPr/>
          </p:nvGrpSpPr>
          <p:grpSpPr>
            <a:xfrm>
              <a:off x="4453115" y="4043159"/>
              <a:ext cx="719353" cy="228625"/>
              <a:chOff x="4453115" y="4043159"/>
              <a:chExt cx="719353" cy="228625"/>
            </a:xfrm>
          </p:grpSpPr>
          <p:pic>
            <p:nvPicPr>
              <p:cNvPr id="3082" name="Google Shape;3082;g2f62218c973_0_44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453115" y="4050779"/>
                <a:ext cx="154711" cy="2210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3" name="Google Shape;3083;g2f62218c973_0_44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35995" y="4043159"/>
                <a:ext cx="272023" cy="224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4" name="Google Shape;3084;g2f62218c973_0_449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931651" y="4053827"/>
                <a:ext cx="240817" cy="1577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85" name="Google Shape;3085;g2f62218c973_0_449"/>
            <p:cNvGrpSpPr/>
            <p:nvPr/>
          </p:nvGrpSpPr>
          <p:grpSpPr>
            <a:xfrm>
              <a:off x="5391899" y="3955374"/>
              <a:ext cx="586003" cy="217350"/>
              <a:chOff x="5391899" y="3955374"/>
              <a:chExt cx="586003" cy="217350"/>
            </a:xfrm>
          </p:grpSpPr>
          <p:pic>
            <p:nvPicPr>
              <p:cNvPr id="3086" name="Google Shape;3086;g2f62218c973_0_449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391899" y="3983723"/>
                <a:ext cx="264439" cy="1890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7" name="Google Shape;3087;g2f62218c973_0_44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686793" y="3972293"/>
                <a:ext cx="107467" cy="1608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8" name="Google Shape;3088;g2f62218c973_0_449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817857" y="3955374"/>
                <a:ext cx="160045" cy="1628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89" name="Google Shape;3089;g2f62218c973_0_449"/>
            <p:cNvGrpSpPr/>
            <p:nvPr/>
          </p:nvGrpSpPr>
          <p:grpSpPr>
            <a:xfrm>
              <a:off x="6249911" y="3861041"/>
              <a:ext cx="888993" cy="276631"/>
              <a:chOff x="6249911" y="3861041"/>
              <a:chExt cx="888993" cy="276631"/>
            </a:xfrm>
          </p:grpSpPr>
          <p:pic>
            <p:nvPicPr>
              <p:cNvPr id="3090" name="Google Shape;3090;g2f62218c973_0_449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249911" y="3929597"/>
                <a:ext cx="218957" cy="208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1" name="Google Shape;3091;g2f62218c973_0_449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506038" y="3949433"/>
                <a:ext cx="110824" cy="1394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2" name="Google Shape;3092;g2f62218c973_0_449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647675" y="3900665"/>
                <a:ext cx="165379" cy="1596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93" name="Google Shape;3093;g2f62218c973_0_449"/>
              <p:cNvSpPr/>
              <p:nvPr/>
            </p:nvSpPr>
            <p:spPr>
              <a:xfrm>
                <a:off x="6841235" y="3930396"/>
                <a:ext cx="3175" cy="104139"/>
              </a:xfrm>
              <a:custGeom>
                <a:rect b="b" l="l" r="r" t="t"/>
                <a:pathLst>
                  <a:path extrusionOk="0" h="104139" w="3175">
                    <a:moveTo>
                      <a:pt x="2285" y="0"/>
                    </a:moveTo>
                    <a:lnTo>
                      <a:pt x="2393" y="11429"/>
                    </a:lnTo>
                    <a:lnTo>
                      <a:pt x="2571" y="22859"/>
                    </a:lnTo>
                    <a:lnTo>
                      <a:pt x="2607" y="34290"/>
                    </a:lnTo>
                    <a:lnTo>
                      <a:pt x="2285" y="45720"/>
                    </a:lnTo>
                    <a:lnTo>
                      <a:pt x="1404" y="56459"/>
                    </a:lnTo>
                    <a:lnTo>
                      <a:pt x="952" y="67055"/>
                    </a:lnTo>
                    <a:lnTo>
                      <a:pt x="785" y="77652"/>
                    </a:lnTo>
                    <a:lnTo>
                      <a:pt x="761" y="88392"/>
                    </a:lnTo>
                    <a:lnTo>
                      <a:pt x="761" y="94488"/>
                    </a:lnTo>
                    <a:lnTo>
                      <a:pt x="0" y="99060"/>
                    </a:lnTo>
                    <a:lnTo>
                      <a:pt x="2285" y="10363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94" name="Google Shape;3094;g2f62218c973_0_449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881585" y="3919715"/>
                <a:ext cx="88810" cy="1162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5" name="Google Shape;3095;g2f62218c973_0_449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994385" y="3861041"/>
                <a:ext cx="144519" cy="1653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96" name="Google Shape;3096;g2f62218c973_0_44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7957553" y="4530839"/>
              <a:ext cx="71653" cy="706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97" name="Google Shape;3097;g2f62218c973_0_449"/>
            <p:cNvGrpSpPr/>
            <p:nvPr/>
          </p:nvGrpSpPr>
          <p:grpSpPr>
            <a:xfrm>
              <a:off x="6719303" y="3092861"/>
              <a:ext cx="451129" cy="213468"/>
              <a:chOff x="6719303" y="3092861"/>
              <a:chExt cx="451129" cy="213468"/>
            </a:xfrm>
          </p:grpSpPr>
          <p:pic>
            <p:nvPicPr>
              <p:cNvPr id="3098" name="Google Shape;3098;g2f62218c973_0_449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6719303" y="3167930"/>
                <a:ext cx="139471" cy="1383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9" name="Google Shape;3099;g2f62218c973_0_449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6894301" y="3147178"/>
                <a:ext cx="121445" cy="1507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0" name="Google Shape;3100;g2f62218c973_0_449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7053821" y="3092861"/>
                <a:ext cx="116611" cy="846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01" name="Google Shape;3101;g2f62218c973_0_449"/>
            <p:cNvGrpSpPr/>
            <p:nvPr/>
          </p:nvGrpSpPr>
          <p:grpSpPr>
            <a:xfrm>
              <a:off x="3564623" y="2936748"/>
              <a:ext cx="451891" cy="300989"/>
              <a:chOff x="3564623" y="2936748"/>
              <a:chExt cx="451891" cy="300989"/>
            </a:xfrm>
          </p:grpSpPr>
          <p:pic>
            <p:nvPicPr>
              <p:cNvPr id="3102" name="Google Shape;3102;g2f62218c973_0_449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3564623" y="2996171"/>
                <a:ext cx="128041" cy="2162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03" name="Google Shape;3103;g2f62218c973_0_449"/>
              <p:cNvSpPr/>
              <p:nvPr/>
            </p:nvSpPr>
            <p:spPr>
              <a:xfrm>
                <a:off x="3743705" y="2936748"/>
                <a:ext cx="90170" cy="300989"/>
              </a:xfrm>
              <a:custGeom>
                <a:rect b="b" l="l" r="r" t="t"/>
                <a:pathLst>
                  <a:path extrusionOk="0" h="300989" w="90170">
                    <a:moveTo>
                      <a:pt x="26670" y="7620"/>
                    </a:moveTo>
                    <a:lnTo>
                      <a:pt x="23622" y="5334"/>
                    </a:lnTo>
                    <a:lnTo>
                      <a:pt x="19812" y="2286"/>
                    </a:lnTo>
                    <a:lnTo>
                      <a:pt x="16002" y="0"/>
                    </a:lnTo>
                    <a:lnTo>
                      <a:pt x="6286" y="43243"/>
                    </a:lnTo>
                    <a:lnTo>
                      <a:pt x="2286" y="87630"/>
                    </a:lnTo>
                    <a:lnTo>
                      <a:pt x="0" y="151923"/>
                    </a:lnTo>
                    <a:lnTo>
                      <a:pt x="1214" y="183963"/>
                    </a:lnTo>
                    <a:lnTo>
                      <a:pt x="7846" y="235148"/>
                    </a:lnTo>
                    <a:lnTo>
                      <a:pt x="19252" y="274153"/>
                    </a:lnTo>
                    <a:lnTo>
                      <a:pt x="53494" y="300835"/>
                    </a:lnTo>
                    <a:lnTo>
                      <a:pt x="62484" y="298704"/>
                    </a:lnTo>
                    <a:lnTo>
                      <a:pt x="70735" y="293917"/>
                    </a:lnTo>
                    <a:lnTo>
                      <a:pt x="77628" y="287845"/>
                    </a:lnTo>
                    <a:lnTo>
                      <a:pt x="83808" y="280916"/>
                    </a:lnTo>
                    <a:lnTo>
                      <a:pt x="89916" y="273558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04" name="Google Shape;3104;g2f62218c973_0_44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3835895" y="2997695"/>
                <a:ext cx="180619" cy="211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05" name="Google Shape;3105;g2f62218c973_0_449"/>
            <p:cNvGrpSpPr/>
            <p:nvPr/>
          </p:nvGrpSpPr>
          <p:grpSpPr>
            <a:xfrm>
              <a:off x="4106345" y="2817876"/>
              <a:ext cx="304745" cy="350519"/>
              <a:chOff x="4106345" y="2817876"/>
              <a:chExt cx="304745" cy="350519"/>
            </a:xfrm>
          </p:grpSpPr>
          <p:pic>
            <p:nvPicPr>
              <p:cNvPr id="3106" name="Google Shape;3106;g2f62218c973_0_449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4106345" y="2977883"/>
                <a:ext cx="144864" cy="1402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07" name="Google Shape;3107;g2f62218c973_0_449"/>
              <p:cNvSpPr/>
              <p:nvPr/>
            </p:nvSpPr>
            <p:spPr>
              <a:xfrm>
                <a:off x="4239768" y="2871978"/>
                <a:ext cx="12700" cy="76200"/>
              </a:xfrm>
              <a:custGeom>
                <a:rect b="b" l="l" r="r" t="t"/>
                <a:pathLst>
                  <a:path extrusionOk="0" h="76200" w="12700">
                    <a:moveTo>
                      <a:pt x="12191" y="0"/>
                    </a:moveTo>
                    <a:lnTo>
                      <a:pt x="9965" y="10953"/>
                    </a:lnTo>
                    <a:lnTo>
                      <a:pt x="8667" y="21335"/>
                    </a:lnTo>
                    <a:lnTo>
                      <a:pt x="7798" y="31718"/>
                    </a:lnTo>
                    <a:lnTo>
                      <a:pt x="6857" y="42672"/>
                    </a:lnTo>
                    <a:lnTo>
                      <a:pt x="761" y="73914"/>
                    </a:lnTo>
                    <a:lnTo>
                      <a:pt x="761" y="74676"/>
                    </a:lnTo>
                    <a:lnTo>
                      <a:pt x="0" y="7620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8" name="Google Shape;3108;g2f62218c973_0_449"/>
              <p:cNvSpPr/>
              <p:nvPr/>
            </p:nvSpPr>
            <p:spPr>
              <a:xfrm>
                <a:off x="4307586" y="2817876"/>
                <a:ext cx="103504" cy="350519"/>
              </a:xfrm>
              <a:custGeom>
                <a:rect b="b" l="l" r="r" t="t"/>
                <a:pathLst>
                  <a:path extrusionOk="0" h="350519" w="103504">
                    <a:moveTo>
                      <a:pt x="0" y="0"/>
                    </a:moveTo>
                    <a:lnTo>
                      <a:pt x="37076" y="35683"/>
                    </a:lnTo>
                    <a:lnTo>
                      <a:pt x="72580" y="79057"/>
                    </a:lnTo>
                    <a:lnTo>
                      <a:pt x="90678" y="113537"/>
                    </a:lnTo>
                    <a:lnTo>
                      <a:pt x="101536" y="158781"/>
                    </a:lnTo>
                    <a:lnTo>
                      <a:pt x="102893" y="182225"/>
                    </a:lnTo>
                    <a:lnTo>
                      <a:pt x="102108" y="205740"/>
                    </a:lnTo>
                    <a:lnTo>
                      <a:pt x="91535" y="258889"/>
                    </a:lnTo>
                    <a:lnTo>
                      <a:pt x="70104" y="308610"/>
                    </a:lnTo>
                    <a:lnTo>
                      <a:pt x="42672" y="346221"/>
                    </a:lnTo>
                    <a:lnTo>
                      <a:pt x="28956" y="350520"/>
                    </a:lnTo>
                    <a:lnTo>
                      <a:pt x="27432" y="349758"/>
                    </a:lnTo>
                    <a:lnTo>
                      <a:pt x="25146" y="348996"/>
                    </a:lnTo>
                    <a:lnTo>
                      <a:pt x="23622" y="34823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09" name="Google Shape;3109;g2f62218c973_0_449"/>
            <p:cNvGrpSpPr/>
            <p:nvPr/>
          </p:nvGrpSpPr>
          <p:grpSpPr>
            <a:xfrm>
              <a:off x="4659630" y="2975610"/>
              <a:ext cx="102870" cy="68326"/>
              <a:chOff x="4659630" y="2975610"/>
              <a:chExt cx="102870" cy="68326"/>
            </a:xfrm>
          </p:grpSpPr>
          <p:sp>
            <p:nvSpPr>
              <p:cNvPr id="3110" name="Google Shape;3110;g2f62218c973_0_449"/>
              <p:cNvSpPr/>
              <p:nvPr/>
            </p:nvSpPr>
            <p:spPr>
              <a:xfrm>
                <a:off x="4672584" y="2975610"/>
                <a:ext cx="62864" cy="11430"/>
              </a:xfrm>
              <a:custGeom>
                <a:rect b="b" l="l" r="r" t="t"/>
                <a:pathLst>
                  <a:path extrusionOk="0" h="11430" w="62864">
                    <a:moveTo>
                      <a:pt x="0" y="0"/>
                    </a:moveTo>
                    <a:lnTo>
                      <a:pt x="10179" y="1321"/>
                    </a:lnTo>
                    <a:lnTo>
                      <a:pt x="20288" y="2000"/>
                    </a:lnTo>
                    <a:lnTo>
                      <a:pt x="30539" y="2250"/>
                    </a:lnTo>
                    <a:lnTo>
                      <a:pt x="41148" y="2285"/>
                    </a:lnTo>
                    <a:lnTo>
                      <a:pt x="48006" y="2285"/>
                    </a:lnTo>
                    <a:lnTo>
                      <a:pt x="60198" y="761"/>
                    </a:lnTo>
                    <a:lnTo>
                      <a:pt x="62484" y="8381"/>
                    </a:lnTo>
                    <a:lnTo>
                      <a:pt x="62484" y="9905"/>
                    </a:lnTo>
                    <a:lnTo>
                      <a:pt x="62484" y="10667"/>
                    </a:lnTo>
                    <a:lnTo>
                      <a:pt x="62484" y="11429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1" name="Google Shape;3111;g2f62218c973_0_449"/>
              <p:cNvSpPr/>
              <p:nvPr/>
            </p:nvSpPr>
            <p:spPr>
              <a:xfrm>
                <a:off x="4659630" y="3038856"/>
                <a:ext cx="102870" cy="5080"/>
              </a:xfrm>
              <a:custGeom>
                <a:rect b="b" l="l" r="r" t="t"/>
                <a:pathLst>
                  <a:path extrusionOk="0" h="5080" w="102870">
                    <a:moveTo>
                      <a:pt x="0" y="3048"/>
                    </a:moveTo>
                    <a:lnTo>
                      <a:pt x="15859" y="4655"/>
                    </a:lnTo>
                    <a:lnTo>
                      <a:pt x="30861" y="5048"/>
                    </a:lnTo>
                    <a:lnTo>
                      <a:pt x="45862" y="4441"/>
                    </a:lnTo>
                    <a:lnTo>
                      <a:pt x="61722" y="3048"/>
                    </a:lnTo>
                    <a:lnTo>
                      <a:pt x="72009" y="2571"/>
                    </a:lnTo>
                    <a:lnTo>
                      <a:pt x="82296" y="2095"/>
                    </a:lnTo>
                    <a:lnTo>
                      <a:pt x="92582" y="1333"/>
                    </a:lnTo>
                    <a:lnTo>
                      <a:pt x="102870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12" name="Google Shape;3112;g2f62218c973_0_449"/>
            <p:cNvGrpSpPr/>
            <p:nvPr/>
          </p:nvGrpSpPr>
          <p:grpSpPr>
            <a:xfrm>
              <a:off x="5429725" y="2900934"/>
              <a:ext cx="380346" cy="271144"/>
              <a:chOff x="5429725" y="2900934"/>
              <a:chExt cx="380346" cy="271144"/>
            </a:xfrm>
          </p:grpSpPr>
          <p:pic>
            <p:nvPicPr>
              <p:cNvPr id="3113" name="Google Shape;3113;g2f62218c973_0_449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5429725" y="2948260"/>
                <a:ext cx="93513" cy="1661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4" name="Google Shape;3114;g2f62218c973_0_449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5555729" y="2942069"/>
                <a:ext cx="121183" cy="15928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15" name="Google Shape;3115;g2f62218c973_0_449"/>
              <p:cNvSpPr/>
              <p:nvPr/>
            </p:nvSpPr>
            <p:spPr>
              <a:xfrm>
                <a:off x="5703248" y="2900934"/>
                <a:ext cx="10795" cy="271144"/>
              </a:xfrm>
              <a:custGeom>
                <a:rect b="b" l="l" r="r" t="t"/>
                <a:pathLst>
                  <a:path extrusionOk="0" h="271144" w="10795">
                    <a:moveTo>
                      <a:pt x="10227" y="0"/>
                    </a:moveTo>
                    <a:lnTo>
                      <a:pt x="6536" y="16775"/>
                    </a:lnTo>
                    <a:lnTo>
                      <a:pt x="5274" y="32480"/>
                    </a:lnTo>
                    <a:lnTo>
                      <a:pt x="5726" y="48327"/>
                    </a:lnTo>
                    <a:lnTo>
                      <a:pt x="7179" y="65532"/>
                    </a:lnTo>
                    <a:lnTo>
                      <a:pt x="9001" y="102667"/>
                    </a:lnTo>
                    <a:lnTo>
                      <a:pt x="9751" y="139731"/>
                    </a:lnTo>
                    <a:lnTo>
                      <a:pt x="9215" y="176653"/>
                    </a:lnTo>
                    <a:lnTo>
                      <a:pt x="7179" y="213360"/>
                    </a:lnTo>
                    <a:lnTo>
                      <a:pt x="5072" y="232671"/>
                    </a:lnTo>
                    <a:lnTo>
                      <a:pt x="1750" y="255269"/>
                    </a:lnTo>
                    <a:lnTo>
                      <a:pt x="0" y="271010"/>
                    </a:lnTo>
                    <a:lnTo>
                      <a:pt x="2607" y="269748"/>
                    </a:lnTo>
                    <a:lnTo>
                      <a:pt x="3369" y="267462"/>
                    </a:lnTo>
                    <a:lnTo>
                      <a:pt x="4131" y="265176"/>
                    </a:lnTo>
                    <a:lnTo>
                      <a:pt x="4893" y="26289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16" name="Google Shape;3116;g2f62218c973_0_449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5695365" y="2963548"/>
                <a:ext cx="114706" cy="829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17" name="Google Shape;3117;g2f62218c973_0_449"/>
            <p:cNvSpPr/>
            <p:nvPr/>
          </p:nvSpPr>
          <p:spPr>
            <a:xfrm>
              <a:off x="5898165" y="2708910"/>
              <a:ext cx="191135" cy="869950"/>
            </a:xfrm>
            <a:custGeom>
              <a:rect b="b" l="l" r="r" t="t"/>
              <a:pathLst>
                <a:path extrusionOk="0" h="869950" w="191135">
                  <a:moveTo>
                    <a:pt x="139922" y="0"/>
                  </a:moveTo>
                  <a:lnTo>
                    <a:pt x="132814" y="15882"/>
                  </a:lnTo>
                  <a:lnTo>
                    <a:pt x="125348" y="31623"/>
                  </a:lnTo>
                  <a:lnTo>
                    <a:pt x="117740" y="47363"/>
                  </a:lnTo>
                  <a:lnTo>
                    <a:pt x="110204" y="63246"/>
                  </a:lnTo>
                  <a:lnTo>
                    <a:pt x="90523" y="107096"/>
                  </a:lnTo>
                  <a:lnTo>
                    <a:pt x="72770" y="151733"/>
                  </a:lnTo>
                  <a:lnTo>
                    <a:pt x="57161" y="197084"/>
                  </a:lnTo>
                  <a:lnTo>
                    <a:pt x="43910" y="243078"/>
                  </a:lnTo>
                  <a:lnTo>
                    <a:pt x="31206" y="294203"/>
                  </a:lnTo>
                  <a:lnTo>
                    <a:pt x="20573" y="345757"/>
                  </a:lnTo>
                  <a:lnTo>
                    <a:pt x="12084" y="397597"/>
                  </a:lnTo>
                  <a:lnTo>
                    <a:pt x="5810" y="449580"/>
                  </a:lnTo>
                  <a:lnTo>
                    <a:pt x="1869" y="498383"/>
                  </a:lnTo>
                  <a:lnTo>
                    <a:pt x="0" y="547401"/>
                  </a:lnTo>
                  <a:lnTo>
                    <a:pt x="1416" y="596276"/>
                  </a:lnTo>
                  <a:lnTo>
                    <a:pt x="7334" y="644652"/>
                  </a:lnTo>
                  <a:lnTo>
                    <a:pt x="28955" y="717042"/>
                  </a:lnTo>
                  <a:lnTo>
                    <a:pt x="66008" y="782574"/>
                  </a:lnTo>
                  <a:lnTo>
                    <a:pt x="102298" y="824674"/>
                  </a:lnTo>
                  <a:lnTo>
                    <a:pt x="146018" y="858774"/>
                  </a:lnTo>
                  <a:lnTo>
                    <a:pt x="169354" y="869632"/>
                  </a:lnTo>
                  <a:lnTo>
                    <a:pt x="180201" y="869275"/>
                  </a:lnTo>
                  <a:lnTo>
                    <a:pt x="190976" y="863346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g2f62218c973_0_449"/>
            <p:cNvSpPr/>
            <p:nvPr/>
          </p:nvSpPr>
          <p:spPr>
            <a:xfrm>
              <a:off x="6194297" y="2875026"/>
              <a:ext cx="160020" cy="18414"/>
            </a:xfrm>
            <a:custGeom>
              <a:rect b="b" l="l" r="r" t="t"/>
              <a:pathLst>
                <a:path extrusionOk="0" h="18414" w="160020">
                  <a:moveTo>
                    <a:pt x="0" y="18287"/>
                  </a:moveTo>
                  <a:lnTo>
                    <a:pt x="43434" y="17049"/>
                  </a:lnTo>
                  <a:lnTo>
                    <a:pt x="86868" y="12953"/>
                  </a:lnTo>
                  <a:lnTo>
                    <a:pt x="102881" y="11275"/>
                  </a:lnTo>
                  <a:lnTo>
                    <a:pt x="118967" y="9810"/>
                  </a:lnTo>
                  <a:lnTo>
                    <a:pt x="135195" y="8774"/>
                  </a:lnTo>
                  <a:lnTo>
                    <a:pt x="151638" y="8381"/>
                  </a:lnTo>
                  <a:lnTo>
                    <a:pt x="156210" y="8381"/>
                  </a:lnTo>
                  <a:lnTo>
                    <a:pt x="160020" y="8381"/>
                  </a:lnTo>
                  <a:lnTo>
                    <a:pt x="156972" y="8381"/>
                  </a:lnTo>
                  <a:lnTo>
                    <a:pt x="152400" y="9905"/>
                  </a:lnTo>
                  <a:lnTo>
                    <a:pt x="151638" y="5333"/>
                  </a:lnTo>
                  <a:lnTo>
                    <a:pt x="151638" y="3047"/>
                  </a:lnTo>
                  <a:lnTo>
                    <a:pt x="151638" y="1523"/>
                  </a:lnTo>
                  <a:lnTo>
                    <a:pt x="151638" y="0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19" name="Google Shape;3119;g2f62218c973_0_449"/>
            <p:cNvGrpSpPr/>
            <p:nvPr/>
          </p:nvGrpSpPr>
          <p:grpSpPr>
            <a:xfrm>
              <a:off x="6456616" y="2756916"/>
              <a:ext cx="39115" cy="187452"/>
              <a:chOff x="6456616" y="2756916"/>
              <a:chExt cx="39115" cy="187452"/>
            </a:xfrm>
          </p:grpSpPr>
          <p:sp>
            <p:nvSpPr>
              <p:cNvPr id="3120" name="Google Shape;3120;g2f62218c973_0_449"/>
              <p:cNvSpPr/>
              <p:nvPr/>
            </p:nvSpPr>
            <p:spPr>
              <a:xfrm>
                <a:off x="6456616" y="2761488"/>
                <a:ext cx="7620" cy="182880"/>
              </a:xfrm>
              <a:custGeom>
                <a:rect b="b" l="l" r="r" t="t"/>
                <a:pathLst>
                  <a:path extrusionOk="0" h="182880" w="7620">
                    <a:moveTo>
                      <a:pt x="571" y="0"/>
                    </a:moveTo>
                    <a:lnTo>
                      <a:pt x="142" y="13727"/>
                    </a:lnTo>
                    <a:lnTo>
                      <a:pt x="0" y="27527"/>
                    </a:lnTo>
                    <a:lnTo>
                      <a:pt x="142" y="41469"/>
                    </a:lnTo>
                    <a:lnTo>
                      <a:pt x="571" y="55626"/>
                    </a:lnTo>
                    <a:lnTo>
                      <a:pt x="1393" y="73342"/>
                    </a:lnTo>
                    <a:lnTo>
                      <a:pt x="2571" y="91059"/>
                    </a:lnTo>
                    <a:lnTo>
                      <a:pt x="3893" y="108775"/>
                    </a:lnTo>
                    <a:lnTo>
                      <a:pt x="5143" y="126492"/>
                    </a:lnTo>
                    <a:lnTo>
                      <a:pt x="6143" y="137219"/>
                    </a:lnTo>
                    <a:lnTo>
                      <a:pt x="6858" y="147732"/>
                    </a:lnTo>
                    <a:lnTo>
                      <a:pt x="7286" y="158103"/>
                    </a:lnTo>
                    <a:lnTo>
                      <a:pt x="7429" y="168402"/>
                    </a:lnTo>
                    <a:lnTo>
                      <a:pt x="7429" y="169164"/>
                    </a:lnTo>
                    <a:lnTo>
                      <a:pt x="7429" y="182880"/>
                    </a:lnTo>
                    <a:lnTo>
                      <a:pt x="7429" y="174498"/>
                    </a:lnTo>
                    <a:lnTo>
                      <a:pt x="7429" y="172212"/>
                    </a:lnTo>
                    <a:lnTo>
                      <a:pt x="7429" y="169926"/>
                    </a:lnTo>
                    <a:lnTo>
                      <a:pt x="7429" y="16764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1" name="Google Shape;3121;g2f62218c973_0_449"/>
              <p:cNvSpPr/>
              <p:nvPr/>
            </p:nvSpPr>
            <p:spPr>
              <a:xfrm>
                <a:off x="6483667" y="2756916"/>
                <a:ext cx="12064" cy="177800"/>
              </a:xfrm>
              <a:custGeom>
                <a:rect b="b" l="l" r="r" t="t"/>
                <a:pathLst>
                  <a:path extrusionOk="0" h="177800" w="12064">
                    <a:moveTo>
                      <a:pt x="3238" y="0"/>
                    </a:moveTo>
                    <a:lnTo>
                      <a:pt x="761" y="13346"/>
                    </a:lnTo>
                    <a:lnTo>
                      <a:pt x="0" y="25622"/>
                    </a:lnTo>
                    <a:lnTo>
                      <a:pt x="666" y="38040"/>
                    </a:lnTo>
                    <a:lnTo>
                      <a:pt x="2476" y="51816"/>
                    </a:lnTo>
                    <a:lnTo>
                      <a:pt x="4595" y="67829"/>
                    </a:lnTo>
                    <a:lnTo>
                      <a:pt x="6286" y="83915"/>
                    </a:lnTo>
                    <a:lnTo>
                      <a:pt x="7405" y="100143"/>
                    </a:lnTo>
                    <a:lnTo>
                      <a:pt x="7810" y="116586"/>
                    </a:lnTo>
                    <a:lnTo>
                      <a:pt x="6965" y="137862"/>
                    </a:lnTo>
                    <a:lnTo>
                      <a:pt x="5048" y="161639"/>
                    </a:lnTo>
                    <a:lnTo>
                      <a:pt x="4702" y="177557"/>
                    </a:lnTo>
                    <a:lnTo>
                      <a:pt x="8572" y="175260"/>
                    </a:lnTo>
                    <a:lnTo>
                      <a:pt x="9334" y="173736"/>
                    </a:lnTo>
                    <a:lnTo>
                      <a:pt x="10858" y="171450"/>
                    </a:lnTo>
                    <a:lnTo>
                      <a:pt x="11620" y="16992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122" name="Google Shape;3122;g2f62218c973_0_449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6611480" y="2759951"/>
              <a:ext cx="139852" cy="115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3" name="Google Shape;3123;g2f62218c973_0_449"/>
            <p:cNvSpPr/>
            <p:nvPr/>
          </p:nvSpPr>
          <p:spPr>
            <a:xfrm>
              <a:off x="6813042" y="2798064"/>
              <a:ext cx="68579" cy="14605"/>
            </a:xfrm>
            <a:custGeom>
              <a:rect b="b" l="l" r="r" t="t"/>
              <a:pathLst>
                <a:path extrusionOk="0" h="14605" w="68579">
                  <a:moveTo>
                    <a:pt x="0" y="14477"/>
                  </a:moveTo>
                  <a:lnTo>
                    <a:pt x="11644" y="14180"/>
                  </a:lnTo>
                  <a:lnTo>
                    <a:pt x="22860" y="13239"/>
                  </a:lnTo>
                  <a:lnTo>
                    <a:pt x="34075" y="11584"/>
                  </a:lnTo>
                  <a:lnTo>
                    <a:pt x="45720" y="9143"/>
                  </a:lnTo>
                  <a:lnTo>
                    <a:pt x="51816" y="8381"/>
                  </a:lnTo>
                  <a:lnTo>
                    <a:pt x="61722" y="7619"/>
                  </a:lnTo>
                  <a:lnTo>
                    <a:pt x="67056" y="5333"/>
                  </a:lnTo>
                  <a:lnTo>
                    <a:pt x="68580" y="4571"/>
                  </a:lnTo>
                  <a:lnTo>
                    <a:pt x="67818" y="2285"/>
                  </a:lnTo>
                  <a:lnTo>
                    <a:pt x="68580" y="0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24" name="Google Shape;3124;g2f62218c973_0_449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6940283" y="2641079"/>
              <a:ext cx="153187" cy="19890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25" name="Google Shape;3125;g2f62218c973_0_449"/>
            <p:cNvGrpSpPr/>
            <p:nvPr/>
          </p:nvGrpSpPr>
          <p:grpSpPr>
            <a:xfrm>
              <a:off x="7159751" y="2615184"/>
              <a:ext cx="62230" cy="219201"/>
              <a:chOff x="7159751" y="2615184"/>
              <a:chExt cx="62230" cy="219201"/>
            </a:xfrm>
          </p:grpSpPr>
          <p:sp>
            <p:nvSpPr>
              <p:cNvPr id="3126" name="Google Shape;3126;g2f62218c973_0_449"/>
              <p:cNvSpPr/>
              <p:nvPr/>
            </p:nvSpPr>
            <p:spPr>
              <a:xfrm>
                <a:off x="7159751" y="2615184"/>
                <a:ext cx="13334" cy="199389"/>
              </a:xfrm>
              <a:custGeom>
                <a:rect b="b" l="l" r="r" t="t"/>
                <a:pathLst>
                  <a:path extrusionOk="0" h="199389" w="13334">
                    <a:moveTo>
                      <a:pt x="0" y="0"/>
                    </a:moveTo>
                    <a:lnTo>
                      <a:pt x="190" y="17609"/>
                    </a:lnTo>
                    <a:lnTo>
                      <a:pt x="1524" y="35147"/>
                    </a:lnTo>
                    <a:lnTo>
                      <a:pt x="3429" y="52828"/>
                    </a:lnTo>
                    <a:lnTo>
                      <a:pt x="5334" y="70866"/>
                    </a:lnTo>
                    <a:lnTo>
                      <a:pt x="6334" y="88141"/>
                    </a:lnTo>
                    <a:lnTo>
                      <a:pt x="7048" y="105632"/>
                    </a:lnTo>
                    <a:lnTo>
                      <a:pt x="7477" y="123265"/>
                    </a:lnTo>
                    <a:lnTo>
                      <a:pt x="7620" y="140970"/>
                    </a:lnTo>
                    <a:lnTo>
                      <a:pt x="7739" y="152852"/>
                    </a:lnTo>
                    <a:lnTo>
                      <a:pt x="8001" y="164592"/>
                    </a:lnTo>
                    <a:lnTo>
                      <a:pt x="8262" y="176331"/>
                    </a:lnTo>
                    <a:lnTo>
                      <a:pt x="8382" y="188214"/>
                    </a:lnTo>
                    <a:lnTo>
                      <a:pt x="7620" y="198882"/>
                    </a:lnTo>
                    <a:lnTo>
                      <a:pt x="11430" y="196596"/>
                    </a:lnTo>
                    <a:lnTo>
                      <a:pt x="12192" y="195072"/>
                    </a:lnTo>
                    <a:lnTo>
                      <a:pt x="12954" y="192786"/>
                    </a:lnTo>
                    <a:lnTo>
                      <a:pt x="12954" y="19126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7" name="Google Shape;3127;g2f62218c973_0_449"/>
              <p:cNvSpPr/>
              <p:nvPr/>
            </p:nvSpPr>
            <p:spPr>
              <a:xfrm>
                <a:off x="7209281" y="2623566"/>
                <a:ext cx="12700" cy="210819"/>
              </a:xfrm>
              <a:custGeom>
                <a:rect b="b" l="l" r="r" t="t"/>
                <a:pathLst>
                  <a:path extrusionOk="0" h="210819" w="12700">
                    <a:moveTo>
                      <a:pt x="12192" y="0"/>
                    </a:moveTo>
                    <a:lnTo>
                      <a:pt x="10429" y="12334"/>
                    </a:lnTo>
                    <a:lnTo>
                      <a:pt x="9525" y="24384"/>
                    </a:lnTo>
                    <a:lnTo>
                      <a:pt x="9191" y="36433"/>
                    </a:lnTo>
                    <a:lnTo>
                      <a:pt x="9144" y="48768"/>
                    </a:lnTo>
                    <a:lnTo>
                      <a:pt x="9334" y="74592"/>
                    </a:lnTo>
                    <a:lnTo>
                      <a:pt x="9525" y="100488"/>
                    </a:lnTo>
                    <a:lnTo>
                      <a:pt x="7620" y="151638"/>
                    </a:lnTo>
                    <a:lnTo>
                      <a:pt x="3048" y="198882"/>
                    </a:lnTo>
                    <a:lnTo>
                      <a:pt x="3048" y="201168"/>
                    </a:lnTo>
                    <a:lnTo>
                      <a:pt x="0" y="210311"/>
                    </a:lnTo>
                    <a:lnTo>
                      <a:pt x="2286" y="204215"/>
                    </a:lnTo>
                    <a:lnTo>
                      <a:pt x="3048" y="201930"/>
                    </a:lnTo>
                    <a:lnTo>
                      <a:pt x="3810" y="200406"/>
                    </a:lnTo>
                    <a:lnTo>
                      <a:pt x="4572" y="19812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28" name="Google Shape;3128;g2f62218c973_0_449"/>
            <p:cNvGrpSpPr/>
            <p:nvPr/>
          </p:nvGrpSpPr>
          <p:grpSpPr>
            <a:xfrm>
              <a:off x="3803332" y="3489960"/>
              <a:ext cx="375488" cy="499884"/>
              <a:chOff x="3803332" y="3489960"/>
              <a:chExt cx="375488" cy="499884"/>
            </a:xfrm>
          </p:grpSpPr>
          <p:sp>
            <p:nvSpPr>
              <p:cNvPr id="3129" name="Google Shape;3129;g2f62218c973_0_449"/>
              <p:cNvSpPr/>
              <p:nvPr/>
            </p:nvSpPr>
            <p:spPr>
              <a:xfrm>
                <a:off x="3803332" y="3489960"/>
                <a:ext cx="316864" cy="452754"/>
              </a:xfrm>
              <a:custGeom>
                <a:rect b="b" l="l" r="r" t="t"/>
                <a:pathLst>
                  <a:path extrusionOk="0" h="452754" w="316864">
                    <a:moveTo>
                      <a:pt x="1333" y="0"/>
                    </a:moveTo>
                    <a:lnTo>
                      <a:pt x="95" y="15644"/>
                    </a:lnTo>
                    <a:lnTo>
                      <a:pt x="0" y="30861"/>
                    </a:lnTo>
                    <a:lnTo>
                      <a:pt x="1333" y="46077"/>
                    </a:lnTo>
                    <a:lnTo>
                      <a:pt x="10322" y="86725"/>
                    </a:lnTo>
                    <a:lnTo>
                      <a:pt x="25919" y="135874"/>
                    </a:lnTo>
                    <a:lnTo>
                      <a:pt x="46303" y="189130"/>
                    </a:lnTo>
                    <a:lnTo>
                      <a:pt x="72901" y="246495"/>
                    </a:lnTo>
                    <a:lnTo>
                      <a:pt x="103798" y="299358"/>
                    </a:lnTo>
                    <a:lnTo>
                      <a:pt x="139850" y="346864"/>
                    </a:lnTo>
                    <a:lnTo>
                      <a:pt x="180260" y="384321"/>
                    </a:lnTo>
                    <a:lnTo>
                      <a:pt x="223599" y="411444"/>
                    </a:lnTo>
                    <a:lnTo>
                      <a:pt x="262699" y="428005"/>
                    </a:lnTo>
                    <a:lnTo>
                      <a:pt x="279273" y="433577"/>
                    </a:lnTo>
                    <a:lnTo>
                      <a:pt x="295560" y="439721"/>
                    </a:lnTo>
                    <a:lnTo>
                      <a:pt x="310705" y="447293"/>
                    </a:lnTo>
                    <a:lnTo>
                      <a:pt x="316801" y="451103"/>
                    </a:lnTo>
                    <a:lnTo>
                      <a:pt x="305371" y="452627"/>
                    </a:lnTo>
                    <a:lnTo>
                      <a:pt x="298513" y="452627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30" name="Google Shape;3130;g2f62218c973_0_449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4078211" y="3875519"/>
                <a:ext cx="100609" cy="114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31" name="Google Shape;3131;g2f62218c973_0_449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3601961" y="5426951"/>
              <a:ext cx="304063" cy="15547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32" name="Google Shape;3132;g2f62218c973_0_449"/>
            <p:cNvGrpSpPr/>
            <p:nvPr/>
          </p:nvGrpSpPr>
          <p:grpSpPr>
            <a:xfrm>
              <a:off x="4816601" y="2120431"/>
              <a:ext cx="493268" cy="202397"/>
              <a:chOff x="4816601" y="2120431"/>
              <a:chExt cx="493268" cy="202397"/>
            </a:xfrm>
          </p:grpSpPr>
          <p:sp>
            <p:nvSpPr>
              <p:cNvPr id="3133" name="Google Shape;3133;g2f62218c973_0_449"/>
              <p:cNvSpPr/>
              <p:nvPr/>
            </p:nvSpPr>
            <p:spPr>
              <a:xfrm>
                <a:off x="4816601" y="2167889"/>
                <a:ext cx="32385" cy="154939"/>
              </a:xfrm>
              <a:custGeom>
                <a:rect b="b" l="l" r="r" t="t"/>
                <a:pathLst>
                  <a:path extrusionOk="0" h="154939" w="32385">
                    <a:moveTo>
                      <a:pt x="0" y="0"/>
                    </a:moveTo>
                    <a:lnTo>
                      <a:pt x="3667" y="13835"/>
                    </a:lnTo>
                    <a:lnTo>
                      <a:pt x="7620" y="27813"/>
                    </a:lnTo>
                    <a:lnTo>
                      <a:pt x="11572" y="41790"/>
                    </a:lnTo>
                    <a:lnTo>
                      <a:pt x="15240" y="55626"/>
                    </a:lnTo>
                    <a:lnTo>
                      <a:pt x="19526" y="71508"/>
                    </a:lnTo>
                    <a:lnTo>
                      <a:pt x="23241" y="87249"/>
                    </a:lnTo>
                    <a:lnTo>
                      <a:pt x="30075" y="126872"/>
                    </a:lnTo>
                    <a:lnTo>
                      <a:pt x="32004" y="150876"/>
                    </a:lnTo>
                    <a:lnTo>
                      <a:pt x="32004" y="154686"/>
                    </a:lnTo>
                    <a:lnTo>
                      <a:pt x="31242" y="14859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4" name="Google Shape;3134;g2f62218c973_0_449"/>
              <p:cNvSpPr/>
              <p:nvPr/>
            </p:nvSpPr>
            <p:spPr>
              <a:xfrm>
                <a:off x="4821173" y="2135885"/>
                <a:ext cx="174625" cy="158750"/>
              </a:xfrm>
              <a:custGeom>
                <a:rect b="b" l="l" r="r" t="t"/>
                <a:pathLst>
                  <a:path extrusionOk="0" h="158750" w="174625">
                    <a:moveTo>
                      <a:pt x="0" y="32003"/>
                    </a:moveTo>
                    <a:lnTo>
                      <a:pt x="40386" y="57911"/>
                    </a:lnTo>
                    <a:lnTo>
                      <a:pt x="73914" y="84581"/>
                    </a:lnTo>
                    <a:lnTo>
                      <a:pt x="79081" y="89927"/>
                    </a:lnTo>
                    <a:lnTo>
                      <a:pt x="84391" y="95345"/>
                    </a:lnTo>
                    <a:lnTo>
                      <a:pt x="89987" y="100333"/>
                    </a:lnTo>
                    <a:lnTo>
                      <a:pt x="96012" y="104393"/>
                    </a:lnTo>
                    <a:lnTo>
                      <a:pt x="103632" y="108965"/>
                    </a:lnTo>
                    <a:lnTo>
                      <a:pt x="105156" y="100583"/>
                    </a:lnTo>
                    <a:lnTo>
                      <a:pt x="107442" y="95249"/>
                    </a:lnTo>
                    <a:lnTo>
                      <a:pt x="116871" y="57316"/>
                    </a:lnTo>
                    <a:lnTo>
                      <a:pt x="123634" y="23717"/>
                    </a:lnTo>
                    <a:lnTo>
                      <a:pt x="125849" y="13656"/>
                    </a:lnTo>
                    <a:lnTo>
                      <a:pt x="128778" y="3809"/>
                    </a:lnTo>
                    <a:lnTo>
                      <a:pt x="129539" y="0"/>
                    </a:lnTo>
                    <a:lnTo>
                      <a:pt x="130302" y="0"/>
                    </a:lnTo>
                    <a:lnTo>
                      <a:pt x="132588" y="7619"/>
                    </a:lnTo>
                    <a:lnTo>
                      <a:pt x="134874" y="15239"/>
                    </a:lnTo>
                    <a:lnTo>
                      <a:pt x="137160" y="22859"/>
                    </a:lnTo>
                    <a:lnTo>
                      <a:pt x="142410" y="41028"/>
                    </a:lnTo>
                    <a:lnTo>
                      <a:pt x="147732" y="59054"/>
                    </a:lnTo>
                    <a:lnTo>
                      <a:pt x="152911" y="77081"/>
                    </a:lnTo>
                    <a:lnTo>
                      <a:pt x="157734" y="95249"/>
                    </a:lnTo>
                    <a:lnTo>
                      <a:pt x="161032" y="106239"/>
                    </a:lnTo>
                    <a:lnTo>
                      <a:pt x="164115" y="117443"/>
                    </a:lnTo>
                    <a:lnTo>
                      <a:pt x="167056" y="128789"/>
                    </a:lnTo>
                    <a:lnTo>
                      <a:pt x="169926" y="140207"/>
                    </a:lnTo>
                    <a:lnTo>
                      <a:pt x="170854" y="146375"/>
                    </a:lnTo>
                    <a:lnTo>
                      <a:pt x="172212" y="153542"/>
                    </a:lnTo>
                    <a:lnTo>
                      <a:pt x="173569" y="158424"/>
                    </a:lnTo>
                    <a:lnTo>
                      <a:pt x="174498" y="157733"/>
                    </a:lnTo>
                    <a:lnTo>
                      <a:pt x="174498" y="155447"/>
                    </a:lnTo>
                    <a:lnTo>
                      <a:pt x="174498" y="153923"/>
                    </a:lnTo>
                    <a:lnTo>
                      <a:pt x="174498" y="151637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5" name="Google Shape;3135;g2f62218c973_0_449"/>
              <p:cNvSpPr/>
              <p:nvPr/>
            </p:nvSpPr>
            <p:spPr>
              <a:xfrm>
                <a:off x="5017007" y="2169949"/>
                <a:ext cx="84454" cy="95885"/>
              </a:xfrm>
              <a:custGeom>
                <a:rect b="b" l="l" r="r" t="t"/>
                <a:pathLst>
                  <a:path extrusionOk="0" h="95885" w="84454">
                    <a:moveTo>
                      <a:pt x="19812" y="4036"/>
                    </a:moveTo>
                    <a:lnTo>
                      <a:pt x="3702" y="43338"/>
                    </a:lnTo>
                    <a:lnTo>
                      <a:pt x="22431" y="84653"/>
                    </a:lnTo>
                    <a:lnTo>
                      <a:pt x="43434" y="95476"/>
                    </a:lnTo>
                    <a:lnTo>
                      <a:pt x="52268" y="95250"/>
                    </a:lnTo>
                    <a:lnTo>
                      <a:pt x="82581" y="62233"/>
                    </a:lnTo>
                    <a:lnTo>
                      <a:pt x="84308" y="51315"/>
                    </a:lnTo>
                    <a:lnTo>
                      <a:pt x="83820" y="40612"/>
                    </a:lnTo>
                    <a:lnTo>
                      <a:pt x="52578" y="6322"/>
                    </a:lnTo>
                    <a:lnTo>
                      <a:pt x="19895" y="0"/>
                    </a:lnTo>
                    <a:lnTo>
                      <a:pt x="9144" y="226"/>
                    </a:lnTo>
                    <a:lnTo>
                      <a:pt x="1524" y="988"/>
                    </a:lnTo>
                    <a:lnTo>
                      <a:pt x="0" y="2512"/>
                    </a:lnTo>
                    <a:lnTo>
                      <a:pt x="3048" y="556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6" name="Google Shape;3136;g2f62218c973_0_449"/>
              <p:cNvSpPr/>
              <p:nvPr/>
            </p:nvSpPr>
            <p:spPr>
              <a:xfrm>
                <a:off x="5128926" y="2145791"/>
                <a:ext cx="15875" cy="131444"/>
              </a:xfrm>
              <a:custGeom>
                <a:rect b="b" l="l" r="r" t="t"/>
                <a:pathLst>
                  <a:path extrusionOk="0" h="131444" w="15875">
                    <a:moveTo>
                      <a:pt x="4667" y="0"/>
                    </a:moveTo>
                    <a:lnTo>
                      <a:pt x="797" y="12739"/>
                    </a:lnTo>
                    <a:lnTo>
                      <a:pt x="0" y="23050"/>
                    </a:lnTo>
                    <a:lnTo>
                      <a:pt x="1345" y="33647"/>
                    </a:lnTo>
                    <a:lnTo>
                      <a:pt x="3905" y="47244"/>
                    </a:lnTo>
                    <a:lnTo>
                      <a:pt x="6155" y="60507"/>
                    </a:lnTo>
                    <a:lnTo>
                      <a:pt x="8191" y="73913"/>
                    </a:lnTo>
                    <a:lnTo>
                      <a:pt x="9798" y="87320"/>
                    </a:lnTo>
                    <a:lnTo>
                      <a:pt x="10763" y="100584"/>
                    </a:lnTo>
                    <a:lnTo>
                      <a:pt x="10489" y="107918"/>
                    </a:lnTo>
                    <a:lnTo>
                      <a:pt x="10287" y="116395"/>
                    </a:lnTo>
                    <a:lnTo>
                      <a:pt x="11084" y="124587"/>
                    </a:lnTo>
                    <a:lnTo>
                      <a:pt x="13811" y="131064"/>
                    </a:lnTo>
                    <a:lnTo>
                      <a:pt x="14573" y="131064"/>
                    </a:lnTo>
                    <a:lnTo>
                      <a:pt x="15335" y="13106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7" name="Google Shape;3137;g2f62218c973_0_449"/>
              <p:cNvSpPr/>
              <p:nvPr/>
            </p:nvSpPr>
            <p:spPr>
              <a:xfrm>
                <a:off x="5125973" y="2120431"/>
                <a:ext cx="92710" cy="131444"/>
              </a:xfrm>
              <a:custGeom>
                <a:rect b="b" l="l" r="r" t="t"/>
                <a:pathLst>
                  <a:path extrusionOk="0" h="131444" w="92710">
                    <a:moveTo>
                      <a:pt x="0" y="13930"/>
                    </a:moveTo>
                    <a:lnTo>
                      <a:pt x="2393" y="4714"/>
                    </a:lnTo>
                    <a:lnTo>
                      <a:pt x="6000" y="785"/>
                    </a:lnTo>
                    <a:lnTo>
                      <a:pt x="12322" y="0"/>
                    </a:lnTo>
                    <a:lnTo>
                      <a:pt x="22859" y="214"/>
                    </a:lnTo>
                    <a:lnTo>
                      <a:pt x="31730" y="357"/>
                    </a:lnTo>
                    <a:lnTo>
                      <a:pt x="62960" y="22312"/>
                    </a:lnTo>
                    <a:lnTo>
                      <a:pt x="63448" y="30146"/>
                    </a:lnTo>
                    <a:lnTo>
                      <a:pt x="61722" y="37552"/>
                    </a:lnTo>
                    <a:lnTo>
                      <a:pt x="56899" y="45600"/>
                    </a:lnTo>
                    <a:lnTo>
                      <a:pt x="50006" y="53363"/>
                    </a:lnTo>
                    <a:lnTo>
                      <a:pt x="42112" y="60269"/>
                    </a:lnTo>
                    <a:lnTo>
                      <a:pt x="34290" y="65746"/>
                    </a:lnTo>
                    <a:lnTo>
                      <a:pt x="29718" y="69556"/>
                    </a:lnTo>
                    <a:lnTo>
                      <a:pt x="23622" y="71080"/>
                    </a:lnTo>
                    <a:lnTo>
                      <a:pt x="22860" y="77176"/>
                    </a:lnTo>
                    <a:lnTo>
                      <a:pt x="22860" y="83272"/>
                    </a:lnTo>
                    <a:lnTo>
                      <a:pt x="38862" y="90892"/>
                    </a:lnTo>
                    <a:lnTo>
                      <a:pt x="42672" y="92416"/>
                    </a:lnTo>
                    <a:lnTo>
                      <a:pt x="50792" y="96762"/>
                    </a:lnTo>
                    <a:lnTo>
                      <a:pt x="89154" y="120610"/>
                    </a:lnTo>
                    <a:lnTo>
                      <a:pt x="91440" y="127468"/>
                    </a:lnTo>
                    <a:lnTo>
                      <a:pt x="91440" y="129754"/>
                    </a:lnTo>
                    <a:lnTo>
                      <a:pt x="90678" y="130516"/>
                    </a:lnTo>
                    <a:lnTo>
                      <a:pt x="92202" y="131278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8" name="Google Shape;3138;g2f62218c973_0_449"/>
              <p:cNvSpPr/>
              <p:nvPr/>
            </p:nvSpPr>
            <p:spPr>
              <a:xfrm>
                <a:off x="5242559" y="2148077"/>
                <a:ext cx="67310" cy="110489"/>
              </a:xfrm>
              <a:custGeom>
                <a:rect b="b" l="l" r="r" t="t"/>
                <a:pathLst>
                  <a:path extrusionOk="0" h="110489" w="67310">
                    <a:moveTo>
                      <a:pt x="2286" y="0"/>
                    </a:moveTo>
                    <a:lnTo>
                      <a:pt x="71" y="11239"/>
                    </a:lnTo>
                    <a:lnTo>
                      <a:pt x="0" y="20193"/>
                    </a:lnTo>
                    <a:lnTo>
                      <a:pt x="1643" y="29146"/>
                    </a:lnTo>
                    <a:lnTo>
                      <a:pt x="4572" y="40386"/>
                    </a:lnTo>
                    <a:lnTo>
                      <a:pt x="6834" y="50113"/>
                    </a:lnTo>
                    <a:lnTo>
                      <a:pt x="8953" y="59912"/>
                    </a:lnTo>
                    <a:lnTo>
                      <a:pt x="10787" y="69853"/>
                    </a:lnTo>
                    <a:lnTo>
                      <a:pt x="12192" y="80010"/>
                    </a:lnTo>
                    <a:lnTo>
                      <a:pt x="12954" y="88392"/>
                    </a:lnTo>
                    <a:lnTo>
                      <a:pt x="12192" y="96774"/>
                    </a:lnTo>
                    <a:lnTo>
                      <a:pt x="15240" y="104394"/>
                    </a:lnTo>
                    <a:lnTo>
                      <a:pt x="17526" y="109728"/>
                    </a:lnTo>
                    <a:lnTo>
                      <a:pt x="23622" y="109728"/>
                    </a:lnTo>
                    <a:lnTo>
                      <a:pt x="28194" y="110489"/>
                    </a:lnTo>
                    <a:lnTo>
                      <a:pt x="36576" y="110489"/>
                    </a:lnTo>
                    <a:lnTo>
                      <a:pt x="42672" y="109728"/>
                    </a:lnTo>
                    <a:lnTo>
                      <a:pt x="50292" y="107442"/>
                    </a:lnTo>
                    <a:lnTo>
                      <a:pt x="53340" y="105918"/>
                    </a:lnTo>
                    <a:lnTo>
                      <a:pt x="64008" y="102869"/>
                    </a:lnTo>
                    <a:lnTo>
                      <a:pt x="66294" y="99822"/>
                    </a:lnTo>
                    <a:lnTo>
                      <a:pt x="67056" y="97535"/>
                    </a:lnTo>
                    <a:lnTo>
                      <a:pt x="67056" y="96773"/>
                    </a:lnTo>
                    <a:lnTo>
                      <a:pt x="67056" y="95249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9" name="Google Shape;3139;g2f62218c973_0_449"/>
              <p:cNvSpPr/>
              <p:nvPr/>
            </p:nvSpPr>
            <p:spPr>
              <a:xfrm>
                <a:off x="5260847" y="2167889"/>
                <a:ext cx="33654" cy="24764"/>
              </a:xfrm>
              <a:custGeom>
                <a:rect b="b" l="l" r="r" t="t"/>
                <a:pathLst>
                  <a:path extrusionOk="0" h="24764" w="33654">
                    <a:moveTo>
                      <a:pt x="0" y="24384"/>
                    </a:moveTo>
                    <a:lnTo>
                      <a:pt x="32765" y="2286"/>
                    </a:lnTo>
                    <a:lnTo>
                      <a:pt x="33527" y="1524"/>
                    </a:lnTo>
                    <a:lnTo>
                      <a:pt x="32765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0" name="Google Shape;3140;g2f62218c973_0_449"/>
              <p:cNvSpPr/>
              <p:nvPr/>
            </p:nvSpPr>
            <p:spPr>
              <a:xfrm>
                <a:off x="5244083" y="2134361"/>
                <a:ext cx="50800" cy="21589"/>
              </a:xfrm>
              <a:custGeom>
                <a:rect b="b" l="l" r="r" t="t"/>
                <a:pathLst>
                  <a:path extrusionOk="0" h="21589" w="50800">
                    <a:moveTo>
                      <a:pt x="0" y="21336"/>
                    </a:moveTo>
                    <a:lnTo>
                      <a:pt x="10620" y="16132"/>
                    </a:lnTo>
                    <a:lnTo>
                      <a:pt x="20954" y="11715"/>
                    </a:lnTo>
                    <a:lnTo>
                      <a:pt x="31289" y="7727"/>
                    </a:lnTo>
                    <a:lnTo>
                      <a:pt x="41909" y="3810"/>
                    </a:lnTo>
                    <a:lnTo>
                      <a:pt x="44957" y="2286"/>
                    </a:lnTo>
                    <a:lnTo>
                      <a:pt x="47243" y="1524"/>
                    </a:lnTo>
                    <a:lnTo>
                      <a:pt x="50291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41" name="Google Shape;3141;g2f62218c973_0_449"/>
            <p:cNvGrpSpPr/>
            <p:nvPr/>
          </p:nvGrpSpPr>
          <p:grpSpPr>
            <a:xfrm>
              <a:off x="5619749" y="2073282"/>
              <a:ext cx="554100" cy="196334"/>
              <a:chOff x="5619749" y="2073282"/>
              <a:chExt cx="554100" cy="196334"/>
            </a:xfrm>
          </p:grpSpPr>
          <p:sp>
            <p:nvSpPr>
              <p:cNvPr id="3142" name="Google Shape;3142;g2f62218c973_0_449"/>
              <p:cNvSpPr/>
              <p:nvPr/>
            </p:nvSpPr>
            <p:spPr>
              <a:xfrm>
                <a:off x="5622797" y="2111502"/>
                <a:ext cx="100964" cy="158114"/>
              </a:xfrm>
              <a:custGeom>
                <a:rect b="b" l="l" r="r" t="t"/>
                <a:pathLst>
                  <a:path extrusionOk="0" h="158114" w="100964">
                    <a:moveTo>
                      <a:pt x="0" y="0"/>
                    </a:moveTo>
                    <a:lnTo>
                      <a:pt x="1273" y="14168"/>
                    </a:lnTo>
                    <a:lnTo>
                      <a:pt x="2762" y="28194"/>
                    </a:lnTo>
                    <a:lnTo>
                      <a:pt x="4393" y="42219"/>
                    </a:lnTo>
                    <a:lnTo>
                      <a:pt x="6096" y="56388"/>
                    </a:lnTo>
                    <a:lnTo>
                      <a:pt x="7000" y="73544"/>
                    </a:lnTo>
                    <a:lnTo>
                      <a:pt x="7620" y="90773"/>
                    </a:lnTo>
                    <a:lnTo>
                      <a:pt x="8239" y="108144"/>
                    </a:lnTo>
                    <a:lnTo>
                      <a:pt x="9144" y="125730"/>
                    </a:lnTo>
                    <a:lnTo>
                      <a:pt x="23848" y="157793"/>
                    </a:lnTo>
                    <a:lnTo>
                      <a:pt x="31146" y="157257"/>
                    </a:lnTo>
                    <a:lnTo>
                      <a:pt x="68770" y="146875"/>
                    </a:lnTo>
                    <a:lnTo>
                      <a:pt x="95250" y="135635"/>
                    </a:lnTo>
                    <a:lnTo>
                      <a:pt x="100584" y="134111"/>
                    </a:lnTo>
                    <a:lnTo>
                      <a:pt x="99060" y="128777"/>
                    </a:lnTo>
                    <a:lnTo>
                      <a:pt x="98298" y="128015"/>
                    </a:lnTo>
                    <a:lnTo>
                      <a:pt x="97536" y="127253"/>
                    </a:lnTo>
                    <a:lnTo>
                      <a:pt x="96774" y="125729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3" name="Google Shape;3143;g2f62218c973_0_449"/>
              <p:cNvSpPr/>
              <p:nvPr/>
            </p:nvSpPr>
            <p:spPr>
              <a:xfrm>
                <a:off x="5641085" y="2157222"/>
                <a:ext cx="37464" cy="38100"/>
              </a:xfrm>
              <a:custGeom>
                <a:rect b="b" l="l" r="r" t="t"/>
                <a:pathLst>
                  <a:path extrusionOk="0" h="38100" w="37464">
                    <a:moveTo>
                      <a:pt x="0" y="38100"/>
                    </a:moveTo>
                    <a:lnTo>
                      <a:pt x="4369" y="27943"/>
                    </a:lnTo>
                    <a:lnTo>
                      <a:pt x="9239" y="22002"/>
                    </a:lnTo>
                    <a:lnTo>
                      <a:pt x="15966" y="17633"/>
                    </a:lnTo>
                    <a:lnTo>
                      <a:pt x="25907" y="12191"/>
                    </a:lnTo>
                    <a:lnTo>
                      <a:pt x="31241" y="8381"/>
                    </a:lnTo>
                    <a:lnTo>
                      <a:pt x="36575" y="6095"/>
                    </a:lnTo>
                    <a:lnTo>
                      <a:pt x="37337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4" name="Google Shape;3144;g2f62218c973_0_449"/>
              <p:cNvSpPr/>
              <p:nvPr/>
            </p:nvSpPr>
            <p:spPr>
              <a:xfrm>
                <a:off x="5619749" y="2102358"/>
                <a:ext cx="66039" cy="22225"/>
              </a:xfrm>
              <a:custGeom>
                <a:rect b="b" l="l" r="r" t="t"/>
                <a:pathLst>
                  <a:path extrusionOk="0" h="22225" w="66039">
                    <a:moveTo>
                      <a:pt x="0" y="22098"/>
                    </a:moveTo>
                    <a:lnTo>
                      <a:pt x="41148" y="762"/>
                    </a:lnTo>
                    <a:lnTo>
                      <a:pt x="54102" y="0"/>
                    </a:lnTo>
                    <a:lnTo>
                      <a:pt x="57150" y="0"/>
                    </a:lnTo>
                    <a:lnTo>
                      <a:pt x="65532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5" name="Google Shape;3145;g2f62218c973_0_449"/>
              <p:cNvSpPr/>
              <p:nvPr/>
            </p:nvSpPr>
            <p:spPr>
              <a:xfrm>
                <a:off x="5742431" y="2125218"/>
                <a:ext cx="80010" cy="110489"/>
              </a:xfrm>
              <a:custGeom>
                <a:rect b="b" l="l" r="r" t="t"/>
                <a:pathLst>
                  <a:path extrusionOk="0" h="110489" w="80010">
                    <a:moveTo>
                      <a:pt x="0" y="0"/>
                    </a:moveTo>
                    <a:lnTo>
                      <a:pt x="20574" y="35051"/>
                    </a:lnTo>
                    <a:lnTo>
                      <a:pt x="28432" y="45589"/>
                    </a:lnTo>
                    <a:lnTo>
                      <a:pt x="36004" y="56483"/>
                    </a:lnTo>
                    <a:lnTo>
                      <a:pt x="43291" y="67520"/>
                    </a:lnTo>
                    <a:lnTo>
                      <a:pt x="50292" y="78485"/>
                    </a:lnTo>
                    <a:lnTo>
                      <a:pt x="55030" y="86487"/>
                    </a:lnTo>
                    <a:lnTo>
                      <a:pt x="60198" y="95630"/>
                    </a:lnTo>
                    <a:lnTo>
                      <a:pt x="65936" y="104203"/>
                    </a:lnTo>
                    <a:lnTo>
                      <a:pt x="72390" y="110489"/>
                    </a:lnTo>
                    <a:lnTo>
                      <a:pt x="76200" y="110489"/>
                    </a:lnTo>
                    <a:lnTo>
                      <a:pt x="76962" y="110489"/>
                    </a:lnTo>
                    <a:lnTo>
                      <a:pt x="80010" y="110489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6" name="Google Shape;3146;g2f62218c973_0_449"/>
              <p:cNvSpPr/>
              <p:nvPr/>
            </p:nvSpPr>
            <p:spPr>
              <a:xfrm>
                <a:off x="5753099" y="2111502"/>
                <a:ext cx="62864" cy="138430"/>
              </a:xfrm>
              <a:custGeom>
                <a:rect b="b" l="l" r="r" t="t"/>
                <a:pathLst>
                  <a:path extrusionOk="0" h="138430" w="62864">
                    <a:moveTo>
                      <a:pt x="62484" y="0"/>
                    </a:moveTo>
                    <a:lnTo>
                      <a:pt x="37409" y="42326"/>
                    </a:lnTo>
                    <a:lnTo>
                      <a:pt x="25193" y="72390"/>
                    </a:lnTo>
                    <a:lnTo>
                      <a:pt x="19621" y="86106"/>
                    </a:lnTo>
                    <a:lnTo>
                      <a:pt x="13763" y="99822"/>
                    </a:lnTo>
                    <a:lnTo>
                      <a:pt x="7620" y="113538"/>
                    </a:lnTo>
                    <a:lnTo>
                      <a:pt x="5250" y="119598"/>
                    </a:lnTo>
                    <a:lnTo>
                      <a:pt x="2952" y="125444"/>
                    </a:lnTo>
                    <a:lnTo>
                      <a:pt x="1083" y="131433"/>
                    </a:lnTo>
                    <a:lnTo>
                      <a:pt x="0" y="13792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7" name="Google Shape;3147;g2f62218c973_0_449"/>
              <p:cNvSpPr/>
              <p:nvPr/>
            </p:nvSpPr>
            <p:spPr>
              <a:xfrm>
                <a:off x="5844539" y="2106168"/>
                <a:ext cx="43179" cy="131444"/>
              </a:xfrm>
              <a:custGeom>
                <a:rect b="b" l="l" r="r" t="t"/>
                <a:pathLst>
                  <a:path extrusionOk="0" h="131444" w="43179">
                    <a:moveTo>
                      <a:pt x="42672" y="0"/>
                    </a:moveTo>
                    <a:lnTo>
                      <a:pt x="33099" y="12823"/>
                    </a:lnTo>
                    <a:lnTo>
                      <a:pt x="27241" y="24288"/>
                    </a:lnTo>
                    <a:lnTo>
                      <a:pt x="23383" y="36754"/>
                    </a:lnTo>
                    <a:lnTo>
                      <a:pt x="19812" y="52577"/>
                    </a:lnTo>
                    <a:lnTo>
                      <a:pt x="15680" y="70163"/>
                    </a:lnTo>
                    <a:lnTo>
                      <a:pt x="11334" y="87534"/>
                    </a:lnTo>
                    <a:lnTo>
                      <a:pt x="6846" y="104763"/>
                    </a:lnTo>
                    <a:lnTo>
                      <a:pt x="2286" y="121920"/>
                    </a:lnTo>
                    <a:lnTo>
                      <a:pt x="0" y="127254"/>
                    </a:lnTo>
                    <a:lnTo>
                      <a:pt x="0" y="128016"/>
                    </a:lnTo>
                    <a:lnTo>
                      <a:pt x="0" y="13106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8" name="Google Shape;3148;g2f62218c973_0_449"/>
              <p:cNvSpPr/>
              <p:nvPr/>
            </p:nvSpPr>
            <p:spPr>
              <a:xfrm>
                <a:off x="5871971" y="2119122"/>
                <a:ext cx="59054" cy="127000"/>
              </a:xfrm>
              <a:custGeom>
                <a:rect b="b" l="l" r="r" t="t"/>
                <a:pathLst>
                  <a:path extrusionOk="0" h="127000" w="59054">
                    <a:moveTo>
                      <a:pt x="0" y="0"/>
                    </a:moveTo>
                    <a:lnTo>
                      <a:pt x="21109" y="36968"/>
                    </a:lnTo>
                    <a:lnTo>
                      <a:pt x="36576" y="76580"/>
                    </a:lnTo>
                    <a:lnTo>
                      <a:pt x="41457" y="89725"/>
                    </a:lnTo>
                    <a:lnTo>
                      <a:pt x="46482" y="102870"/>
                    </a:lnTo>
                    <a:lnTo>
                      <a:pt x="49351" y="109025"/>
                    </a:lnTo>
                    <a:lnTo>
                      <a:pt x="52292" y="114966"/>
                    </a:lnTo>
                    <a:lnTo>
                      <a:pt x="55375" y="120765"/>
                    </a:lnTo>
                    <a:lnTo>
                      <a:pt x="58674" y="12649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9" name="Google Shape;3149;g2f62218c973_0_449"/>
              <p:cNvSpPr/>
              <p:nvPr/>
            </p:nvSpPr>
            <p:spPr>
              <a:xfrm>
                <a:off x="5859017" y="2177034"/>
                <a:ext cx="74929" cy="26669"/>
              </a:xfrm>
              <a:custGeom>
                <a:rect b="b" l="l" r="r" t="t"/>
                <a:pathLst>
                  <a:path extrusionOk="0" h="26669" w="74929">
                    <a:moveTo>
                      <a:pt x="0" y="26670"/>
                    </a:moveTo>
                    <a:lnTo>
                      <a:pt x="11680" y="22026"/>
                    </a:lnTo>
                    <a:lnTo>
                      <a:pt x="23717" y="18097"/>
                    </a:lnTo>
                    <a:lnTo>
                      <a:pt x="35897" y="14454"/>
                    </a:lnTo>
                    <a:lnTo>
                      <a:pt x="48006" y="10668"/>
                    </a:lnTo>
                    <a:lnTo>
                      <a:pt x="56352" y="7286"/>
                    </a:lnTo>
                    <a:lnTo>
                      <a:pt x="62769" y="4762"/>
                    </a:lnTo>
                    <a:lnTo>
                      <a:pt x="68472" y="2524"/>
                    </a:lnTo>
                    <a:lnTo>
                      <a:pt x="74676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0" name="Google Shape;3150;g2f62218c973_0_449"/>
              <p:cNvSpPr/>
              <p:nvPr/>
            </p:nvSpPr>
            <p:spPr>
              <a:xfrm>
                <a:off x="5967698" y="2119122"/>
                <a:ext cx="8254" cy="100964"/>
              </a:xfrm>
              <a:custGeom>
                <a:rect b="b" l="l" r="r" t="t"/>
                <a:pathLst>
                  <a:path extrusionOk="0" h="100964" w="8254">
                    <a:moveTo>
                      <a:pt x="3333" y="0"/>
                    </a:moveTo>
                    <a:lnTo>
                      <a:pt x="631" y="13644"/>
                    </a:lnTo>
                    <a:lnTo>
                      <a:pt x="0" y="25146"/>
                    </a:lnTo>
                    <a:lnTo>
                      <a:pt x="654" y="36647"/>
                    </a:lnTo>
                    <a:lnTo>
                      <a:pt x="1809" y="50292"/>
                    </a:lnTo>
                    <a:lnTo>
                      <a:pt x="2845" y="61150"/>
                    </a:lnTo>
                    <a:lnTo>
                      <a:pt x="3809" y="72009"/>
                    </a:lnTo>
                    <a:lnTo>
                      <a:pt x="4917" y="82867"/>
                    </a:lnTo>
                    <a:lnTo>
                      <a:pt x="6381" y="93726"/>
                    </a:lnTo>
                    <a:lnTo>
                      <a:pt x="7143" y="97536"/>
                    </a:lnTo>
                    <a:lnTo>
                      <a:pt x="7143" y="98298"/>
                    </a:lnTo>
                    <a:lnTo>
                      <a:pt x="7905" y="10058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1" name="Google Shape;3151;g2f62218c973_0_449"/>
              <p:cNvSpPr/>
              <p:nvPr/>
            </p:nvSpPr>
            <p:spPr>
              <a:xfrm>
                <a:off x="5971793" y="2107692"/>
                <a:ext cx="86995" cy="113664"/>
              </a:xfrm>
              <a:custGeom>
                <a:rect b="b" l="l" r="r" t="t"/>
                <a:pathLst>
                  <a:path extrusionOk="0" h="113664" w="86995">
                    <a:moveTo>
                      <a:pt x="0" y="22860"/>
                    </a:moveTo>
                    <a:lnTo>
                      <a:pt x="9370" y="27205"/>
                    </a:lnTo>
                    <a:lnTo>
                      <a:pt x="18383" y="31908"/>
                    </a:lnTo>
                    <a:lnTo>
                      <a:pt x="27539" y="36468"/>
                    </a:lnTo>
                    <a:lnTo>
                      <a:pt x="37338" y="40386"/>
                    </a:lnTo>
                    <a:lnTo>
                      <a:pt x="44446" y="42291"/>
                    </a:lnTo>
                    <a:lnTo>
                      <a:pt x="53054" y="43624"/>
                    </a:lnTo>
                    <a:lnTo>
                      <a:pt x="61233" y="42957"/>
                    </a:lnTo>
                    <a:lnTo>
                      <a:pt x="67056" y="38862"/>
                    </a:lnTo>
                    <a:lnTo>
                      <a:pt x="71628" y="32766"/>
                    </a:lnTo>
                    <a:lnTo>
                      <a:pt x="69342" y="22860"/>
                    </a:lnTo>
                    <a:lnTo>
                      <a:pt x="69342" y="16002"/>
                    </a:lnTo>
                    <a:lnTo>
                      <a:pt x="69342" y="11430"/>
                    </a:lnTo>
                    <a:lnTo>
                      <a:pt x="69342" y="2286"/>
                    </a:lnTo>
                    <a:lnTo>
                      <a:pt x="69342" y="0"/>
                    </a:lnTo>
                    <a:lnTo>
                      <a:pt x="71342" y="8120"/>
                    </a:lnTo>
                    <a:lnTo>
                      <a:pt x="72771" y="16383"/>
                    </a:lnTo>
                    <a:lnTo>
                      <a:pt x="73628" y="24645"/>
                    </a:lnTo>
                    <a:lnTo>
                      <a:pt x="73914" y="32766"/>
                    </a:lnTo>
                    <a:lnTo>
                      <a:pt x="74806" y="45779"/>
                    </a:lnTo>
                    <a:lnTo>
                      <a:pt x="75342" y="58578"/>
                    </a:lnTo>
                    <a:lnTo>
                      <a:pt x="75735" y="71235"/>
                    </a:lnTo>
                    <a:lnTo>
                      <a:pt x="76200" y="83820"/>
                    </a:lnTo>
                    <a:lnTo>
                      <a:pt x="75949" y="90582"/>
                    </a:lnTo>
                    <a:lnTo>
                      <a:pt x="75914" y="98488"/>
                    </a:lnTo>
                    <a:lnTo>
                      <a:pt x="77164" y="106108"/>
                    </a:lnTo>
                    <a:lnTo>
                      <a:pt x="80772" y="112014"/>
                    </a:lnTo>
                    <a:lnTo>
                      <a:pt x="83820" y="112776"/>
                    </a:lnTo>
                    <a:lnTo>
                      <a:pt x="84582" y="113538"/>
                    </a:lnTo>
                    <a:lnTo>
                      <a:pt x="86868" y="11277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2" name="Google Shape;3152;g2f62218c973_0_449"/>
              <p:cNvSpPr/>
              <p:nvPr/>
            </p:nvSpPr>
            <p:spPr>
              <a:xfrm>
                <a:off x="6097428" y="2091690"/>
                <a:ext cx="16510" cy="140335"/>
              </a:xfrm>
              <a:custGeom>
                <a:rect b="b" l="l" r="r" t="t"/>
                <a:pathLst>
                  <a:path extrusionOk="0" h="140335" w="16510">
                    <a:moveTo>
                      <a:pt x="1619" y="0"/>
                    </a:moveTo>
                    <a:lnTo>
                      <a:pt x="345" y="12192"/>
                    </a:lnTo>
                    <a:lnTo>
                      <a:pt x="0" y="23241"/>
                    </a:lnTo>
                    <a:lnTo>
                      <a:pt x="654" y="34290"/>
                    </a:lnTo>
                    <a:lnTo>
                      <a:pt x="2381" y="46482"/>
                    </a:lnTo>
                    <a:lnTo>
                      <a:pt x="4833" y="60317"/>
                    </a:lnTo>
                    <a:lnTo>
                      <a:pt x="6572" y="74295"/>
                    </a:lnTo>
                    <a:lnTo>
                      <a:pt x="7739" y="88272"/>
                    </a:lnTo>
                    <a:lnTo>
                      <a:pt x="8477" y="102107"/>
                    </a:lnTo>
                    <a:lnTo>
                      <a:pt x="8429" y="110394"/>
                    </a:lnTo>
                    <a:lnTo>
                      <a:pt x="8096" y="120967"/>
                    </a:lnTo>
                    <a:lnTo>
                      <a:pt x="8905" y="131254"/>
                    </a:lnTo>
                    <a:lnTo>
                      <a:pt x="12287" y="138684"/>
                    </a:lnTo>
                    <a:lnTo>
                      <a:pt x="14573" y="139446"/>
                    </a:lnTo>
                    <a:lnTo>
                      <a:pt x="14573" y="140208"/>
                    </a:lnTo>
                    <a:lnTo>
                      <a:pt x="16097" y="13944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3" name="Google Shape;3153;g2f62218c973_0_449"/>
              <p:cNvSpPr/>
              <p:nvPr/>
            </p:nvSpPr>
            <p:spPr>
              <a:xfrm>
                <a:off x="6083045" y="2073282"/>
                <a:ext cx="90804" cy="84455"/>
              </a:xfrm>
              <a:custGeom>
                <a:rect b="b" l="l" r="r" t="t"/>
                <a:pathLst>
                  <a:path extrusionOk="0" h="84455" w="90804">
                    <a:moveTo>
                      <a:pt x="10667" y="32123"/>
                    </a:moveTo>
                    <a:lnTo>
                      <a:pt x="38099" y="690"/>
                    </a:lnTo>
                    <a:lnTo>
                      <a:pt x="51101" y="0"/>
                    </a:lnTo>
                    <a:lnTo>
                      <a:pt x="63245" y="881"/>
                    </a:lnTo>
                    <a:lnTo>
                      <a:pt x="73532" y="3750"/>
                    </a:lnTo>
                    <a:lnTo>
                      <a:pt x="82105" y="8977"/>
                    </a:lnTo>
                    <a:lnTo>
                      <a:pt x="88106" y="16633"/>
                    </a:lnTo>
                    <a:lnTo>
                      <a:pt x="90677" y="26789"/>
                    </a:lnTo>
                    <a:lnTo>
                      <a:pt x="87546" y="38826"/>
                    </a:lnTo>
                    <a:lnTo>
                      <a:pt x="54863" y="63365"/>
                    </a:lnTo>
                    <a:lnTo>
                      <a:pt x="16930" y="80724"/>
                    </a:lnTo>
                    <a:lnTo>
                      <a:pt x="3809" y="83939"/>
                    </a:lnTo>
                    <a:lnTo>
                      <a:pt x="2285" y="83939"/>
                    </a:lnTo>
                    <a:lnTo>
                      <a:pt x="1523" y="83939"/>
                    </a:lnTo>
                    <a:lnTo>
                      <a:pt x="0" y="83939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154" name="Google Shape;3154;g2f62218c973_0_449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6251435" y="2020811"/>
              <a:ext cx="296443" cy="1944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5" name="Google Shape;3155;g2f62218c973_0_449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7270991" y="2510301"/>
              <a:ext cx="103657" cy="1239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6" name="Google Shape;3156;g2f62218c973_0_449"/>
            <p:cNvSpPr/>
            <p:nvPr/>
          </p:nvSpPr>
          <p:spPr>
            <a:xfrm>
              <a:off x="6467855" y="2989326"/>
              <a:ext cx="769620" cy="66675"/>
            </a:xfrm>
            <a:custGeom>
              <a:rect b="b" l="l" r="r" t="t"/>
              <a:pathLst>
                <a:path extrusionOk="0" h="66675" w="769620">
                  <a:moveTo>
                    <a:pt x="0" y="66294"/>
                  </a:moveTo>
                  <a:lnTo>
                    <a:pt x="12501" y="59543"/>
                  </a:lnTo>
                  <a:lnTo>
                    <a:pt x="24574" y="55721"/>
                  </a:lnTo>
                  <a:lnTo>
                    <a:pt x="37504" y="53756"/>
                  </a:lnTo>
                  <a:lnTo>
                    <a:pt x="52577" y="52578"/>
                  </a:lnTo>
                  <a:lnTo>
                    <a:pt x="103285" y="48030"/>
                  </a:lnTo>
                  <a:lnTo>
                    <a:pt x="153993" y="43555"/>
                  </a:lnTo>
                  <a:lnTo>
                    <a:pt x="204700" y="39186"/>
                  </a:lnTo>
                  <a:lnTo>
                    <a:pt x="255408" y="34958"/>
                  </a:lnTo>
                  <a:lnTo>
                    <a:pt x="306116" y="30905"/>
                  </a:lnTo>
                  <a:lnTo>
                    <a:pt x="356823" y="27062"/>
                  </a:lnTo>
                  <a:lnTo>
                    <a:pt x="407531" y="23463"/>
                  </a:lnTo>
                  <a:lnTo>
                    <a:pt x="458239" y="20142"/>
                  </a:lnTo>
                  <a:lnTo>
                    <a:pt x="508946" y="17133"/>
                  </a:lnTo>
                  <a:lnTo>
                    <a:pt x="559654" y="14472"/>
                  </a:lnTo>
                  <a:lnTo>
                    <a:pt x="610362" y="12192"/>
                  </a:lnTo>
                  <a:lnTo>
                    <a:pt x="642937" y="10953"/>
                  </a:lnTo>
                  <a:lnTo>
                    <a:pt x="675513" y="9715"/>
                  </a:lnTo>
                  <a:lnTo>
                    <a:pt x="708088" y="8763"/>
                  </a:lnTo>
                  <a:lnTo>
                    <a:pt x="740664" y="8382"/>
                  </a:lnTo>
                  <a:lnTo>
                    <a:pt x="747652" y="7941"/>
                  </a:lnTo>
                  <a:lnTo>
                    <a:pt x="754856" y="7715"/>
                  </a:lnTo>
                  <a:lnTo>
                    <a:pt x="762202" y="7631"/>
                  </a:lnTo>
                  <a:lnTo>
                    <a:pt x="769620" y="7620"/>
                  </a:lnTo>
                  <a:lnTo>
                    <a:pt x="763428" y="7048"/>
                  </a:lnTo>
                  <a:lnTo>
                    <a:pt x="756666" y="6477"/>
                  </a:lnTo>
                  <a:lnTo>
                    <a:pt x="749903" y="5905"/>
                  </a:lnTo>
                  <a:lnTo>
                    <a:pt x="743712" y="5334"/>
                  </a:lnTo>
                  <a:lnTo>
                    <a:pt x="734115" y="4500"/>
                  </a:lnTo>
                  <a:lnTo>
                    <a:pt x="724662" y="3238"/>
                  </a:lnTo>
                  <a:lnTo>
                    <a:pt x="715208" y="1690"/>
                  </a:lnTo>
                  <a:lnTo>
                    <a:pt x="705612" y="0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g2f62218c973_0_449"/>
            <p:cNvSpPr/>
            <p:nvPr/>
          </p:nvSpPr>
          <p:spPr>
            <a:xfrm>
              <a:off x="7533131" y="2375916"/>
              <a:ext cx="216534" cy="989329"/>
            </a:xfrm>
            <a:custGeom>
              <a:rect b="b" l="l" r="r" t="t"/>
              <a:pathLst>
                <a:path extrusionOk="0" h="989329" w="216534">
                  <a:moveTo>
                    <a:pt x="0" y="0"/>
                  </a:moveTo>
                  <a:lnTo>
                    <a:pt x="32956" y="21145"/>
                  </a:lnTo>
                  <a:lnTo>
                    <a:pt x="60198" y="50291"/>
                  </a:lnTo>
                  <a:lnTo>
                    <a:pt x="101155" y="106584"/>
                  </a:lnTo>
                  <a:lnTo>
                    <a:pt x="136398" y="166877"/>
                  </a:lnTo>
                  <a:lnTo>
                    <a:pt x="154936" y="204454"/>
                  </a:lnTo>
                  <a:lnTo>
                    <a:pt x="171545" y="242887"/>
                  </a:lnTo>
                  <a:lnTo>
                    <a:pt x="186011" y="282178"/>
                  </a:lnTo>
                  <a:lnTo>
                    <a:pt x="198120" y="322325"/>
                  </a:lnTo>
                  <a:lnTo>
                    <a:pt x="206763" y="360521"/>
                  </a:lnTo>
                  <a:lnTo>
                    <a:pt x="212407" y="398716"/>
                  </a:lnTo>
                  <a:lnTo>
                    <a:pt x="215479" y="437197"/>
                  </a:lnTo>
                  <a:lnTo>
                    <a:pt x="216408" y="476250"/>
                  </a:lnTo>
                  <a:lnTo>
                    <a:pt x="214514" y="517576"/>
                  </a:lnTo>
                  <a:lnTo>
                    <a:pt x="209264" y="558260"/>
                  </a:lnTo>
                  <a:lnTo>
                    <a:pt x="201298" y="598515"/>
                  </a:lnTo>
                  <a:lnTo>
                    <a:pt x="191262" y="638556"/>
                  </a:lnTo>
                  <a:lnTo>
                    <a:pt x="179712" y="677715"/>
                  </a:lnTo>
                  <a:lnTo>
                    <a:pt x="166878" y="716375"/>
                  </a:lnTo>
                  <a:lnTo>
                    <a:pt x="152900" y="754606"/>
                  </a:lnTo>
                  <a:lnTo>
                    <a:pt x="137922" y="792480"/>
                  </a:lnTo>
                  <a:lnTo>
                    <a:pt x="111537" y="854773"/>
                  </a:lnTo>
                  <a:lnTo>
                    <a:pt x="82296" y="915924"/>
                  </a:lnTo>
                  <a:lnTo>
                    <a:pt x="74366" y="931354"/>
                  </a:lnTo>
                  <a:lnTo>
                    <a:pt x="66294" y="947356"/>
                  </a:lnTo>
                  <a:lnTo>
                    <a:pt x="57650" y="963072"/>
                  </a:lnTo>
                  <a:lnTo>
                    <a:pt x="48006" y="977646"/>
                  </a:lnTo>
                  <a:lnTo>
                    <a:pt x="44958" y="982218"/>
                  </a:lnTo>
                  <a:lnTo>
                    <a:pt x="36576" y="989076"/>
                  </a:lnTo>
                  <a:lnTo>
                    <a:pt x="31242" y="984504"/>
                  </a:lnTo>
                  <a:lnTo>
                    <a:pt x="24384" y="975360"/>
                  </a:lnTo>
                  <a:lnTo>
                    <a:pt x="22098" y="971550"/>
                  </a:lnTo>
                  <a:lnTo>
                    <a:pt x="19050" y="964691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58" name="Google Shape;3158;g2f62218c973_0_449"/>
            <p:cNvGrpSpPr/>
            <p:nvPr/>
          </p:nvGrpSpPr>
          <p:grpSpPr>
            <a:xfrm>
              <a:off x="3581399" y="4753355"/>
              <a:ext cx="282320" cy="120014"/>
              <a:chOff x="3581399" y="4753355"/>
              <a:chExt cx="282320" cy="120014"/>
            </a:xfrm>
          </p:grpSpPr>
          <p:sp>
            <p:nvSpPr>
              <p:cNvPr id="3159" name="Google Shape;3159;g2f62218c973_0_449"/>
              <p:cNvSpPr/>
              <p:nvPr/>
            </p:nvSpPr>
            <p:spPr>
              <a:xfrm>
                <a:off x="3581399" y="4814315"/>
                <a:ext cx="212089" cy="13335"/>
              </a:xfrm>
              <a:custGeom>
                <a:rect b="b" l="l" r="r" t="t"/>
                <a:pathLst>
                  <a:path extrusionOk="0" h="13335" w="212089">
                    <a:moveTo>
                      <a:pt x="0" y="10668"/>
                    </a:moveTo>
                    <a:lnTo>
                      <a:pt x="16002" y="11989"/>
                    </a:lnTo>
                    <a:lnTo>
                      <a:pt x="32004" y="12668"/>
                    </a:lnTo>
                    <a:lnTo>
                      <a:pt x="48006" y="12918"/>
                    </a:lnTo>
                    <a:lnTo>
                      <a:pt x="64008" y="12954"/>
                    </a:lnTo>
                    <a:lnTo>
                      <a:pt x="85594" y="12918"/>
                    </a:lnTo>
                    <a:lnTo>
                      <a:pt x="128194" y="11989"/>
                    </a:lnTo>
                    <a:lnTo>
                      <a:pt x="176307" y="7239"/>
                    </a:lnTo>
                    <a:lnTo>
                      <a:pt x="189535" y="5310"/>
                    </a:lnTo>
                    <a:lnTo>
                      <a:pt x="202692" y="3810"/>
                    </a:lnTo>
                    <a:lnTo>
                      <a:pt x="205740" y="3810"/>
                    </a:lnTo>
                    <a:lnTo>
                      <a:pt x="208788" y="3810"/>
                    </a:lnTo>
                    <a:lnTo>
                      <a:pt x="211836" y="3048"/>
                    </a:lnTo>
                    <a:lnTo>
                      <a:pt x="205740" y="4572"/>
                    </a:lnTo>
                    <a:lnTo>
                      <a:pt x="200406" y="6096"/>
                    </a:lnTo>
                    <a:lnTo>
                      <a:pt x="194310" y="6096"/>
                    </a:lnTo>
                    <a:lnTo>
                      <a:pt x="186690" y="6858"/>
                    </a:lnTo>
                    <a:lnTo>
                      <a:pt x="187452" y="6096"/>
                    </a:lnTo>
                    <a:lnTo>
                      <a:pt x="182880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0" name="Google Shape;3160;g2f62218c973_0_449"/>
              <p:cNvSpPr/>
              <p:nvPr/>
            </p:nvSpPr>
            <p:spPr>
              <a:xfrm>
                <a:off x="3762755" y="4753355"/>
                <a:ext cx="100964" cy="120014"/>
              </a:xfrm>
              <a:custGeom>
                <a:rect b="b" l="l" r="r" t="t"/>
                <a:pathLst>
                  <a:path extrusionOk="0" h="120014" w="100964">
                    <a:moveTo>
                      <a:pt x="0" y="0"/>
                    </a:moveTo>
                    <a:lnTo>
                      <a:pt x="11430" y="4333"/>
                    </a:lnTo>
                    <a:lnTo>
                      <a:pt x="22860" y="8381"/>
                    </a:lnTo>
                    <a:lnTo>
                      <a:pt x="34290" y="12430"/>
                    </a:lnTo>
                    <a:lnTo>
                      <a:pt x="45720" y="16763"/>
                    </a:lnTo>
                    <a:lnTo>
                      <a:pt x="82296" y="33527"/>
                    </a:lnTo>
                    <a:lnTo>
                      <a:pt x="87630" y="36575"/>
                    </a:lnTo>
                    <a:lnTo>
                      <a:pt x="93726" y="39623"/>
                    </a:lnTo>
                    <a:lnTo>
                      <a:pt x="98298" y="44195"/>
                    </a:lnTo>
                    <a:lnTo>
                      <a:pt x="100584" y="48005"/>
                    </a:lnTo>
                    <a:lnTo>
                      <a:pt x="99822" y="48767"/>
                    </a:lnTo>
                    <a:lnTo>
                      <a:pt x="96774" y="51815"/>
                    </a:lnTo>
                    <a:lnTo>
                      <a:pt x="90820" y="57280"/>
                    </a:lnTo>
                    <a:lnTo>
                      <a:pt x="84582" y="62388"/>
                    </a:lnTo>
                    <a:lnTo>
                      <a:pt x="78343" y="67353"/>
                    </a:lnTo>
                    <a:lnTo>
                      <a:pt x="72390" y="72389"/>
                    </a:lnTo>
                    <a:lnTo>
                      <a:pt x="63507" y="79831"/>
                    </a:lnTo>
                    <a:lnTo>
                      <a:pt x="55054" y="87344"/>
                    </a:lnTo>
                    <a:lnTo>
                      <a:pt x="46886" y="94999"/>
                    </a:lnTo>
                    <a:lnTo>
                      <a:pt x="38862" y="102870"/>
                    </a:lnTo>
                    <a:lnTo>
                      <a:pt x="34147" y="106989"/>
                    </a:lnTo>
                    <a:lnTo>
                      <a:pt x="29146" y="111823"/>
                    </a:lnTo>
                    <a:lnTo>
                      <a:pt x="23860" y="116371"/>
                    </a:lnTo>
                    <a:lnTo>
                      <a:pt x="18288" y="119634"/>
                    </a:lnTo>
                    <a:lnTo>
                      <a:pt x="17526" y="119634"/>
                    </a:lnTo>
                    <a:lnTo>
                      <a:pt x="16764" y="119634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161" name="Google Shape;3161;g2f62218c973_0_449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4260472" y="4735055"/>
              <a:ext cx="372500" cy="2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2" name="Google Shape;3162;g2f62218c973_0_449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4991849" y="4739627"/>
              <a:ext cx="357034" cy="1987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63" name="Google Shape;3163;g2f62218c973_0_449"/>
            <p:cNvGrpSpPr/>
            <p:nvPr/>
          </p:nvGrpSpPr>
          <p:grpSpPr>
            <a:xfrm>
              <a:off x="5880508" y="4661903"/>
              <a:ext cx="616590" cy="223981"/>
              <a:chOff x="5880508" y="4661903"/>
              <a:chExt cx="616590" cy="223981"/>
            </a:xfrm>
          </p:grpSpPr>
          <p:pic>
            <p:nvPicPr>
              <p:cNvPr id="3164" name="Google Shape;3164;g2f62218c973_0_449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5880508" y="4661903"/>
                <a:ext cx="242555" cy="2239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5" name="Google Shape;3165;g2f62218c973_0_449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6148351" y="4739246"/>
                <a:ext cx="81892" cy="1036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6" name="Google Shape;3166;g2f62218c973_0_449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6252721" y="4712957"/>
                <a:ext cx="125231" cy="1322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7" name="Google Shape;3167;g2f62218c973_0_449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6400025" y="4714636"/>
                <a:ext cx="97073" cy="1233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68" name="Google Shape;3168;g2f62218c973_0_449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6783311" y="4644377"/>
              <a:ext cx="174523" cy="177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9" name="Google Shape;3169;g2f62218c973_0_449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7150595" y="4619231"/>
              <a:ext cx="222648" cy="182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0" name="Google Shape;3170;g2f62218c973_0_449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7663421" y="4654509"/>
              <a:ext cx="150139" cy="13695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71" name="Google Shape;3171;g2f62218c973_0_449"/>
            <p:cNvGrpSpPr/>
            <p:nvPr/>
          </p:nvGrpSpPr>
          <p:grpSpPr>
            <a:xfrm>
              <a:off x="8042135" y="4456925"/>
              <a:ext cx="568120" cy="335305"/>
              <a:chOff x="8042135" y="4456925"/>
              <a:chExt cx="568120" cy="335305"/>
            </a:xfrm>
          </p:grpSpPr>
          <p:pic>
            <p:nvPicPr>
              <p:cNvPr id="3172" name="Google Shape;3172;g2f62218c973_0_449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8042135" y="4593323"/>
                <a:ext cx="109753" cy="1600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73" name="Google Shape;3173;g2f62218c973_0_449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8184153" y="4547603"/>
                <a:ext cx="174237" cy="2011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4" name="Google Shape;3174;g2f62218c973_0_449"/>
              <p:cNvSpPr/>
              <p:nvPr/>
            </p:nvSpPr>
            <p:spPr>
              <a:xfrm>
                <a:off x="8397240" y="4639817"/>
                <a:ext cx="16509" cy="74929"/>
              </a:xfrm>
              <a:custGeom>
                <a:rect b="b" l="l" r="r" t="t"/>
                <a:pathLst>
                  <a:path extrusionOk="0" h="74929" w="16509">
                    <a:moveTo>
                      <a:pt x="5333" y="0"/>
                    </a:moveTo>
                    <a:lnTo>
                      <a:pt x="2893" y="11977"/>
                    </a:lnTo>
                    <a:lnTo>
                      <a:pt x="1238" y="23241"/>
                    </a:lnTo>
                    <a:lnTo>
                      <a:pt x="297" y="34504"/>
                    </a:lnTo>
                    <a:lnTo>
                      <a:pt x="0" y="46482"/>
                    </a:lnTo>
                    <a:lnTo>
                      <a:pt x="0" y="53304"/>
                    </a:lnTo>
                    <a:lnTo>
                      <a:pt x="571" y="59912"/>
                    </a:lnTo>
                    <a:lnTo>
                      <a:pt x="2571" y="66091"/>
                    </a:lnTo>
                    <a:lnTo>
                      <a:pt x="6857" y="71628"/>
                    </a:lnTo>
                    <a:lnTo>
                      <a:pt x="9905" y="74676"/>
                    </a:lnTo>
                    <a:lnTo>
                      <a:pt x="12953" y="72390"/>
                    </a:lnTo>
                    <a:lnTo>
                      <a:pt x="16001" y="71628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5" name="Google Shape;3175;g2f62218c973_0_449"/>
              <p:cNvSpPr/>
              <p:nvPr/>
            </p:nvSpPr>
            <p:spPr>
              <a:xfrm>
                <a:off x="8404098" y="4545329"/>
                <a:ext cx="13970" cy="3810"/>
              </a:xfrm>
              <a:custGeom>
                <a:rect b="b" l="l" r="r" t="t"/>
                <a:pathLst>
                  <a:path extrusionOk="0" h="3810" w="13970">
                    <a:moveTo>
                      <a:pt x="13716" y="3809"/>
                    </a:moveTo>
                    <a:lnTo>
                      <a:pt x="9144" y="3047"/>
                    </a:lnTo>
                    <a:lnTo>
                      <a:pt x="4572" y="1523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76" name="Google Shape;3176;g2f62218c973_0_449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8450567" y="4570463"/>
                <a:ext cx="119075" cy="2217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77" name="Google Shape;3177;g2f62218c973_0_449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8531339" y="4456925"/>
                <a:ext cx="78916" cy="747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78" name="Google Shape;3178;g2f62218c973_0_449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8741484" y="4514075"/>
              <a:ext cx="383239" cy="237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9" name="Google Shape;3179;g2f62218c973_0_449"/>
            <p:cNvPicPr preferRelativeResize="0"/>
            <p:nvPr/>
          </p:nvPicPr>
          <p:blipFill rotWithShape="1">
            <a:blip r:embed="rId51">
              <a:alphaModFix/>
            </a:blip>
            <a:srcRect b="0" l="0" r="0" t="0"/>
            <a:stretch/>
          </p:blipFill>
          <p:spPr>
            <a:xfrm>
              <a:off x="3847325" y="2749283"/>
              <a:ext cx="80797" cy="161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0" name="Google Shape;3180;g2f62218c973_0_449"/>
            <p:cNvPicPr preferRelativeResize="0"/>
            <p:nvPr/>
          </p:nvPicPr>
          <p:blipFill rotWithShape="1">
            <a:blip r:embed="rId52">
              <a:alphaModFix/>
            </a:blip>
            <a:srcRect b="0" l="0" r="0" t="0"/>
            <a:stretch/>
          </p:blipFill>
          <p:spPr>
            <a:xfrm>
              <a:off x="3805963" y="2346185"/>
              <a:ext cx="183119" cy="3186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81" name="Google Shape;3181;g2f62218c973_0_449"/>
            <p:cNvGrpSpPr/>
            <p:nvPr/>
          </p:nvGrpSpPr>
          <p:grpSpPr>
            <a:xfrm>
              <a:off x="4167365" y="2273795"/>
              <a:ext cx="229386" cy="525043"/>
              <a:chOff x="4167365" y="2273795"/>
              <a:chExt cx="229386" cy="525043"/>
            </a:xfrm>
          </p:grpSpPr>
          <p:pic>
            <p:nvPicPr>
              <p:cNvPr id="3182" name="Google Shape;3182;g2f62218c973_0_449"/>
              <p:cNvPicPr preferRelativeResize="0"/>
              <p:nvPr/>
            </p:nvPicPr>
            <p:blipFill rotWithShape="1">
              <a:blip r:embed="rId53">
                <a:alphaModFix/>
              </a:blip>
              <a:srcRect b="0" l="0" r="0" t="0"/>
              <a:stretch/>
            </p:blipFill>
            <p:spPr>
              <a:xfrm>
                <a:off x="4167365" y="2644889"/>
                <a:ext cx="65557" cy="1539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3" name="Google Shape;3183;g2f62218c973_0_449"/>
              <p:cNvPicPr preferRelativeResize="0"/>
              <p:nvPr/>
            </p:nvPicPr>
            <p:blipFill rotWithShape="1">
              <a:blip r:embed="rId54">
                <a:alphaModFix/>
              </a:blip>
              <a:srcRect b="0" l="0" r="0" t="0"/>
              <a:stretch/>
            </p:blipFill>
            <p:spPr>
              <a:xfrm>
                <a:off x="4217204" y="2413241"/>
                <a:ext cx="179547" cy="1882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4" name="Google Shape;3184;g2f62218c973_0_449"/>
              <p:cNvPicPr preferRelativeResize="0"/>
              <p:nvPr/>
            </p:nvPicPr>
            <p:blipFill rotWithShape="1">
              <a:blip r:embed="rId55">
                <a:alphaModFix/>
              </a:blip>
              <a:srcRect b="0" l="0" r="0" t="0"/>
              <a:stretch/>
            </p:blipFill>
            <p:spPr>
              <a:xfrm>
                <a:off x="4310621" y="2273795"/>
                <a:ext cx="70129" cy="95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85" name="Google Shape;3185;g2f62218c973_0_449"/>
            <p:cNvGrpSpPr/>
            <p:nvPr/>
          </p:nvGrpSpPr>
          <p:grpSpPr>
            <a:xfrm>
              <a:off x="4584941" y="5377421"/>
              <a:ext cx="1184173" cy="225577"/>
              <a:chOff x="4584941" y="5377421"/>
              <a:chExt cx="1184173" cy="225577"/>
            </a:xfrm>
          </p:grpSpPr>
          <p:pic>
            <p:nvPicPr>
              <p:cNvPr id="3186" name="Google Shape;3186;g2f62218c973_0_449"/>
              <p:cNvPicPr preferRelativeResize="0"/>
              <p:nvPr/>
            </p:nvPicPr>
            <p:blipFill rotWithShape="1">
              <a:blip r:embed="rId56">
                <a:alphaModFix/>
              </a:blip>
              <a:srcRect b="0" l="0" r="0" t="0"/>
              <a:stretch/>
            </p:blipFill>
            <p:spPr>
              <a:xfrm>
                <a:off x="4584941" y="5413997"/>
                <a:ext cx="254759" cy="1890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7" name="Google Shape;3187;g2f62218c973_0_449"/>
              <p:cNvPicPr preferRelativeResize="0"/>
              <p:nvPr/>
            </p:nvPicPr>
            <p:blipFill rotWithShape="1">
              <a:blip r:embed="rId57">
                <a:alphaModFix/>
              </a:blip>
              <a:srcRect b="0" l="0" r="0" t="0"/>
              <a:stretch/>
            </p:blipFill>
            <p:spPr>
              <a:xfrm>
                <a:off x="4862309" y="5413235"/>
                <a:ext cx="372643" cy="1752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8" name="Google Shape;3188;g2f62218c973_0_449"/>
              <p:cNvPicPr preferRelativeResize="0"/>
              <p:nvPr/>
            </p:nvPicPr>
            <p:blipFill rotWithShape="1">
              <a:blip r:embed="rId58">
                <a:alphaModFix/>
              </a:blip>
              <a:srcRect b="0" l="0" r="0" t="0"/>
              <a:stretch/>
            </p:blipFill>
            <p:spPr>
              <a:xfrm>
                <a:off x="5254013" y="5388851"/>
                <a:ext cx="194299" cy="1661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9" name="Google Shape;3189;g2f62218c973_0_449"/>
              <p:cNvPicPr preferRelativeResize="0"/>
              <p:nvPr/>
            </p:nvPicPr>
            <p:blipFill rotWithShape="1">
              <a:blip r:embed="rId59">
                <a:alphaModFix/>
              </a:blip>
              <a:srcRect b="0" l="0" r="0" t="0"/>
              <a:stretch/>
            </p:blipFill>
            <p:spPr>
              <a:xfrm>
                <a:off x="5474957" y="5377421"/>
                <a:ext cx="294157" cy="2210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90" name="Google Shape;3190;g2f62218c973_0_449"/>
            <p:cNvPicPr preferRelativeResize="0"/>
            <p:nvPr/>
          </p:nvPicPr>
          <p:blipFill rotWithShape="1">
            <a:blip r:embed="rId60">
              <a:alphaModFix/>
            </a:blip>
            <a:srcRect b="0" l="0" r="0" t="0"/>
            <a:stretch/>
          </p:blipFill>
          <p:spPr>
            <a:xfrm>
              <a:off x="5836145" y="5503151"/>
              <a:ext cx="91465" cy="9146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91" name="Google Shape;3191;g2f62218c973_0_449"/>
            <p:cNvGrpSpPr/>
            <p:nvPr/>
          </p:nvGrpSpPr>
          <p:grpSpPr>
            <a:xfrm>
              <a:off x="6304584" y="5339334"/>
              <a:ext cx="113658" cy="285750"/>
              <a:chOff x="6304584" y="5339334"/>
              <a:chExt cx="113658" cy="285750"/>
            </a:xfrm>
          </p:grpSpPr>
          <p:pic>
            <p:nvPicPr>
              <p:cNvPr id="3192" name="Google Shape;3192;g2f62218c973_0_449"/>
              <p:cNvPicPr preferRelativeResize="0"/>
              <p:nvPr/>
            </p:nvPicPr>
            <p:blipFill rotWithShape="1">
              <a:blip r:embed="rId61">
                <a:alphaModFix/>
              </a:blip>
              <a:srcRect b="0" l="0" r="0" t="0"/>
              <a:stretch/>
            </p:blipFill>
            <p:spPr>
              <a:xfrm>
                <a:off x="6304584" y="5392661"/>
                <a:ext cx="113658" cy="1425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93" name="Google Shape;3193;g2f62218c973_0_449"/>
              <p:cNvSpPr/>
              <p:nvPr/>
            </p:nvSpPr>
            <p:spPr>
              <a:xfrm>
                <a:off x="6307836" y="5339334"/>
                <a:ext cx="78739" cy="285750"/>
              </a:xfrm>
              <a:custGeom>
                <a:rect b="b" l="l" r="r" t="t"/>
                <a:pathLst>
                  <a:path extrusionOk="0" h="285750" w="78739">
                    <a:moveTo>
                      <a:pt x="78486" y="0"/>
                    </a:moveTo>
                    <a:lnTo>
                      <a:pt x="72080" y="17490"/>
                    </a:lnTo>
                    <a:lnTo>
                      <a:pt x="67246" y="34766"/>
                    </a:lnTo>
                    <a:lnTo>
                      <a:pt x="63269" y="52185"/>
                    </a:lnTo>
                    <a:lnTo>
                      <a:pt x="59436" y="70104"/>
                    </a:lnTo>
                    <a:lnTo>
                      <a:pt x="53697" y="95690"/>
                    </a:lnTo>
                    <a:lnTo>
                      <a:pt x="41648" y="146292"/>
                    </a:lnTo>
                    <a:lnTo>
                      <a:pt x="29075" y="193036"/>
                    </a:lnTo>
                    <a:lnTo>
                      <a:pt x="15978" y="235636"/>
                    </a:lnTo>
                    <a:lnTo>
                      <a:pt x="4286" y="271272"/>
                    </a:lnTo>
                    <a:lnTo>
                      <a:pt x="1964" y="278439"/>
                    </a:lnTo>
                    <a:lnTo>
                      <a:pt x="0" y="285750"/>
                    </a:lnTo>
                    <a:lnTo>
                      <a:pt x="4964" y="280570"/>
                    </a:lnTo>
                    <a:lnTo>
                      <a:pt x="8858" y="275177"/>
                    </a:lnTo>
                    <a:lnTo>
                      <a:pt x="12322" y="269355"/>
                    </a:lnTo>
                    <a:lnTo>
                      <a:pt x="16002" y="26289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94" name="Google Shape;3194;g2f62218c973_0_449"/>
            <p:cNvGrpSpPr/>
            <p:nvPr/>
          </p:nvGrpSpPr>
          <p:grpSpPr>
            <a:xfrm>
              <a:off x="6677406" y="5370576"/>
              <a:ext cx="150126" cy="132600"/>
              <a:chOff x="6677406" y="5370576"/>
              <a:chExt cx="150126" cy="132600"/>
            </a:xfrm>
          </p:grpSpPr>
          <p:sp>
            <p:nvSpPr>
              <p:cNvPr id="3195" name="Google Shape;3195;g2f62218c973_0_449"/>
              <p:cNvSpPr/>
              <p:nvPr/>
            </p:nvSpPr>
            <p:spPr>
              <a:xfrm>
                <a:off x="6696456" y="5437632"/>
                <a:ext cx="14604" cy="56514"/>
              </a:xfrm>
              <a:custGeom>
                <a:rect b="b" l="l" r="r" t="t"/>
                <a:pathLst>
                  <a:path extrusionOk="0" h="56514" w="14604">
                    <a:moveTo>
                      <a:pt x="0" y="0"/>
                    </a:moveTo>
                    <a:lnTo>
                      <a:pt x="7405" y="12263"/>
                    </a:lnTo>
                    <a:lnTo>
                      <a:pt x="11811" y="21526"/>
                    </a:lnTo>
                    <a:lnTo>
                      <a:pt x="13930" y="31075"/>
                    </a:lnTo>
                    <a:lnTo>
                      <a:pt x="14478" y="44196"/>
                    </a:lnTo>
                    <a:lnTo>
                      <a:pt x="14478" y="52577"/>
                    </a:lnTo>
                    <a:lnTo>
                      <a:pt x="13716" y="51053"/>
                    </a:lnTo>
                    <a:lnTo>
                      <a:pt x="10668" y="5638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6" name="Google Shape;3196;g2f62218c973_0_449"/>
              <p:cNvSpPr/>
              <p:nvPr/>
            </p:nvSpPr>
            <p:spPr>
              <a:xfrm>
                <a:off x="6677406" y="5370576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810"/>
                    </a:moveTo>
                    <a:lnTo>
                      <a:pt x="0" y="12192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810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97" name="Google Shape;3197;g2f62218c973_0_449"/>
              <p:cNvPicPr preferRelativeResize="0"/>
              <p:nvPr/>
            </p:nvPicPr>
            <p:blipFill rotWithShape="1">
              <a:blip r:embed="rId62">
                <a:alphaModFix/>
              </a:blip>
              <a:srcRect b="0" l="0" r="0" t="0"/>
              <a:stretch/>
            </p:blipFill>
            <p:spPr>
              <a:xfrm>
                <a:off x="6740639" y="5394947"/>
                <a:ext cx="86893" cy="1082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98" name="Google Shape;3198;g2f62218c973_0_449"/>
            <p:cNvPicPr preferRelativeResize="0"/>
            <p:nvPr/>
          </p:nvPicPr>
          <p:blipFill rotWithShape="1">
            <a:blip r:embed="rId63">
              <a:alphaModFix/>
            </a:blip>
            <a:srcRect b="0" l="0" r="0" t="0"/>
            <a:stretch/>
          </p:blipFill>
          <p:spPr>
            <a:xfrm>
              <a:off x="7061441" y="5282171"/>
              <a:ext cx="389407" cy="195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9" name="Google Shape;3199;g2f62218c973_0_449"/>
            <p:cNvPicPr preferRelativeResize="0"/>
            <p:nvPr/>
          </p:nvPicPr>
          <p:blipFill rotWithShape="1">
            <a:blip r:embed="rId64">
              <a:alphaModFix/>
            </a:blip>
            <a:srcRect b="0" l="0" r="0" t="0"/>
            <a:stretch/>
          </p:blipFill>
          <p:spPr>
            <a:xfrm>
              <a:off x="7731238" y="5254084"/>
              <a:ext cx="379810" cy="1620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00" name="Google Shape;3200;g2f62218c973_0_449"/>
            <p:cNvGrpSpPr/>
            <p:nvPr/>
          </p:nvGrpSpPr>
          <p:grpSpPr>
            <a:xfrm>
              <a:off x="8534101" y="5177028"/>
              <a:ext cx="474275" cy="249554"/>
              <a:chOff x="8534101" y="5177028"/>
              <a:chExt cx="474275" cy="249554"/>
            </a:xfrm>
          </p:grpSpPr>
          <p:pic>
            <p:nvPicPr>
              <p:cNvPr id="3201" name="Google Shape;3201;g2f62218c973_0_449"/>
              <p:cNvPicPr preferRelativeResize="0"/>
              <p:nvPr/>
            </p:nvPicPr>
            <p:blipFill rotWithShape="1">
              <a:blip r:embed="rId65">
                <a:alphaModFix/>
              </a:blip>
              <a:srcRect b="0" l="0" r="0" t="0"/>
              <a:stretch/>
            </p:blipFill>
            <p:spPr>
              <a:xfrm>
                <a:off x="8534101" y="5217496"/>
                <a:ext cx="293681" cy="1477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02" name="Google Shape;3202;g2f62218c973_0_449"/>
              <p:cNvSpPr/>
              <p:nvPr/>
            </p:nvSpPr>
            <p:spPr>
              <a:xfrm>
                <a:off x="8825579" y="5177028"/>
                <a:ext cx="96520" cy="249554"/>
              </a:xfrm>
              <a:custGeom>
                <a:rect b="b" l="l" r="r" t="t"/>
                <a:pathLst>
                  <a:path extrusionOk="0" h="249554" w="96520">
                    <a:moveTo>
                      <a:pt x="11334" y="19050"/>
                    </a:moveTo>
                    <a:lnTo>
                      <a:pt x="10572" y="13716"/>
                    </a:lnTo>
                    <a:lnTo>
                      <a:pt x="7524" y="3810"/>
                    </a:lnTo>
                    <a:lnTo>
                      <a:pt x="6000" y="0"/>
                    </a:lnTo>
                    <a:lnTo>
                      <a:pt x="5881" y="25705"/>
                    </a:lnTo>
                    <a:lnTo>
                      <a:pt x="5619" y="51339"/>
                    </a:lnTo>
                    <a:lnTo>
                      <a:pt x="5357" y="76831"/>
                    </a:lnTo>
                    <a:lnTo>
                      <a:pt x="5238" y="102107"/>
                    </a:lnTo>
                    <a:lnTo>
                      <a:pt x="4417" y="127134"/>
                    </a:lnTo>
                    <a:lnTo>
                      <a:pt x="3238" y="152019"/>
                    </a:lnTo>
                    <a:lnTo>
                      <a:pt x="1916" y="176903"/>
                    </a:lnTo>
                    <a:lnTo>
                      <a:pt x="666" y="201930"/>
                    </a:lnTo>
                    <a:lnTo>
                      <a:pt x="154" y="213598"/>
                    </a:lnTo>
                    <a:lnTo>
                      <a:pt x="0" y="225552"/>
                    </a:lnTo>
                    <a:lnTo>
                      <a:pt x="559" y="237505"/>
                    </a:lnTo>
                    <a:lnTo>
                      <a:pt x="2190" y="249174"/>
                    </a:lnTo>
                    <a:lnTo>
                      <a:pt x="8882" y="244173"/>
                    </a:lnTo>
                    <a:lnTo>
                      <a:pt x="21919" y="196596"/>
                    </a:lnTo>
                    <a:lnTo>
                      <a:pt x="23562" y="155447"/>
                    </a:lnTo>
                    <a:lnTo>
                      <a:pt x="23526" y="134874"/>
                    </a:lnTo>
                    <a:lnTo>
                      <a:pt x="23133" y="123241"/>
                    </a:lnTo>
                    <a:lnTo>
                      <a:pt x="22098" y="112109"/>
                    </a:lnTo>
                    <a:lnTo>
                      <a:pt x="20633" y="101119"/>
                    </a:lnTo>
                    <a:lnTo>
                      <a:pt x="18954" y="89916"/>
                    </a:lnTo>
                    <a:lnTo>
                      <a:pt x="18954" y="88392"/>
                    </a:lnTo>
                    <a:lnTo>
                      <a:pt x="18954" y="87630"/>
                    </a:lnTo>
                    <a:lnTo>
                      <a:pt x="18954" y="86868"/>
                    </a:lnTo>
                    <a:lnTo>
                      <a:pt x="27312" y="85117"/>
                    </a:lnTo>
                    <a:lnTo>
                      <a:pt x="36099" y="84296"/>
                    </a:lnTo>
                    <a:lnTo>
                      <a:pt x="44886" y="84189"/>
                    </a:lnTo>
                    <a:lnTo>
                      <a:pt x="53244" y="84581"/>
                    </a:lnTo>
                    <a:lnTo>
                      <a:pt x="93630" y="100583"/>
                    </a:lnTo>
                    <a:lnTo>
                      <a:pt x="96095" y="109025"/>
                    </a:lnTo>
                    <a:lnTo>
                      <a:pt x="93345" y="116109"/>
                    </a:lnTo>
                    <a:lnTo>
                      <a:pt x="57626" y="137160"/>
                    </a:lnTo>
                    <a:lnTo>
                      <a:pt x="34194" y="143256"/>
                    </a:lnTo>
                    <a:lnTo>
                      <a:pt x="28860" y="143256"/>
                    </a:lnTo>
                    <a:lnTo>
                      <a:pt x="27336" y="143256"/>
                    </a:lnTo>
                    <a:lnTo>
                      <a:pt x="34194" y="13868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03" name="Google Shape;3203;g2f62218c973_0_449"/>
              <p:cNvPicPr preferRelativeResize="0"/>
              <p:nvPr/>
            </p:nvPicPr>
            <p:blipFill rotWithShape="1">
              <a:blip r:embed="rId66">
                <a:alphaModFix/>
              </a:blip>
              <a:srcRect b="0" l="0" r="0" t="0"/>
              <a:stretch/>
            </p:blipFill>
            <p:spPr>
              <a:xfrm>
                <a:off x="8889479" y="5197113"/>
                <a:ext cx="118897" cy="1177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04" name="Google Shape;3204;g2f62218c973_0_449"/>
            <p:cNvPicPr preferRelativeResize="0"/>
            <p:nvPr/>
          </p:nvPicPr>
          <p:blipFill rotWithShape="1">
            <a:blip r:embed="rId67">
              <a:alphaModFix/>
            </a:blip>
            <a:srcRect b="0" l="0" r="0" t="0"/>
            <a:stretch/>
          </p:blipFill>
          <p:spPr>
            <a:xfrm>
              <a:off x="9258287" y="5125961"/>
              <a:ext cx="197383" cy="121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5" name="Google Shape;3205;g2f62218c973_0_449"/>
            <p:cNvPicPr preferRelativeResize="0"/>
            <p:nvPr/>
          </p:nvPicPr>
          <p:blipFill rotWithShape="1">
            <a:blip r:embed="rId68">
              <a:alphaModFix/>
            </a:blip>
            <a:srcRect b="0" l="0" r="0" t="0"/>
            <a:stretch/>
          </p:blipFill>
          <p:spPr>
            <a:xfrm>
              <a:off x="4983467" y="5860529"/>
              <a:ext cx="173761" cy="2126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6" name="Google Shape;3206;g2f62218c973_0_449"/>
            <p:cNvPicPr preferRelativeResize="0"/>
            <p:nvPr/>
          </p:nvPicPr>
          <p:blipFill rotWithShape="1">
            <a:blip r:embed="rId69">
              <a:alphaModFix/>
            </a:blip>
            <a:srcRect b="0" l="0" r="0" t="0"/>
            <a:stretch/>
          </p:blipFill>
          <p:spPr>
            <a:xfrm>
              <a:off x="5622154" y="5897867"/>
              <a:ext cx="213254" cy="155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7" name="Google Shape;3207;g2f62218c973_0_449"/>
            <p:cNvPicPr preferRelativeResize="0"/>
            <p:nvPr/>
          </p:nvPicPr>
          <p:blipFill rotWithShape="1">
            <a:blip r:embed="rId70">
              <a:alphaModFix/>
            </a:blip>
            <a:srcRect b="0" l="0" r="0" t="0"/>
            <a:stretch/>
          </p:blipFill>
          <p:spPr>
            <a:xfrm>
              <a:off x="6134087" y="5807951"/>
              <a:ext cx="88417" cy="71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08" name="Google Shape;3208;g2f62218c973_0_449"/>
            <p:cNvGrpSpPr/>
            <p:nvPr/>
          </p:nvGrpSpPr>
          <p:grpSpPr>
            <a:xfrm>
              <a:off x="6286499" y="5810237"/>
              <a:ext cx="732295" cy="200163"/>
              <a:chOff x="6286499" y="5810237"/>
              <a:chExt cx="732295" cy="200163"/>
            </a:xfrm>
          </p:grpSpPr>
          <p:sp>
            <p:nvSpPr>
              <p:cNvPr id="3209" name="Google Shape;3209;g2f62218c973_0_449"/>
              <p:cNvSpPr/>
              <p:nvPr/>
            </p:nvSpPr>
            <p:spPr>
              <a:xfrm>
                <a:off x="6286499" y="5830823"/>
                <a:ext cx="17779" cy="1270"/>
              </a:xfrm>
              <a:custGeom>
                <a:rect b="b" l="l" r="r" t="t"/>
                <a:pathLst>
                  <a:path extrusionOk="0" h="1270" w="17779">
                    <a:moveTo>
                      <a:pt x="0" y="762"/>
                    </a:moveTo>
                    <a:lnTo>
                      <a:pt x="5334" y="762"/>
                    </a:lnTo>
                    <a:lnTo>
                      <a:pt x="11430" y="762"/>
                    </a:lnTo>
                    <a:lnTo>
                      <a:pt x="17526" y="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0" name="Google Shape;3210;g2f62218c973_0_449"/>
              <p:cNvSpPr/>
              <p:nvPr/>
            </p:nvSpPr>
            <p:spPr>
              <a:xfrm>
                <a:off x="6292595" y="5887211"/>
                <a:ext cx="10160" cy="123189"/>
              </a:xfrm>
              <a:custGeom>
                <a:rect b="b" l="l" r="r" t="t"/>
                <a:pathLst>
                  <a:path extrusionOk="0" h="123189" w="10160">
                    <a:moveTo>
                      <a:pt x="0" y="0"/>
                    </a:moveTo>
                    <a:lnTo>
                      <a:pt x="809" y="12453"/>
                    </a:lnTo>
                    <a:lnTo>
                      <a:pt x="1905" y="24764"/>
                    </a:lnTo>
                    <a:lnTo>
                      <a:pt x="3000" y="37076"/>
                    </a:lnTo>
                    <a:lnTo>
                      <a:pt x="3810" y="49529"/>
                    </a:lnTo>
                    <a:lnTo>
                      <a:pt x="4036" y="65198"/>
                    </a:lnTo>
                    <a:lnTo>
                      <a:pt x="3905" y="81152"/>
                    </a:lnTo>
                    <a:lnTo>
                      <a:pt x="3917" y="97107"/>
                    </a:lnTo>
                    <a:lnTo>
                      <a:pt x="4572" y="112775"/>
                    </a:lnTo>
                    <a:lnTo>
                      <a:pt x="4572" y="119633"/>
                    </a:lnTo>
                    <a:lnTo>
                      <a:pt x="4572" y="121157"/>
                    </a:lnTo>
                    <a:lnTo>
                      <a:pt x="9906" y="122681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11" name="Google Shape;3211;g2f62218c973_0_449"/>
              <p:cNvPicPr preferRelativeResize="0"/>
              <p:nvPr/>
            </p:nvPicPr>
            <p:blipFill rotWithShape="1">
              <a:blip r:embed="rId71">
                <a:alphaModFix/>
              </a:blip>
              <a:srcRect b="0" l="0" r="0" t="0"/>
              <a:stretch/>
            </p:blipFill>
            <p:spPr>
              <a:xfrm>
                <a:off x="6352304" y="5903201"/>
                <a:ext cx="80511" cy="975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12" name="Google Shape;3212;g2f62218c973_0_449"/>
              <p:cNvPicPr preferRelativeResize="0"/>
              <p:nvPr/>
            </p:nvPicPr>
            <p:blipFill rotWithShape="1">
              <a:blip r:embed="rId72">
                <a:alphaModFix/>
              </a:blip>
              <a:srcRect b="0" l="0" r="0" t="0"/>
              <a:stretch/>
            </p:blipFill>
            <p:spPr>
              <a:xfrm>
                <a:off x="6467652" y="5850158"/>
                <a:ext cx="121373" cy="142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13" name="Google Shape;3213;g2f62218c973_0_449"/>
              <p:cNvPicPr preferRelativeResize="0"/>
              <p:nvPr/>
            </p:nvPicPr>
            <p:blipFill rotWithShape="1">
              <a:blip r:embed="rId73">
                <a:alphaModFix/>
              </a:blip>
              <a:srcRect b="0" l="0" r="0" t="0"/>
              <a:stretch/>
            </p:blipFill>
            <p:spPr>
              <a:xfrm>
                <a:off x="6621767" y="5901069"/>
                <a:ext cx="82035" cy="905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14" name="Google Shape;3214;g2f62218c973_0_449"/>
              <p:cNvSpPr/>
              <p:nvPr/>
            </p:nvSpPr>
            <p:spPr>
              <a:xfrm>
                <a:off x="6707885" y="5834633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7"/>
                    </a:moveTo>
                    <a:lnTo>
                      <a:pt x="0" y="11429"/>
                    </a:lnTo>
                    <a:lnTo>
                      <a:pt x="3048" y="15239"/>
                    </a:lnTo>
                    <a:lnTo>
                      <a:pt x="11430" y="15239"/>
                    </a:lnTo>
                    <a:lnTo>
                      <a:pt x="15240" y="11429"/>
                    </a:lnTo>
                    <a:lnTo>
                      <a:pt x="15240" y="7619"/>
                    </a:lnTo>
                    <a:lnTo>
                      <a:pt x="15240" y="3047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04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5" name="Google Shape;3215;g2f62218c973_0_449"/>
              <p:cNvSpPr/>
              <p:nvPr/>
            </p:nvSpPr>
            <p:spPr>
              <a:xfrm>
                <a:off x="6734555" y="5910833"/>
                <a:ext cx="2540" cy="67310"/>
              </a:xfrm>
              <a:custGeom>
                <a:rect b="b" l="l" r="r" t="t"/>
                <a:pathLst>
                  <a:path extrusionOk="0" h="67310" w="2540">
                    <a:moveTo>
                      <a:pt x="0" y="0"/>
                    </a:moveTo>
                    <a:lnTo>
                      <a:pt x="333" y="11429"/>
                    </a:lnTo>
                    <a:lnTo>
                      <a:pt x="381" y="22859"/>
                    </a:lnTo>
                    <a:lnTo>
                      <a:pt x="428" y="34290"/>
                    </a:lnTo>
                    <a:lnTo>
                      <a:pt x="762" y="45720"/>
                    </a:lnTo>
                    <a:lnTo>
                      <a:pt x="762" y="52577"/>
                    </a:lnTo>
                    <a:lnTo>
                      <a:pt x="1524" y="61722"/>
                    </a:lnTo>
                    <a:lnTo>
                      <a:pt x="2286" y="6705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16" name="Google Shape;3216;g2f62218c973_0_449"/>
              <p:cNvPicPr preferRelativeResize="0"/>
              <p:nvPr/>
            </p:nvPicPr>
            <p:blipFill rotWithShape="1">
              <a:blip r:embed="rId74">
                <a:alphaModFix/>
              </a:blip>
              <a:srcRect b="0" l="0" r="0" t="0"/>
              <a:stretch/>
            </p:blipFill>
            <p:spPr>
              <a:xfrm>
                <a:off x="6787883" y="5810237"/>
                <a:ext cx="230911" cy="1760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17" name="Google Shape;3217;g2f62218c973_0_449"/>
            <p:cNvGrpSpPr/>
            <p:nvPr/>
          </p:nvGrpSpPr>
          <p:grpSpPr>
            <a:xfrm>
              <a:off x="7194398" y="5734037"/>
              <a:ext cx="1142655" cy="232435"/>
              <a:chOff x="7194398" y="5734037"/>
              <a:chExt cx="1142655" cy="232435"/>
            </a:xfrm>
          </p:grpSpPr>
          <p:pic>
            <p:nvPicPr>
              <p:cNvPr id="3218" name="Google Shape;3218;g2f62218c973_0_449"/>
              <p:cNvPicPr preferRelativeResize="0"/>
              <p:nvPr/>
            </p:nvPicPr>
            <p:blipFill rotWithShape="1">
              <a:blip r:embed="rId75">
                <a:alphaModFix/>
              </a:blip>
              <a:srcRect b="0" l="0" r="0" t="0"/>
              <a:stretch/>
            </p:blipFill>
            <p:spPr>
              <a:xfrm>
                <a:off x="7194398" y="5799140"/>
                <a:ext cx="162724" cy="1673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19" name="Google Shape;3219;g2f62218c973_0_449"/>
              <p:cNvPicPr preferRelativeResize="0"/>
              <p:nvPr/>
            </p:nvPicPr>
            <p:blipFill rotWithShape="1">
              <a:blip r:embed="rId76">
                <a:alphaModFix/>
              </a:blip>
              <a:srcRect b="0" l="0" r="0" t="0"/>
              <a:stretch/>
            </p:blipFill>
            <p:spPr>
              <a:xfrm>
                <a:off x="7391386" y="5821667"/>
                <a:ext cx="263201" cy="1444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20" name="Google Shape;3220;g2f62218c973_0_449"/>
              <p:cNvPicPr preferRelativeResize="0"/>
              <p:nvPr/>
            </p:nvPicPr>
            <p:blipFill rotWithShape="1">
              <a:blip r:embed="rId77">
                <a:alphaModFix/>
              </a:blip>
              <a:srcRect b="0" l="0" r="0" t="0"/>
              <a:stretch/>
            </p:blipFill>
            <p:spPr>
              <a:xfrm>
                <a:off x="7677136" y="5822953"/>
                <a:ext cx="86893" cy="1130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21" name="Google Shape;3221;g2f62218c973_0_449"/>
              <p:cNvPicPr preferRelativeResize="0"/>
              <p:nvPr/>
            </p:nvPicPr>
            <p:blipFill rotWithShape="1">
              <a:blip r:embed="rId78">
                <a:alphaModFix/>
              </a:blip>
              <a:srcRect b="0" l="0" r="0" t="0"/>
              <a:stretch/>
            </p:blipFill>
            <p:spPr>
              <a:xfrm>
                <a:off x="7787639" y="5792711"/>
                <a:ext cx="155817" cy="1303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22" name="Google Shape;3222;g2f62218c973_0_449"/>
              <p:cNvSpPr/>
              <p:nvPr/>
            </p:nvSpPr>
            <p:spPr>
              <a:xfrm>
                <a:off x="7928609" y="5757481"/>
                <a:ext cx="13970" cy="8254"/>
              </a:xfrm>
              <a:custGeom>
                <a:rect b="b" l="l" r="r" t="t"/>
                <a:pathLst>
                  <a:path extrusionOk="0" h="8254" w="13970">
                    <a:moveTo>
                      <a:pt x="13716" y="4762"/>
                    </a:moveTo>
                    <a:lnTo>
                      <a:pt x="785" y="1166"/>
                    </a:lnTo>
                    <a:lnTo>
                      <a:pt x="0" y="0"/>
                    </a:lnTo>
                    <a:lnTo>
                      <a:pt x="3214" y="1976"/>
                    </a:lnTo>
                    <a:lnTo>
                      <a:pt x="2286" y="781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23" name="Google Shape;3223;g2f62218c973_0_449"/>
              <p:cNvPicPr preferRelativeResize="0"/>
              <p:nvPr/>
            </p:nvPicPr>
            <p:blipFill rotWithShape="1">
              <a:blip r:embed="rId79">
                <a:alphaModFix/>
              </a:blip>
              <a:srcRect b="0" l="0" r="0" t="0"/>
              <a:stretch/>
            </p:blipFill>
            <p:spPr>
              <a:xfrm>
                <a:off x="7980412" y="5826239"/>
                <a:ext cx="85655" cy="937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24" name="Google Shape;3224;g2f62218c973_0_449"/>
              <p:cNvPicPr preferRelativeResize="0"/>
              <p:nvPr/>
            </p:nvPicPr>
            <p:blipFill rotWithShape="1">
              <a:blip r:embed="rId80">
                <a:alphaModFix/>
              </a:blip>
              <a:srcRect b="0" l="0" r="0" t="0"/>
              <a:stretch/>
            </p:blipFill>
            <p:spPr>
              <a:xfrm>
                <a:off x="8085568" y="5734037"/>
                <a:ext cx="251485" cy="1844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25" name="Google Shape;3225;g2f62218c973_0_449"/>
            <p:cNvGrpSpPr/>
            <p:nvPr/>
          </p:nvGrpSpPr>
          <p:grpSpPr>
            <a:xfrm>
              <a:off x="8639556" y="5701284"/>
              <a:ext cx="579632" cy="219964"/>
              <a:chOff x="8639556" y="5701284"/>
              <a:chExt cx="579632" cy="219964"/>
            </a:xfrm>
          </p:grpSpPr>
          <p:sp>
            <p:nvSpPr>
              <p:cNvPr id="3226" name="Google Shape;3226;g2f62218c973_0_449"/>
              <p:cNvSpPr/>
              <p:nvPr/>
            </p:nvSpPr>
            <p:spPr>
              <a:xfrm>
                <a:off x="8639556" y="5718048"/>
                <a:ext cx="104775" cy="138429"/>
              </a:xfrm>
              <a:custGeom>
                <a:rect b="b" l="l" r="r" t="t"/>
                <a:pathLst>
                  <a:path extrusionOk="0" h="138429" w="104775">
                    <a:moveTo>
                      <a:pt x="76961" y="51815"/>
                    </a:moveTo>
                    <a:lnTo>
                      <a:pt x="75437" y="9143"/>
                    </a:lnTo>
                    <a:lnTo>
                      <a:pt x="73151" y="0"/>
                    </a:lnTo>
                    <a:lnTo>
                      <a:pt x="64769" y="3047"/>
                    </a:lnTo>
                    <a:lnTo>
                      <a:pt x="34039" y="38373"/>
                    </a:lnTo>
                    <a:lnTo>
                      <a:pt x="24288" y="70770"/>
                    </a:lnTo>
                    <a:lnTo>
                      <a:pt x="26800" y="80188"/>
                    </a:lnTo>
                    <a:lnTo>
                      <a:pt x="59816" y="100679"/>
                    </a:lnTo>
                    <a:lnTo>
                      <a:pt x="88391" y="106679"/>
                    </a:lnTo>
                    <a:lnTo>
                      <a:pt x="95249" y="108965"/>
                    </a:lnTo>
                    <a:lnTo>
                      <a:pt x="102869" y="108965"/>
                    </a:lnTo>
                    <a:lnTo>
                      <a:pt x="104393" y="116585"/>
                    </a:lnTo>
                    <a:lnTo>
                      <a:pt x="53709" y="132659"/>
                    </a:lnTo>
                    <a:lnTo>
                      <a:pt x="8381" y="137159"/>
                    </a:lnTo>
                    <a:lnTo>
                      <a:pt x="2285" y="137159"/>
                    </a:lnTo>
                    <a:lnTo>
                      <a:pt x="0" y="137921"/>
                    </a:lnTo>
                    <a:lnTo>
                      <a:pt x="0" y="132587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Google Shape;3227;g2f62218c973_0_449"/>
              <p:cNvSpPr/>
              <p:nvPr/>
            </p:nvSpPr>
            <p:spPr>
              <a:xfrm>
                <a:off x="8755320" y="5710428"/>
                <a:ext cx="16509" cy="210820"/>
              </a:xfrm>
              <a:custGeom>
                <a:rect b="b" l="l" r="r" t="t"/>
                <a:pathLst>
                  <a:path extrusionOk="0" h="210820" w="16509">
                    <a:moveTo>
                      <a:pt x="13775" y="0"/>
                    </a:moveTo>
                    <a:lnTo>
                      <a:pt x="14978" y="16692"/>
                    </a:lnTo>
                    <a:lnTo>
                      <a:pt x="15966" y="33527"/>
                    </a:lnTo>
                    <a:lnTo>
                      <a:pt x="16240" y="50363"/>
                    </a:lnTo>
                    <a:lnTo>
                      <a:pt x="15299" y="67056"/>
                    </a:lnTo>
                    <a:lnTo>
                      <a:pt x="13549" y="85665"/>
                    </a:lnTo>
                    <a:lnTo>
                      <a:pt x="11013" y="103917"/>
                    </a:lnTo>
                    <a:lnTo>
                      <a:pt x="8334" y="122027"/>
                    </a:lnTo>
                    <a:lnTo>
                      <a:pt x="6155" y="140208"/>
                    </a:lnTo>
                    <a:lnTo>
                      <a:pt x="4345" y="155519"/>
                    </a:lnTo>
                    <a:lnTo>
                      <a:pt x="2536" y="170688"/>
                    </a:lnTo>
                    <a:lnTo>
                      <a:pt x="1012" y="185856"/>
                    </a:lnTo>
                    <a:lnTo>
                      <a:pt x="59" y="201168"/>
                    </a:lnTo>
                    <a:lnTo>
                      <a:pt x="0" y="207418"/>
                    </a:lnTo>
                    <a:lnTo>
                      <a:pt x="154" y="208883"/>
                    </a:lnTo>
                    <a:lnTo>
                      <a:pt x="1023" y="208776"/>
                    </a:lnTo>
                    <a:lnTo>
                      <a:pt x="3107" y="21031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g2f62218c973_0_449"/>
              <p:cNvSpPr/>
              <p:nvPr/>
            </p:nvSpPr>
            <p:spPr>
              <a:xfrm>
                <a:off x="8766714" y="5768054"/>
                <a:ext cx="75565" cy="87629"/>
              </a:xfrm>
              <a:custGeom>
                <a:rect b="b" l="l" r="r" t="t"/>
                <a:pathLst>
                  <a:path extrusionOk="0" h="87629" w="75565">
                    <a:moveTo>
                      <a:pt x="2381" y="87153"/>
                    </a:moveTo>
                    <a:lnTo>
                      <a:pt x="2131" y="71270"/>
                    </a:lnTo>
                    <a:lnTo>
                      <a:pt x="1523" y="55530"/>
                    </a:lnTo>
                    <a:lnTo>
                      <a:pt x="773" y="39790"/>
                    </a:lnTo>
                    <a:lnTo>
                      <a:pt x="95" y="23907"/>
                    </a:lnTo>
                    <a:lnTo>
                      <a:pt x="25050" y="0"/>
                    </a:lnTo>
                    <a:lnTo>
                      <a:pt x="34956" y="1238"/>
                    </a:lnTo>
                    <a:lnTo>
                      <a:pt x="68580" y="20192"/>
                    </a:lnTo>
                    <a:lnTo>
                      <a:pt x="75533" y="36099"/>
                    </a:lnTo>
                    <a:lnTo>
                      <a:pt x="72485" y="44291"/>
                    </a:lnTo>
                    <a:lnTo>
                      <a:pt x="37433" y="62769"/>
                    </a:lnTo>
                    <a:lnTo>
                      <a:pt x="29813" y="65817"/>
                    </a:lnTo>
                    <a:lnTo>
                      <a:pt x="22193" y="6734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Google Shape;3229;g2f62218c973_0_449"/>
              <p:cNvSpPr/>
              <p:nvPr/>
            </p:nvSpPr>
            <p:spPr>
              <a:xfrm>
                <a:off x="8865870" y="5717286"/>
                <a:ext cx="116840" cy="110489"/>
              </a:xfrm>
              <a:custGeom>
                <a:rect b="b" l="l" r="r" t="t"/>
                <a:pathLst>
                  <a:path extrusionOk="0" h="110489" w="116840">
                    <a:moveTo>
                      <a:pt x="76200" y="68580"/>
                    </a:moveTo>
                    <a:lnTo>
                      <a:pt x="81533" y="23622"/>
                    </a:lnTo>
                    <a:lnTo>
                      <a:pt x="70865" y="0"/>
                    </a:lnTo>
                    <a:lnTo>
                      <a:pt x="59090" y="1012"/>
                    </a:lnTo>
                    <a:lnTo>
                      <a:pt x="18538" y="39302"/>
                    </a:lnTo>
                    <a:lnTo>
                      <a:pt x="2083" y="74949"/>
                    </a:lnTo>
                    <a:lnTo>
                      <a:pt x="0" y="94488"/>
                    </a:lnTo>
                    <a:lnTo>
                      <a:pt x="2809" y="103620"/>
                    </a:lnTo>
                    <a:lnTo>
                      <a:pt x="9906" y="108680"/>
                    </a:lnTo>
                    <a:lnTo>
                      <a:pt x="19288" y="110454"/>
                    </a:lnTo>
                    <a:lnTo>
                      <a:pt x="28956" y="109728"/>
                    </a:lnTo>
                    <a:lnTo>
                      <a:pt x="62710" y="87439"/>
                    </a:lnTo>
                    <a:lnTo>
                      <a:pt x="81784" y="44481"/>
                    </a:lnTo>
                    <a:lnTo>
                      <a:pt x="83057" y="33528"/>
                    </a:lnTo>
                    <a:lnTo>
                      <a:pt x="83820" y="27432"/>
                    </a:lnTo>
                    <a:lnTo>
                      <a:pt x="82296" y="28194"/>
                    </a:lnTo>
                    <a:lnTo>
                      <a:pt x="82296" y="26670"/>
                    </a:lnTo>
                    <a:lnTo>
                      <a:pt x="77831" y="34242"/>
                    </a:lnTo>
                    <a:lnTo>
                      <a:pt x="69532" y="79343"/>
                    </a:lnTo>
                    <a:lnTo>
                      <a:pt x="71294" y="89427"/>
                    </a:lnTo>
                    <a:lnTo>
                      <a:pt x="76200" y="98298"/>
                    </a:lnTo>
                    <a:lnTo>
                      <a:pt x="84760" y="104548"/>
                    </a:lnTo>
                    <a:lnTo>
                      <a:pt x="94964" y="107156"/>
                    </a:lnTo>
                    <a:lnTo>
                      <a:pt x="105882" y="107620"/>
                    </a:lnTo>
                    <a:lnTo>
                      <a:pt x="116586" y="10744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0" name="Google Shape;3230;g2f62218c973_0_449"/>
              <p:cNvSpPr/>
              <p:nvPr/>
            </p:nvSpPr>
            <p:spPr>
              <a:xfrm>
                <a:off x="8994398" y="5701284"/>
                <a:ext cx="224790" cy="121285"/>
              </a:xfrm>
              <a:custGeom>
                <a:rect b="b" l="l" r="r" t="t"/>
                <a:pathLst>
                  <a:path extrusionOk="0" h="121285" w="224790">
                    <a:moveTo>
                      <a:pt x="67306" y="0"/>
                    </a:moveTo>
                    <a:lnTo>
                      <a:pt x="23110" y="18288"/>
                    </a:lnTo>
                    <a:lnTo>
                      <a:pt x="2643" y="57828"/>
                    </a:lnTo>
                    <a:lnTo>
                      <a:pt x="0" y="85915"/>
                    </a:lnTo>
                    <a:lnTo>
                      <a:pt x="2250" y="97536"/>
                    </a:lnTo>
                    <a:lnTo>
                      <a:pt x="8072" y="107442"/>
                    </a:lnTo>
                    <a:lnTo>
                      <a:pt x="18538" y="115062"/>
                    </a:lnTo>
                    <a:lnTo>
                      <a:pt x="33242" y="119598"/>
                    </a:lnTo>
                    <a:lnTo>
                      <a:pt x="49875" y="121062"/>
                    </a:lnTo>
                    <a:lnTo>
                      <a:pt x="66651" y="120098"/>
                    </a:lnTo>
                    <a:lnTo>
                      <a:pt x="116359" y="103917"/>
                    </a:lnTo>
                    <a:lnTo>
                      <a:pt x="154138" y="69806"/>
                    </a:lnTo>
                    <a:lnTo>
                      <a:pt x="165604" y="30480"/>
                    </a:lnTo>
                    <a:lnTo>
                      <a:pt x="122932" y="31242"/>
                    </a:lnTo>
                    <a:lnTo>
                      <a:pt x="112752" y="70461"/>
                    </a:lnTo>
                    <a:lnTo>
                      <a:pt x="135886" y="105060"/>
                    </a:lnTo>
                    <a:lnTo>
                      <a:pt x="176724" y="113954"/>
                    </a:lnTo>
                    <a:lnTo>
                      <a:pt x="221992" y="109728"/>
                    </a:lnTo>
                    <a:lnTo>
                      <a:pt x="221992" y="104394"/>
                    </a:lnTo>
                    <a:lnTo>
                      <a:pt x="224278" y="9601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31" name="Google Shape;3231;g2f62218c973_0_449"/>
            <p:cNvSpPr/>
            <p:nvPr/>
          </p:nvSpPr>
          <p:spPr>
            <a:xfrm>
              <a:off x="1062311" y="5564981"/>
              <a:ext cx="147955" cy="396875"/>
            </a:xfrm>
            <a:custGeom>
              <a:rect b="b" l="l" r="r" t="t"/>
              <a:pathLst>
                <a:path extrusionOk="0" h="396875" w="147955">
                  <a:moveTo>
                    <a:pt x="114216" y="16668"/>
                  </a:moveTo>
                  <a:lnTo>
                    <a:pt x="114216" y="12858"/>
                  </a:lnTo>
                  <a:lnTo>
                    <a:pt x="114978" y="9048"/>
                  </a:lnTo>
                  <a:lnTo>
                    <a:pt x="115740" y="5238"/>
                  </a:lnTo>
                  <a:lnTo>
                    <a:pt x="107739" y="2917"/>
                  </a:lnTo>
                  <a:lnTo>
                    <a:pt x="99738" y="1524"/>
                  </a:lnTo>
                  <a:lnTo>
                    <a:pt x="91737" y="845"/>
                  </a:lnTo>
                  <a:lnTo>
                    <a:pt x="83736" y="666"/>
                  </a:lnTo>
                  <a:lnTo>
                    <a:pt x="67294" y="154"/>
                  </a:lnTo>
                  <a:lnTo>
                    <a:pt x="51065" y="0"/>
                  </a:lnTo>
                  <a:lnTo>
                    <a:pt x="34980" y="559"/>
                  </a:lnTo>
                  <a:lnTo>
                    <a:pt x="18966" y="2190"/>
                  </a:lnTo>
                  <a:lnTo>
                    <a:pt x="12870" y="3714"/>
                  </a:lnTo>
                  <a:lnTo>
                    <a:pt x="2202" y="4476"/>
                  </a:lnTo>
                  <a:lnTo>
                    <a:pt x="678" y="12858"/>
                  </a:lnTo>
                  <a:lnTo>
                    <a:pt x="0" y="23502"/>
                  </a:lnTo>
                  <a:lnTo>
                    <a:pt x="964" y="34575"/>
                  </a:lnTo>
                  <a:lnTo>
                    <a:pt x="2928" y="45648"/>
                  </a:lnTo>
                  <a:lnTo>
                    <a:pt x="5250" y="56292"/>
                  </a:lnTo>
                  <a:lnTo>
                    <a:pt x="9322" y="77450"/>
                  </a:lnTo>
                  <a:lnTo>
                    <a:pt x="16609" y="120050"/>
                  </a:lnTo>
                  <a:lnTo>
                    <a:pt x="21169" y="168378"/>
                  </a:lnTo>
                  <a:lnTo>
                    <a:pt x="22717" y="221575"/>
                  </a:lnTo>
                  <a:lnTo>
                    <a:pt x="22776" y="248316"/>
                  </a:lnTo>
                  <a:lnTo>
                    <a:pt x="22645" y="270033"/>
                  </a:lnTo>
                  <a:lnTo>
                    <a:pt x="22300" y="291750"/>
                  </a:lnTo>
                  <a:lnTo>
                    <a:pt x="21812" y="313467"/>
                  </a:lnTo>
                  <a:lnTo>
                    <a:pt x="21252" y="335184"/>
                  </a:lnTo>
                  <a:lnTo>
                    <a:pt x="20812" y="344912"/>
                  </a:lnTo>
                  <a:lnTo>
                    <a:pt x="20585" y="354711"/>
                  </a:lnTo>
                  <a:lnTo>
                    <a:pt x="20502" y="364652"/>
                  </a:lnTo>
                  <a:lnTo>
                    <a:pt x="20490" y="374808"/>
                  </a:lnTo>
                  <a:lnTo>
                    <a:pt x="20490" y="377856"/>
                  </a:lnTo>
                  <a:lnTo>
                    <a:pt x="20490" y="380904"/>
                  </a:lnTo>
                  <a:lnTo>
                    <a:pt x="20490" y="383952"/>
                  </a:lnTo>
                  <a:lnTo>
                    <a:pt x="26586" y="385476"/>
                  </a:lnTo>
                  <a:lnTo>
                    <a:pt x="31920" y="387000"/>
                  </a:lnTo>
                  <a:lnTo>
                    <a:pt x="38016" y="387762"/>
                  </a:lnTo>
                  <a:lnTo>
                    <a:pt x="52423" y="390346"/>
                  </a:lnTo>
                  <a:lnTo>
                    <a:pt x="66972" y="392430"/>
                  </a:lnTo>
                  <a:lnTo>
                    <a:pt x="81522" y="394084"/>
                  </a:lnTo>
                  <a:lnTo>
                    <a:pt x="95928" y="395382"/>
                  </a:lnTo>
                  <a:lnTo>
                    <a:pt x="108954" y="396251"/>
                  </a:lnTo>
                  <a:lnTo>
                    <a:pt x="121836" y="396621"/>
                  </a:lnTo>
                  <a:lnTo>
                    <a:pt x="134719" y="396561"/>
                  </a:lnTo>
                  <a:lnTo>
                    <a:pt x="147744" y="396144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32" name="Google Shape;3232;g2f62218c973_0_449"/>
            <p:cNvGrpSpPr/>
            <p:nvPr/>
          </p:nvGrpSpPr>
          <p:grpSpPr>
            <a:xfrm>
              <a:off x="2724458" y="5464302"/>
              <a:ext cx="418041" cy="190512"/>
              <a:chOff x="2724458" y="5464302"/>
              <a:chExt cx="418041" cy="190512"/>
            </a:xfrm>
          </p:grpSpPr>
          <p:pic>
            <p:nvPicPr>
              <p:cNvPr id="3233" name="Google Shape;3233;g2f62218c973_0_449"/>
              <p:cNvPicPr preferRelativeResize="0"/>
              <p:nvPr/>
            </p:nvPicPr>
            <p:blipFill rotWithShape="1">
              <a:blip r:embed="rId81">
                <a:alphaModFix/>
              </a:blip>
              <a:srcRect b="0" l="0" r="0" t="0"/>
              <a:stretch/>
            </p:blipFill>
            <p:spPr>
              <a:xfrm>
                <a:off x="2724458" y="5522963"/>
                <a:ext cx="210777" cy="13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34" name="Google Shape;3234;g2f62218c973_0_449"/>
              <p:cNvSpPr/>
              <p:nvPr/>
            </p:nvSpPr>
            <p:spPr>
              <a:xfrm>
                <a:off x="2896361" y="5464302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047"/>
                    </a:moveTo>
                    <a:lnTo>
                      <a:pt x="0" y="11429"/>
                    </a:lnTo>
                    <a:lnTo>
                      <a:pt x="3047" y="15239"/>
                    </a:lnTo>
                    <a:lnTo>
                      <a:pt x="11429" y="15239"/>
                    </a:lnTo>
                    <a:lnTo>
                      <a:pt x="15239" y="11429"/>
                    </a:lnTo>
                    <a:lnTo>
                      <a:pt x="15239" y="7619"/>
                    </a:lnTo>
                    <a:lnTo>
                      <a:pt x="15239" y="3047"/>
                    </a:lnTo>
                    <a:lnTo>
                      <a:pt x="11429" y="0"/>
                    </a:lnTo>
                    <a:lnTo>
                      <a:pt x="3047" y="0"/>
                    </a:lnTo>
                    <a:lnTo>
                      <a:pt x="0" y="3047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35" name="Google Shape;3235;g2f62218c973_0_449"/>
              <p:cNvPicPr preferRelativeResize="0"/>
              <p:nvPr/>
            </p:nvPicPr>
            <p:blipFill rotWithShape="1">
              <a:blip r:embed="rId82">
                <a:alphaModFix/>
              </a:blip>
              <a:srcRect b="0" l="0" r="0" t="0"/>
              <a:stretch/>
            </p:blipFill>
            <p:spPr>
              <a:xfrm>
                <a:off x="2961821" y="5480291"/>
                <a:ext cx="180678" cy="1516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36" name="Google Shape;3236;g2f62218c973_0_449"/>
            <p:cNvGrpSpPr/>
            <p:nvPr/>
          </p:nvGrpSpPr>
          <p:grpSpPr>
            <a:xfrm>
              <a:off x="1367015" y="5497055"/>
              <a:ext cx="1843970" cy="813841"/>
              <a:chOff x="1367015" y="5497055"/>
              <a:chExt cx="1843970" cy="813841"/>
            </a:xfrm>
          </p:grpSpPr>
          <p:pic>
            <p:nvPicPr>
              <p:cNvPr id="3237" name="Google Shape;3237;g2f62218c973_0_449"/>
              <p:cNvPicPr preferRelativeResize="0"/>
              <p:nvPr/>
            </p:nvPicPr>
            <p:blipFill rotWithShape="1">
              <a:blip r:embed="rId83">
                <a:alphaModFix/>
              </a:blip>
              <a:srcRect b="0" l="0" r="0" t="0"/>
              <a:stretch/>
            </p:blipFill>
            <p:spPr>
              <a:xfrm>
                <a:off x="1608569" y="5877293"/>
                <a:ext cx="225577" cy="1813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38" name="Google Shape;3238;g2f62218c973_0_449"/>
              <p:cNvPicPr preferRelativeResize="0"/>
              <p:nvPr/>
            </p:nvPicPr>
            <p:blipFill rotWithShape="1">
              <a:blip r:embed="rId84">
                <a:alphaModFix/>
              </a:blip>
              <a:srcRect b="0" l="0" r="0" t="0"/>
              <a:stretch/>
            </p:blipFill>
            <p:spPr>
              <a:xfrm>
                <a:off x="1367015" y="5497055"/>
                <a:ext cx="1819681" cy="8138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39" name="Google Shape;3239;g2f62218c973_0_449"/>
              <p:cNvPicPr preferRelativeResize="0"/>
              <p:nvPr/>
            </p:nvPicPr>
            <p:blipFill rotWithShape="1">
              <a:blip r:embed="rId85">
                <a:alphaModFix/>
              </a:blip>
              <a:srcRect b="0" l="0" r="0" t="0"/>
              <a:stretch/>
            </p:blipFill>
            <p:spPr>
              <a:xfrm>
                <a:off x="1865268" y="5882627"/>
                <a:ext cx="163950" cy="1440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40" name="Google Shape;3240;g2f62218c973_0_449"/>
              <p:cNvPicPr preferRelativeResize="0"/>
              <p:nvPr/>
            </p:nvPicPr>
            <p:blipFill rotWithShape="1">
              <a:blip r:embed="rId86">
                <a:alphaModFix/>
              </a:blip>
              <a:srcRect b="0" l="0" r="0" t="0"/>
              <a:stretch/>
            </p:blipFill>
            <p:spPr>
              <a:xfrm>
                <a:off x="2228968" y="5855195"/>
                <a:ext cx="141805" cy="2362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41" name="Google Shape;3241;g2f62218c973_0_449"/>
              <p:cNvPicPr preferRelativeResize="0"/>
              <p:nvPr/>
            </p:nvPicPr>
            <p:blipFill rotWithShape="1">
              <a:blip r:embed="rId87">
                <a:alphaModFix/>
              </a:blip>
              <a:srcRect b="0" l="0" r="0" t="0"/>
              <a:stretch/>
            </p:blipFill>
            <p:spPr>
              <a:xfrm>
                <a:off x="3044939" y="5808903"/>
                <a:ext cx="166046" cy="1301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42" name="Google Shape;3242;g2f62218c973_0_449"/>
            <p:cNvPicPr preferRelativeResize="0"/>
            <p:nvPr/>
          </p:nvPicPr>
          <p:blipFill rotWithShape="1">
            <a:blip r:embed="rId88">
              <a:alphaModFix/>
            </a:blip>
            <a:srcRect b="0" l="0" r="0" t="0"/>
            <a:stretch/>
          </p:blipFill>
          <p:spPr>
            <a:xfrm>
              <a:off x="3284088" y="5795759"/>
              <a:ext cx="140352" cy="10953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43" name="Google Shape;3243;g2f62218c973_0_449"/>
            <p:cNvGrpSpPr/>
            <p:nvPr/>
          </p:nvGrpSpPr>
          <p:grpSpPr>
            <a:xfrm>
              <a:off x="1776222" y="6140196"/>
              <a:ext cx="587708" cy="166243"/>
              <a:chOff x="1776222" y="6140196"/>
              <a:chExt cx="587708" cy="166243"/>
            </a:xfrm>
          </p:grpSpPr>
          <p:sp>
            <p:nvSpPr>
              <p:cNvPr id="3244" name="Google Shape;3244;g2f62218c973_0_449"/>
              <p:cNvSpPr/>
              <p:nvPr/>
            </p:nvSpPr>
            <p:spPr>
              <a:xfrm>
                <a:off x="1808940" y="6151185"/>
                <a:ext cx="37464" cy="144145"/>
              </a:xfrm>
              <a:custGeom>
                <a:rect b="b" l="l" r="r" t="t"/>
                <a:pathLst>
                  <a:path extrusionOk="0" h="144145" w="37464">
                    <a:moveTo>
                      <a:pt x="20621" y="143696"/>
                    </a:moveTo>
                    <a:lnTo>
                      <a:pt x="5381" y="101024"/>
                    </a:lnTo>
                    <a:lnTo>
                      <a:pt x="238" y="54411"/>
                    </a:lnTo>
                    <a:lnTo>
                      <a:pt x="0" y="28753"/>
                    </a:lnTo>
                    <a:lnTo>
                      <a:pt x="809" y="18538"/>
                    </a:lnTo>
                    <a:lnTo>
                      <a:pt x="3905" y="9179"/>
                    </a:lnTo>
                    <a:lnTo>
                      <a:pt x="10715" y="1964"/>
                    </a:lnTo>
                    <a:lnTo>
                      <a:pt x="16311" y="0"/>
                    </a:lnTo>
                    <a:lnTo>
                      <a:pt x="22336" y="535"/>
                    </a:lnTo>
                    <a:lnTo>
                      <a:pt x="28074" y="2928"/>
                    </a:lnTo>
                    <a:lnTo>
                      <a:pt x="32813" y="6536"/>
                    </a:lnTo>
                    <a:lnTo>
                      <a:pt x="36623" y="11108"/>
                    </a:lnTo>
                    <a:lnTo>
                      <a:pt x="37385" y="12632"/>
                    </a:lnTo>
                    <a:lnTo>
                      <a:pt x="37385" y="1644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5" name="Google Shape;3245;g2f62218c973_0_449"/>
              <p:cNvSpPr/>
              <p:nvPr/>
            </p:nvSpPr>
            <p:spPr>
              <a:xfrm>
                <a:off x="1776222" y="6188964"/>
                <a:ext cx="187960" cy="117475"/>
              </a:xfrm>
              <a:custGeom>
                <a:rect b="b" l="l" r="r" t="t"/>
                <a:pathLst>
                  <a:path extrusionOk="0" h="117475" w="187960">
                    <a:moveTo>
                      <a:pt x="0" y="62483"/>
                    </a:moveTo>
                    <a:lnTo>
                      <a:pt x="49399" y="43731"/>
                    </a:lnTo>
                    <a:lnTo>
                      <a:pt x="89915" y="18287"/>
                    </a:lnTo>
                    <a:lnTo>
                      <a:pt x="101965" y="10072"/>
                    </a:lnTo>
                    <a:lnTo>
                      <a:pt x="114300" y="2285"/>
                    </a:lnTo>
                    <a:lnTo>
                      <a:pt x="118871" y="761"/>
                    </a:lnTo>
                    <a:lnTo>
                      <a:pt x="118871" y="0"/>
                    </a:lnTo>
                    <a:lnTo>
                      <a:pt x="121919" y="0"/>
                    </a:lnTo>
                    <a:lnTo>
                      <a:pt x="121074" y="7524"/>
                    </a:lnTo>
                    <a:lnTo>
                      <a:pt x="119729" y="14477"/>
                    </a:lnTo>
                    <a:lnTo>
                      <a:pt x="117955" y="21431"/>
                    </a:lnTo>
                    <a:lnTo>
                      <a:pt x="115823" y="28955"/>
                    </a:lnTo>
                    <a:lnTo>
                      <a:pt x="112442" y="43362"/>
                    </a:lnTo>
                    <a:lnTo>
                      <a:pt x="105155" y="86867"/>
                    </a:lnTo>
                    <a:lnTo>
                      <a:pt x="104203" y="103822"/>
                    </a:lnTo>
                    <a:lnTo>
                      <a:pt x="106013" y="112156"/>
                    </a:lnTo>
                    <a:lnTo>
                      <a:pt x="111252" y="117347"/>
                    </a:lnTo>
                    <a:lnTo>
                      <a:pt x="120407" y="116693"/>
                    </a:lnTo>
                    <a:lnTo>
                      <a:pt x="149363" y="84617"/>
                    </a:lnTo>
                    <a:lnTo>
                      <a:pt x="163830" y="45719"/>
                    </a:lnTo>
                    <a:lnTo>
                      <a:pt x="166116" y="26669"/>
                    </a:lnTo>
                    <a:lnTo>
                      <a:pt x="159258" y="22097"/>
                    </a:lnTo>
                    <a:lnTo>
                      <a:pt x="156972" y="22097"/>
                    </a:lnTo>
                    <a:lnTo>
                      <a:pt x="155448" y="22097"/>
                    </a:lnTo>
                    <a:lnTo>
                      <a:pt x="154126" y="28836"/>
                    </a:lnTo>
                    <a:lnTo>
                      <a:pt x="153447" y="35432"/>
                    </a:lnTo>
                    <a:lnTo>
                      <a:pt x="153197" y="42029"/>
                    </a:lnTo>
                    <a:lnTo>
                      <a:pt x="153162" y="48767"/>
                    </a:lnTo>
                    <a:lnTo>
                      <a:pt x="153626" y="57554"/>
                    </a:lnTo>
                    <a:lnTo>
                      <a:pt x="176879" y="92380"/>
                    </a:lnTo>
                    <a:lnTo>
                      <a:pt x="182118" y="91439"/>
                    </a:lnTo>
                    <a:lnTo>
                      <a:pt x="184404" y="89915"/>
                    </a:lnTo>
                    <a:lnTo>
                      <a:pt x="185928" y="87629"/>
                    </a:lnTo>
                    <a:lnTo>
                      <a:pt x="187452" y="86105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6" name="Google Shape;3246;g2f62218c973_0_449"/>
              <p:cNvSpPr/>
              <p:nvPr/>
            </p:nvSpPr>
            <p:spPr>
              <a:xfrm>
                <a:off x="1961769" y="6213062"/>
                <a:ext cx="56514" cy="70485"/>
              </a:xfrm>
              <a:custGeom>
                <a:rect b="b" l="l" r="r" t="t"/>
                <a:pathLst>
                  <a:path extrusionOk="0" h="70485" w="56514">
                    <a:moveTo>
                      <a:pt x="1905" y="19335"/>
                    </a:moveTo>
                    <a:lnTo>
                      <a:pt x="23" y="29420"/>
                    </a:lnTo>
                    <a:lnTo>
                      <a:pt x="0" y="37147"/>
                    </a:lnTo>
                    <a:lnTo>
                      <a:pt x="1690" y="44731"/>
                    </a:lnTo>
                    <a:lnTo>
                      <a:pt x="4953" y="54387"/>
                    </a:lnTo>
                    <a:lnTo>
                      <a:pt x="6477" y="58959"/>
                    </a:lnTo>
                    <a:lnTo>
                      <a:pt x="8001" y="64293"/>
                    </a:lnTo>
                    <a:lnTo>
                      <a:pt x="10287" y="68103"/>
                    </a:lnTo>
                    <a:lnTo>
                      <a:pt x="10287" y="67341"/>
                    </a:lnTo>
                    <a:lnTo>
                      <a:pt x="8286" y="59709"/>
                    </a:lnTo>
                    <a:lnTo>
                      <a:pt x="6858" y="52578"/>
                    </a:lnTo>
                    <a:lnTo>
                      <a:pt x="6000" y="45589"/>
                    </a:lnTo>
                    <a:lnTo>
                      <a:pt x="5715" y="38385"/>
                    </a:lnTo>
                    <a:lnTo>
                      <a:pt x="5298" y="28967"/>
                    </a:lnTo>
                    <a:lnTo>
                      <a:pt x="24955" y="0"/>
                    </a:lnTo>
                    <a:lnTo>
                      <a:pt x="31765" y="250"/>
                    </a:lnTo>
                    <a:lnTo>
                      <a:pt x="54483" y="33051"/>
                    </a:lnTo>
                    <a:lnTo>
                      <a:pt x="56388" y="51720"/>
                    </a:lnTo>
                    <a:lnTo>
                      <a:pt x="56197" y="61126"/>
                    </a:lnTo>
                    <a:lnTo>
                      <a:pt x="56007" y="70389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7" name="Google Shape;3247;g2f62218c973_0_449"/>
              <p:cNvSpPr/>
              <p:nvPr/>
            </p:nvSpPr>
            <p:spPr>
              <a:xfrm>
                <a:off x="2025681" y="6151626"/>
                <a:ext cx="116839" cy="146050"/>
              </a:xfrm>
              <a:custGeom>
                <a:rect b="b" l="l" r="r" t="t"/>
                <a:pathLst>
                  <a:path extrusionOk="0" h="146050" w="116839">
                    <a:moveTo>
                      <a:pt x="31718" y="26669"/>
                    </a:moveTo>
                    <a:lnTo>
                      <a:pt x="5893" y="68246"/>
                    </a:lnTo>
                    <a:lnTo>
                      <a:pt x="0" y="110108"/>
                    </a:lnTo>
                    <a:lnTo>
                      <a:pt x="2964" y="121991"/>
                    </a:lnTo>
                    <a:lnTo>
                      <a:pt x="11144" y="130301"/>
                    </a:lnTo>
                    <a:lnTo>
                      <a:pt x="24574" y="133385"/>
                    </a:lnTo>
                    <a:lnTo>
                      <a:pt x="38004" y="130397"/>
                    </a:lnTo>
                    <a:lnTo>
                      <a:pt x="73044" y="104727"/>
                    </a:lnTo>
                    <a:lnTo>
                      <a:pt x="98012" y="64007"/>
                    </a:lnTo>
                    <a:lnTo>
                      <a:pt x="98952" y="52161"/>
                    </a:lnTo>
                    <a:lnTo>
                      <a:pt x="97536" y="40671"/>
                    </a:lnTo>
                    <a:lnTo>
                      <a:pt x="81248" y="5333"/>
                    </a:lnTo>
                    <a:lnTo>
                      <a:pt x="75152" y="0"/>
                    </a:lnTo>
                    <a:lnTo>
                      <a:pt x="74854" y="8334"/>
                    </a:lnTo>
                    <a:lnTo>
                      <a:pt x="79783" y="49327"/>
                    </a:lnTo>
                    <a:lnTo>
                      <a:pt x="86856" y="82165"/>
                    </a:lnTo>
                    <a:lnTo>
                      <a:pt x="90392" y="98297"/>
                    </a:lnTo>
                    <a:lnTo>
                      <a:pt x="107156" y="140969"/>
                    </a:lnTo>
                    <a:lnTo>
                      <a:pt x="111728" y="145541"/>
                    </a:lnTo>
                    <a:lnTo>
                      <a:pt x="114014" y="141731"/>
                    </a:lnTo>
                    <a:lnTo>
                      <a:pt x="116300" y="138683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8" name="Google Shape;3248;g2f62218c973_0_449"/>
              <p:cNvSpPr/>
              <p:nvPr/>
            </p:nvSpPr>
            <p:spPr>
              <a:xfrm>
                <a:off x="2113788" y="6208014"/>
                <a:ext cx="70485" cy="81279"/>
              </a:xfrm>
              <a:custGeom>
                <a:rect b="b" l="l" r="r" t="t"/>
                <a:pathLst>
                  <a:path extrusionOk="0" h="81279" w="70485">
                    <a:moveTo>
                      <a:pt x="0" y="32003"/>
                    </a:moveTo>
                    <a:lnTo>
                      <a:pt x="41148" y="9143"/>
                    </a:lnTo>
                    <a:lnTo>
                      <a:pt x="44957" y="7619"/>
                    </a:lnTo>
                    <a:lnTo>
                      <a:pt x="57911" y="0"/>
                    </a:lnTo>
                    <a:lnTo>
                      <a:pt x="62484" y="3809"/>
                    </a:lnTo>
                    <a:lnTo>
                      <a:pt x="64650" y="9060"/>
                    </a:lnTo>
                    <a:lnTo>
                      <a:pt x="64960" y="17240"/>
                    </a:lnTo>
                    <a:lnTo>
                      <a:pt x="64412" y="25562"/>
                    </a:lnTo>
                    <a:lnTo>
                      <a:pt x="64008" y="31241"/>
                    </a:lnTo>
                    <a:lnTo>
                      <a:pt x="63269" y="41767"/>
                    </a:lnTo>
                    <a:lnTo>
                      <a:pt x="62102" y="57149"/>
                    </a:lnTo>
                    <a:lnTo>
                      <a:pt x="62079" y="71961"/>
                    </a:lnTo>
                    <a:lnTo>
                      <a:pt x="64770" y="80771"/>
                    </a:lnTo>
                    <a:lnTo>
                      <a:pt x="67818" y="80771"/>
                    </a:lnTo>
                    <a:lnTo>
                      <a:pt x="69342" y="80009"/>
                    </a:lnTo>
                    <a:lnTo>
                      <a:pt x="70104" y="76961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9" name="Google Shape;3249;g2f62218c973_0_449"/>
              <p:cNvSpPr/>
              <p:nvPr/>
            </p:nvSpPr>
            <p:spPr>
              <a:xfrm>
                <a:off x="2145792" y="6140196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810"/>
                    </a:moveTo>
                    <a:lnTo>
                      <a:pt x="0" y="12192"/>
                    </a:lnTo>
                    <a:lnTo>
                      <a:pt x="3809" y="15240"/>
                    </a:lnTo>
                    <a:lnTo>
                      <a:pt x="12191" y="15240"/>
                    </a:lnTo>
                    <a:lnTo>
                      <a:pt x="15239" y="12192"/>
                    </a:lnTo>
                    <a:lnTo>
                      <a:pt x="15239" y="7620"/>
                    </a:lnTo>
                    <a:lnTo>
                      <a:pt x="15239" y="3810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0" name="Google Shape;3250;g2f62218c973_0_449"/>
              <p:cNvSpPr/>
              <p:nvPr/>
            </p:nvSpPr>
            <p:spPr>
              <a:xfrm>
                <a:off x="2207335" y="6211157"/>
                <a:ext cx="68580" cy="88264"/>
              </a:xfrm>
              <a:custGeom>
                <a:rect b="b" l="l" r="r" t="t"/>
                <a:pathLst>
                  <a:path extrusionOk="0" h="88264" w="68580">
                    <a:moveTo>
                      <a:pt x="25324" y="15144"/>
                    </a:moveTo>
                    <a:lnTo>
                      <a:pt x="940" y="58578"/>
                    </a:lnTo>
                    <a:lnTo>
                      <a:pt x="0" y="66508"/>
                    </a:lnTo>
                    <a:lnTo>
                      <a:pt x="273" y="74580"/>
                    </a:lnTo>
                    <a:lnTo>
                      <a:pt x="2976" y="81510"/>
                    </a:lnTo>
                    <a:lnTo>
                      <a:pt x="9322" y="86010"/>
                    </a:lnTo>
                    <a:lnTo>
                      <a:pt x="19442" y="87880"/>
                    </a:lnTo>
                    <a:lnTo>
                      <a:pt x="29134" y="86105"/>
                    </a:lnTo>
                    <a:lnTo>
                      <a:pt x="61329" y="56768"/>
                    </a:lnTo>
                    <a:lnTo>
                      <a:pt x="67996" y="34194"/>
                    </a:lnTo>
                    <a:lnTo>
                      <a:pt x="67841" y="24383"/>
                    </a:lnTo>
                    <a:lnTo>
                      <a:pt x="36278" y="0"/>
                    </a:lnTo>
                    <a:lnTo>
                      <a:pt x="27765" y="273"/>
                    </a:lnTo>
                    <a:lnTo>
                      <a:pt x="20752" y="2190"/>
                    </a:lnTo>
                    <a:lnTo>
                      <a:pt x="15418" y="5238"/>
                    </a:lnTo>
                    <a:lnTo>
                      <a:pt x="19228" y="6762"/>
                    </a:lnTo>
                    <a:lnTo>
                      <a:pt x="19228" y="904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1" name="Google Shape;3251;g2f62218c973_0_449"/>
              <p:cNvSpPr/>
              <p:nvPr/>
            </p:nvSpPr>
            <p:spPr>
              <a:xfrm>
                <a:off x="2296620" y="6210300"/>
                <a:ext cx="67310" cy="89535"/>
              </a:xfrm>
              <a:custGeom>
                <a:rect b="b" l="l" r="r" t="t"/>
                <a:pathLst>
                  <a:path extrusionOk="0" h="89535" w="67310">
                    <a:moveTo>
                      <a:pt x="6905" y="761"/>
                    </a:moveTo>
                    <a:lnTo>
                      <a:pt x="3857" y="42671"/>
                    </a:lnTo>
                    <a:lnTo>
                      <a:pt x="2095" y="52054"/>
                    </a:lnTo>
                    <a:lnTo>
                      <a:pt x="619" y="61721"/>
                    </a:lnTo>
                    <a:lnTo>
                      <a:pt x="0" y="71389"/>
                    </a:lnTo>
                    <a:lnTo>
                      <a:pt x="809" y="80771"/>
                    </a:lnTo>
                    <a:lnTo>
                      <a:pt x="2381" y="72770"/>
                    </a:lnTo>
                    <a:lnTo>
                      <a:pt x="3667" y="64769"/>
                    </a:lnTo>
                    <a:lnTo>
                      <a:pt x="4667" y="56768"/>
                    </a:lnTo>
                    <a:lnTo>
                      <a:pt x="5381" y="48767"/>
                    </a:lnTo>
                    <a:lnTo>
                      <a:pt x="5929" y="39183"/>
                    </a:lnTo>
                    <a:lnTo>
                      <a:pt x="6905" y="29813"/>
                    </a:lnTo>
                    <a:lnTo>
                      <a:pt x="34337" y="0"/>
                    </a:lnTo>
                    <a:lnTo>
                      <a:pt x="42350" y="631"/>
                    </a:lnTo>
                    <a:lnTo>
                      <a:pt x="66722" y="32956"/>
                    </a:lnTo>
                    <a:lnTo>
                      <a:pt x="66889" y="43600"/>
                    </a:lnTo>
                    <a:lnTo>
                      <a:pt x="66341" y="54101"/>
                    </a:lnTo>
                    <a:lnTo>
                      <a:pt x="65853" y="63650"/>
                    </a:lnTo>
                    <a:lnTo>
                      <a:pt x="64150" y="72770"/>
                    </a:lnTo>
                    <a:lnTo>
                      <a:pt x="60876" y="81319"/>
                    </a:lnTo>
                    <a:lnTo>
                      <a:pt x="55673" y="89153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52" name="Google Shape;3252;g2f62218c973_0_449"/>
            <p:cNvGrpSpPr/>
            <p:nvPr/>
          </p:nvGrpSpPr>
          <p:grpSpPr>
            <a:xfrm>
              <a:off x="3263645" y="6092951"/>
              <a:ext cx="491235" cy="208152"/>
              <a:chOff x="3263645" y="6092951"/>
              <a:chExt cx="491235" cy="208152"/>
            </a:xfrm>
          </p:grpSpPr>
          <p:sp>
            <p:nvSpPr>
              <p:cNvPr id="3253" name="Google Shape;3253;g2f62218c973_0_449"/>
              <p:cNvSpPr/>
              <p:nvPr/>
            </p:nvSpPr>
            <p:spPr>
              <a:xfrm>
                <a:off x="3268979" y="6111239"/>
                <a:ext cx="10795" cy="189864"/>
              </a:xfrm>
              <a:custGeom>
                <a:rect b="b" l="l" r="r" t="t"/>
                <a:pathLst>
                  <a:path extrusionOk="0" h="189864" w="10795">
                    <a:moveTo>
                      <a:pt x="0" y="0"/>
                    </a:moveTo>
                    <a:lnTo>
                      <a:pt x="1738" y="18728"/>
                    </a:lnTo>
                    <a:lnTo>
                      <a:pt x="4191" y="37242"/>
                    </a:lnTo>
                    <a:lnTo>
                      <a:pt x="6643" y="55614"/>
                    </a:lnTo>
                    <a:lnTo>
                      <a:pt x="8382" y="73914"/>
                    </a:lnTo>
                    <a:lnTo>
                      <a:pt x="9691" y="92773"/>
                    </a:lnTo>
                    <a:lnTo>
                      <a:pt x="10287" y="111633"/>
                    </a:lnTo>
                    <a:lnTo>
                      <a:pt x="10310" y="130492"/>
                    </a:lnTo>
                    <a:lnTo>
                      <a:pt x="9906" y="149352"/>
                    </a:lnTo>
                    <a:lnTo>
                      <a:pt x="9405" y="159519"/>
                    </a:lnTo>
                    <a:lnTo>
                      <a:pt x="8191" y="169545"/>
                    </a:lnTo>
                    <a:lnTo>
                      <a:pt x="6691" y="179570"/>
                    </a:lnTo>
                    <a:lnTo>
                      <a:pt x="5334" y="18973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g2f62218c973_0_449"/>
              <p:cNvSpPr/>
              <p:nvPr/>
            </p:nvSpPr>
            <p:spPr>
              <a:xfrm>
                <a:off x="3263645" y="6169401"/>
                <a:ext cx="66675" cy="68579"/>
              </a:xfrm>
              <a:custGeom>
                <a:rect b="b" l="l" r="r" t="t"/>
                <a:pathLst>
                  <a:path extrusionOk="0" h="68579" w="66675">
                    <a:moveTo>
                      <a:pt x="0" y="26419"/>
                    </a:moveTo>
                    <a:lnTo>
                      <a:pt x="27741" y="0"/>
                    </a:lnTo>
                    <a:lnTo>
                      <a:pt x="36766" y="988"/>
                    </a:lnTo>
                    <a:lnTo>
                      <a:pt x="66424" y="28717"/>
                    </a:lnTo>
                    <a:lnTo>
                      <a:pt x="65532" y="36325"/>
                    </a:lnTo>
                    <a:lnTo>
                      <a:pt x="59269" y="46136"/>
                    </a:lnTo>
                    <a:lnTo>
                      <a:pt x="49720" y="55375"/>
                    </a:lnTo>
                    <a:lnTo>
                      <a:pt x="38742" y="62900"/>
                    </a:lnTo>
                    <a:lnTo>
                      <a:pt x="28194" y="67567"/>
                    </a:lnTo>
                    <a:lnTo>
                      <a:pt x="24384" y="67567"/>
                    </a:lnTo>
                    <a:lnTo>
                      <a:pt x="23622" y="68329"/>
                    </a:lnTo>
                    <a:lnTo>
                      <a:pt x="21336" y="67567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g2f62218c973_0_449"/>
              <p:cNvSpPr/>
              <p:nvPr/>
            </p:nvSpPr>
            <p:spPr>
              <a:xfrm>
                <a:off x="3339845" y="6160769"/>
                <a:ext cx="130810" cy="93979"/>
              </a:xfrm>
              <a:custGeom>
                <a:rect b="b" l="l" r="r" t="t"/>
                <a:pathLst>
                  <a:path extrusionOk="0" h="93979" w="130810">
                    <a:moveTo>
                      <a:pt x="0" y="3809"/>
                    </a:moveTo>
                    <a:lnTo>
                      <a:pt x="35052" y="19049"/>
                    </a:lnTo>
                    <a:lnTo>
                      <a:pt x="44196" y="59435"/>
                    </a:lnTo>
                    <a:lnTo>
                      <a:pt x="44338" y="66258"/>
                    </a:lnTo>
                    <a:lnTo>
                      <a:pt x="44196" y="72866"/>
                    </a:lnTo>
                    <a:lnTo>
                      <a:pt x="42910" y="79045"/>
                    </a:lnTo>
                    <a:lnTo>
                      <a:pt x="39624" y="84581"/>
                    </a:lnTo>
                    <a:lnTo>
                      <a:pt x="35814" y="78485"/>
                    </a:lnTo>
                    <a:lnTo>
                      <a:pt x="35814" y="73913"/>
                    </a:lnTo>
                    <a:lnTo>
                      <a:pt x="35052" y="64769"/>
                    </a:lnTo>
                    <a:lnTo>
                      <a:pt x="41148" y="21335"/>
                    </a:lnTo>
                    <a:lnTo>
                      <a:pt x="63246" y="0"/>
                    </a:lnTo>
                    <a:lnTo>
                      <a:pt x="67818" y="3047"/>
                    </a:lnTo>
                    <a:lnTo>
                      <a:pt x="76962" y="42671"/>
                    </a:lnTo>
                    <a:lnTo>
                      <a:pt x="77283" y="55364"/>
                    </a:lnTo>
                    <a:lnTo>
                      <a:pt x="77247" y="68198"/>
                    </a:lnTo>
                    <a:lnTo>
                      <a:pt x="77069" y="81033"/>
                    </a:lnTo>
                    <a:lnTo>
                      <a:pt x="76962" y="93725"/>
                    </a:lnTo>
                    <a:lnTo>
                      <a:pt x="112192" y="71961"/>
                    </a:lnTo>
                    <a:lnTo>
                      <a:pt x="130302" y="38099"/>
                    </a:lnTo>
                    <a:lnTo>
                      <a:pt x="130099" y="27932"/>
                    </a:lnTo>
                    <a:lnTo>
                      <a:pt x="89249" y="9334"/>
                    </a:lnTo>
                    <a:lnTo>
                      <a:pt x="78450" y="10358"/>
                    </a:lnTo>
                    <a:lnTo>
                      <a:pt x="68580" y="12953"/>
                    </a:lnTo>
                    <a:lnTo>
                      <a:pt x="64769" y="15239"/>
                    </a:lnTo>
                    <a:lnTo>
                      <a:pt x="64008" y="15239"/>
                    </a:lnTo>
                    <a:lnTo>
                      <a:pt x="62484" y="16763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Google Shape;3256;g2f62218c973_0_449"/>
              <p:cNvSpPr/>
              <p:nvPr/>
            </p:nvSpPr>
            <p:spPr>
              <a:xfrm>
                <a:off x="3458717" y="6099047"/>
                <a:ext cx="154939" cy="146685"/>
              </a:xfrm>
              <a:custGeom>
                <a:rect b="b" l="l" r="r" t="t"/>
                <a:pathLst>
                  <a:path extrusionOk="0" h="146685" w="154939">
                    <a:moveTo>
                      <a:pt x="45720" y="0"/>
                    </a:moveTo>
                    <a:lnTo>
                      <a:pt x="45874" y="26860"/>
                    </a:lnTo>
                    <a:lnTo>
                      <a:pt x="46386" y="53720"/>
                    </a:lnTo>
                    <a:lnTo>
                      <a:pt x="47327" y="80581"/>
                    </a:lnTo>
                    <a:lnTo>
                      <a:pt x="48768" y="107442"/>
                    </a:lnTo>
                    <a:lnTo>
                      <a:pt x="49196" y="116383"/>
                    </a:lnTo>
                    <a:lnTo>
                      <a:pt x="49911" y="126396"/>
                    </a:lnTo>
                    <a:lnTo>
                      <a:pt x="51768" y="136267"/>
                    </a:lnTo>
                    <a:lnTo>
                      <a:pt x="55626" y="144780"/>
                    </a:lnTo>
                    <a:lnTo>
                      <a:pt x="57912" y="145542"/>
                    </a:lnTo>
                    <a:lnTo>
                      <a:pt x="57912" y="146304"/>
                    </a:lnTo>
                    <a:lnTo>
                      <a:pt x="60198" y="146304"/>
                    </a:lnTo>
                    <a:lnTo>
                      <a:pt x="61722" y="138279"/>
                    </a:lnTo>
                    <a:lnTo>
                      <a:pt x="51530" y="93249"/>
                    </a:lnTo>
                    <a:lnTo>
                      <a:pt x="9084" y="86260"/>
                    </a:lnTo>
                    <a:lnTo>
                      <a:pt x="0" y="110966"/>
                    </a:lnTo>
                    <a:lnTo>
                      <a:pt x="1452" y="119336"/>
                    </a:lnTo>
                    <a:lnTo>
                      <a:pt x="35980" y="139565"/>
                    </a:lnTo>
                    <a:lnTo>
                      <a:pt x="74676" y="131445"/>
                    </a:lnTo>
                    <a:lnTo>
                      <a:pt x="104608" y="105072"/>
                    </a:lnTo>
                    <a:lnTo>
                      <a:pt x="111252" y="72389"/>
                    </a:lnTo>
                    <a:lnTo>
                      <a:pt x="111252" y="65531"/>
                    </a:lnTo>
                    <a:lnTo>
                      <a:pt x="109728" y="64007"/>
                    </a:lnTo>
                    <a:lnTo>
                      <a:pt x="105918" y="60197"/>
                    </a:lnTo>
                    <a:lnTo>
                      <a:pt x="102108" y="67817"/>
                    </a:lnTo>
                    <a:lnTo>
                      <a:pt x="102108" y="76199"/>
                    </a:lnTo>
                    <a:lnTo>
                      <a:pt x="102108" y="84581"/>
                    </a:lnTo>
                    <a:lnTo>
                      <a:pt x="101810" y="93166"/>
                    </a:lnTo>
                    <a:lnTo>
                      <a:pt x="101441" y="102393"/>
                    </a:lnTo>
                    <a:lnTo>
                      <a:pt x="101786" y="111478"/>
                    </a:lnTo>
                    <a:lnTo>
                      <a:pt x="103632" y="119634"/>
                    </a:lnTo>
                    <a:lnTo>
                      <a:pt x="105918" y="124968"/>
                    </a:lnTo>
                    <a:lnTo>
                      <a:pt x="113538" y="132587"/>
                    </a:lnTo>
                    <a:lnTo>
                      <a:pt x="119634" y="128777"/>
                    </a:lnTo>
                    <a:lnTo>
                      <a:pt x="127242" y="120836"/>
                    </a:lnTo>
                    <a:lnTo>
                      <a:pt x="131349" y="109823"/>
                    </a:lnTo>
                    <a:lnTo>
                      <a:pt x="133028" y="97809"/>
                    </a:lnTo>
                    <a:lnTo>
                      <a:pt x="133350" y="86867"/>
                    </a:lnTo>
                    <a:lnTo>
                      <a:pt x="133350" y="82296"/>
                    </a:lnTo>
                    <a:lnTo>
                      <a:pt x="133350" y="75437"/>
                    </a:lnTo>
                    <a:lnTo>
                      <a:pt x="129540" y="101346"/>
                    </a:lnTo>
                    <a:lnTo>
                      <a:pt x="129039" y="109620"/>
                    </a:lnTo>
                    <a:lnTo>
                      <a:pt x="129540" y="117824"/>
                    </a:lnTo>
                    <a:lnTo>
                      <a:pt x="132326" y="125027"/>
                    </a:lnTo>
                    <a:lnTo>
                      <a:pt x="138684" y="130301"/>
                    </a:lnTo>
                    <a:lnTo>
                      <a:pt x="146304" y="131826"/>
                    </a:lnTo>
                    <a:lnTo>
                      <a:pt x="149352" y="131826"/>
                    </a:lnTo>
                    <a:lnTo>
                      <a:pt x="154686" y="13182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7" name="Google Shape;3257;g2f62218c973_0_449"/>
              <p:cNvSpPr/>
              <p:nvPr/>
            </p:nvSpPr>
            <p:spPr>
              <a:xfrm>
                <a:off x="3641907" y="6092951"/>
                <a:ext cx="101600" cy="116839"/>
              </a:xfrm>
              <a:custGeom>
                <a:rect b="b" l="l" r="r" t="t"/>
                <a:pathLst>
                  <a:path extrusionOk="0" h="116839" w="101600">
                    <a:moveTo>
                      <a:pt x="30170" y="38862"/>
                    </a:moveTo>
                    <a:lnTo>
                      <a:pt x="642" y="74009"/>
                    </a:lnTo>
                    <a:lnTo>
                      <a:pt x="0" y="86617"/>
                    </a:lnTo>
                    <a:lnTo>
                      <a:pt x="1214" y="98298"/>
                    </a:lnTo>
                    <a:lnTo>
                      <a:pt x="5083" y="107584"/>
                    </a:lnTo>
                    <a:lnTo>
                      <a:pt x="11596" y="113728"/>
                    </a:lnTo>
                    <a:lnTo>
                      <a:pt x="19966" y="116728"/>
                    </a:lnTo>
                    <a:lnTo>
                      <a:pt x="29408" y="116586"/>
                    </a:lnTo>
                    <a:lnTo>
                      <a:pt x="64770" y="96654"/>
                    </a:lnTo>
                    <a:lnTo>
                      <a:pt x="86998" y="52994"/>
                    </a:lnTo>
                    <a:lnTo>
                      <a:pt x="87320" y="40386"/>
                    </a:lnTo>
                    <a:lnTo>
                      <a:pt x="85951" y="30932"/>
                    </a:lnTo>
                    <a:lnTo>
                      <a:pt x="83224" y="21907"/>
                    </a:lnTo>
                    <a:lnTo>
                      <a:pt x="79498" y="13168"/>
                    </a:lnTo>
                    <a:lnTo>
                      <a:pt x="75128" y="4572"/>
                    </a:lnTo>
                    <a:lnTo>
                      <a:pt x="72842" y="1524"/>
                    </a:lnTo>
                    <a:lnTo>
                      <a:pt x="72842" y="762"/>
                    </a:lnTo>
                    <a:lnTo>
                      <a:pt x="70556" y="0"/>
                    </a:lnTo>
                    <a:lnTo>
                      <a:pt x="69794" y="6096"/>
                    </a:lnTo>
                    <a:lnTo>
                      <a:pt x="69794" y="15240"/>
                    </a:lnTo>
                    <a:lnTo>
                      <a:pt x="70556" y="22098"/>
                    </a:lnTo>
                    <a:lnTo>
                      <a:pt x="71389" y="35814"/>
                    </a:lnTo>
                    <a:lnTo>
                      <a:pt x="72651" y="49530"/>
                    </a:lnTo>
                    <a:lnTo>
                      <a:pt x="74199" y="63246"/>
                    </a:lnTo>
                    <a:lnTo>
                      <a:pt x="75890" y="76962"/>
                    </a:lnTo>
                    <a:lnTo>
                      <a:pt x="76473" y="84665"/>
                    </a:lnTo>
                    <a:lnTo>
                      <a:pt x="77700" y="94583"/>
                    </a:lnTo>
                    <a:lnTo>
                      <a:pt x="80498" y="104072"/>
                    </a:lnTo>
                    <a:lnTo>
                      <a:pt x="85796" y="110490"/>
                    </a:lnTo>
                    <a:lnTo>
                      <a:pt x="92035" y="110990"/>
                    </a:lnTo>
                    <a:lnTo>
                      <a:pt x="96273" y="106489"/>
                    </a:lnTo>
                    <a:lnTo>
                      <a:pt x="99083" y="99988"/>
                    </a:lnTo>
                    <a:lnTo>
                      <a:pt x="101036" y="9448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8" name="Google Shape;3258;g2f62218c973_0_449"/>
              <p:cNvSpPr/>
              <p:nvPr/>
            </p:nvSpPr>
            <p:spPr>
              <a:xfrm>
                <a:off x="3692651" y="6137909"/>
                <a:ext cx="62229" cy="13335"/>
              </a:xfrm>
              <a:custGeom>
                <a:rect b="b" l="l" r="r" t="t"/>
                <a:pathLst>
                  <a:path extrusionOk="0" h="13335" w="62229">
                    <a:moveTo>
                      <a:pt x="0" y="0"/>
                    </a:moveTo>
                    <a:lnTo>
                      <a:pt x="5845" y="7691"/>
                    </a:lnTo>
                    <a:lnTo>
                      <a:pt x="11906" y="11810"/>
                    </a:lnTo>
                    <a:lnTo>
                      <a:pt x="19823" y="13073"/>
                    </a:lnTo>
                    <a:lnTo>
                      <a:pt x="31242" y="12191"/>
                    </a:lnTo>
                    <a:lnTo>
                      <a:pt x="39112" y="10096"/>
                    </a:lnTo>
                    <a:lnTo>
                      <a:pt x="46767" y="7429"/>
                    </a:lnTo>
                    <a:lnTo>
                      <a:pt x="54280" y="4476"/>
                    </a:lnTo>
                    <a:lnTo>
                      <a:pt x="61722" y="1523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259" name="Google Shape;3259;g2f62218c973_0_449"/>
            <p:cNvPicPr preferRelativeResize="0"/>
            <p:nvPr/>
          </p:nvPicPr>
          <p:blipFill rotWithShape="1">
            <a:blip r:embed="rId89">
              <a:alphaModFix/>
            </a:blip>
            <a:srcRect b="0" l="0" r="0" t="0"/>
            <a:stretch/>
          </p:blipFill>
          <p:spPr>
            <a:xfrm>
              <a:off x="3929621" y="6076175"/>
              <a:ext cx="150901" cy="1097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60" name="Google Shape;3260;g2f62218c973_0_449"/>
            <p:cNvGrpSpPr/>
            <p:nvPr/>
          </p:nvGrpSpPr>
          <p:grpSpPr>
            <a:xfrm>
              <a:off x="3550920" y="6204120"/>
              <a:ext cx="641731" cy="222250"/>
              <a:chOff x="3550920" y="6204120"/>
              <a:chExt cx="641731" cy="222250"/>
            </a:xfrm>
          </p:grpSpPr>
          <p:sp>
            <p:nvSpPr>
              <p:cNvPr id="3261" name="Google Shape;3261;g2f62218c973_0_449"/>
              <p:cNvSpPr/>
              <p:nvPr/>
            </p:nvSpPr>
            <p:spPr>
              <a:xfrm>
                <a:off x="3576828" y="6367272"/>
                <a:ext cx="8889" cy="53339"/>
              </a:xfrm>
              <a:custGeom>
                <a:rect b="b" l="l" r="r" t="t"/>
                <a:pathLst>
                  <a:path extrusionOk="0" h="53339" w="8889">
                    <a:moveTo>
                      <a:pt x="0" y="0"/>
                    </a:moveTo>
                    <a:lnTo>
                      <a:pt x="1821" y="10298"/>
                    </a:lnTo>
                    <a:lnTo>
                      <a:pt x="3714" y="20669"/>
                    </a:lnTo>
                    <a:lnTo>
                      <a:pt x="5464" y="31182"/>
                    </a:lnTo>
                    <a:lnTo>
                      <a:pt x="6858" y="41910"/>
                    </a:lnTo>
                    <a:lnTo>
                      <a:pt x="6858" y="45720"/>
                    </a:lnTo>
                    <a:lnTo>
                      <a:pt x="7620" y="49530"/>
                    </a:lnTo>
                    <a:lnTo>
                      <a:pt x="8382" y="5334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2" name="Google Shape;3262;g2f62218c973_0_449"/>
              <p:cNvSpPr/>
              <p:nvPr/>
            </p:nvSpPr>
            <p:spPr>
              <a:xfrm>
                <a:off x="3550920" y="6318504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047"/>
                    </a:moveTo>
                    <a:lnTo>
                      <a:pt x="0" y="11429"/>
                    </a:lnTo>
                    <a:lnTo>
                      <a:pt x="3047" y="15239"/>
                    </a:lnTo>
                    <a:lnTo>
                      <a:pt x="11429" y="15239"/>
                    </a:lnTo>
                    <a:lnTo>
                      <a:pt x="15239" y="11429"/>
                    </a:lnTo>
                    <a:lnTo>
                      <a:pt x="15239" y="7619"/>
                    </a:lnTo>
                    <a:lnTo>
                      <a:pt x="15239" y="3047"/>
                    </a:lnTo>
                    <a:lnTo>
                      <a:pt x="11429" y="0"/>
                    </a:lnTo>
                    <a:lnTo>
                      <a:pt x="3047" y="0"/>
                    </a:lnTo>
                    <a:lnTo>
                      <a:pt x="0" y="3047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3" name="Google Shape;3263;g2f62218c973_0_449"/>
              <p:cNvSpPr/>
              <p:nvPr/>
            </p:nvSpPr>
            <p:spPr>
              <a:xfrm>
                <a:off x="3628644" y="6314217"/>
                <a:ext cx="67310" cy="81279"/>
              </a:xfrm>
              <a:custGeom>
                <a:rect b="b" l="l" r="r" t="t"/>
                <a:pathLst>
                  <a:path extrusionOk="0" h="81279" w="67310">
                    <a:moveTo>
                      <a:pt x="0" y="27146"/>
                    </a:moveTo>
                    <a:lnTo>
                      <a:pt x="1143" y="35028"/>
                    </a:lnTo>
                    <a:lnTo>
                      <a:pt x="2286" y="42767"/>
                    </a:lnTo>
                    <a:lnTo>
                      <a:pt x="3429" y="50506"/>
                    </a:lnTo>
                    <a:lnTo>
                      <a:pt x="4572" y="58388"/>
                    </a:lnTo>
                    <a:lnTo>
                      <a:pt x="6096" y="66008"/>
                    </a:lnTo>
                    <a:lnTo>
                      <a:pt x="6858" y="73628"/>
                    </a:lnTo>
                    <a:lnTo>
                      <a:pt x="6858" y="81248"/>
                    </a:lnTo>
                    <a:lnTo>
                      <a:pt x="6191" y="71532"/>
                    </a:lnTo>
                    <a:lnTo>
                      <a:pt x="5524" y="61817"/>
                    </a:lnTo>
                    <a:lnTo>
                      <a:pt x="5143" y="52101"/>
                    </a:lnTo>
                    <a:lnTo>
                      <a:pt x="5334" y="42386"/>
                    </a:lnTo>
                    <a:lnTo>
                      <a:pt x="7346" y="31611"/>
                    </a:lnTo>
                    <a:lnTo>
                      <a:pt x="30360" y="1178"/>
                    </a:lnTo>
                    <a:lnTo>
                      <a:pt x="37337" y="0"/>
                    </a:lnTo>
                    <a:lnTo>
                      <a:pt x="44315" y="964"/>
                    </a:lnTo>
                    <a:lnTo>
                      <a:pt x="64008" y="34766"/>
                    </a:lnTo>
                    <a:lnTo>
                      <a:pt x="64460" y="42421"/>
                    </a:lnTo>
                    <a:lnTo>
                      <a:pt x="64198" y="50292"/>
                    </a:lnTo>
                    <a:lnTo>
                      <a:pt x="64222" y="58019"/>
                    </a:lnTo>
                    <a:lnTo>
                      <a:pt x="65532" y="65246"/>
                    </a:lnTo>
                    <a:lnTo>
                      <a:pt x="65532" y="66770"/>
                    </a:lnTo>
                    <a:lnTo>
                      <a:pt x="67056" y="6677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4" name="Google Shape;3264;g2f62218c973_0_449"/>
              <p:cNvSpPr/>
              <p:nvPr/>
            </p:nvSpPr>
            <p:spPr>
              <a:xfrm>
                <a:off x="3706368" y="6277356"/>
                <a:ext cx="20320" cy="113029"/>
              </a:xfrm>
              <a:custGeom>
                <a:rect b="b" l="l" r="r" t="t"/>
                <a:pathLst>
                  <a:path extrusionOk="0" h="113029" w="20320">
                    <a:moveTo>
                      <a:pt x="0" y="0"/>
                    </a:moveTo>
                    <a:lnTo>
                      <a:pt x="4155" y="18633"/>
                    </a:lnTo>
                    <a:lnTo>
                      <a:pt x="7524" y="37052"/>
                    </a:lnTo>
                    <a:lnTo>
                      <a:pt x="10179" y="55614"/>
                    </a:lnTo>
                    <a:lnTo>
                      <a:pt x="12192" y="74675"/>
                    </a:lnTo>
                    <a:lnTo>
                      <a:pt x="13275" y="84379"/>
                    </a:lnTo>
                    <a:lnTo>
                      <a:pt x="14573" y="94011"/>
                    </a:lnTo>
                    <a:lnTo>
                      <a:pt x="16585" y="103501"/>
                    </a:lnTo>
                    <a:lnTo>
                      <a:pt x="19812" y="112775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5" name="Google Shape;3265;g2f62218c973_0_449"/>
              <p:cNvSpPr/>
              <p:nvPr/>
            </p:nvSpPr>
            <p:spPr>
              <a:xfrm>
                <a:off x="3706368" y="6317742"/>
                <a:ext cx="99060" cy="72389"/>
              </a:xfrm>
              <a:custGeom>
                <a:rect b="b" l="l" r="r" t="t"/>
                <a:pathLst>
                  <a:path extrusionOk="0" h="72389" w="99060">
                    <a:moveTo>
                      <a:pt x="0" y="11430"/>
                    </a:moveTo>
                    <a:lnTo>
                      <a:pt x="11310" y="8727"/>
                    </a:lnTo>
                    <a:lnTo>
                      <a:pt x="22478" y="6381"/>
                    </a:lnTo>
                    <a:lnTo>
                      <a:pt x="33647" y="4464"/>
                    </a:lnTo>
                    <a:lnTo>
                      <a:pt x="44958" y="3048"/>
                    </a:lnTo>
                    <a:lnTo>
                      <a:pt x="48768" y="3048"/>
                    </a:lnTo>
                    <a:lnTo>
                      <a:pt x="66294" y="0"/>
                    </a:lnTo>
                    <a:lnTo>
                      <a:pt x="67818" y="4572"/>
                    </a:lnTo>
                    <a:lnTo>
                      <a:pt x="69187" y="10751"/>
                    </a:lnTo>
                    <a:lnTo>
                      <a:pt x="69056" y="17430"/>
                    </a:lnTo>
                    <a:lnTo>
                      <a:pt x="67925" y="23967"/>
                    </a:lnTo>
                    <a:lnTo>
                      <a:pt x="66294" y="29718"/>
                    </a:lnTo>
                    <a:lnTo>
                      <a:pt x="63269" y="39564"/>
                    </a:lnTo>
                    <a:lnTo>
                      <a:pt x="59817" y="49625"/>
                    </a:lnTo>
                    <a:lnTo>
                      <a:pt x="57507" y="59828"/>
                    </a:lnTo>
                    <a:lnTo>
                      <a:pt x="57912" y="70104"/>
                    </a:lnTo>
                    <a:lnTo>
                      <a:pt x="57912" y="70866"/>
                    </a:lnTo>
                    <a:lnTo>
                      <a:pt x="58674" y="71628"/>
                    </a:lnTo>
                    <a:lnTo>
                      <a:pt x="59436" y="72390"/>
                    </a:lnTo>
                    <a:lnTo>
                      <a:pt x="67698" y="71651"/>
                    </a:lnTo>
                    <a:lnTo>
                      <a:pt x="74676" y="69342"/>
                    </a:lnTo>
                    <a:lnTo>
                      <a:pt x="81081" y="65317"/>
                    </a:lnTo>
                    <a:lnTo>
                      <a:pt x="87630" y="59436"/>
                    </a:lnTo>
                    <a:lnTo>
                      <a:pt x="94488" y="51816"/>
                    </a:lnTo>
                    <a:lnTo>
                      <a:pt x="96012" y="48768"/>
                    </a:lnTo>
                    <a:lnTo>
                      <a:pt x="99060" y="4267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6" name="Google Shape;3266;g2f62218c973_0_449"/>
              <p:cNvSpPr/>
              <p:nvPr/>
            </p:nvSpPr>
            <p:spPr>
              <a:xfrm>
                <a:off x="3751326" y="6306312"/>
                <a:ext cx="50800" cy="38100"/>
              </a:xfrm>
              <a:custGeom>
                <a:rect b="b" l="l" r="r" t="t"/>
                <a:pathLst>
                  <a:path extrusionOk="0" h="38100" w="50800">
                    <a:moveTo>
                      <a:pt x="8382" y="33528"/>
                    </a:moveTo>
                    <a:lnTo>
                      <a:pt x="18538" y="36742"/>
                    </a:lnTo>
                    <a:lnTo>
                      <a:pt x="26193" y="37528"/>
                    </a:lnTo>
                    <a:lnTo>
                      <a:pt x="33135" y="34599"/>
                    </a:lnTo>
                    <a:lnTo>
                      <a:pt x="41148" y="26670"/>
                    </a:lnTo>
                    <a:lnTo>
                      <a:pt x="44958" y="22860"/>
                    </a:lnTo>
                    <a:lnTo>
                      <a:pt x="50292" y="12191"/>
                    </a:lnTo>
                    <a:lnTo>
                      <a:pt x="45720" y="6858"/>
                    </a:lnTo>
                    <a:lnTo>
                      <a:pt x="39266" y="2571"/>
                    </a:lnTo>
                    <a:lnTo>
                      <a:pt x="31813" y="571"/>
                    </a:lnTo>
                    <a:lnTo>
                      <a:pt x="24074" y="0"/>
                    </a:lnTo>
                    <a:lnTo>
                      <a:pt x="16764" y="0"/>
                    </a:lnTo>
                    <a:lnTo>
                      <a:pt x="7620" y="0"/>
                    </a:lnTo>
                    <a:lnTo>
                      <a:pt x="1524" y="1524"/>
                    </a:lnTo>
                    <a:lnTo>
                      <a:pt x="0" y="10668"/>
                    </a:lnTo>
                    <a:lnTo>
                      <a:pt x="0" y="14478"/>
                    </a:lnTo>
                    <a:lnTo>
                      <a:pt x="0" y="15240"/>
                    </a:lnTo>
                    <a:lnTo>
                      <a:pt x="3048" y="1600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7" name="Google Shape;3267;g2f62218c973_0_449"/>
              <p:cNvSpPr/>
              <p:nvPr/>
            </p:nvSpPr>
            <p:spPr>
              <a:xfrm>
                <a:off x="3816858" y="6306312"/>
                <a:ext cx="34289" cy="98425"/>
              </a:xfrm>
              <a:custGeom>
                <a:rect b="b" l="l" r="r" t="t"/>
                <a:pathLst>
                  <a:path extrusionOk="0" h="98425" w="34289">
                    <a:moveTo>
                      <a:pt x="31241" y="26669"/>
                    </a:moveTo>
                    <a:lnTo>
                      <a:pt x="12953" y="0"/>
                    </a:lnTo>
                    <a:lnTo>
                      <a:pt x="9905" y="3047"/>
                    </a:lnTo>
                    <a:lnTo>
                      <a:pt x="0" y="42671"/>
                    </a:lnTo>
                    <a:lnTo>
                      <a:pt x="3047" y="44957"/>
                    </a:lnTo>
                    <a:lnTo>
                      <a:pt x="11429" y="44957"/>
                    </a:lnTo>
                    <a:lnTo>
                      <a:pt x="19811" y="45719"/>
                    </a:lnTo>
                    <a:lnTo>
                      <a:pt x="25145" y="40385"/>
                    </a:lnTo>
                    <a:lnTo>
                      <a:pt x="29717" y="33527"/>
                    </a:lnTo>
                    <a:lnTo>
                      <a:pt x="32003" y="29717"/>
                    </a:lnTo>
                    <a:lnTo>
                      <a:pt x="32765" y="26669"/>
                    </a:lnTo>
                    <a:lnTo>
                      <a:pt x="34289" y="22859"/>
                    </a:lnTo>
                    <a:lnTo>
                      <a:pt x="33908" y="33039"/>
                    </a:lnTo>
                    <a:lnTo>
                      <a:pt x="32956" y="43148"/>
                    </a:lnTo>
                    <a:lnTo>
                      <a:pt x="31718" y="53399"/>
                    </a:lnTo>
                    <a:lnTo>
                      <a:pt x="30479" y="64007"/>
                    </a:lnTo>
                    <a:lnTo>
                      <a:pt x="29051" y="71366"/>
                    </a:lnTo>
                    <a:lnTo>
                      <a:pt x="27622" y="80009"/>
                    </a:lnTo>
                    <a:lnTo>
                      <a:pt x="27050" y="88653"/>
                    </a:lnTo>
                    <a:lnTo>
                      <a:pt x="28193" y="96011"/>
                    </a:lnTo>
                    <a:lnTo>
                      <a:pt x="30479" y="97535"/>
                    </a:lnTo>
                    <a:lnTo>
                      <a:pt x="31241" y="98297"/>
                    </a:lnTo>
                    <a:lnTo>
                      <a:pt x="33527" y="97535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8" name="Google Shape;3268;g2f62218c973_0_449"/>
              <p:cNvSpPr/>
              <p:nvPr/>
            </p:nvSpPr>
            <p:spPr>
              <a:xfrm>
                <a:off x="3868674" y="6291834"/>
                <a:ext cx="48895" cy="85725"/>
              </a:xfrm>
              <a:custGeom>
                <a:rect b="b" l="l" r="r" t="t"/>
                <a:pathLst>
                  <a:path extrusionOk="0" h="85725" w="48895">
                    <a:moveTo>
                      <a:pt x="0" y="38861"/>
                    </a:moveTo>
                    <a:lnTo>
                      <a:pt x="28956" y="69341"/>
                    </a:lnTo>
                    <a:lnTo>
                      <a:pt x="30480" y="85343"/>
                    </a:lnTo>
                    <a:lnTo>
                      <a:pt x="29158" y="77342"/>
                    </a:lnTo>
                    <a:lnTo>
                      <a:pt x="31051" y="30765"/>
                    </a:lnTo>
                    <a:lnTo>
                      <a:pt x="44195" y="3809"/>
                    </a:lnTo>
                    <a:lnTo>
                      <a:pt x="44957" y="2285"/>
                    </a:lnTo>
                    <a:lnTo>
                      <a:pt x="48767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9" name="Google Shape;3269;g2f62218c973_0_449"/>
              <p:cNvSpPr/>
              <p:nvPr/>
            </p:nvSpPr>
            <p:spPr>
              <a:xfrm>
                <a:off x="3924300" y="6297168"/>
                <a:ext cx="64135" cy="74295"/>
              </a:xfrm>
              <a:custGeom>
                <a:rect b="b" l="l" r="r" t="t"/>
                <a:pathLst>
                  <a:path extrusionOk="0" h="74295" w="64135">
                    <a:moveTo>
                      <a:pt x="57912" y="33528"/>
                    </a:moveTo>
                    <a:lnTo>
                      <a:pt x="55709" y="26777"/>
                    </a:lnTo>
                    <a:lnTo>
                      <a:pt x="53435" y="19526"/>
                    </a:lnTo>
                    <a:lnTo>
                      <a:pt x="50732" y="12418"/>
                    </a:lnTo>
                    <a:lnTo>
                      <a:pt x="47244" y="6096"/>
                    </a:lnTo>
                    <a:lnTo>
                      <a:pt x="43434" y="0"/>
                    </a:lnTo>
                    <a:lnTo>
                      <a:pt x="36576" y="1524"/>
                    </a:lnTo>
                    <a:lnTo>
                      <a:pt x="32004" y="6096"/>
                    </a:lnTo>
                    <a:lnTo>
                      <a:pt x="24312" y="13275"/>
                    </a:lnTo>
                    <a:lnTo>
                      <a:pt x="3214" y="47374"/>
                    </a:lnTo>
                    <a:lnTo>
                      <a:pt x="0" y="69342"/>
                    </a:lnTo>
                    <a:lnTo>
                      <a:pt x="9144" y="71628"/>
                    </a:lnTo>
                    <a:lnTo>
                      <a:pt x="13716" y="67818"/>
                    </a:lnTo>
                    <a:lnTo>
                      <a:pt x="19812" y="60960"/>
                    </a:lnTo>
                    <a:lnTo>
                      <a:pt x="26360" y="53697"/>
                    </a:lnTo>
                    <a:lnTo>
                      <a:pt x="32194" y="45720"/>
                    </a:lnTo>
                    <a:lnTo>
                      <a:pt x="37171" y="37171"/>
                    </a:lnTo>
                    <a:lnTo>
                      <a:pt x="41148" y="28194"/>
                    </a:lnTo>
                    <a:lnTo>
                      <a:pt x="44196" y="22098"/>
                    </a:lnTo>
                    <a:lnTo>
                      <a:pt x="45720" y="16764"/>
                    </a:lnTo>
                    <a:lnTo>
                      <a:pt x="48768" y="10668"/>
                    </a:lnTo>
                    <a:lnTo>
                      <a:pt x="48768" y="14478"/>
                    </a:lnTo>
                    <a:lnTo>
                      <a:pt x="48768" y="20574"/>
                    </a:lnTo>
                    <a:lnTo>
                      <a:pt x="48768" y="24384"/>
                    </a:lnTo>
                    <a:lnTo>
                      <a:pt x="48672" y="32611"/>
                    </a:lnTo>
                    <a:lnTo>
                      <a:pt x="48577" y="41052"/>
                    </a:lnTo>
                    <a:lnTo>
                      <a:pt x="48768" y="49351"/>
                    </a:lnTo>
                    <a:lnTo>
                      <a:pt x="49530" y="57150"/>
                    </a:lnTo>
                    <a:lnTo>
                      <a:pt x="50292" y="61722"/>
                    </a:lnTo>
                    <a:lnTo>
                      <a:pt x="52578" y="73914"/>
                    </a:lnTo>
                    <a:lnTo>
                      <a:pt x="60198" y="70866"/>
                    </a:lnTo>
                    <a:lnTo>
                      <a:pt x="61722" y="70104"/>
                    </a:lnTo>
                    <a:lnTo>
                      <a:pt x="63246" y="69342"/>
                    </a:lnTo>
                    <a:lnTo>
                      <a:pt x="64008" y="6781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0" name="Google Shape;3270;g2f62218c973_0_449"/>
              <p:cNvSpPr/>
              <p:nvPr/>
            </p:nvSpPr>
            <p:spPr>
              <a:xfrm>
                <a:off x="4008786" y="6244590"/>
                <a:ext cx="10160" cy="116204"/>
              </a:xfrm>
              <a:custGeom>
                <a:rect b="b" l="l" r="r" t="t"/>
                <a:pathLst>
                  <a:path extrusionOk="0" h="116204" w="10160">
                    <a:moveTo>
                      <a:pt x="2381" y="0"/>
                    </a:moveTo>
                    <a:lnTo>
                      <a:pt x="1440" y="27122"/>
                    </a:lnTo>
                    <a:lnTo>
                      <a:pt x="0" y="55816"/>
                    </a:lnTo>
                    <a:lnTo>
                      <a:pt x="130" y="84224"/>
                    </a:lnTo>
                    <a:lnTo>
                      <a:pt x="3905" y="110489"/>
                    </a:lnTo>
                    <a:lnTo>
                      <a:pt x="6191" y="114300"/>
                    </a:lnTo>
                    <a:lnTo>
                      <a:pt x="6191" y="115823"/>
                    </a:lnTo>
                    <a:lnTo>
                      <a:pt x="10001" y="11506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1" name="Google Shape;3271;g2f62218c973_0_449"/>
              <p:cNvSpPr/>
              <p:nvPr/>
            </p:nvSpPr>
            <p:spPr>
              <a:xfrm>
                <a:off x="4033623" y="6259068"/>
                <a:ext cx="61595" cy="93979"/>
              </a:xfrm>
              <a:custGeom>
                <a:rect b="b" l="l" r="r" t="t"/>
                <a:pathLst>
                  <a:path extrusionOk="0" h="93979" w="61595">
                    <a:moveTo>
                      <a:pt x="34694" y="18288"/>
                    </a:moveTo>
                    <a:lnTo>
                      <a:pt x="32408" y="12322"/>
                    </a:lnTo>
                    <a:lnTo>
                      <a:pt x="29551" y="6000"/>
                    </a:lnTo>
                    <a:lnTo>
                      <a:pt x="25265" y="1250"/>
                    </a:lnTo>
                    <a:lnTo>
                      <a:pt x="18692" y="0"/>
                    </a:lnTo>
                    <a:lnTo>
                      <a:pt x="12096" y="2476"/>
                    </a:lnTo>
                    <a:lnTo>
                      <a:pt x="7072" y="7810"/>
                    </a:lnTo>
                    <a:lnTo>
                      <a:pt x="3476" y="14573"/>
                    </a:lnTo>
                    <a:lnTo>
                      <a:pt x="1166" y="21336"/>
                    </a:lnTo>
                    <a:lnTo>
                      <a:pt x="0" y="30087"/>
                    </a:lnTo>
                    <a:lnTo>
                      <a:pt x="404" y="38766"/>
                    </a:lnTo>
                    <a:lnTo>
                      <a:pt x="36111" y="61805"/>
                    </a:lnTo>
                    <a:lnTo>
                      <a:pt x="45362" y="62484"/>
                    </a:lnTo>
                    <a:lnTo>
                      <a:pt x="51458" y="63246"/>
                    </a:lnTo>
                    <a:lnTo>
                      <a:pt x="56030" y="63246"/>
                    </a:lnTo>
                    <a:lnTo>
                      <a:pt x="61364" y="65532"/>
                    </a:lnTo>
                    <a:lnTo>
                      <a:pt x="59840" y="75438"/>
                    </a:lnTo>
                    <a:lnTo>
                      <a:pt x="52220" y="76962"/>
                    </a:lnTo>
                    <a:lnTo>
                      <a:pt x="43838" y="81534"/>
                    </a:lnTo>
                    <a:lnTo>
                      <a:pt x="36861" y="85022"/>
                    </a:lnTo>
                    <a:lnTo>
                      <a:pt x="26312" y="90011"/>
                    </a:lnTo>
                    <a:lnTo>
                      <a:pt x="15763" y="93428"/>
                    </a:lnTo>
                    <a:lnTo>
                      <a:pt x="8786" y="92202"/>
                    </a:lnTo>
                    <a:lnTo>
                      <a:pt x="4976" y="90678"/>
                    </a:lnTo>
                    <a:lnTo>
                      <a:pt x="4214" y="88392"/>
                    </a:lnTo>
                    <a:lnTo>
                      <a:pt x="6500" y="8382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2" name="Google Shape;3272;g2f62218c973_0_449"/>
              <p:cNvSpPr/>
              <p:nvPr/>
            </p:nvSpPr>
            <p:spPr>
              <a:xfrm>
                <a:off x="4124706" y="6204120"/>
                <a:ext cx="67945" cy="222250"/>
              </a:xfrm>
              <a:custGeom>
                <a:rect b="b" l="l" r="r" t="t"/>
                <a:pathLst>
                  <a:path extrusionOk="0" h="222250" w="67945">
                    <a:moveTo>
                      <a:pt x="0" y="5417"/>
                    </a:moveTo>
                    <a:lnTo>
                      <a:pt x="10036" y="4595"/>
                    </a:lnTo>
                    <a:lnTo>
                      <a:pt x="19716" y="3417"/>
                    </a:lnTo>
                    <a:lnTo>
                      <a:pt x="29253" y="2095"/>
                    </a:lnTo>
                    <a:lnTo>
                      <a:pt x="38862" y="845"/>
                    </a:lnTo>
                    <a:lnTo>
                      <a:pt x="45981" y="0"/>
                    </a:lnTo>
                    <a:lnTo>
                      <a:pt x="52387" y="369"/>
                    </a:lnTo>
                    <a:lnTo>
                      <a:pt x="57935" y="2881"/>
                    </a:lnTo>
                    <a:lnTo>
                      <a:pt x="62484" y="8465"/>
                    </a:lnTo>
                    <a:lnTo>
                      <a:pt x="66091" y="20288"/>
                    </a:lnTo>
                    <a:lnTo>
                      <a:pt x="67341" y="33325"/>
                    </a:lnTo>
                    <a:lnTo>
                      <a:pt x="67306" y="46505"/>
                    </a:lnTo>
                    <a:lnTo>
                      <a:pt x="67056" y="58757"/>
                    </a:lnTo>
                    <a:lnTo>
                      <a:pt x="67139" y="75783"/>
                    </a:lnTo>
                    <a:lnTo>
                      <a:pt x="65532" y="126575"/>
                    </a:lnTo>
                    <a:lnTo>
                      <a:pt x="58781" y="171259"/>
                    </a:lnTo>
                    <a:lnTo>
                      <a:pt x="43945" y="212586"/>
                    </a:lnTo>
                    <a:lnTo>
                      <a:pt x="37338" y="220301"/>
                    </a:lnTo>
                    <a:lnTo>
                      <a:pt x="36576" y="220301"/>
                    </a:lnTo>
                    <a:lnTo>
                      <a:pt x="35814" y="221063"/>
                    </a:lnTo>
                    <a:lnTo>
                      <a:pt x="35052" y="221825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76" name="Shape 3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" name="Google Shape;3277;g2f62218c973_0_657"/>
          <p:cNvGrpSpPr/>
          <p:nvPr/>
        </p:nvGrpSpPr>
        <p:grpSpPr>
          <a:xfrm>
            <a:off x="838163" y="1076397"/>
            <a:ext cx="8925236" cy="5085067"/>
            <a:chOff x="3095993" y="2120645"/>
            <a:chExt cx="6819925" cy="4040899"/>
          </a:xfrm>
        </p:grpSpPr>
        <p:grpSp>
          <p:nvGrpSpPr>
            <p:cNvPr id="3278" name="Google Shape;3278;g2f62218c973_0_657"/>
            <p:cNvGrpSpPr/>
            <p:nvPr/>
          </p:nvGrpSpPr>
          <p:grpSpPr>
            <a:xfrm>
              <a:off x="4779251" y="2238743"/>
              <a:ext cx="922044" cy="366154"/>
              <a:chOff x="4779251" y="2238743"/>
              <a:chExt cx="922044" cy="366154"/>
            </a:xfrm>
          </p:grpSpPr>
          <p:sp>
            <p:nvSpPr>
              <p:cNvPr id="3279" name="Google Shape;3279;g2f62218c973_0_657"/>
              <p:cNvSpPr/>
              <p:nvPr/>
            </p:nvSpPr>
            <p:spPr>
              <a:xfrm>
                <a:off x="4802886" y="2545842"/>
                <a:ext cx="817879" cy="59055"/>
              </a:xfrm>
              <a:custGeom>
                <a:rect b="b" l="l" r="r" t="t"/>
                <a:pathLst>
                  <a:path extrusionOk="0" h="59055" w="817879">
                    <a:moveTo>
                      <a:pt x="0" y="53339"/>
                    </a:moveTo>
                    <a:lnTo>
                      <a:pt x="44577" y="57519"/>
                    </a:lnTo>
                    <a:lnTo>
                      <a:pt x="96000" y="58423"/>
                    </a:lnTo>
                    <a:lnTo>
                      <a:pt x="132492" y="58578"/>
                    </a:lnTo>
                    <a:lnTo>
                      <a:pt x="168842" y="58019"/>
                    </a:lnTo>
                    <a:lnTo>
                      <a:pt x="246245" y="53709"/>
                    </a:lnTo>
                    <a:lnTo>
                      <a:pt x="287655" y="50387"/>
                    </a:lnTo>
                    <a:lnTo>
                      <a:pt x="329064" y="46636"/>
                    </a:lnTo>
                    <a:lnTo>
                      <a:pt x="370332" y="42671"/>
                    </a:lnTo>
                    <a:lnTo>
                      <a:pt x="415028" y="38552"/>
                    </a:lnTo>
                    <a:lnTo>
                      <a:pt x="459867" y="34289"/>
                    </a:lnTo>
                    <a:lnTo>
                      <a:pt x="504705" y="30027"/>
                    </a:lnTo>
                    <a:lnTo>
                      <a:pt x="549402" y="25907"/>
                    </a:lnTo>
                    <a:lnTo>
                      <a:pt x="599122" y="21681"/>
                    </a:lnTo>
                    <a:lnTo>
                      <a:pt x="648843" y="17240"/>
                    </a:lnTo>
                    <a:lnTo>
                      <a:pt x="698563" y="12942"/>
                    </a:lnTo>
                    <a:lnTo>
                      <a:pt x="748284" y="9143"/>
                    </a:lnTo>
                    <a:lnTo>
                      <a:pt x="798004" y="6679"/>
                    </a:lnTo>
                    <a:lnTo>
                      <a:pt x="814578" y="6095"/>
                    </a:lnTo>
                    <a:lnTo>
                      <a:pt x="816863" y="6095"/>
                    </a:lnTo>
                    <a:lnTo>
                      <a:pt x="817626" y="6095"/>
                    </a:lnTo>
                    <a:lnTo>
                      <a:pt x="815340" y="6095"/>
                    </a:lnTo>
                    <a:lnTo>
                      <a:pt x="806196" y="7619"/>
                    </a:lnTo>
                    <a:lnTo>
                      <a:pt x="805434" y="9143"/>
                    </a:lnTo>
                    <a:lnTo>
                      <a:pt x="803148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80" name="Google Shape;3280;g2f62218c973_0_65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779251" y="2296655"/>
                <a:ext cx="134137" cy="2072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81" name="Google Shape;3281;g2f62218c973_0_65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938509" y="2289428"/>
                <a:ext cx="276631" cy="1832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82" name="Google Shape;3282;g2f62218c973_0_65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261597" y="2246363"/>
                <a:ext cx="141757" cy="1950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83" name="Google Shape;3283;g2f62218c973_0_65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435809" y="2241791"/>
                <a:ext cx="105467" cy="1859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84" name="Google Shape;3284;g2f62218c973_0_65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584851" y="2238743"/>
                <a:ext cx="116444" cy="1821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85" name="Google Shape;3285;g2f62218c973_0_65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035027" y="2199881"/>
              <a:ext cx="240317" cy="1874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86" name="Google Shape;3286;g2f62218c973_0_657"/>
            <p:cNvGrpSpPr/>
            <p:nvPr/>
          </p:nvGrpSpPr>
          <p:grpSpPr>
            <a:xfrm>
              <a:off x="6322301" y="2120645"/>
              <a:ext cx="577355" cy="222517"/>
              <a:chOff x="6322301" y="2120645"/>
              <a:chExt cx="577355" cy="222517"/>
            </a:xfrm>
          </p:grpSpPr>
          <p:pic>
            <p:nvPicPr>
              <p:cNvPr id="3287" name="Google Shape;3287;g2f62218c973_0_65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322301" y="2205977"/>
                <a:ext cx="113087" cy="1371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88" name="Google Shape;3288;g2f62218c973_0_65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456496" y="2180069"/>
                <a:ext cx="198824" cy="1589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89" name="Google Shape;3289;g2f62218c973_0_65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680441" y="2205977"/>
                <a:ext cx="88417" cy="1027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90" name="Google Shape;3290;g2f62218c973_0_657"/>
              <p:cNvSpPr/>
              <p:nvPr/>
            </p:nvSpPr>
            <p:spPr>
              <a:xfrm>
                <a:off x="6809994" y="2202941"/>
                <a:ext cx="5079" cy="69850"/>
              </a:xfrm>
              <a:custGeom>
                <a:rect b="b" l="l" r="r" t="t"/>
                <a:pathLst>
                  <a:path extrusionOk="0" h="69850" w="5079">
                    <a:moveTo>
                      <a:pt x="4572" y="0"/>
                    </a:moveTo>
                    <a:lnTo>
                      <a:pt x="4572" y="8703"/>
                    </a:lnTo>
                    <a:lnTo>
                      <a:pt x="4572" y="17621"/>
                    </a:lnTo>
                    <a:lnTo>
                      <a:pt x="4572" y="26681"/>
                    </a:lnTo>
                    <a:lnTo>
                      <a:pt x="4572" y="35814"/>
                    </a:lnTo>
                    <a:lnTo>
                      <a:pt x="4393" y="44267"/>
                    </a:lnTo>
                    <a:lnTo>
                      <a:pt x="3143" y="52578"/>
                    </a:lnTo>
                    <a:lnTo>
                      <a:pt x="1464" y="60888"/>
                    </a:lnTo>
                    <a:lnTo>
                      <a:pt x="0" y="6934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1" name="Google Shape;3291;g2f62218c973_0_657"/>
              <p:cNvSpPr/>
              <p:nvPr/>
            </p:nvSpPr>
            <p:spPr>
              <a:xfrm>
                <a:off x="6814566" y="2120645"/>
                <a:ext cx="85090" cy="154939"/>
              </a:xfrm>
              <a:custGeom>
                <a:rect b="b" l="l" r="r" t="t"/>
                <a:pathLst>
                  <a:path extrusionOk="0" h="154939" w="85090">
                    <a:moveTo>
                      <a:pt x="0" y="80010"/>
                    </a:moveTo>
                    <a:lnTo>
                      <a:pt x="8239" y="86760"/>
                    </a:lnTo>
                    <a:lnTo>
                      <a:pt x="16764" y="93440"/>
                    </a:lnTo>
                    <a:lnTo>
                      <a:pt x="25288" y="100262"/>
                    </a:lnTo>
                    <a:lnTo>
                      <a:pt x="55173" y="130051"/>
                    </a:lnTo>
                    <a:lnTo>
                      <a:pt x="70104" y="152400"/>
                    </a:lnTo>
                    <a:lnTo>
                      <a:pt x="76200" y="154686"/>
                    </a:lnTo>
                    <a:lnTo>
                      <a:pt x="76962" y="154686"/>
                    </a:lnTo>
                    <a:lnTo>
                      <a:pt x="77724" y="154686"/>
                    </a:lnTo>
                    <a:lnTo>
                      <a:pt x="80772" y="146304"/>
                    </a:lnTo>
                    <a:lnTo>
                      <a:pt x="81534" y="139446"/>
                    </a:lnTo>
                    <a:lnTo>
                      <a:pt x="83629" y="100584"/>
                    </a:lnTo>
                    <a:lnTo>
                      <a:pt x="83820" y="70866"/>
                    </a:lnTo>
                    <a:lnTo>
                      <a:pt x="84201" y="57947"/>
                    </a:lnTo>
                    <a:lnTo>
                      <a:pt x="80772" y="19050"/>
                    </a:lnTo>
                    <a:lnTo>
                      <a:pt x="62555" y="3298"/>
                    </a:lnTo>
                    <a:lnTo>
                      <a:pt x="54863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92" name="Google Shape;3292;g2f62218c973_0_657"/>
            <p:cNvSpPr/>
            <p:nvPr/>
          </p:nvSpPr>
          <p:spPr>
            <a:xfrm>
              <a:off x="5990844" y="2447544"/>
              <a:ext cx="847725" cy="76200"/>
            </a:xfrm>
            <a:custGeom>
              <a:rect b="b" l="l" r="r" t="t"/>
              <a:pathLst>
                <a:path extrusionOk="0" h="76200" w="847725">
                  <a:moveTo>
                    <a:pt x="0" y="74675"/>
                  </a:moveTo>
                  <a:lnTo>
                    <a:pt x="18859" y="75557"/>
                  </a:lnTo>
                  <a:lnTo>
                    <a:pt x="37719" y="76009"/>
                  </a:lnTo>
                  <a:lnTo>
                    <a:pt x="56578" y="76176"/>
                  </a:lnTo>
                  <a:lnTo>
                    <a:pt x="75438" y="76199"/>
                  </a:lnTo>
                  <a:lnTo>
                    <a:pt x="107561" y="76045"/>
                  </a:lnTo>
                  <a:lnTo>
                    <a:pt x="139827" y="75533"/>
                  </a:lnTo>
                  <a:lnTo>
                    <a:pt x="172092" y="74592"/>
                  </a:lnTo>
                  <a:lnTo>
                    <a:pt x="204215" y="73151"/>
                  </a:lnTo>
                  <a:lnTo>
                    <a:pt x="243197" y="71616"/>
                  </a:lnTo>
                  <a:lnTo>
                    <a:pt x="282321" y="69437"/>
                  </a:lnTo>
                  <a:lnTo>
                    <a:pt x="321444" y="66829"/>
                  </a:lnTo>
                  <a:lnTo>
                    <a:pt x="360426" y="64007"/>
                  </a:lnTo>
                  <a:lnTo>
                    <a:pt x="402717" y="60317"/>
                  </a:lnTo>
                  <a:lnTo>
                    <a:pt x="445008" y="56197"/>
                  </a:lnTo>
                  <a:lnTo>
                    <a:pt x="487298" y="51792"/>
                  </a:lnTo>
                  <a:lnTo>
                    <a:pt x="529590" y="47243"/>
                  </a:lnTo>
                  <a:lnTo>
                    <a:pt x="571190" y="43243"/>
                  </a:lnTo>
                  <a:lnTo>
                    <a:pt x="612648" y="39242"/>
                  </a:lnTo>
                  <a:lnTo>
                    <a:pt x="654105" y="35242"/>
                  </a:lnTo>
                  <a:lnTo>
                    <a:pt x="695706" y="31241"/>
                  </a:lnTo>
                  <a:lnTo>
                    <a:pt x="724400" y="28622"/>
                  </a:lnTo>
                  <a:lnTo>
                    <a:pt x="753237" y="26288"/>
                  </a:lnTo>
                  <a:lnTo>
                    <a:pt x="782073" y="23955"/>
                  </a:lnTo>
                  <a:lnTo>
                    <a:pt x="810768" y="21335"/>
                  </a:lnTo>
                  <a:lnTo>
                    <a:pt x="818411" y="21062"/>
                  </a:lnTo>
                  <a:lnTo>
                    <a:pt x="829056" y="20859"/>
                  </a:lnTo>
                  <a:lnTo>
                    <a:pt x="839700" y="19942"/>
                  </a:lnTo>
                  <a:lnTo>
                    <a:pt x="847344" y="17525"/>
                  </a:lnTo>
                  <a:lnTo>
                    <a:pt x="847344" y="16763"/>
                  </a:lnTo>
                  <a:lnTo>
                    <a:pt x="847344" y="16001"/>
                  </a:lnTo>
                  <a:lnTo>
                    <a:pt x="840497" y="14692"/>
                  </a:lnTo>
                  <a:lnTo>
                    <a:pt x="833723" y="12953"/>
                  </a:lnTo>
                  <a:lnTo>
                    <a:pt x="827091" y="10644"/>
                  </a:lnTo>
                  <a:lnTo>
                    <a:pt x="820674" y="7619"/>
                  </a:lnTo>
                  <a:lnTo>
                    <a:pt x="816102" y="5333"/>
                  </a:lnTo>
                  <a:lnTo>
                    <a:pt x="811530" y="2285"/>
                  </a:lnTo>
                  <a:lnTo>
                    <a:pt x="806196" y="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93" name="Google Shape;3293;g2f62218c973_0_65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608057" y="3570719"/>
              <a:ext cx="415315" cy="2392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94" name="Google Shape;3294;g2f62218c973_0_657"/>
            <p:cNvGrpSpPr/>
            <p:nvPr/>
          </p:nvGrpSpPr>
          <p:grpSpPr>
            <a:xfrm>
              <a:off x="4447031" y="3546348"/>
              <a:ext cx="143637" cy="171958"/>
              <a:chOff x="4447031" y="3546348"/>
              <a:chExt cx="143637" cy="171958"/>
            </a:xfrm>
          </p:grpSpPr>
          <p:sp>
            <p:nvSpPr>
              <p:cNvPr id="3295" name="Google Shape;3295;g2f62218c973_0_657"/>
              <p:cNvSpPr/>
              <p:nvPr/>
            </p:nvSpPr>
            <p:spPr>
              <a:xfrm>
                <a:off x="4447031" y="3621786"/>
                <a:ext cx="22225" cy="96520"/>
              </a:xfrm>
              <a:custGeom>
                <a:rect b="b" l="l" r="r" t="t"/>
                <a:pathLst>
                  <a:path extrusionOk="0" h="96520" w="22225">
                    <a:moveTo>
                      <a:pt x="0" y="0"/>
                    </a:moveTo>
                    <a:lnTo>
                      <a:pt x="16287" y="40397"/>
                    </a:lnTo>
                    <a:lnTo>
                      <a:pt x="21740" y="85725"/>
                    </a:lnTo>
                    <a:lnTo>
                      <a:pt x="21336" y="9601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6" name="Google Shape;3296;g2f62218c973_0_657"/>
              <p:cNvSpPr/>
              <p:nvPr/>
            </p:nvSpPr>
            <p:spPr>
              <a:xfrm>
                <a:off x="4449698" y="3546348"/>
                <a:ext cx="5079" cy="21589"/>
              </a:xfrm>
              <a:custGeom>
                <a:rect b="b" l="l" r="r" t="t"/>
                <a:pathLst>
                  <a:path extrusionOk="0" h="21589" w="5079">
                    <a:moveTo>
                      <a:pt x="4190" y="0"/>
                    </a:moveTo>
                    <a:lnTo>
                      <a:pt x="1309" y="7620"/>
                    </a:lnTo>
                    <a:lnTo>
                      <a:pt x="0" y="12954"/>
                    </a:lnTo>
                    <a:lnTo>
                      <a:pt x="976" y="17145"/>
                    </a:lnTo>
                    <a:lnTo>
                      <a:pt x="4952" y="2133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7" name="Google Shape;3297;g2f62218c973_0_657"/>
              <p:cNvSpPr/>
              <p:nvPr/>
            </p:nvSpPr>
            <p:spPr>
              <a:xfrm>
                <a:off x="4501133" y="3582924"/>
                <a:ext cx="89535" cy="116839"/>
              </a:xfrm>
              <a:custGeom>
                <a:rect b="b" l="l" r="r" t="t"/>
                <a:pathLst>
                  <a:path extrusionOk="0" h="116839" w="89535">
                    <a:moveTo>
                      <a:pt x="17525" y="93725"/>
                    </a:moveTo>
                    <a:lnTo>
                      <a:pt x="12692" y="80914"/>
                    </a:lnTo>
                    <a:lnTo>
                      <a:pt x="12572" y="71246"/>
                    </a:lnTo>
                    <a:lnTo>
                      <a:pt x="16454" y="61579"/>
                    </a:lnTo>
                    <a:lnTo>
                      <a:pt x="23621" y="48767"/>
                    </a:lnTo>
                    <a:lnTo>
                      <a:pt x="29801" y="38373"/>
                    </a:lnTo>
                    <a:lnTo>
                      <a:pt x="35909" y="27908"/>
                    </a:lnTo>
                    <a:lnTo>
                      <a:pt x="42160" y="17585"/>
                    </a:lnTo>
                    <a:lnTo>
                      <a:pt x="48767" y="7619"/>
                    </a:lnTo>
                    <a:lnTo>
                      <a:pt x="50291" y="5333"/>
                    </a:lnTo>
                    <a:lnTo>
                      <a:pt x="53339" y="2285"/>
                    </a:lnTo>
                    <a:lnTo>
                      <a:pt x="54863" y="0"/>
                    </a:lnTo>
                    <a:lnTo>
                      <a:pt x="54042" y="7072"/>
                    </a:lnTo>
                    <a:lnTo>
                      <a:pt x="52863" y="13715"/>
                    </a:lnTo>
                    <a:lnTo>
                      <a:pt x="51542" y="20359"/>
                    </a:lnTo>
                    <a:lnTo>
                      <a:pt x="50291" y="27431"/>
                    </a:lnTo>
                    <a:lnTo>
                      <a:pt x="48589" y="36945"/>
                    </a:lnTo>
                    <a:lnTo>
                      <a:pt x="47529" y="47529"/>
                    </a:lnTo>
                    <a:lnTo>
                      <a:pt x="48041" y="57971"/>
                    </a:lnTo>
                    <a:lnTo>
                      <a:pt x="76199" y="84581"/>
                    </a:lnTo>
                    <a:lnTo>
                      <a:pt x="79247" y="86105"/>
                    </a:lnTo>
                    <a:lnTo>
                      <a:pt x="89153" y="89153"/>
                    </a:lnTo>
                    <a:lnTo>
                      <a:pt x="86867" y="93725"/>
                    </a:lnTo>
                    <a:lnTo>
                      <a:pt x="81462" y="99000"/>
                    </a:lnTo>
                    <a:lnTo>
                      <a:pt x="44946" y="111978"/>
                    </a:lnTo>
                    <a:lnTo>
                      <a:pt x="9905" y="116585"/>
                    </a:lnTo>
                    <a:lnTo>
                      <a:pt x="0" y="116585"/>
                    </a:lnTo>
                    <a:lnTo>
                      <a:pt x="2285" y="113537"/>
                    </a:lnTo>
                    <a:lnTo>
                      <a:pt x="761" y="105155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298" name="Google Shape;3298;g2f62218c973_0_65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974763" y="3576815"/>
              <a:ext cx="139792" cy="1294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99" name="Google Shape;3299;g2f62218c973_0_657"/>
            <p:cNvGrpSpPr/>
            <p:nvPr/>
          </p:nvGrpSpPr>
          <p:grpSpPr>
            <a:xfrm>
              <a:off x="5452859" y="3468624"/>
              <a:ext cx="571893" cy="215658"/>
              <a:chOff x="5452859" y="3468624"/>
              <a:chExt cx="571893" cy="215658"/>
            </a:xfrm>
          </p:grpSpPr>
          <p:pic>
            <p:nvPicPr>
              <p:cNvPr id="3300" name="Google Shape;3300;g2f62218c973_0_65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452859" y="3504425"/>
                <a:ext cx="209337" cy="1798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01" name="Google Shape;3301;g2f62218c973_0_65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696699" y="3537191"/>
                <a:ext cx="73177" cy="1120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02" name="Google Shape;3302;g2f62218c973_0_657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5791163" y="3529119"/>
                <a:ext cx="85393" cy="1048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03" name="Google Shape;3303;g2f62218c973_0_657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909535" y="3502651"/>
                <a:ext cx="85893" cy="1233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04" name="Google Shape;3304;g2f62218c973_0_657"/>
              <p:cNvSpPr/>
              <p:nvPr/>
            </p:nvSpPr>
            <p:spPr>
              <a:xfrm>
                <a:off x="6022848" y="3468624"/>
                <a:ext cx="1904" cy="135254"/>
              </a:xfrm>
              <a:custGeom>
                <a:rect b="b" l="l" r="r" t="t"/>
                <a:pathLst>
                  <a:path extrusionOk="0" h="135254" w="1904">
                    <a:moveTo>
                      <a:pt x="762" y="0"/>
                    </a:moveTo>
                    <a:lnTo>
                      <a:pt x="1202" y="14168"/>
                    </a:lnTo>
                    <a:lnTo>
                      <a:pt x="1428" y="28194"/>
                    </a:lnTo>
                    <a:lnTo>
                      <a:pt x="1512" y="42219"/>
                    </a:lnTo>
                    <a:lnTo>
                      <a:pt x="1524" y="56388"/>
                    </a:lnTo>
                    <a:lnTo>
                      <a:pt x="1512" y="71806"/>
                    </a:lnTo>
                    <a:lnTo>
                      <a:pt x="1428" y="87153"/>
                    </a:lnTo>
                    <a:lnTo>
                      <a:pt x="1202" y="102358"/>
                    </a:lnTo>
                    <a:lnTo>
                      <a:pt x="762" y="117348"/>
                    </a:lnTo>
                    <a:lnTo>
                      <a:pt x="762" y="123444"/>
                    </a:lnTo>
                    <a:lnTo>
                      <a:pt x="762" y="128778"/>
                    </a:lnTo>
                    <a:lnTo>
                      <a:pt x="0" y="13487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05" name="Google Shape;3305;g2f62218c973_0_657"/>
            <p:cNvGrpSpPr/>
            <p:nvPr/>
          </p:nvGrpSpPr>
          <p:grpSpPr>
            <a:xfrm>
              <a:off x="6483083" y="3397745"/>
              <a:ext cx="861644" cy="203479"/>
              <a:chOff x="6483083" y="3397745"/>
              <a:chExt cx="861644" cy="203479"/>
            </a:xfrm>
          </p:grpSpPr>
          <p:pic>
            <p:nvPicPr>
              <p:cNvPr id="3306" name="Google Shape;3306;g2f62218c973_0_657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483083" y="3401555"/>
                <a:ext cx="395503" cy="199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07" name="Google Shape;3307;g2f62218c973_0_657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900266" y="3397745"/>
                <a:ext cx="223684" cy="1597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08" name="Google Shape;3308;g2f62218c973_0_657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7147547" y="3441179"/>
                <a:ext cx="68605" cy="862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09" name="Google Shape;3309;g2f62218c973_0_657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240511" y="3417557"/>
                <a:ext cx="104216" cy="1158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310" name="Google Shape;3310;g2f62218c973_0_65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3095993" y="3004553"/>
              <a:ext cx="387621" cy="315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1" name="Google Shape;3311;g2f62218c973_0_65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856469" y="3005386"/>
              <a:ext cx="328756" cy="24912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12" name="Google Shape;3312;g2f62218c973_0_657"/>
            <p:cNvGrpSpPr/>
            <p:nvPr/>
          </p:nvGrpSpPr>
          <p:grpSpPr>
            <a:xfrm>
              <a:off x="4240243" y="3023603"/>
              <a:ext cx="451403" cy="180821"/>
              <a:chOff x="4240243" y="3023603"/>
              <a:chExt cx="451403" cy="180821"/>
            </a:xfrm>
          </p:grpSpPr>
          <p:pic>
            <p:nvPicPr>
              <p:cNvPr id="3313" name="Google Shape;3313;g2f62218c973_0_657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4240243" y="3023603"/>
                <a:ext cx="189275" cy="1808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14" name="Google Shape;3314;g2f62218c973_0_657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4450067" y="3073895"/>
                <a:ext cx="241579" cy="1253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315" name="Google Shape;3315;g2f62218c973_0_657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5118817" y="2991599"/>
              <a:ext cx="126803" cy="1531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6" name="Google Shape;3316;g2f62218c973_0_657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5579827" y="2789669"/>
              <a:ext cx="192335" cy="312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7" name="Google Shape;3317;g2f62218c973_0_657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5846051" y="2951975"/>
              <a:ext cx="111277" cy="86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8" name="Google Shape;3318;g2f62218c973_0_657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6067793" y="2728709"/>
              <a:ext cx="198907" cy="3253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19" name="Google Shape;3319;g2f62218c973_0_657"/>
            <p:cNvGrpSpPr/>
            <p:nvPr/>
          </p:nvGrpSpPr>
          <p:grpSpPr>
            <a:xfrm>
              <a:off x="6501384" y="2925305"/>
              <a:ext cx="277380" cy="104419"/>
              <a:chOff x="6501384" y="2925305"/>
              <a:chExt cx="277380" cy="104419"/>
            </a:xfrm>
          </p:grpSpPr>
          <p:sp>
            <p:nvSpPr>
              <p:cNvPr id="3320" name="Google Shape;3320;g2f62218c973_0_657"/>
              <p:cNvSpPr/>
              <p:nvPr/>
            </p:nvSpPr>
            <p:spPr>
              <a:xfrm>
                <a:off x="6501384" y="2960370"/>
                <a:ext cx="259079" cy="27305"/>
              </a:xfrm>
              <a:custGeom>
                <a:rect b="b" l="l" r="r" t="t"/>
                <a:pathLst>
                  <a:path extrusionOk="0" h="27305" w="259079">
                    <a:moveTo>
                      <a:pt x="0" y="25908"/>
                    </a:moveTo>
                    <a:lnTo>
                      <a:pt x="23205" y="26943"/>
                    </a:lnTo>
                    <a:lnTo>
                      <a:pt x="46196" y="26765"/>
                    </a:lnTo>
                    <a:lnTo>
                      <a:pt x="69330" y="25586"/>
                    </a:lnTo>
                    <a:lnTo>
                      <a:pt x="92964" y="23622"/>
                    </a:lnTo>
                    <a:lnTo>
                      <a:pt x="120526" y="20788"/>
                    </a:lnTo>
                    <a:lnTo>
                      <a:pt x="148304" y="18097"/>
                    </a:lnTo>
                    <a:lnTo>
                      <a:pt x="176224" y="15692"/>
                    </a:lnTo>
                    <a:lnTo>
                      <a:pt x="204215" y="13716"/>
                    </a:lnTo>
                    <a:lnTo>
                      <a:pt x="216919" y="12715"/>
                    </a:lnTo>
                    <a:lnTo>
                      <a:pt x="229838" y="12001"/>
                    </a:lnTo>
                    <a:lnTo>
                      <a:pt x="242899" y="11572"/>
                    </a:lnTo>
                    <a:lnTo>
                      <a:pt x="256032" y="11430"/>
                    </a:lnTo>
                    <a:lnTo>
                      <a:pt x="256794" y="11430"/>
                    </a:lnTo>
                    <a:lnTo>
                      <a:pt x="257556" y="11430"/>
                    </a:lnTo>
                    <a:lnTo>
                      <a:pt x="259079" y="11430"/>
                    </a:lnTo>
                    <a:lnTo>
                      <a:pt x="251781" y="11418"/>
                    </a:lnTo>
                    <a:lnTo>
                      <a:pt x="244697" y="11334"/>
                    </a:lnTo>
                    <a:lnTo>
                      <a:pt x="209561" y="4131"/>
                    </a:lnTo>
                    <a:lnTo>
                      <a:pt x="202692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321" name="Google Shape;3321;g2f62218c973_0_657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6667487" y="2925305"/>
                <a:ext cx="111277" cy="104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322" name="Google Shape;3322;g2f62218c973_0_657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6912088" y="2802623"/>
              <a:ext cx="169951" cy="182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3" name="Google Shape;3323;g2f62218c973_0_657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7567314" y="2741663"/>
              <a:ext cx="288156" cy="1890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4" name="Google Shape;3324;g2f62218c973_0_657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7903879" y="2725661"/>
              <a:ext cx="203431" cy="1646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5" name="Google Shape;3325;g2f62218c973_0_657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8323313" y="2673845"/>
              <a:ext cx="142519" cy="160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6" name="Google Shape;3326;g2f62218c973_0_657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8696133" y="2687846"/>
              <a:ext cx="132410" cy="1177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27" name="Google Shape;3327;g2f62218c973_0_657"/>
            <p:cNvGrpSpPr/>
            <p:nvPr/>
          </p:nvGrpSpPr>
          <p:grpSpPr>
            <a:xfrm>
              <a:off x="8985491" y="2540495"/>
              <a:ext cx="528852" cy="195097"/>
              <a:chOff x="8985491" y="2540495"/>
              <a:chExt cx="528852" cy="195097"/>
            </a:xfrm>
          </p:grpSpPr>
          <p:pic>
            <p:nvPicPr>
              <p:cNvPr id="3328" name="Google Shape;3328;g2f62218c973_0_657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8985491" y="2582405"/>
                <a:ext cx="68605" cy="838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29" name="Google Shape;3329;g2f62218c973_0_657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9082265" y="2558034"/>
                <a:ext cx="324624" cy="177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30" name="Google Shape;3330;g2f62218c973_0_657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9431546" y="2540495"/>
                <a:ext cx="82797" cy="151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331" name="Google Shape;3331;g2f62218c973_0_657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9560800" y="2478011"/>
              <a:ext cx="67843" cy="716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32" name="Google Shape;3332;g2f62218c973_0_657"/>
            <p:cNvGrpSpPr/>
            <p:nvPr/>
          </p:nvGrpSpPr>
          <p:grpSpPr>
            <a:xfrm>
              <a:off x="4514075" y="4387595"/>
              <a:ext cx="440461" cy="249949"/>
              <a:chOff x="4514075" y="4387595"/>
              <a:chExt cx="440461" cy="249949"/>
            </a:xfrm>
          </p:grpSpPr>
          <p:pic>
            <p:nvPicPr>
              <p:cNvPr id="3333" name="Google Shape;3333;g2f62218c973_0_657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4514075" y="4439399"/>
                <a:ext cx="131851" cy="1783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34" name="Google Shape;3334;g2f62218c973_0_657"/>
              <p:cNvSpPr/>
              <p:nvPr/>
            </p:nvSpPr>
            <p:spPr>
              <a:xfrm>
                <a:off x="4692788" y="4387595"/>
                <a:ext cx="66675" cy="245110"/>
              </a:xfrm>
              <a:custGeom>
                <a:rect b="b" l="l" r="r" t="t"/>
                <a:pathLst>
                  <a:path extrusionOk="0" h="245110" w="66675">
                    <a:moveTo>
                      <a:pt x="13323" y="0"/>
                    </a:moveTo>
                    <a:lnTo>
                      <a:pt x="5714" y="53256"/>
                    </a:lnTo>
                    <a:lnTo>
                      <a:pt x="2405" y="96654"/>
                    </a:lnTo>
                    <a:lnTo>
                      <a:pt x="0" y="146423"/>
                    </a:lnTo>
                    <a:lnTo>
                      <a:pt x="369" y="171450"/>
                    </a:lnTo>
                    <a:lnTo>
                      <a:pt x="14299" y="224278"/>
                    </a:lnTo>
                    <a:lnTo>
                      <a:pt x="45993" y="244506"/>
                    </a:lnTo>
                    <a:lnTo>
                      <a:pt x="56078" y="244494"/>
                    </a:lnTo>
                    <a:lnTo>
                      <a:pt x="66663" y="24384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335" name="Google Shape;3335;g2f62218c973_0_657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4759439" y="4435589"/>
                <a:ext cx="195097" cy="2019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36" name="Google Shape;3336;g2f62218c973_0_657"/>
            <p:cNvGrpSpPr/>
            <p:nvPr/>
          </p:nvGrpSpPr>
          <p:grpSpPr>
            <a:xfrm>
              <a:off x="5016995" y="4277868"/>
              <a:ext cx="281699" cy="261533"/>
              <a:chOff x="5016995" y="4277868"/>
              <a:chExt cx="281699" cy="261533"/>
            </a:xfrm>
          </p:grpSpPr>
          <p:pic>
            <p:nvPicPr>
              <p:cNvPr id="3337" name="Google Shape;3337;g2f62218c973_0_657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5016995" y="4338053"/>
                <a:ext cx="155473" cy="20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38" name="Google Shape;3338;g2f62218c973_0_657"/>
              <p:cNvSpPr/>
              <p:nvPr/>
            </p:nvSpPr>
            <p:spPr>
              <a:xfrm>
                <a:off x="5221224" y="4277868"/>
                <a:ext cx="77470" cy="247014"/>
              </a:xfrm>
              <a:custGeom>
                <a:rect b="b" l="l" r="r" t="t"/>
                <a:pathLst>
                  <a:path extrusionOk="0" h="247014" w="77470">
                    <a:moveTo>
                      <a:pt x="0" y="0"/>
                    </a:moveTo>
                    <a:lnTo>
                      <a:pt x="33111" y="35575"/>
                    </a:lnTo>
                    <a:lnTo>
                      <a:pt x="56495" y="73675"/>
                    </a:lnTo>
                    <a:lnTo>
                      <a:pt x="73854" y="126349"/>
                    </a:lnTo>
                    <a:lnTo>
                      <a:pt x="76962" y="154685"/>
                    </a:lnTo>
                    <a:lnTo>
                      <a:pt x="75568" y="172771"/>
                    </a:lnTo>
                    <a:lnTo>
                      <a:pt x="56388" y="221742"/>
                    </a:lnTo>
                    <a:lnTo>
                      <a:pt x="43314" y="241244"/>
                    </a:lnTo>
                    <a:lnTo>
                      <a:pt x="39624" y="246888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39" name="Google Shape;3339;g2f62218c973_0_657"/>
            <p:cNvGrpSpPr/>
            <p:nvPr/>
          </p:nvGrpSpPr>
          <p:grpSpPr>
            <a:xfrm>
              <a:off x="5458968" y="4425695"/>
              <a:ext cx="91439" cy="65658"/>
              <a:chOff x="5458968" y="4425695"/>
              <a:chExt cx="91439" cy="65658"/>
            </a:xfrm>
          </p:grpSpPr>
          <p:sp>
            <p:nvSpPr>
              <p:cNvPr id="3340" name="Google Shape;3340;g2f62218c973_0_657"/>
              <p:cNvSpPr/>
              <p:nvPr/>
            </p:nvSpPr>
            <p:spPr>
              <a:xfrm>
                <a:off x="5458968" y="4425695"/>
                <a:ext cx="71754" cy="2539"/>
              </a:xfrm>
              <a:custGeom>
                <a:rect b="b" l="l" r="r" t="t"/>
                <a:pathLst>
                  <a:path extrusionOk="0" h="2539" w="71754">
                    <a:moveTo>
                      <a:pt x="0" y="2286"/>
                    </a:moveTo>
                    <a:lnTo>
                      <a:pt x="10739" y="1285"/>
                    </a:lnTo>
                    <a:lnTo>
                      <a:pt x="21336" y="571"/>
                    </a:lnTo>
                    <a:lnTo>
                      <a:pt x="31932" y="142"/>
                    </a:lnTo>
                    <a:lnTo>
                      <a:pt x="42672" y="0"/>
                    </a:lnTo>
                    <a:lnTo>
                      <a:pt x="50089" y="119"/>
                    </a:lnTo>
                    <a:lnTo>
                      <a:pt x="57435" y="381"/>
                    </a:lnTo>
                    <a:lnTo>
                      <a:pt x="64639" y="642"/>
                    </a:lnTo>
                    <a:lnTo>
                      <a:pt x="71628" y="76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1" name="Google Shape;3341;g2f62218c973_0_657"/>
              <p:cNvSpPr/>
              <p:nvPr/>
            </p:nvSpPr>
            <p:spPr>
              <a:xfrm>
                <a:off x="5481828" y="4476749"/>
                <a:ext cx="68579" cy="14604"/>
              </a:xfrm>
              <a:custGeom>
                <a:rect b="b" l="l" r="r" t="t"/>
                <a:pathLst>
                  <a:path extrusionOk="0" h="14604" w="68579">
                    <a:moveTo>
                      <a:pt x="0" y="14477"/>
                    </a:moveTo>
                    <a:lnTo>
                      <a:pt x="45720" y="9905"/>
                    </a:lnTo>
                    <a:lnTo>
                      <a:pt x="60960" y="5333"/>
                    </a:lnTo>
                    <a:lnTo>
                      <a:pt x="68580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42" name="Google Shape;3342;g2f62218c973_0_657"/>
            <p:cNvGrpSpPr/>
            <p:nvPr/>
          </p:nvGrpSpPr>
          <p:grpSpPr>
            <a:xfrm>
              <a:off x="5886830" y="4259567"/>
              <a:ext cx="260998" cy="404888"/>
              <a:chOff x="5886830" y="4259567"/>
              <a:chExt cx="260998" cy="404888"/>
            </a:xfrm>
          </p:grpSpPr>
          <p:sp>
            <p:nvSpPr>
              <p:cNvPr id="3343" name="Google Shape;3343;g2f62218c973_0_657"/>
              <p:cNvSpPr/>
              <p:nvPr/>
            </p:nvSpPr>
            <p:spPr>
              <a:xfrm>
                <a:off x="5886830" y="4307585"/>
                <a:ext cx="172085" cy="356870"/>
              </a:xfrm>
              <a:custGeom>
                <a:rect b="b" l="l" r="r" t="t"/>
                <a:pathLst>
                  <a:path extrusionOk="0" h="356870" w="172085">
                    <a:moveTo>
                      <a:pt x="10287" y="0"/>
                    </a:moveTo>
                    <a:lnTo>
                      <a:pt x="3429" y="41624"/>
                    </a:lnTo>
                    <a:lnTo>
                      <a:pt x="1143" y="83820"/>
                    </a:lnTo>
                    <a:lnTo>
                      <a:pt x="0" y="149352"/>
                    </a:lnTo>
                    <a:lnTo>
                      <a:pt x="71" y="182189"/>
                    </a:lnTo>
                    <a:lnTo>
                      <a:pt x="4107" y="243042"/>
                    </a:lnTo>
                    <a:lnTo>
                      <a:pt x="18609" y="298787"/>
                    </a:lnTo>
                    <a:lnTo>
                      <a:pt x="54221" y="341721"/>
                    </a:lnTo>
                    <a:lnTo>
                      <a:pt x="105798" y="356413"/>
                    </a:lnTo>
                    <a:lnTo>
                      <a:pt x="133731" y="356615"/>
                    </a:lnTo>
                    <a:lnTo>
                      <a:pt x="143327" y="355472"/>
                    </a:lnTo>
                    <a:lnTo>
                      <a:pt x="152781" y="354329"/>
                    </a:lnTo>
                    <a:lnTo>
                      <a:pt x="162234" y="353186"/>
                    </a:lnTo>
                    <a:lnTo>
                      <a:pt x="171831" y="352043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344" name="Google Shape;3344;g2f62218c973_0_657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5990831" y="4259567"/>
                <a:ext cx="156997" cy="2667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45" name="Google Shape;3345;g2f62218c973_0_657"/>
            <p:cNvGrpSpPr/>
            <p:nvPr/>
          </p:nvGrpSpPr>
          <p:grpSpPr>
            <a:xfrm>
              <a:off x="6209525" y="4239768"/>
              <a:ext cx="119141" cy="249186"/>
              <a:chOff x="6209525" y="4239768"/>
              <a:chExt cx="119141" cy="249186"/>
            </a:xfrm>
          </p:grpSpPr>
          <p:pic>
            <p:nvPicPr>
              <p:cNvPr id="3346" name="Google Shape;3346;g2f62218c973_0_657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6209525" y="4367009"/>
                <a:ext cx="111277" cy="1219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47" name="Google Shape;3347;g2f62218c973_0_657"/>
              <p:cNvSpPr/>
              <p:nvPr/>
            </p:nvSpPr>
            <p:spPr>
              <a:xfrm>
                <a:off x="6323587" y="4239768"/>
                <a:ext cx="5079" cy="87629"/>
              </a:xfrm>
              <a:custGeom>
                <a:rect b="b" l="l" r="r" t="t"/>
                <a:pathLst>
                  <a:path extrusionOk="0" h="87629" w="5079">
                    <a:moveTo>
                      <a:pt x="4822" y="0"/>
                    </a:moveTo>
                    <a:lnTo>
                      <a:pt x="2071" y="12322"/>
                    </a:lnTo>
                    <a:lnTo>
                      <a:pt x="535" y="23717"/>
                    </a:lnTo>
                    <a:lnTo>
                      <a:pt x="0" y="35254"/>
                    </a:lnTo>
                    <a:lnTo>
                      <a:pt x="250" y="48006"/>
                    </a:lnTo>
                    <a:lnTo>
                      <a:pt x="190" y="58054"/>
                    </a:lnTo>
                    <a:lnTo>
                      <a:pt x="345" y="67818"/>
                    </a:lnTo>
                    <a:lnTo>
                      <a:pt x="1214" y="77581"/>
                    </a:lnTo>
                    <a:lnTo>
                      <a:pt x="3298" y="8763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348" name="Google Shape;3348;g2f62218c973_0_657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6440411" y="4332719"/>
              <a:ext cx="94513" cy="131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9" name="Google Shape;3349;g2f62218c973_0_657"/>
            <p:cNvSpPr/>
            <p:nvPr/>
          </p:nvSpPr>
          <p:spPr>
            <a:xfrm>
              <a:off x="6619493" y="4309109"/>
              <a:ext cx="13334" cy="108585"/>
            </a:xfrm>
            <a:custGeom>
              <a:rect b="b" l="l" r="r" t="t"/>
              <a:pathLst>
                <a:path extrusionOk="0" h="108585" w="13334">
                  <a:moveTo>
                    <a:pt x="0" y="0"/>
                  </a:moveTo>
                  <a:lnTo>
                    <a:pt x="690" y="11549"/>
                  </a:lnTo>
                  <a:lnTo>
                    <a:pt x="1524" y="23240"/>
                  </a:lnTo>
                  <a:lnTo>
                    <a:pt x="2357" y="34932"/>
                  </a:lnTo>
                  <a:lnTo>
                    <a:pt x="3048" y="46482"/>
                  </a:lnTo>
                  <a:lnTo>
                    <a:pt x="3821" y="59043"/>
                  </a:lnTo>
                  <a:lnTo>
                    <a:pt x="4095" y="71532"/>
                  </a:lnTo>
                  <a:lnTo>
                    <a:pt x="4226" y="83879"/>
                  </a:lnTo>
                  <a:lnTo>
                    <a:pt x="4572" y="96012"/>
                  </a:lnTo>
                  <a:lnTo>
                    <a:pt x="5334" y="105918"/>
                  </a:lnTo>
                  <a:lnTo>
                    <a:pt x="5334" y="106680"/>
                  </a:lnTo>
                  <a:lnTo>
                    <a:pt x="12954" y="108204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g2f62218c973_0_657"/>
            <p:cNvSpPr/>
            <p:nvPr/>
          </p:nvSpPr>
          <p:spPr>
            <a:xfrm>
              <a:off x="6706361" y="4176521"/>
              <a:ext cx="134620" cy="311150"/>
            </a:xfrm>
            <a:custGeom>
              <a:rect b="b" l="l" r="r" t="t"/>
              <a:pathLst>
                <a:path extrusionOk="0" h="311150" w="134620">
                  <a:moveTo>
                    <a:pt x="12953" y="0"/>
                  </a:moveTo>
                  <a:lnTo>
                    <a:pt x="50244" y="21324"/>
                  </a:lnTo>
                  <a:lnTo>
                    <a:pt x="92201" y="59912"/>
                  </a:lnTo>
                  <a:lnTo>
                    <a:pt x="115823" y="94487"/>
                  </a:lnTo>
                  <a:lnTo>
                    <a:pt x="130873" y="134207"/>
                  </a:lnTo>
                  <a:lnTo>
                    <a:pt x="134254" y="155888"/>
                  </a:lnTo>
                  <a:lnTo>
                    <a:pt x="133349" y="176783"/>
                  </a:lnTo>
                  <a:lnTo>
                    <a:pt x="112585" y="220789"/>
                  </a:lnTo>
                  <a:lnTo>
                    <a:pt x="79247" y="256794"/>
                  </a:lnTo>
                  <a:lnTo>
                    <a:pt x="41624" y="286416"/>
                  </a:lnTo>
                  <a:lnTo>
                    <a:pt x="21276" y="299120"/>
                  </a:lnTo>
                  <a:lnTo>
                    <a:pt x="0" y="310896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51" name="Google Shape;3351;g2f62218c973_0_657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7409675" y="4286237"/>
              <a:ext cx="197383" cy="1105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52" name="Google Shape;3352;g2f62218c973_0_657"/>
            <p:cNvGrpSpPr/>
            <p:nvPr/>
          </p:nvGrpSpPr>
          <p:grpSpPr>
            <a:xfrm>
              <a:off x="8048993" y="4075163"/>
              <a:ext cx="396265" cy="248663"/>
              <a:chOff x="8048993" y="4075163"/>
              <a:chExt cx="396265" cy="248663"/>
            </a:xfrm>
          </p:grpSpPr>
          <p:pic>
            <p:nvPicPr>
              <p:cNvPr id="3353" name="Google Shape;3353;g2f62218c973_0_657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8048993" y="4075163"/>
                <a:ext cx="263391" cy="2385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54" name="Google Shape;3354;g2f62218c973_0_657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8334743" y="4139933"/>
                <a:ext cx="110515" cy="1838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55" name="Google Shape;3355;g2f62218c973_0_657"/>
            <p:cNvGrpSpPr/>
            <p:nvPr/>
          </p:nvGrpSpPr>
          <p:grpSpPr>
            <a:xfrm>
              <a:off x="8493906" y="4042410"/>
              <a:ext cx="604882" cy="203466"/>
              <a:chOff x="8493906" y="4042410"/>
              <a:chExt cx="604882" cy="203466"/>
            </a:xfrm>
          </p:grpSpPr>
          <p:pic>
            <p:nvPicPr>
              <p:cNvPr id="3356" name="Google Shape;3356;g2f62218c973_0_657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8493906" y="4133837"/>
                <a:ext cx="166141" cy="1120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57" name="Google Shape;3357;g2f62218c973_0_657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8698455" y="4104119"/>
                <a:ext cx="185715" cy="1143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58" name="Google Shape;3358;g2f62218c973_0_657"/>
              <p:cNvSpPr/>
              <p:nvPr/>
            </p:nvSpPr>
            <p:spPr>
              <a:xfrm>
                <a:off x="8857488" y="4064508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810"/>
                    </a:moveTo>
                    <a:lnTo>
                      <a:pt x="0" y="12192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810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9" name="Google Shape;3359;g2f62218c973_0_657"/>
              <p:cNvSpPr/>
              <p:nvPr/>
            </p:nvSpPr>
            <p:spPr>
              <a:xfrm>
                <a:off x="8931402" y="4094988"/>
                <a:ext cx="134620" cy="100329"/>
              </a:xfrm>
              <a:custGeom>
                <a:rect b="b" l="l" r="r" t="t"/>
                <a:pathLst>
                  <a:path extrusionOk="0" h="100329" w="134620">
                    <a:moveTo>
                      <a:pt x="73151" y="64770"/>
                    </a:moveTo>
                    <a:lnTo>
                      <a:pt x="73223" y="51387"/>
                    </a:lnTo>
                    <a:lnTo>
                      <a:pt x="73723" y="37147"/>
                    </a:lnTo>
                    <a:lnTo>
                      <a:pt x="73366" y="23193"/>
                    </a:lnTo>
                    <a:lnTo>
                      <a:pt x="70865" y="10668"/>
                    </a:lnTo>
                    <a:lnTo>
                      <a:pt x="67817" y="3048"/>
                    </a:lnTo>
                    <a:lnTo>
                      <a:pt x="57149" y="0"/>
                    </a:lnTo>
                    <a:lnTo>
                      <a:pt x="49529" y="2286"/>
                    </a:lnTo>
                    <a:lnTo>
                      <a:pt x="16001" y="34290"/>
                    </a:lnTo>
                    <a:lnTo>
                      <a:pt x="0" y="80010"/>
                    </a:lnTo>
                    <a:lnTo>
                      <a:pt x="928" y="88677"/>
                    </a:lnTo>
                    <a:lnTo>
                      <a:pt x="4000" y="94488"/>
                    </a:lnTo>
                    <a:lnTo>
                      <a:pt x="9644" y="98012"/>
                    </a:lnTo>
                    <a:lnTo>
                      <a:pt x="18287" y="99822"/>
                    </a:lnTo>
                    <a:lnTo>
                      <a:pt x="28455" y="98667"/>
                    </a:lnTo>
                    <a:lnTo>
                      <a:pt x="59709" y="69282"/>
                    </a:lnTo>
                    <a:lnTo>
                      <a:pt x="76961" y="31242"/>
                    </a:lnTo>
                    <a:lnTo>
                      <a:pt x="77723" y="27432"/>
                    </a:lnTo>
                    <a:lnTo>
                      <a:pt x="78485" y="24384"/>
                    </a:lnTo>
                    <a:lnTo>
                      <a:pt x="79247" y="20574"/>
                    </a:lnTo>
                    <a:lnTo>
                      <a:pt x="79057" y="29503"/>
                    </a:lnTo>
                    <a:lnTo>
                      <a:pt x="78866" y="38862"/>
                    </a:lnTo>
                    <a:lnTo>
                      <a:pt x="98667" y="80831"/>
                    </a:lnTo>
                    <a:lnTo>
                      <a:pt x="127051" y="89856"/>
                    </a:lnTo>
                    <a:lnTo>
                      <a:pt x="134111" y="8991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0" name="Google Shape;3360;g2f62218c973_0_657"/>
              <p:cNvSpPr/>
              <p:nvPr/>
            </p:nvSpPr>
            <p:spPr>
              <a:xfrm>
                <a:off x="9089898" y="4042410"/>
                <a:ext cx="8890" cy="144779"/>
              </a:xfrm>
              <a:custGeom>
                <a:rect b="b" l="l" r="r" t="t"/>
                <a:pathLst>
                  <a:path extrusionOk="0" h="144779" w="8890">
                    <a:moveTo>
                      <a:pt x="0" y="0"/>
                    </a:moveTo>
                    <a:lnTo>
                      <a:pt x="23" y="10977"/>
                    </a:lnTo>
                    <a:lnTo>
                      <a:pt x="190" y="22097"/>
                    </a:lnTo>
                    <a:lnTo>
                      <a:pt x="642" y="33218"/>
                    </a:lnTo>
                    <a:lnTo>
                      <a:pt x="1524" y="44196"/>
                    </a:lnTo>
                    <a:lnTo>
                      <a:pt x="2345" y="57912"/>
                    </a:lnTo>
                    <a:lnTo>
                      <a:pt x="3524" y="71628"/>
                    </a:lnTo>
                    <a:lnTo>
                      <a:pt x="4845" y="85344"/>
                    </a:lnTo>
                    <a:lnTo>
                      <a:pt x="6096" y="99060"/>
                    </a:lnTo>
                    <a:lnTo>
                      <a:pt x="7096" y="110489"/>
                    </a:lnTo>
                    <a:lnTo>
                      <a:pt x="7810" y="121920"/>
                    </a:lnTo>
                    <a:lnTo>
                      <a:pt x="8239" y="133350"/>
                    </a:lnTo>
                    <a:lnTo>
                      <a:pt x="8382" y="14478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1" name="Google Shape;3361;g2f62218c973_0_657"/>
            <p:cNvGrpSpPr/>
            <p:nvPr/>
          </p:nvGrpSpPr>
          <p:grpSpPr>
            <a:xfrm>
              <a:off x="4636757" y="5124437"/>
              <a:ext cx="402360" cy="253009"/>
              <a:chOff x="4636757" y="5124437"/>
              <a:chExt cx="402360" cy="253009"/>
            </a:xfrm>
          </p:grpSpPr>
          <p:pic>
            <p:nvPicPr>
              <p:cNvPr id="3362" name="Google Shape;3362;g2f62218c973_0_657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4636757" y="5171681"/>
                <a:ext cx="141757" cy="1707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63" name="Google Shape;3363;g2f62218c973_0_657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4809409" y="5124437"/>
                <a:ext cx="229708" cy="2530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64" name="Google Shape;3364;g2f62218c973_0_657"/>
            <p:cNvGrpSpPr/>
            <p:nvPr/>
          </p:nvGrpSpPr>
          <p:grpSpPr>
            <a:xfrm>
              <a:off x="5098529" y="5016245"/>
              <a:ext cx="268490" cy="291464"/>
              <a:chOff x="5098529" y="5016245"/>
              <a:chExt cx="268490" cy="291464"/>
            </a:xfrm>
          </p:grpSpPr>
          <p:pic>
            <p:nvPicPr>
              <p:cNvPr id="3365" name="Google Shape;3365;g2f62218c973_0_657"/>
              <p:cNvPicPr preferRelativeResize="0"/>
              <p:nvPr/>
            </p:nvPicPr>
            <p:blipFill rotWithShape="1">
              <a:blip r:embed="rId53">
                <a:alphaModFix/>
              </a:blip>
              <a:srcRect b="0" l="0" r="0" t="0"/>
              <a:stretch/>
            </p:blipFill>
            <p:spPr>
              <a:xfrm>
                <a:off x="5098529" y="5059667"/>
                <a:ext cx="139471" cy="2223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66" name="Google Shape;3366;g2f62218c973_0_657"/>
              <p:cNvSpPr/>
              <p:nvPr/>
            </p:nvSpPr>
            <p:spPr>
              <a:xfrm>
                <a:off x="5273040" y="5016245"/>
                <a:ext cx="93979" cy="291464"/>
              </a:xfrm>
              <a:custGeom>
                <a:rect b="b" l="l" r="r" t="t"/>
                <a:pathLst>
                  <a:path extrusionOk="0" h="291464" w="93979">
                    <a:moveTo>
                      <a:pt x="7620" y="0"/>
                    </a:moveTo>
                    <a:lnTo>
                      <a:pt x="50482" y="34825"/>
                    </a:lnTo>
                    <a:lnTo>
                      <a:pt x="75509" y="66139"/>
                    </a:lnTo>
                    <a:lnTo>
                      <a:pt x="90892" y="103739"/>
                    </a:lnTo>
                    <a:lnTo>
                      <a:pt x="93726" y="124967"/>
                    </a:lnTo>
                    <a:lnTo>
                      <a:pt x="93309" y="150221"/>
                    </a:lnTo>
                    <a:lnTo>
                      <a:pt x="79045" y="196441"/>
                    </a:lnTo>
                    <a:lnTo>
                      <a:pt x="52720" y="239863"/>
                    </a:lnTo>
                    <a:lnTo>
                      <a:pt x="19478" y="275058"/>
                    </a:lnTo>
                    <a:lnTo>
                      <a:pt x="0" y="29108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67" name="Google Shape;3367;g2f62218c973_0_657"/>
            <p:cNvSpPr/>
            <p:nvPr/>
          </p:nvSpPr>
          <p:spPr>
            <a:xfrm>
              <a:off x="5550408" y="5130546"/>
              <a:ext cx="71120" cy="7620"/>
            </a:xfrm>
            <a:custGeom>
              <a:rect b="b" l="l" r="r" t="t"/>
              <a:pathLst>
                <a:path extrusionOk="0" h="7620" w="71120">
                  <a:moveTo>
                    <a:pt x="0" y="0"/>
                  </a:moveTo>
                  <a:lnTo>
                    <a:pt x="11632" y="3869"/>
                  </a:lnTo>
                  <a:lnTo>
                    <a:pt x="22193" y="6381"/>
                  </a:lnTo>
                  <a:lnTo>
                    <a:pt x="32896" y="7608"/>
                  </a:lnTo>
                  <a:lnTo>
                    <a:pt x="44958" y="7619"/>
                  </a:lnTo>
                  <a:lnTo>
                    <a:pt x="51685" y="6798"/>
                  </a:lnTo>
                  <a:lnTo>
                    <a:pt x="58197" y="5619"/>
                  </a:lnTo>
                  <a:lnTo>
                    <a:pt x="64567" y="4298"/>
                  </a:lnTo>
                  <a:lnTo>
                    <a:pt x="70866" y="3047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g2f62218c973_0_657"/>
            <p:cNvSpPr/>
            <p:nvPr/>
          </p:nvSpPr>
          <p:spPr>
            <a:xfrm>
              <a:off x="5532120" y="5213603"/>
              <a:ext cx="72389" cy="10795"/>
            </a:xfrm>
            <a:custGeom>
              <a:rect b="b" l="l" r="r" t="t"/>
              <a:pathLst>
                <a:path extrusionOk="0" h="10795" w="72389">
                  <a:moveTo>
                    <a:pt x="0" y="9906"/>
                  </a:moveTo>
                  <a:lnTo>
                    <a:pt x="13251" y="10489"/>
                  </a:lnTo>
                  <a:lnTo>
                    <a:pt x="26003" y="10001"/>
                  </a:lnTo>
                  <a:lnTo>
                    <a:pt x="38897" y="8512"/>
                  </a:lnTo>
                  <a:lnTo>
                    <a:pt x="52577" y="6096"/>
                  </a:lnTo>
                  <a:lnTo>
                    <a:pt x="63246" y="3810"/>
                  </a:lnTo>
                  <a:lnTo>
                    <a:pt x="66294" y="3048"/>
                  </a:lnTo>
                  <a:lnTo>
                    <a:pt x="72390" y="0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69" name="Google Shape;3369;g2f62218c973_0_657"/>
            <p:cNvPicPr preferRelativeResize="0"/>
            <p:nvPr/>
          </p:nvPicPr>
          <p:blipFill rotWithShape="1">
            <a:blip r:embed="rId54">
              <a:alphaModFix/>
            </a:blip>
            <a:srcRect b="0" l="0" r="0" t="0"/>
            <a:stretch/>
          </p:blipFill>
          <p:spPr>
            <a:xfrm>
              <a:off x="6052553" y="5115293"/>
              <a:ext cx="307111" cy="21262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70" name="Google Shape;3370;g2f62218c973_0_657"/>
            <p:cNvGrpSpPr/>
            <p:nvPr/>
          </p:nvGrpSpPr>
          <p:grpSpPr>
            <a:xfrm>
              <a:off x="6487358" y="4976622"/>
              <a:ext cx="221289" cy="460375"/>
              <a:chOff x="6487358" y="4976622"/>
              <a:chExt cx="221289" cy="460375"/>
            </a:xfrm>
          </p:grpSpPr>
          <p:sp>
            <p:nvSpPr>
              <p:cNvPr id="3371" name="Google Shape;3371;g2f62218c973_0_657"/>
              <p:cNvSpPr/>
              <p:nvPr/>
            </p:nvSpPr>
            <p:spPr>
              <a:xfrm>
                <a:off x="6487358" y="4976622"/>
                <a:ext cx="66675" cy="460375"/>
              </a:xfrm>
              <a:custGeom>
                <a:rect b="b" l="l" r="r" t="t"/>
                <a:pathLst>
                  <a:path extrusionOk="0" h="460375" w="66675">
                    <a:moveTo>
                      <a:pt x="46029" y="0"/>
                    </a:moveTo>
                    <a:lnTo>
                      <a:pt x="26979" y="34480"/>
                    </a:lnTo>
                    <a:lnTo>
                      <a:pt x="19359" y="76962"/>
                    </a:lnTo>
                    <a:lnTo>
                      <a:pt x="11346" y="128075"/>
                    </a:lnTo>
                    <a:lnTo>
                      <a:pt x="5548" y="179546"/>
                    </a:lnTo>
                    <a:lnTo>
                      <a:pt x="1893" y="231159"/>
                    </a:lnTo>
                    <a:lnTo>
                      <a:pt x="309" y="282702"/>
                    </a:lnTo>
                    <a:lnTo>
                      <a:pt x="0" y="313872"/>
                    </a:lnTo>
                    <a:lnTo>
                      <a:pt x="690" y="344614"/>
                    </a:lnTo>
                    <a:lnTo>
                      <a:pt x="7929" y="405384"/>
                    </a:lnTo>
                    <a:lnTo>
                      <a:pt x="26789" y="451568"/>
                    </a:lnTo>
                    <a:lnTo>
                      <a:pt x="40695" y="460248"/>
                    </a:lnTo>
                    <a:lnTo>
                      <a:pt x="49458" y="460128"/>
                    </a:lnTo>
                    <a:lnTo>
                      <a:pt x="55935" y="459295"/>
                    </a:lnTo>
                    <a:lnTo>
                      <a:pt x="61269" y="457033"/>
                    </a:lnTo>
                    <a:lnTo>
                      <a:pt x="66603" y="452628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2" name="Google Shape;3372;g2f62218c973_0_657"/>
              <p:cNvSpPr/>
              <p:nvPr/>
            </p:nvSpPr>
            <p:spPr>
              <a:xfrm>
                <a:off x="6609588" y="5115306"/>
                <a:ext cx="99059" cy="9525"/>
              </a:xfrm>
              <a:custGeom>
                <a:rect b="b" l="l" r="r" t="t"/>
                <a:pathLst>
                  <a:path extrusionOk="0" h="9525" w="99059">
                    <a:moveTo>
                      <a:pt x="0" y="6857"/>
                    </a:moveTo>
                    <a:lnTo>
                      <a:pt x="13489" y="8584"/>
                    </a:lnTo>
                    <a:lnTo>
                      <a:pt x="26765" y="9239"/>
                    </a:lnTo>
                    <a:lnTo>
                      <a:pt x="40183" y="8893"/>
                    </a:lnTo>
                    <a:lnTo>
                      <a:pt x="54102" y="7619"/>
                    </a:lnTo>
                    <a:lnTo>
                      <a:pt x="64389" y="6584"/>
                    </a:lnTo>
                    <a:lnTo>
                      <a:pt x="74676" y="5619"/>
                    </a:lnTo>
                    <a:lnTo>
                      <a:pt x="84963" y="4512"/>
                    </a:lnTo>
                    <a:lnTo>
                      <a:pt x="95250" y="3047"/>
                    </a:lnTo>
                    <a:lnTo>
                      <a:pt x="98298" y="2285"/>
                    </a:lnTo>
                    <a:lnTo>
                      <a:pt x="99060" y="2285"/>
                    </a:lnTo>
                    <a:lnTo>
                      <a:pt x="99060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3" name="Google Shape;3373;g2f62218c973_0_657"/>
            <p:cNvGrpSpPr/>
            <p:nvPr/>
          </p:nvGrpSpPr>
          <p:grpSpPr>
            <a:xfrm>
              <a:off x="6787645" y="4996434"/>
              <a:ext cx="43431" cy="208026"/>
              <a:chOff x="6787645" y="4996434"/>
              <a:chExt cx="43431" cy="208026"/>
            </a:xfrm>
          </p:grpSpPr>
          <p:sp>
            <p:nvSpPr>
              <p:cNvPr id="3374" name="Google Shape;3374;g2f62218c973_0_657"/>
              <p:cNvSpPr/>
              <p:nvPr/>
            </p:nvSpPr>
            <p:spPr>
              <a:xfrm>
                <a:off x="6787645" y="5010150"/>
                <a:ext cx="8254" cy="194310"/>
              </a:xfrm>
              <a:custGeom>
                <a:rect b="b" l="l" r="r" t="t"/>
                <a:pathLst>
                  <a:path extrusionOk="0" h="194310" w="8254">
                    <a:moveTo>
                      <a:pt x="3298" y="0"/>
                    </a:moveTo>
                    <a:lnTo>
                      <a:pt x="3214" y="19871"/>
                    </a:lnTo>
                    <a:lnTo>
                      <a:pt x="3774" y="39528"/>
                    </a:lnTo>
                    <a:lnTo>
                      <a:pt x="4476" y="59043"/>
                    </a:lnTo>
                    <a:lnTo>
                      <a:pt x="4822" y="78486"/>
                    </a:lnTo>
                    <a:lnTo>
                      <a:pt x="3119" y="104941"/>
                    </a:lnTo>
                    <a:lnTo>
                      <a:pt x="345" y="137541"/>
                    </a:lnTo>
                    <a:lnTo>
                      <a:pt x="0" y="169568"/>
                    </a:lnTo>
                    <a:lnTo>
                      <a:pt x="5584" y="194310"/>
                    </a:lnTo>
                    <a:lnTo>
                      <a:pt x="6346" y="193548"/>
                    </a:lnTo>
                    <a:lnTo>
                      <a:pt x="7108" y="193548"/>
                    </a:lnTo>
                    <a:lnTo>
                      <a:pt x="7870" y="19278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5" name="Google Shape;3375;g2f62218c973_0_657"/>
              <p:cNvSpPr/>
              <p:nvPr/>
            </p:nvSpPr>
            <p:spPr>
              <a:xfrm>
                <a:off x="6822186" y="4996434"/>
                <a:ext cx="8890" cy="200025"/>
              </a:xfrm>
              <a:custGeom>
                <a:rect b="b" l="l" r="r" t="t"/>
                <a:pathLst>
                  <a:path extrusionOk="0" h="200025" w="8890">
                    <a:moveTo>
                      <a:pt x="8381" y="0"/>
                    </a:moveTo>
                    <a:lnTo>
                      <a:pt x="3345" y="14632"/>
                    </a:lnTo>
                    <a:lnTo>
                      <a:pt x="1238" y="28479"/>
                    </a:lnTo>
                    <a:lnTo>
                      <a:pt x="988" y="42755"/>
                    </a:lnTo>
                    <a:lnTo>
                      <a:pt x="1523" y="58674"/>
                    </a:lnTo>
                    <a:lnTo>
                      <a:pt x="1393" y="83248"/>
                    </a:lnTo>
                    <a:lnTo>
                      <a:pt x="1047" y="107822"/>
                    </a:lnTo>
                    <a:lnTo>
                      <a:pt x="559" y="132397"/>
                    </a:lnTo>
                    <a:lnTo>
                      <a:pt x="0" y="156972"/>
                    </a:lnTo>
                    <a:lnTo>
                      <a:pt x="23" y="167925"/>
                    </a:lnTo>
                    <a:lnTo>
                      <a:pt x="190" y="179451"/>
                    </a:lnTo>
                    <a:lnTo>
                      <a:pt x="642" y="190404"/>
                    </a:lnTo>
                    <a:lnTo>
                      <a:pt x="1523" y="19964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6" name="Google Shape;3376;g2f62218c973_0_657"/>
            <p:cNvGrpSpPr/>
            <p:nvPr/>
          </p:nvGrpSpPr>
          <p:grpSpPr>
            <a:xfrm>
              <a:off x="6883133" y="4851129"/>
              <a:ext cx="661440" cy="290859"/>
              <a:chOff x="6883133" y="4851129"/>
              <a:chExt cx="661440" cy="290859"/>
            </a:xfrm>
          </p:grpSpPr>
          <p:pic>
            <p:nvPicPr>
              <p:cNvPr id="3377" name="Google Shape;3377;g2f62218c973_0_657"/>
              <p:cNvPicPr preferRelativeResize="0"/>
              <p:nvPr/>
            </p:nvPicPr>
            <p:blipFill rotWithShape="1">
              <a:blip r:embed="rId55">
                <a:alphaModFix/>
              </a:blip>
              <a:srcRect b="0" l="0" r="0" t="0"/>
              <a:stretch/>
            </p:blipFill>
            <p:spPr>
              <a:xfrm>
                <a:off x="6883133" y="5019281"/>
                <a:ext cx="134899" cy="1227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78" name="Google Shape;3378;g2f62218c973_0_657"/>
              <p:cNvSpPr/>
              <p:nvPr/>
            </p:nvSpPr>
            <p:spPr>
              <a:xfrm>
                <a:off x="7065264" y="5055108"/>
                <a:ext cx="66040" cy="15239"/>
              </a:xfrm>
              <a:custGeom>
                <a:rect b="b" l="l" r="r" t="t"/>
                <a:pathLst>
                  <a:path extrusionOk="0" h="15239" w="66040">
                    <a:moveTo>
                      <a:pt x="0" y="15239"/>
                    </a:moveTo>
                    <a:lnTo>
                      <a:pt x="45720" y="6095"/>
                    </a:lnTo>
                    <a:lnTo>
                      <a:pt x="55626" y="3047"/>
                    </a:lnTo>
                    <a:lnTo>
                      <a:pt x="58674" y="2285"/>
                    </a:lnTo>
                    <a:lnTo>
                      <a:pt x="65532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379" name="Google Shape;3379;g2f62218c973_0_657"/>
              <p:cNvPicPr preferRelativeResize="0"/>
              <p:nvPr/>
            </p:nvPicPr>
            <p:blipFill rotWithShape="1">
              <a:blip r:embed="rId56">
                <a:alphaModFix/>
              </a:blip>
              <a:srcRect b="0" l="0" r="0" t="0"/>
              <a:stretch/>
            </p:blipFill>
            <p:spPr>
              <a:xfrm>
                <a:off x="7163549" y="4906505"/>
                <a:ext cx="140995" cy="2004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80" name="Google Shape;3380;g2f62218c973_0_657"/>
              <p:cNvPicPr preferRelativeResize="0"/>
              <p:nvPr/>
            </p:nvPicPr>
            <p:blipFill rotWithShape="1">
              <a:blip r:embed="rId57">
                <a:alphaModFix/>
              </a:blip>
              <a:srcRect b="0" l="0" r="0" t="0"/>
              <a:stretch/>
            </p:blipFill>
            <p:spPr>
              <a:xfrm>
                <a:off x="7343321" y="4908791"/>
                <a:ext cx="74760" cy="1950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81" name="Google Shape;3381;g2f62218c973_0_657"/>
              <p:cNvPicPr preferRelativeResize="0"/>
              <p:nvPr/>
            </p:nvPicPr>
            <p:blipFill rotWithShape="1">
              <a:blip r:embed="rId58">
                <a:alphaModFix/>
              </a:blip>
              <a:srcRect b="0" l="0" r="0" t="0"/>
              <a:stretch/>
            </p:blipFill>
            <p:spPr>
              <a:xfrm>
                <a:off x="7453287" y="4851129"/>
                <a:ext cx="91286" cy="1049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82" name="Google Shape;3382;g2f62218c973_0_657"/>
            <p:cNvSpPr/>
            <p:nvPr/>
          </p:nvSpPr>
          <p:spPr>
            <a:xfrm>
              <a:off x="7638288" y="4860797"/>
              <a:ext cx="100329" cy="486410"/>
            </a:xfrm>
            <a:custGeom>
              <a:rect b="b" l="l" r="r" t="t"/>
              <a:pathLst>
                <a:path extrusionOk="0" h="486410" w="100329">
                  <a:moveTo>
                    <a:pt x="0" y="0"/>
                  </a:moveTo>
                  <a:lnTo>
                    <a:pt x="38790" y="35468"/>
                  </a:lnTo>
                  <a:lnTo>
                    <a:pt x="63365" y="76188"/>
                  </a:lnTo>
                  <a:lnTo>
                    <a:pt x="84462" y="129599"/>
                  </a:lnTo>
                  <a:lnTo>
                    <a:pt x="97190" y="195595"/>
                  </a:lnTo>
                  <a:lnTo>
                    <a:pt x="99726" y="234315"/>
                  </a:lnTo>
                  <a:lnTo>
                    <a:pt x="99262" y="273034"/>
                  </a:lnTo>
                  <a:lnTo>
                    <a:pt x="92332" y="335327"/>
                  </a:lnTo>
                  <a:lnTo>
                    <a:pt x="80688" y="383333"/>
                  </a:lnTo>
                  <a:lnTo>
                    <a:pt x="67698" y="422314"/>
                  </a:lnTo>
                  <a:lnTo>
                    <a:pt x="46482" y="467106"/>
                  </a:lnTo>
                  <a:lnTo>
                    <a:pt x="43434" y="470916"/>
                  </a:lnTo>
                  <a:lnTo>
                    <a:pt x="37338" y="482345"/>
                  </a:lnTo>
                  <a:lnTo>
                    <a:pt x="32004" y="484631"/>
                  </a:lnTo>
                  <a:lnTo>
                    <a:pt x="27432" y="486156"/>
                  </a:lnTo>
                  <a:lnTo>
                    <a:pt x="27432" y="483108"/>
                  </a:lnTo>
                  <a:lnTo>
                    <a:pt x="24384" y="480822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83" name="Google Shape;3383;g2f62218c973_0_657"/>
            <p:cNvPicPr preferRelativeResize="0"/>
            <p:nvPr/>
          </p:nvPicPr>
          <p:blipFill rotWithShape="1">
            <a:blip r:embed="rId59">
              <a:alphaModFix/>
            </a:blip>
            <a:srcRect b="0" l="0" r="0" t="0"/>
            <a:stretch/>
          </p:blipFill>
          <p:spPr>
            <a:xfrm>
              <a:off x="8123669" y="5023091"/>
              <a:ext cx="176047" cy="1394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84" name="Google Shape;3384;g2f62218c973_0_657"/>
            <p:cNvGrpSpPr/>
            <p:nvPr/>
          </p:nvGrpSpPr>
          <p:grpSpPr>
            <a:xfrm>
              <a:off x="8620493" y="4953749"/>
              <a:ext cx="908924" cy="227220"/>
              <a:chOff x="8620493" y="4953749"/>
              <a:chExt cx="908924" cy="227220"/>
            </a:xfrm>
          </p:grpSpPr>
          <p:pic>
            <p:nvPicPr>
              <p:cNvPr id="3385" name="Google Shape;3385;g2f62218c973_0_657"/>
              <p:cNvPicPr preferRelativeResize="0"/>
              <p:nvPr/>
            </p:nvPicPr>
            <p:blipFill rotWithShape="1">
              <a:blip r:embed="rId60">
                <a:alphaModFix/>
              </a:blip>
              <a:srcRect b="0" l="0" r="0" t="0"/>
              <a:stretch/>
            </p:blipFill>
            <p:spPr>
              <a:xfrm>
                <a:off x="8620493" y="4953749"/>
                <a:ext cx="154711" cy="2272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86" name="Google Shape;3386;g2f62218c973_0_657"/>
              <p:cNvSpPr/>
              <p:nvPr/>
            </p:nvSpPr>
            <p:spPr>
              <a:xfrm>
                <a:off x="8804231" y="5046535"/>
                <a:ext cx="98425" cy="107950"/>
              </a:xfrm>
              <a:custGeom>
                <a:rect b="b" l="l" r="r" t="t"/>
                <a:pathLst>
                  <a:path extrusionOk="0" h="107950" w="98425">
                    <a:moveTo>
                      <a:pt x="64686" y="59626"/>
                    </a:moveTo>
                    <a:lnTo>
                      <a:pt x="67175" y="51161"/>
                    </a:lnTo>
                    <a:lnTo>
                      <a:pt x="69734" y="42767"/>
                    </a:lnTo>
                    <a:lnTo>
                      <a:pt x="71866" y="34230"/>
                    </a:lnTo>
                    <a:lnTo>
                      <a:pt x="73068" y="25336"/>
                    </a:lnTo>
                    <a:lnTo>
                      <a:pt x="73830" y="16192"/>
                    </a:lnTo>
                    <a:lnTo>
                      <a:pt x="73830" y="8572"/>
                    </a:lnTo>
                    <a:lnTo>
                      <a:pt x="65448" y="3238"/>
                    </a:lnTo>
                    <a:lnTo>
                      <a:pt x="57566" y="190"/>
                    </a:lnTo>
                    <a:lnTo>
                      <a:pt x="49256" y="0"/>
                    </a:lnTo>
                    <a:lnTo>
                      <a:pt x="41231" y="2381"/>
                    </a:lnTo>
                    <a:lnTo>
                      <a:pt x="10417" y="43160"/>
                    </a:lnTo>
                    <a:lnTo>
                      <a:pt x="0" y="90547"/>
                    </a:lnTo>
                    <a:lnTo>
                      <a:pt x="2964" y="100774"/>
                    </a:lnTo>
                    <a:lnTo>
                      <a:pt x="8679" y="105548"/>
                    </a:lnTo>
                    <a:lnTo>
                      <a:pt x="16680" y="107537"/>
                    </a:lnTo>
                    <a:lnTo>
                      <a:pt x="25253" y="107096"/>
                    </a:lnTo>
                    <a:lnTo>
                      <a:pt x="53685" y="78866"/>
                    </a:lnTo>
                    <a:lnTo>
                      <a:pt x="62103" y="37266"/>
                    </a:lnTo>
                    <a:lnTo>
                      <a:pt x="63162" y="20002"/>
                    </a:lnTo>
                    <a:lnTo>
                      <a:pt x="63924" y="16192"/>
                    </a:lnTo>
                    <a:lnTo>
                      <a:pt x="66210" y="21526"/>
                    </a:lnTo>
                    <a:lnTo>
                      <a:pt x="69258" y="31432"/>
                    </a:lnTo>
                    <a:lnTo>
                      <a:pt x="70782" y="38290"/>
                    </a:lnTo>
                    <a:lnTo>
                      <a:pt x="73116" y="49006"/>
                    </a:lnTo>
                    <a:lnTo>
                      <a:pt x="75735" y="59435"/>
                    </a:lnTo>
                    <a:lnTo>
                      <a:pt x="78926" y="69580"/>
                    </a:lnTo>
                    <a:lnTo>
                      <a:pt x="82974" y="79438"/>
                    </a:lnTo>
                    <a:lnTo>
                      <a:pt x="87546" y="87058"/>
                    </a:lnTo>
                    <a:lnTo>
                      <a:pt x="90594" y="90106"/>
                    </a:lnTo>
                    <a:lnTo>
                      <a:pt x="98214" y="94678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7" name="Google Shape;3387;g2f62218c973_0_657"/>
              <p:cNvSpPr/>
              <p:nvPr/>
            </p:nvSpPr>
            <p:spPr>
              <a:xfrm>
                <a:off x="8935211" y="5049107"/>
                <a:ext cx="120015" cy="89535"/>
              </a:xfrm>
              <a:custGeom>
                <a:rect b="b" l="l" r="r" t="t"/>
                <a:pathLst>
                  <a:path extrusionOk="0" h="89535" w="120015">
                    <a:moveTo>
                      <a:pt x="0" y="15144"/>
                    </a:moveTo>
                    <a:lnTo>
                      <a:pt x="0" y="10572"/>
                    </a:lnTo>
                    <a:lnTo>
                      <a:pt x="0" y="5238"/>
                    </a:lnTo>
                    <a:lnTo>
                      <a:pt x="0" y="666"/>
                    </a:lnTo>
                    <a:lnTo>
                      <a:pt x="119" y="0"/>
                    </a:lnTo>
                    <a:lnTo>
                      <a:pt x="380" y="6762"/>
                    </a:lnTo>
                    <a:lnTo>
                      <a:pt x="642" y="15239"/>
                    </a:lnTo>
                    <a:lnTo>
                      <a:pt x="762" y="19716"/>
                    </a:lnTo>
                    <a:lnTo>
                      <a:pt x="1238" y="34563"/>
                    </a:lnTo>
                    <a:lnTo>
                      <a:pt x="10668" y="78390"/>
                    </a:lnTo>
                    <a:lnTo>
                      <a:pt x="55626" y="69722"/>
                    </a:lnTo>
                    <a:lnTo>
                      <a:pt x="67055" y="25431"/>
                    </a:lnTo>
                    <a:lnTo>
                      <a:pt x="67818" y="5238"/>
                    </a:lnTo>
                    <a:lnTo>
                      <a:pt x="65686" y="13239"/>
                    </a:lnTo>
                    <a:lnTo>
                      <a:pt x="62198" y="58864"/>
                    </a:lnTo>
                    <a:lnTo>
                      <a:pt x="89916" y="86772"/>
                    </a:lnTo>
                    <a:lnTo>
                      <a:pt x="109728" y="89058"/>
                    </a:lnTo>
                    <a:lnTo>
                      <a:pt x="113538" y="89058"/>
                    </a:lnTo>
                    <a:lnTo>
                      <a:pt x="116586" y="89058"/>
                    </a:lnTo>
                    <a:lnTo>
                      <a:pt x="119634" y="89058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8" name="Google Shape;3388;g2f62218c973_0_657"/>
              <p:cNvSpPr/>
              <p:nvPr/>
            </p:nvSpPr>
            <p:spPr>
              <a:xfrm>
                <a:off x="9043415" y="5019293"/>
                <a:ext cx="64134" cy="107950"/>
              </a:xfrm>
              <a:custGeom>
                <a:rect b="b" l="l" r="r" t="t"/>
                <a:pathLst>
                  <a:path extrusionOk="0" h="107950" w="64134">
                    <a:moveTo>
                      <a:pt x="53340" y="0"/>
                    </a:moveTo>
                    <a:lnTo>
                      <a:pt x="25431" y="34932"/>
                    </a:lnTo>
                    <a:lnTo>
                      <a:pt x="22098" y="52601"/>
                    </a:lnTo>
                    <a:lnTo>
                      <a:pt x="22860" y="61722"/>
                    </a:lnTo>
                    <a:lnTo>
                      <a:pt x="56388" y="86868"/>
                    </a:lnTo>
                    <a:lnTo>
                      <a:pt x="62484" y="89916"/>
                    </a:lnTo>
                    <a:lnTo>
                      <a:pt x="63246" y="90678"/>
                    </a:lnTo>
                    <a:lnTo>
                      <a:pt x="63246" y="91440"/>
                    </a:lnTo>
                    <a:lnTo>
                      <a:pt x="64008" y="91440"/>
                    </a:lnTo>
                    <a:lnTo>
                      <a:pt x="20824" y="105834"/>
                    </a:lnTo>
                    <a:lnTo>
                      <a:pt x="10668" y="106680"/>
                    </a:lnTo>
                    <a:lnTo>
                      <a:pt x="1524" y="106680"/>
                    </a:lnTo>
                    <a:lnTo>
                      <a:pt x="0" y="107442"/>
                    </a:lnTo>
                    <a:lnTo>
                      <a:pt x="1524" y="9906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9" name="Google Shape;3389;g2f62218c973_0_657"/>
              <p:cNvSpPr/>
              <p:nvPr/>
            </p:nvSpPr>
            <p:spPr>
              <a:xfrm>
                <a:off x="9128378" y="5007328"/>
                <a:ext cx="75565" cy="108585"/>
              </a:xfrm>
              <a:custGeom>
                <a:rect b="b" l="l" r="r" t="t"/>
                <a:pathLst>
                  <a:path extrusionOk="0" h="108585" w="75565">
                    <a:moveTo>
                      <a:pt x="60578" y="14251"/>
                    </a:moveTo>
                    <a:lnTo>
                      <a:pt x="56792" y="5119"/>
                    </a:lnTo>
                    <a:lnTo>
                      <a:pt x="52577" y="59"/>
                    </a:lnTo>
                    <a:lnTo>
                      <a:pt x="46648" y="0"/>
                    </a:lnTo>
                    <a:lnTo>
                      <a:pt x="37718" y="5869"/>
                    </a:lnTo>
                    <a:lnTo>
                      <a:pt x="11810" y="44731"/>
                    </a:lnTo>
                    <a:lnTo>
                      <a:pt x="10727" y="55459"/>
                    </a:lnTo>
                    <a:lnTo>
                      <a:pt x="12287" y="64829"/>
                    </a:lnTo>
                    <a:lnTo>
                      <a:pt x="44386" y="87689"/>
                    </a:lnTo>
                    <a:lnTo>
                      <a:pt x="65150" y="92737"/>
                    </a:lnTo>
                    <a:lnTo>
                      <a:pt x="70484" y="94261"/>
                    </a:lnTo>
                    <a:lnTo>
                      <a:pt x="72008" y="94261"/>
                    </a:lnTo>
                    <a:lnTo>
                      <a:pt x="75056" y="95785"/>
                    </a:lnTo>
                    <a:lnTo>
                      <a:pt x="30003" y="106644"/>
                    </a:lnTo>
                    <a:lnTo>
                      <a:pt x="6476" y="107977"/>
                    </a:lnTo>
                    <a:lnTo>
                      <a:pt x="166" y="106334"/>
                    </a:lnTo>
                    <a:lnTo>
                      <a:pt x="0" y="102262"/>
                    </a:lnTo>
                    <a:lnTo>
                      <a:pt x="3262" y="97047"/>
                    </a:lnTo>
                    <a:lnTo>
                      <a:pt x="7238" y="91975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0" name="Google Shape;3390;g2f62218c973_0_657"/>
              <p:cNvSpPr/>
              <p:nvPr/>
            </p:nvSpPr>
            <p:spPr>
              <a:xfrm>
                <a:off x="9235439" y="5042153"/>
                <a:ext cx="7620" cy="75564"/>
              </a:xfrm>
              <a:custGeom>
                <a:rect b="b" l="l" r="r" t="t"/>
                <a:pathLst>
                  <a:path extrusionOk="0" h="75564" w="7620">
                    <a:moveTo>
                      <a:pt x="0" y="0"/>
                    </a:moveTo>
                    <a:lnTo>
                      <a:pt x="1881" y="9822"/>
                    </a:lnTo>
                    <a:lnTo>
                      <a:pt x="3048" y="19145"/>
                    </a:lnTo>
                    <a:lnTo>
                      <a:pt x="3643" y="28610"/>
                    </a:lnTo>
                    <a:lnTo>
                      <a:pt x="3810" y="38861"/>
                    </a:lnTo>
                    <a:lnTo>
                      <a:pt x="3524" y="47101"/>
                    </a:lnTo>
                    <a:lnTo>
                      <a:pt x="3238" y="55625"/>
                    </a:lnTo>
                    <a:lnTo>
                      <a:pt x="3810" y="64150"/>
                    </a:lnTo>
                    <a:lnTo>
                      <a:pt x="6096" y="72389"/>
                    </a:lnTo>
                    <a:lnTo>
                      <a:pt x="6858" y="73151"/>
                    </a:lnTo>
                    <a:lnTo>
                      <a:pt x="6858" y="74675"/>
                    </a:lnTo>
                    <a:lnTo>
                      <a:pt x="7620" y="75437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1" name="Google Shape;3391;g2f62218c973_0_657"/>
              <p:cNvSpPr/>
              <p:nvPr/>
            </p:nvSpPr>
            <p:spPr>
              <a:xfrm>
                <a:off x="9261919" y="4961096"/>
                <a:ext cx="4445" cy="20320"/>
              </a:xfrm>
              <a:custGeom>
                <a:rect b="b" l="l" r="r" t="t"/>
                <a:pathLst>
                  <a:path extrusionOk="0" h="20320" w="4445">
                    <a:moveTo>
                      <a:pt x="4000" y="20097"/>
                    </a:moveTo>
                    <a:lnTo>
                      <a:pt x="571" y="1297"/>
                    </a:lnTo>
                    <a:lnTo>
                      <a:pt x="0" y="0"/>
                    </a:lnTo>
                    <a:lnTo>
                      <a:pt x="1428" y="4560"/>
                    </a:lnTo>
                    <a:lnTo>
                      <a:pt x="4000" y="3333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2" name="Google Shape;3392;g2f62218c973_0_657"/>
              <p:cNvSpPr/>
              <p:nvPr/>
            </p:nvSpPr>
            <p:spPr>
              <a:xfrm>
                <a:off x="9295673" y="5007661"/>
                <a:ext cx="114300" cy="93345"/>
              </a:xfrm>
              <a:custGeom>
                <a:rect b="b" l="l" r="r" t="t"/>
                <a:pathLst>
                  <a:path extrusionOk="0" h="93345" w="114300">
                    <a:moveTo>
                      <a:pt x="83784" y="59638"/>
                    </a:moveTo>
                    <a:lnTo>
                      <a:pt x="81760" y="49589"/>
                    </a:lnTo>
                    <a:lnTo>
                      <a:pt x="80164" y="39826"/>
                    </a:lnTo>
                    <a:lnTo>
                      <a:pt x="78855" y="30063"/>
                    </a:lnTo>
                    <a:lnTo>
                      <a:pt x="77688" y="20014"/>
                    </a:lnTo>
                    <a:lnTo>
                      <a:pt x="77688" y="12394"/>
                    </a:lnTo>
                    <a:lnTo>
                      <a:pt x="75402" y="1726"/>
                    </a:lnTo>
                    <a:lnTo>
                      <a:pt x="67020" y="202"/>
                    </a:lnTo>
                    <a:lnTo>
                      <a:pt x="56483" y="0"/>
                    </a:lnTo>
                    <a:lnTo>
                      <a:pt x="46732" y="3155"/>
                    </a:lnTo>
                    <a:lnTo>
                      <a:pt x="11299" y="35730"/>
                    </a:lnTo>
                    <a:lnTo>
                      <a:pt x="0" y="71818"/>
                    </a:lnTo>
                    <a:lnTo>
                      <a:pt x="1774" y="80498"/>
                    </a:lnTo>
                    <a:lnTo>
                      <a:pt x="6834" y="87320"/>
                    </a:lnTo>
                    <a:lnTo>
                      <a:pt x="15966" y="91642"/>
                    </a:lnTo>
                    <a:lnTo>
                      <a:pt x="27110" y="93083"/>
                    </a:lnTo>
                    <a:lnTo>
                      <a:pt x="37683" y="91737"/>
                    </a:lnTo>
                    <a:lnTo>
                      <a:pt x="69496" y="64115"/>
                    </a:lnTo>
                    <a:lnTo>
                      <a:pt x="79212" y="24586"/>
                    </a:lnTo>
                    <a:lnTo>
                      <a:pt x="79212" y="29920"/>
                    </a:lnTo>
                    <a:lnTo>
                      <a:pt x="78450" y="30682"/>
                    </a:lnTo>
                    <a:lnTo>
                      <a:pt x="77688" y="35254"/>
                    </a:lnTo>
                    <a:lnTo>
                      <a:pt x="77069" y="43838"/>
                    </a:lnTo>
                    <a:lnTo>
                      <a:pt x="76735" y="53066"/>
                    </a:lnTo>
                    <a:lnTo>
                      <a:pt x="77259" y="62150"/>
                    </a:lnTo>
                    <a:lnTo>
                      <a:pt x="105882" y="85546"/>
                    </a:lnTo>
                    <a:lnTo>
                      <a:pt x="108930" y="85546"/>
                    </a:lnTo>
                    <a:lnTo>
                      <a:pt x="111978" y="85546"/>
                    </a:lnTo>
                    <a:lnTo>
                      <a:pt x="114264" y="8554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3" name="Google Shape;3393;g2f62218c973_0_657"/>
              <p:cNvSpPr/>
              <p:nvPr/>
            </p:nvSpPr>
            <p:spPr>
              <a:xfrm>
                <a:off x="9437977" y="5004053"/>
                <a:ext cx="91440" cy="99060"/>
              </a:xfrm>
              <a:custGeom>
                <a:rect b="b" l="l" r="r" t="t"/>
                <a:pathLst>
                  <a:path extrusionOk="0" h="99060" w="91440">
                    <a:moveTo>
                      <a:pt x="13870" y="35051"/>
                    </a:moveTo>
                    <a:lnTo>
                      <a:pt x="13870" y="30479"/>
                    </a:lnTo>
                    <a:lnTo>
                      <a:pt x="13870" y="25907"/>
                    </a:lnTo>
                    <a:lnTo>
                      <a:pt x="13870" y="21335"/>
                    </a:lnTo>
                    <a:lnTo>
                      <a:pt x="7774" y="24383"/>
                    </a:lnTo>
                    <a:lnTo>
                      <a:pt x="5488" y="34289"/>
                    </a:lnTo>
                    <a:lnTo>
                      <a:pt x="3964" y="41147"/>
                    </a:lnTo>
                    <a:lnTo>
                      <a:pt x="1881" y="49768"/>
                    </a:lnTo>
                    <a:lnTo>
                      <a:pt x="440" y="59816"/>
                    </a:lnTo>
                    <a:lnTo>
                      <a:pt x="0" y="69865"/>
                    </a:lnTo>
                    <a:lnTo>
                      <a:pt x="916" y="78485"/>
                    </a:lnTo>
                    <a:lnTo>
                      <a:pt x="2440" y="83819"/>
                    </a:lnTo>
                    <a:lnTo>
                      <a:pt x="4726" y="81533"/>
                    </a:lnTo>
                    <a:lnTo>
                      <a:pt x="7774" y="82295"/>
                    </a:lnTo>
                    <a:lnTo>
                      <a:pt x="12346" y="75437"/>
                    </a:lnTo>
                    <a:lnTo>
                      <a:pt x="13108" y="67055"/>
                    </a:lnTo>
                    <a:lnTo>
                      <a:pt x="13870" y="58673"/>
                    </a:lnTo>
                    <a:lnTo>
                      <a:pt x="23776" y="19049"/>
                    </a:lnTo>
                    <a:lnTo>
                      <a:pt x="52732" y="0"/>
                    </a:lnTo>
                    <a:lnTo>
                      <a:pt x="62210" y="357"/>
                    </a:lnTo>
                    <a:lnTo>
                      <a:pt x="90928" y="36766"/>
                    </a:lnTo>
                    <a:lnTo>
                      <a:pt x="90606" y="47720"/>
                    </a:lnTo>
                    <a:lnTo>
                      <a:pt x="87784" y="58673"/>
                    </a:lnTo>
                    <a:lnTo>
                      <a:pt x="82748" y="70020"/>
                    </a:lnTo>
                    <a:lnTo>
                      <a:pt x="76069" y="80295"/>
                    </a:lnTo>
                    <a:lnTo>
                      <a:pt x="68389" y="89856"/>
                    </a:lnTo>
                    <a:lnTo>
                      <a:pt x="60352" y="99059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94" name="Google Shape;3394;g2f62218c973_0_657"/>
            <p:cNvGrpSpPr/>
            <p:nvPr/>
          </p:nvGrpSpPr>
          <p:grpSpPr>
            <a:xfrm>
              <a:off x="8500097" y="4352531"/>
              <a:ext cx="508279" cy="166141"/>
              <a:chOff x="8500097" y="4352531"/>
              <a:chExt cx="508279" cy="166141"/>
            </a:xfrm>
          </p:grpSpPr>
          <p:pic>
            <p:nvPicPr>
              <p:cNvPr id="3395" name="Google Shape;3395;g2f62218c973_0_657"/>
              <p:cNvPicPr preferRelativeResize="0"/>
              <p:nvPr/>
            </p:nvPicPr>
            <p:blipFill rotWithShape="1">
              <a:blip r:embed="rId61">
                <a:alphaModFix/>
              </a:blip>
              <a:srcRect b="0" l="0" r="0" t="0"/>
              <a:stretch/>
            </p:blipFill>
            <p:spPr>
              <a:xfrm>
                <a:off x="8500097" y="4352531"/>
                <a:ext cx="220243" cy="1661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96" name="Google Shape;3396;g2f62218c973_0_657"/>
              <p:cNvPicPr preferRelativeResize="0"/>
              <p:nvPr/>
            </p:nvPicPr>
            <p:blipFill rotWithShape="1">
              <a:blip r:embed="rId62">
                <a:alphaModFix/>
              </a:blip>
              <a:srcRect b="0" l="0" r="0" t="0"/>
              <a:stretch/>
            </p:blipFill>
            <p:spPr>
              <a:xfrm>
                <a:off x="8743175" y="4359389"/>
                <a:ext cx="265201" cy="12194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97" name="Google Shape;3397;g2f62218c973_0_657"/>
            <p:cNvSpPr/>
            <p:nvPr/>
          </p:nvSpPr>
          <p:spPr>
            <a:xfrm>
              <a:off x="9071609" y="4327397"/>
              <a:ext cx="11429" cy="111760"/>
            </a:xfrm>
            <a:custGeom>
              <a:rect b="b" l="l" r="r" t="t"/>
              <a:pathLst>
                <a:path extrusionOk="0" h="111760" w="11429">
                  <a:moveTo>
                    <a:pt x="0" y="0"/>
                  </a:moveTo>
                  <a:lnTo>
                    <a:pt x="9108" y="39969"/>
                  </a:lnTo>
                  <a:lnTo>
                    <a:pt x="11334" y="82962"/>
                  </a:lnTo>
                  <a:lnTo>
                    <a:pt x="10775" y="97285"/>
                  </a:lnTo>
                  <a:lnTo>
                    <a:pt x="9144" y="111252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98" name="Google Shape;3398;g2f62218c973_0_657"/>
            <p:cNvPicPr preferRelativeResize="0"/>
            <p:nvPr/>
          </p:nvPicPr>
          <p:blipFill rotWithShape="1">
            <a:blip r:embed="rId63">
              <a:alphaModFix/>
            </a:blip>
            <a:srcRect b="0" l="0" r="0" t="0"/>
            <a:stretch/>
          </p:blipFill>
          <p:spPr>
            <a:xfrm>
              <a:off x="6901421" y="4021061"/>
              <a:ext cx="83333" cy="1661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9" name="Google Shape;3399;g2f62218c973_0_657"/>
            <p:cNvSpPr/>
            <p:nvPr/>
          </p:nvSpPr>
          <p:spPr>
            <a:xfrm>
              <a:off x="6837426" y="5252465"/>
              <a:ext cx="475615" cy="26035"/>
            </a:xfrm>
            <a:custGeom>
              <a:rect b="b" l="l" r="r" t="t"/>
              <a:pathLst>
                <a:path extrusionOk="0" h="26035" w="475615">
                  <a:moveTo>
                    <a:pt x="0" y="25908"/>
                  </a:moveTo>
                  <a:lnTo>
                    <a:pt x="39338" y="16097"/>
                  </a:lnTo>
                  <a:lnTo>
                    <a:pt x="79248" y="11430"/>
                  </a:lnTo>
                  <a:lnTo>
                    <a:pt x="131373" y="7215"/>
                  </a:lnTo>
                  <a:lnTo>
                    <a:pt x="183642" y="4572"/>
                  </a:lnTo>
                  <a:lnTo>
                    <a:pt x="235910" y="3071"/>
                  </a:lnTo>
                  <a:lnTo>
                    <a:pt x="288036" y="2286"/>
                  </a:lnTo>
                  <a:lnTo>
                    <a:pt x="359378" y="1524"/>
                  </a:lnTo>
                  <a:lnTo>
                    <a:pt x="395299" y="1214"/>
                  </a:lnTo>
                  <a:lnTo>
                    <a:pt x="431292" y="762"/>
                  </a:lnTo>
                  <a:lnTo>
                    <a:pt x="442162" y="642"/>
                  </a:lnTo>
                  <a:lnTo>
                    <a:pt x="453104" y="381"/>
                  </a:lnTo>
                  <a:lnTo>
                    <a:pt x="464188" y="119"/>
                  </a:lnTo>
                  <a:lnTo>
                    <a:pt x="475488" y="0"/>
                  </a:lnTo>
                  <a:lnTo>
                    <a:pt x="468903" y="0"/>
                  </a:lnTo>
                  <a:lnTo>
                    <a:pt x="460533" y="0"/>
                  </a:lnTo>
                  <a:lnTo>
                    <a:pt x="452020" y="0"/>
                  </a:lnTo>
                  <a:lnTo>
                    <a:pt x="445008" y="0"/>
                  </a:lnTo>
                  <a:lnTo>
                    <a:pt x="438912" y="0"/>
                  </a:lnTo>
                  <a:lnTo>
                    <a:pt x="432816" y="762"/>
                  </a:lnTo>
                  <a:lnTo>
                    <a:pt x="425958" y="762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00" name="Google Shape;3400;g2f62218c973_0_657"/>
            <p:cNvGrpSpPr/>
            <p:nvPr/>
          </p:nvGrpSpPr>
          <p:grpSpPr>
            <a:xfrm>
              <a:off x="6969238" y="5307281"/>
              <a:ext cx="310921" cy="140209"/>
              <a:chOff x="6969238" y="5307281"/>
              <a:chExt cx="310921" cy="140209"/>
            </a:xfrm>
          </p:grpSpPr>
          <p:pic>
            <p:nvPicPr>
              <p:cNvPr id="3401" name="Google Shape;3401;g2f62218c973_0_657"/>
              <p:cNvPicPr preferRelativeResize="0"/>
              <p:nvPr/>
            </p:nvPicPr>
            <p:blipFill rotWithShape="1">
              <a:blip r:embed="rId64">
                <a:alphaModFix/>
              </a:blip>
              <a:srcRect b="0" l="0" r="0" t="0"/>
              <a:stretch/>
            </p:blipFill>
            <p:spPr>
              <a:xfrm>
                <a:off x="6969238" y="5333987"/>
                <a:ext cx="201336" cy="1135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02" name="Google Shape;3402;g2f62218c973_0_657"/>
              <p:cNvPicPr preferRelativeResize="0"/>
              <p:nvPr/>
            </p:nvPicPr>
            <p:blipFill rotWithShape="1">
              <a:blip r:embed="rId65">
                <a:alphaModFix/>
              </a:blip>
              <a:srcRect b="0" l="0" r="0" t="0"/>
              <a:stretch/>
            </p:blipFill>
            <p:spPr>
              <a:xfrm>
                <a:off x="7197838" y="5307281"/>
                <a:ext cx="82321" cy="678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03" name="Google Shape;3403;g2f62218c973_0_657"/>
            <p:cNvGrpSpPr/>
            <p:nvPr/>
          </p:nvGrpSpPr>
          <p:grpSpPr>
            <a:xfrm>
              <a:off x="8726411" y="5321033"/>
              <a:ext cx="563143" cy="172237"/>
              <a:chOff x="8726411" y="5321033"/>
              <a:chExt cx="563143" cy="172237"/>
            </a:xfrm>
          </p:grpSpPr>
          <p:pic>
            <p:nvPicPr>
              <p:cNvPr id="3404" name="Google Shape;3404;g2f62218c973_0_657"/>
              <p:cNvPicPr preferRelativeResize="0"/>
              <p:nvPr/>
            </p:nvPicPr>
            <p:blipFill rotWithShape="1">
              <a:blip r:embed="rId66">
                <a:alphaModFix/>
              </a:blip>
              <a:srcRect b="0" l="0" r="0" t="0"/>
              <a:stretch/>
            </p:blipFill>
            <p:spPr>
              <a:xfrm>
                <a:off x="8726411" y="5321033"/>
                <a:ext cx="216207" cy="1722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05" name="Google Shape;3405;g2f62218c973_0_657"/>
              <p:cNvPicPr preferRelativeResize="0"/>
              <p:nvPr/>
            </p:nvPicPr>
            <p:blipFill rotWithShape="1">
              <a:blip r:embed="rId67">
                <a:alphaModFix/>
              </a:blip>
              <a:srcRect b="0" l="0" r="0" t="0"/>
              <a:stretch/>
            </p:blipFill>
            <p:spPr>
              <a:xfrm>
                <a:off x="8967203" y="5373611"/>
                <a:ext cx="70129" cy="990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06" name="Google Shape;3406;g2f62218c973_0_657"/>
              <p:cNvPicPr preferRelativeResize="0"/>
              <p:nvPr/>
            </p:nvPicPr>
            <p:blipFill rotWithShape="1">
              <a:blip r:embed="rId68">
                <a:alphaModFix/>
              </a:blip>
              <a:srcRect b="0" l="0" r="0" t="0"/>
              <a:stretch/>
            </p:blipFill>
            <p:spPr>
              <a:xfrm>
                <a:off x="9063215" y="5326367"/>
                <a:ext cx="226339" cy="1501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07" name="Google Shape;3407;g2f62218c973_0_657"/>
            <p:cNvSpPr/>
            <p:nvPr/>
          </p:nvSpPr>
          <p:spPr>
            <a:xfrm>
              <a:off x="9396221" y="5252465"/>
              <a:ext cx="137159" cy="297179"/>
            </a:xfrm>
            <a:custGeom>
              <a:rect b="b" l="l" r="r" t="t"/>
              <a:pathLst>
                <a:path extrusionOk="0" h="297179" w="137159">
                  <a:moveTo>
                    <a:pt x="137159" y="0"/>
                  </a:moveTo>
                  <a:lnTo>
                    <a:pt x="124396" y="37623"/>
                  </a:lnTo>
                  <a:lnTo>
                    <a:pt x="110489" y="74676"/>
                  </a:lnTo>
                  <a:lnTo>
                    <a:pt x="89725" y="124491"/>
                  </a:lnTo>
                  <a:lnTo>
                    <a:pt x="67817" y="173736"/>
                  </a:lnTo>
                  <a:lnTo>
                    <a:pt x="44195" y="223361"/>
                  </a:lnTo>
                  <a:lnTo>
                    <a:pt x="18287" y="271272"/>
                  </a:lnTo>
                  <a:lnTo>
                    <a:pt x="4464" y="291953"/>
                  </a:lnTo>
                  <a:lnTo>
                    <a:pt x="0" y="297180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08" name="Google Shape;3408;g2f62218c973_0_657"/>
            <p:cNvGrpSpPr/>
            <p:nvPr/>
          </p:nvGrpSpPr>
          <p:grpSpPr>
            <a:xfrm>
              <a:off x="8761654" y="5681472"/>
              <a:ext cx="569543" cy="203453"/>
              <a:chOff x="8761654" y="5681472"/>
              <a:chExt cx="569543" cy="203453"/>
            </a:xfrm>
          </p:grpSpPr>
          <p:sp>
            <p:nvSpPr>
              <p:cNvPr id="3409" name="Google Shape;3409;g2f62218c973_0_657"/>
              <p:cNvSpPr/>
              <p:nvPr/>
            </p:nvSpPr>
            <p:spPr>
              <a:xfrm>
                <a:off x="8766048" y="5721096"/>
                <a:ext cx="13970" cy="163829"/>
              </a:xfrm>
              <a:custGeom>
                <a:rect b="b" l="l" r="r" t="t"/>
                <a:pathLst>
                  <a:path extrusionOk="0" h="163829" w="13970">
                    <a:moveTo>
                      <a:pt x="0" y="0"/>
                    </a:moveTo>
                    <a:lnTo>
                      <a:pt x="7179" y="14989"/>
                    </a:lnTo>
                    <a:lnTo>
                      <a:pt x="11144" y="29051"/>
                    </a:lnTo>
                    <a:lnTo>
                      <a:pt x="12965" y="43826"/>
                    </a:lnTo>
                    <a:lnTo>
                      <a:pt x="13716" y="60960"/>
                    </a:lnTo>
                    <a:lnTo>
                      <a:pt x="13596" y="79569"/>
                    </a:lnTo>
                    <a:lnTo>
                      <a:pt x="12192" y="97821"/>
                    </a:lnTo>
                    <a:lnTo>
                      <a:pt x="9644" y="115931"/>
                    </a:lnTo>
                    <a:lnTo>
                      <a:pt x="6096" y="134112"/>
                    </a:lnTo>
                    <a:lnTo>
                      <a:pt x="4964" y="141755"/>
                    </a:lnTo>
                    <a:lnTo>
                      <a:pt x="3905" y="148971"/>
                    </a:lnTo>
                    <a:lnTo>
                      <a:pt x="2988" y="156186"/>
                    </a:lnTo>
                    <a:lnTo>
                      <a:pt x="2286" y="16383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0" name="Google Shape;3410;g2f62218c973_0_657"/>
              <p:cNvSpPr/>
              <p:nvPr/>
            </p:nvSpPr>
            <p:spPr>
              <a:xfrm>
                <a:off x="8761654" y="5706594"/>
                <a:ext cx="144145" cy="147320"/>
              </a:xfrm>
              <a:custGeom>
                <a:rect b="b" l="l" r="r" t="t"/>
                <a:pathLst>
                  <a:path extrusionOk="0" h="147320" w="144145">
                    <a:moveTo>
                      <a:pt x="1345" y="37361"/>
                    </a:moveTo>
                    <a:lnTo>
                      <a:pt x="0" y="23407"/>
                    </a:lnTo>
                    <a:lnTo>
                      <a:pt x="297" y="13168"/>
                    </a:lnTo>
                    <a:lnTo>
                      <a:pt x="5310" y="6072"/>
                    </a:lnTo>
                    <a:lnTo>
                      <a:pt x="18109" y="1547"/>
                    </a:lnTo>
                    <a:lnTo>
                      <a:pt x="32289" y="0"/>
                    </a:lnTo>
                    <a:lnTo>
                      <a:pt x="46970" y="23"/>
                    </a:lnTo>
                    <a:lnTo>
                      <a:pt x="87046" y="10608"/>
                    </a:lnTo>
                    <a:lnTo>
                      <a:pt x="102691" y="39647"/>
                    </a:lnTo>
                    <a:lnTo>
                      <a:pt x="97274" y="55983"/>
                    </a:lnTo>
                    <a:lnTo>
                      <a:pt x="57733" y="90701"/>
                    </a:lnTo>
                    <a:lnTo>
                      <a:pt x="16049" y="111275"/>
                    </a:lnTo>
                    <a:lnTo>
                      <a:pt x="1345" y="116609"/>
                    </a:lnTo>
                    <a:lnTo>
                      <a:pt x="20204" y="116419"/>
                    </a:lnTo>
                    <a:lnTo>
                      <a:pt x="76783" y="118133"/>
                    </a:lnTo>
                    <a:lnTo>
                      <a:pt x="118574" y="126706"/>
                    </a:lnTo>
                    <a:lnTo>
                      <a:pt x="140029" y="142517"/>
                    </a:lnTo>
                    <a:lnTo>
                      <a:pt x="143839" y="147089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1" name="Google Shape;3411;g2f62218c973_0_657"/>
              <p:cNvSpPr/>
              <p:nvPr/>
            </p:nvSpPr>
            <p:spPr>
              <a:xfrm>
                <a:off x="8906923" y="5749016"/>
                <a:ext cx="85090" cy="97789"/>
              </a:xfrm>
              <a:custGeom>
                <a:rect b="b" l="l" r="r" t="t"/>
                <a:pathLst>
                  <a:path extrusionOk="0" h="97789" w="85090">
                    <a:moveTo>
                      <a:pt x="49625" y="39897"/>
                    </a:moveTo>
                    <a:lnTo>
                      <a:pt x="37635" y="0"/>
                    </a:lnTo>
                    <a:lnTo>
                      <a:pt x="31813" y="1512"/>
                    </a:lnTo>
                    <a:lnTo>
                      <a:pt x="6131" y="44148"/>
                    </a:lnTo>
                    <a:lnTo>
                      <a:pt x="0" y="74473"/>
                    </a:lnTo>
                    <a:lnTo>
                      <a:pt x="250" y="84724"/>
                    </a:lnTo>
                    <a:lnTo>
                      <a:pt x="3143" y="92475"/>
                    </a:lnTo>
                    <a:lnTo>
                      <a:pt x="9036" y="96142"/>
                    </a:lnTo>
                    <a:lnTo>
                      <a:pt x="16573" y="97238"/>
                    </a:lnTo>
                    <a:lnTo>
                      <a:pt x="24253" y="96333"/>
                    </a:lnTo>
                    <a:lnTo>
                      <a:pt x="51149" y="60471"/>
                    </a:lnTo>
                    <a:lnTo>
                      <a:pt x="53435" y="26943"/>
                    </a:lnTo>
                    <a:lnTo>
                      <a:pt x="54197" y="34563"/>
                    </a:lnTo>
                    <a:lnTo>
                      <a:pt x="54197" y="37611"/>
                    </a:lnTo>
                    <a:lnTo>
                      <a:pt x="54959" y="44469"/>
                    </a:lnTo>
                    <a:lnTo>
                      <a:pt x="55959" y="55292"/>
                    </a:lnTo>
                    <a:lnTo>
                      <a:pt x="57245" y="65901"/>
                    </a:lnTo>
                    <a:lnTo>
                      <a:pt x="59674" y="76080"/>
                    </a:lnTo>
                    <a:lnTo>
                      <a:pt x="64103" y="85617"/>
                    </a:lnTo>
                    <a:lnTo>
                      <a:pt x="69437" y="94761"/>
                    </a:lnTo>
                    <a:lnTo>
                      <a:pt x="75533" y="93999"/>
                    </a:lnTo>
                    <a:lnTo>
                      <a:pt x="84677" y="94761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2" name="Google Shape;3412;g2f62218c973_0_657"/>
              <p:cNvSpPr/>
              <p:nvPr/>
            </p:nvSpPr>
            <p:spPr>
              <a:xfrm>
                <a:off x="9024366" y="5681472"/>
                <a:ext cx="136525" cy="161925"/>
              </a:xfrm>
              <a:custGeom>
                <a:rect b="b" l="l" r="r" t="t"/>
                <a:pathLst>
                  <a:path extrusionOk="0" h="161925" w="136525">
                    <a:moveTo>
                      <a:pt x="44957" y="15239"/>
                    </a:moveTo>
                    <a:lnTo>
                      <a:pt x="44195" y="4571"/>
                    </a:lnTo>
                    <a:lnTo>
                      <a:pt x="49529" y="0"/>
                    </a:lnTo>
                    <a:lnTo>
                      <a:pt x="44195" y="0"/>
                    </a:lnTo>
                    <a:lnTo>
                      <a:pt x="44207" y="11870"/>
                    </a:lnTo>
                    <a:lnTo>
                      <a:pt x="44291" y="23526"/>
                    </a:lnTo>
                    <a:lnTo>
                      <a:pt x="44517" y="35040"/>
                    </a:lnTo>
                    <a:lnTo>
                      <a:pt x="44957" y="46481"/>
                    </a:lnTo>
                    <a:lnTo>
                      <a:pt x="45660" y="65341"/>
                    </a:lnTo>
                    <a:lnTo>
                      <a:pt x="48767" y="121919"/>
                    </a:lnTo>
                    <a:lnTo>
                      <a:pt x="56387" y="160019"/>
                    </a:lnTo>
                    <a:lnTo>
                      <a:pt x="57149" y="160019"/>
                    </a:lnTo>
                    <a:lnTo>
                      <a:pt x="57911" y="160781"/>
                    </a:lnTo>
                    <a:lnTo>
                      <a:pt x="47529" y="121919"/>
                    </a:lnTo>
                    <a:lnTo>
                      <a:pt x="15906" y="101726"/>
                    </a:lnTo>
                    <a:lnTo>
                      <a:pt x="8727" y="103036"/>
                    </a:lnTo>
                    <a:lnTo>
                      <a:pt x="3047" y="108203"/>
                    </a:lnTo>
                    <a:lnTo>
                      <a:pt x="23" y="116550"/>
                    </a:lnTo>
                    <a:lnTo>
                      <a:pt x="0" y="125825"/>
                    </a:lnTo>
                    <a:lnTo>
                      <a:pt x="2833" y="134671"/>
                    </a:lnTo>
                    <a:lnTo>
                      <a:pt x="36290" y="152971"/>
                    </a:lnTo>
                    <a:lnTo>
                      <a:pt x="81069" y="152459"/>
                    </a:lnTo>
                    <a:lnTo>
                      <a:pt x="120395" y="135635"/>
                    </a:lnTo>
                    <a:lnTo>
                      <a:pt x="129539" y="106679"/>
                    </a:lnTo>
                    <a:lnTo>
                      <a:pt x="130301" y="101345"/>
                    </a:lnTo>
                    <a:lnTo>
                      <a:pt x="129539" y="96011"/>
                    </a:lnTo>
                    <a:lnTo>
                      <a:pt x="129539" y="90677"/>
                    </a:lnTo>
                    <a:lnTo>
                      <a:pt x="127253" y="96773"/>
                    </a:lnTo>
                    <a:lnTo>
                      <a:pt x="124205" y="106679"/>
                    </a:lnTo>
                    <a:lnTo>
                      <a:pt x="121919" y="114299"/>
                    </a:lnTo>
                    <a:lnTo>
                      <a:pt x="120312" y="123158"/>
                    </a:lnTo>
                    <a:lnTo>
                      <a:pt x="118776" y="134302"/>
                    </a:lnTo>
                    <a:lnTo>
                      <a:pt x="118812" y="145160"/>
                    </a:lnTo>
                    <a:lnTo>
                      <a:pt x="121919" y="153161"/>
                    </a:lnTo>
                    <a:lnTo>
                      <a:pt x="128777" y="155447"/>
                    </a:lnTo>
                    <a:lnTo>
                      <a:pt x="131825" y="156209"/>
                    </a:lnTo>
                    <a:lnTo>
                      <a:pt x="136397" y="155447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3" name="Google Shape;3413;g2f62218c973_0_657"/>
              <p:cNvSpPr/>
              <p:nvPr/>
            </p:nvSpPr>
            <p:spPr>
              <a:xfrm>
                <a:off x="9163050" y="5691235"/>
                <a:ext cx="21590" cy="19050"/>
              </a:xfrm>
              <a:custGeom>
                <a:rect b="b" l="l" r="r" t="t"/>
                <a:pathLst>
                  <a:path extrusionOk="0" h="19050" w="21590">
                    <a:moveTo>
                      <a:pt x="21335" y="18430"/>
                    </a:moveTo>
                    <a:lnTo>
                      <a:pt x="15751" y="11429"/>
                    </a:lnTo>
                    <a:lnTo>
                      <a:pt x="9810" y="4143"/>
                    </a:lnTo>
                    <a:lnTo>
                      <a:pt x="4298" y="0"/>
                    </a:lnTo>
                    <a:lnTo>
                      <a:pt x="0" y="2428"/>
                    </a:lnTo>
                    <a:lnTo>
                      <a:pt x="0" y="4714"/>
                    </a:lnTo>
                    <a:lnTo>
                      <a:pt x="0" y="6238"/>
                    </a:lnTo>
                    <a:lnTo>
                      <a:pt x="0" y="852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4" name="Google Shape;3414;g2f62218c973_0_657"/>
              <p:cNvSpPr/>
              <p:nvPr/>
            </p:nvSpPr>
            <p:spPr>
              <a:xfrm>
                <a:off x="9214104" y="5743956"/>
                <a:ext cx="74929" cy="79375"/>
              </a:xfrm>
              <a:custGeom>
                <a:rect b="b" l="l" r="r" t="t"/>
                <a:pathLst>
                  <a:path extrusionOk="0" h="79375" w="74929">
                    <a:moveTo>
                      <a:pt x="57911" y="44957"/>
                    </a:moveTo>
                    <a:lnTo>
                      <a:pt x="45719" y="5333"/>
                    </a:lnTo>
                    <a:lnTo>
                      <a:pt x="42671" y="0"/>
                    </a:lnTo>
                    <a:lnTo>
                      <a:pt x="35813" y="761"/>
                    </a:lnTo>
                    <a:lnTo>
                      <a:pt x="6965" y="36754"/>
                    </a:lnTo>
                    <a:lnTo>
                      <a:pt x="0" y="68579"/>
                    </a:lnTo>
                    <a:lnTo>
                      <a:pt x="0" y="78485"/>
                    </a:lnTo>
                    <a:lnTo>
                      <a:pt x="12191" y="79247"/>
                    </a:lnTo>
                    <a:lnTo>
                      <a:pt x="19811" y="76961"/>
                    </a:lnTo>
                    <a:lnTo>
                      <a:pt x="44434" y="46910"/>
                    </a:lnTo>
                    <a:lnTo>
                      <a:pt x="45719" y="25907"/>
                    </a:lnTo>
                    <a:lnTo>
                      <a:pt x="46481" y="28955"/>
                    </a:lnTo>
                    <a:lnTo>
                      <a:pt x="62483" y="70103"/>
                    </a:lnTo>
                    <a:lnTo>
                      <a:pt x="70103" y="73913"/>
                    </a:lnTo>
                    <a:lnTo>
                      <a:pt x="74675" y="73151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5" name="Google Shape;3415;g2f62218c973_0_657"/>
              <p:cNvSpPr/>
              <p:nvPr/>
            </p:nvSpPr>
            <p:spPr>
              <a:xfrm>
                <a:off x="9326118" y="5714238"/>
                <a:ext cx="5079" cy="109220"/>
              </a:xfrm>
              <a:custGeom>
                <a:rect b="b" l="l" r="r" t="t"/>
                <a:pathLst>
                  <a:path extrusionOk="0" h="109220" w="5079">
                    <a:moveTo>
                      <a:pt x="3809" y="0"/>
                    </a:moveTo>
                    <a:lnTo>
                      <a:pt x="4083" y="21466"/>
                    </a:lnTo>
                    <a:lnTo>
                      <a:pt x="3143" y="42576"/>
                    </a:lnTo>
                    <a:lnTo>
                      <a:pt x="1774" y="63543"/>
                    </a:lnTo>
                    <a:lnTo>
                      <a:pt x="761" y="84582"/>
                    </a:lnTo>
                    <a:lnTo>
                      <a:pt x="761" y="96012"/>
                    </a:lnTo>
                    <a:lnTo>
                      <a:pt x="0" y="100584"/>
                    </a:lnTo>
                    <a:lnTo>
                      <a:pt x="4571" y="10896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416" name="Google Shape;3416;g2f62218c973_0_657"/>
            <p:cNvPicPr preferRelativeResize="0"/>
            <p:nvPr/>
          </p:nvPicPr>
          <p:blipFill rotWithShape="1">
            <a:blip r:embed="rId69">
              <a:alphaModFix/>
            </a:blip>
            <a:srcRect b="0" l="0" r="0" t="0"/>
            <a:stretch/>
          </p:blipFill>
          <p:spPr>
            <a:xfrm>
              <a:off x="9488411" y="5656313"/>
              <a:ext cx="427507" cy="1867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17" name="Google Shape;3417;g2f62218c973_0_657"/>
            <p:cNvGrpSpPr/>
            <p:nvPr/>
          </p:nvGrpSpPr>
          <p:grpSpPr>
            <a:xfrm>
              <a:off x="9003779" y="6003023"/>
              <a:ext cx="555809" cy="158521"/>
              <a:chOff x="9003779" y="6003023"/>
              <a:chExt cx="555809" cy="158521"/>
            </a:xfrm>
          </p:grpSpPr>
          <p:pic>
            <p:nvPicPr>
              <p:cNvPr id="3418" name="Google Shape;3418;g2f62218c973_0_657"/>
              <p:cNvPicPr preferRelativeResize="0"/>
              <p:nvPr/>
            </p:nvPicPr>
            <p:blipFill rotWithShape="1">
              <a:blip r:embed="rId70">
                <a:alphaModFix/>
              </a:blip>
              <a:srcRect b="0" l="0" r="0" t="0"/>
              <a:stretch/>
            </p:blipFill>
            <p:spPr>
              <a:xfrm>
                <a:off x="9003779" y="6003023"/>
                <a:ext cx="278917" cy="1585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9" name="Google Shape;3419;g2f62218c973_0_657"/>
              <p:cNvPicPr preferRelativeResize="0"/>
              <p:nvPr/>
            </p:nvPicPr>
            <p:blipFill rotWithShape="1">
              <a:blip r:embed="rId71">
                <a:alphaModFix/>
              </a:blip>
              <a:srcRect b="0" l="0" r="0" t="0"/>
              <a:stretch/>
            </p:blipFill>
            <p:spPr>
              <a:xfrm>
                <a:off x="9309531" y="6032741"/>
                <a:ext cx="85940" cy="1082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20" name="Google Shape;3420;g2f62218c973_0_657"/>
              <p:cNvPicPr preferRelativeResize="0"/>
              <p:nvPr/>
            </p:nvPicPr>
            <p:blipFill rotWithShape="1">
              <a:blip r:embed="rId72">
                <a:alphaModFix/>
              </a:blip>
              <a:srcRect b="0" l="0" r="0" t="0"/>
              <a:stretch/>
            </p:blipFill>
            <p:spPr>
              <a:xfrm>
                <a:off x="9425165" y="6020549"/>
                <a:ext cx="134423" cy="1188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24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5" name="Google Shape;3425;g2f62218c973_0_804"/>
          <p:cNvGrpSpPr/>
          <p:nvPr/>
        </p:nvGrpSpPr>
        <p:grpSpPr>
          <a:xfrm>
            <a:off x="618974" y="1447864"/>
            <a:ext cx="9206545" cy="1917126"/>
            <a:chOff x="2422862" y="2116823"/>
            <a:chExt cx="7403140" cy="1317522"/>
          </a:xfrm>
        </p:grpSpPr>
        <p:grpSp>
          <p:nvGrpSpPr>
            <p:cNvPr id="3426" name="Google Shape;3426;g2f62218c973_0_804"/>
            <p:cNvGrpSpPr/>
            <p:nvPr/>
          </p:nvGrpSpPr>
          <p:grpSpPr>
            <a:xfrm>
              <a:off x="2422862" y="2128266"/>
              <a:ext cx="973371" cy="379603"/>
              <a:chOff x="2422862" y="2128266"/>
              <a:chExt cx="973371" cy="379603"/>
            </a:xfrm>
          </p:grpSpPr>
          <p:sp>
            <p:nvSpPr>
              <p:cNvPr id="3427" name="Google Shape;3427;g2f62218c973_0_804"/>
              <p:cNvSpPr/>
              <p:nvPr/>
            </p:nvSpPr>
            <p:spPr>
              <a:xfrm>
                <a:off x="2422862" y="2128266"/>
                <a:ext cx="201294" cy="250189"/>
              </a:xfrm>
              <a:custGeom>
                <a:rect b="b" l="l" r="r" t="t"/>
                <a:pathLst>
                  <a:path extrusionOk="0" h="250189" w="201294">
                    <a:moveTo>
                      <a:pt x="90975" y="762"/>
                    </a:moveTo>
                    <a:lnTo>
                      <a:pt x="80807" y="642"/>
                    </a:lnTo>
                    <a:lnTo>
                      <a:pt x="70782" y="381"/>
                    </a:lnTo>
                    <a:lnTo>
                      <a:pt x="60757" y="119"/>
                    </a:lnTo>
                    <a:lnTo>
                      <a:pt x="20109" y="19050"/>
                    </a:lnTo>
                    <a:lnTo>
                      <a:pt x="6298" y="55626"/>
                    </a:lnTo>
                    <a:lnTo>
                      <a:pt x="1059" y="94488"/>
                    </a:lnTo>
                    <a:lnTo>
                      <a:pt x="0" y="121634"/>
                    </a:lnTo>
                    <a:lnTo>
                      <a:pt x="1154" y="148209"/>
                    </a:lnTo>
                    <a:lnTo>
                      <a:pt x="15537" y="199644"/>
                    </a:lnTo>
                    <a:lnTo>
                      <a:pt x="42779" y="232981"/>
                    </a:lnTo>
                    <a:lnTo>
                      <a:pt x="82593" y="249174"/>
                    </a:lnTo>
                    <a:lnTo>
                      <a:pt x="104739" y="250066"/>
                    </a:lnTo>
                    <a:lnTo>
                      <a:pt x="125456" y="246030"/>
                    </a:lnTo>
                    <a:lnTo>
                      <a:pt x="162603" y="224028"/>
                    </a:lnTo>
                    <a:lnTo>
                      <a:pt x="189368" y="187833"/>
                    </a:lnTo>
                    <a:lnTo>
                      <a:pt x="200703" y="144780"/>
                    </a:lnTo>
                    <a:lnTo>
                      <a:pt x="199870" y="120276"/>
                    </a:lnTo>
                    <a:lnTo>
                      <a:pt x="182487" y="77271"/>
                    </a:lnTo>
                    <a:lnTo>
                      <a:pt x="153685" y="42362"/>
                    </a:lnTo>
                    <a:lnTo>
                      <a:pt x="119181" y="16978"/>
                    </a:lnTo>
                    <a:lnTo>
                      <a:pt x="76402" y="6286"/>
                    </a:lnTo>
                    <a:lnTo>
                      <a:pt x="52113" y="3810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428" name="Google Shape;3428;g2f62218c973_0_80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491727" y="2279129"/>
                <a:ext cx="119659" cy="1280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29" name="Google Shape;3429;g2f62218c973_0_80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652509" y="2192392"/>
                <a:ext cx="194335" cy="1492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30" name="Google Shape;3430;g2f62218c973_0_80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75680" y="2149589"/>
                <a:ext cx="196716" cy="1973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31" name="Google Shape;3431;g2f62218c973_0_80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099374" y="2202453"/>
                <a:ext cx="85798" cy="109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32" name="Google Shape;3432;g2f62218c973_0_80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3205245" y="2177116"/>
                <a:ext cx="98894" cy="137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33" name="Google Shape;3433;g2f62218c973_0_804"/>
              <p:cNvSpPr/>
              <p:nvPr/>
            </p:nvSpPr>
            <p:spPr>
              <a:xfrm>
                <a:off x="2523744" y="2390394"/>
                <a:ext cx="872489" cy="117475"/>
              </a:xfrm>
              <a:custGeom>
                <a:rect b="b" l="l" r="r" t="t"/>
                <a:pathLst>
                  <a:path extrusionOk="0" h="117475" w="872489">
                    <a:moveTo>
                      <a:pt x="0" y="117348"/>
                    </a:moveTo>
                    <a:lnTo>
                      <a:pt x="25598" y="113728"/>
                    </a:lnTo>
                    <a:lnTo>
                      <a:pt x="51054" y="110680"/>
                    </a:lnTo>
                    <a:lnTo>
                      <a:pt x="76509" y="107918"/>
                    </a:lnTo>
                    <a:lnTo>
                      <a:pt x="102107" y="105156"/>
                    </a:lnTo>
                    <a:lnTo>
                      <a:pt x="143708" y="100333"/>
                    </a:lnTo>
                    <a:lnTo>
                      <a:pt x="185165" y="95154"/>
                    </a:lnTo>
                    <a:lnTo>
                      <a:pt x="226623" y="89832"/>
                    </a:lnTo>
                    <a:lnTo>
                      <a:pt x="268224" y="84582"/>
                    </a:lnTo>
                    <a:lnTo>
                      <a:pt x="318138" y="78790"/>
                    </a:lnTo>
                    <a:lnTo>
                      <a:pt x="368161" y="73182"/>
                    </a:lnTo>
                    <a:lnTo>
                      <a:pt x="418222" y="67574"/>
                    </a:lnTo>
                    <a:lnTo>
                      <a:pt x="468245" y="61782"/>
                    </a:lnTo>
                    <a:lnTo>
                      <a:pt x="518159" y="55626"/>
                    </a:lnTo>
                    <a:lnTo>
                      <a:pt x="569011" y="49065"/>
                    </a:lnTo>
                    <a:lnTo>
                      <a:pt x="619791" y="42005"/>
                    </a:lnTo>
                    <a:lnTo>
                      <a:pt x="670429" y="34516"/>
                    </a:lnTo>
                    <a:lnTo>
                      <a:pt x="720852" y="26669"/>
                    </a:lnTo>
                    <a:lnTo>
                      <a:pt x="783717" y="16382"/>
                    </a:lnTo>
                    <a:lnTo>
                      <a:pt x="815149" y="11239"/>
                    </a:lnTo>
                    <a:lnTo>
                      <a:pt x="853309" y="5083"/>
                    </a:lnTo>
                    <a:lnTo>
                      <a:pt x="872490" y="3047"/>
                    </a:lnTo>
                    <a:lnTo>
                      <a:pt x="866632" y="3488"/>
                    </a:lnTo>
                    <a:lnTo>
                      <a:pt x="859916" y="4286"/>
                    </a:lnTo>
                    <a:lnTo>
                      <a:pt x="853201" y="4655"/>
                    </a:lnTo>
                    <a:lnTo>
                      <a:pt x="847344" y="3809"/>
                    </a:lnTo>
                    <a:lnTo>
                      <a:pt x="845819" y="2285"/>
                    </a:lnTo>
                    <a:lnTo>
                      <a:pt x="844296" y="761"/>
                    </a:lnTo>
                    <a:lnTo>
                      <a:pt x="842010" y="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34" name="Google Shape;3434;g2f62218c973_0_804"/>
            <p:cNvSpPr/>
            <p:nvPr/>
          </p:nvSpPr>
          <p:spPr>
            <a:xfrm>
              <a:off x="3457194" y="2232660"/>
              <a:ext cx="2539" cy="18414"/>
            </a:xfrm>
            <a:custGeom>
              <a:rect b="b" l="l" r="r" t="t"/>
              <a:pathLst>
                <a:path extrusionOk="0" h="18414" w="2539">
                  <a:moveTo>
                    <a:pt x="2286" y="0"/>
                  </a:moveTo>
                  <a:lnTo>
                    <a:pt x="762" y="9906"/>
                  </a:lnTo>
                  <a:lnTo>
                    <a:pt x="762" y="12192"/>
                  </a:lnTo>
                  <a:lnTo>
                    <a:pt x="0" y="18288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g2f62218c973_0_804"/>
            <p:cNvSpPr/>
            <p:nvPr/>
          </p:nvSpPr>
          <p:spPr>
            <a:xfrm>
              <a:off x="3477767" y="2378964"/>
              <a:ext cx="3175" cy="11430"/>
            </a:xfrm>
            <a:custGeom>
              <a:rect b="b" l="l" r="r" t="t"/>
              <a:pathLst>
                <a:path extrusionOk="0" h="11430" w="3175">
                  <a:moveTo>
                    <a:pt x="3048" y="11429"/>
                  </a:moveTo>
                  <a:lnTo>
                    <a:pt x="2286" y="7619"/>
                  </a:lnTo>
                  <a:lnTo>
                    <a:pt x="762" y="3809"/>
                  </a:lnTo>
                  <a:lnTo>
                    <a:pt x="0" y="0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36" name="Google Shape;3436;g2f62218c973_0_804"/>
            <p:cNvGrpSpPr/>
            <p:nvPr/>
          </p:nvGrpSpPr>
          <p:grpSpPr>
            <a:xfrm>
              <a:off x="4271759" y="2164067"/>
              <a:ext cx="659917" cy="227101"/>
              <a:chOff x="4271759" y="2164067"/>
              <a:chExt cx="659917" cy="227101"/>
            </a:xfrm>
          </p:grpSpPr>
          <p:pic>
            <p:nvPicPr>
              <p:cNvPr id="3437" name="Google Shape;3437;g2f62218c973_0_80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271759" y="2164067"/>
                <a:ext cx="218719" cy="2271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38" name="Google Shape;3438;g2f62218c973_0_80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23219" y="2233873"/>
                <a:ext cx="408457" cy="1397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439" name="Google Shape;3439;g2f62218c973_0_8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239785" y="2232671"/>
              <a:ext cx="122421" cy="1283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0" name="Google Shape;3440;g2f62218c973_0_80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636501" y="2140349"/>
              <a:ext cx="313207" cy="19214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41" name="Google Shape;3441;g2f62218c973_0_804"/>
            <p:cNvGrpSpPr/>
            <p:nvPr/>
          </p:nvGrpSpPr>
          <p:grpSpPr>
            <a:xfrm>
              <a:off x="5995665" y="2116823"/>
              <a:ext cx="440199" cy="167403"/>
              <a:chOff x="5995665" y="2116823"/>
              <a:chExt cx="440199" cy="167403"/>
            </a:xfrm>
          </p:grpSpPr>
          <p:pic>
            <p:nvPicPr>
              <p:cNvPr id="3442" name="Google Shape;3442;g2f62218c973_0_804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995665" y="2116823"/>
                <a:ext cx="310337" cy="1674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43" name="Google Shape;3443;g2f62218c973_0_804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326873" y="2141969"/>
                <a:ext cx="108991" cy="1036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444" name="Google Shape;3444;g2f62218c973_0_80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93907" y="2700241"/>
              <a:ext cx="196621" cy="221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5" name="Google Shape;3445;g2f62218c973_0_804"/>
            <p:cNvSpPr/>
            <p:nvPr/>
          </p:nvSpPr>
          <p:spPr>
            <a:xfrm>
              <a:off x="4978908" y="2787395"/>
              <a:ext cx="7620" cy="10160"/>
            </a:xfrm>
            <a:custGeom>
              <a:rect b="b" l="l" r="r" t="t"/>
              <a:pathLst>
                <a:path extrusionOk="0" h="10160" w="7620">
                  <a:moveTo>
                    <a:pt x="0" y="0"/>
                  </a:moveTo>
                  <a:lnTo>
                    <a:pt x="5334" y="5333"/>
                  </a:lnTo>
                  <a:lnTo>
                    <a:pt x="6858" y="6095"/>
                  </a:lnTo>
                  <a:lnTo>
                    <a:pt x="7620" y="9905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6" name="Google Shape;3446;g2f62218c973_0_804"/>
            <p:cNvGrpSpPr/>
            <p:nvPr/>
          </p:nvGrpSpPr>
          <p:grpSpPr>
            <a:xfrm>
              <a:off x="5184409" y="2529827"/>
              <a:ext cx="625853" cy="357403"/>
              <a:chOff x="5184409" y="2529827"/>
              <a:chExt cx="625853" cy="357403"/>
            </a:xfrm>
          </p:grpSpPr>
          <p:pic>
            <p:nvPicPr>
              <p:cNvPr id="3447" name="Google Shape;3447;g2f62218c973_0_804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184409" y="2554211"/>
                <a:ext cx="213611" cy="3330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48" name="Google Shape;3448;g2f62218c973_0_804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5431523" y="2762237"/>
                <a:ext cx="124231" cy="1051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49" name="Google Shape;3449;g2f62218c973_0_804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597353" y="2529827"/>
                <a:ext cx="212909" cy="3109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450" name="Google Shape;3450;g2f62218c973_0_80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012167" y="2705087"/>
              <a:ext cx="216433" cy="123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1" name="Google Shape;3451;g2f62218c973_0_80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325349" y="2640317"/>
              <a:ext cx="192811" cy="166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2" name="Google Shape;3452;g2f62218c973_0_804"/>
            <p:cNvSpPr/>
            <p:nvPr/>
          </p:nvSpPr>
          <p:spPr>
            <a:xfrm>
              <a:off x="6725411" y="2786633"/>
              <a:ext cx="41909" cy="40639"/>
            </a:xfrm>
            <a:custGeom>
              <a:rect b="b" l="l" r="r" t="t"/>
              <a:pathLst>
                <a:path extrusionOk="0" h="40639" w="41909">
                  <a:moveTo>
                    <a:pt x="38100" y="0"/>
                  </a:moveTo>
                  <a:lnTo>
                    <a:pt x="40028" y="6072"/>
                  </a:lnTo>
                  <a:lnTo>
                    <a:pt x="41529" y="12573"/>
                  </a:lnTo>
                  <a:lnTo>
                    <a:pt x="41314" y="19073"/>
                  </a:lnTo>
                  <a:lnTo>
                    <a:pt x="8382" y="40386"/>
                  </a:lnTo>
                  <a:lnTo>
                    <a:pt x="5334" y="40386"/>
                  </a:lnTo>
                  <a:lnTo>
                    <a:pt x="3048" y="40386"/>
                  </a:lnTo>
                  <a:lnTo>
                    <a:pt x="0" y="40386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53" name="Google Shape;3453;g2f62218c973_0_804"/>
            <p:cNvGrpSpPr/>
            <p:nvPr/>
          </p:nvGrpSpPr>
          <p:grpSpPr>
            <a:xfrm>
              <a:off x="7087349" y="2546591"/>
              <a:ext cx="377858" cy="204241"/>
              <a:chOff x="7087349" y="2546591"/>
              <a:chExt cx="377858" cy="204241"/>
            </a:xfrm>
          </p:grpSpPr>
          <p:pic>
            <p:nvPicPr>
              <p:cNvPr id="3454" name="Google Shape;3454;g2f62218c973_0_804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7087349" y="2570975"/>
                <a:ext cx="210658" cy="1798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55" name="Google Shape;3455;g2f62218c973_0_804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319759" y="2546591"/>
                <a:ext cx="145448" cy="1530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456" name="Google Shape;3456;g2f62218c973_0_80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7756766" y="2504538"/>
              <a:ext cx="273119" cy="167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7" name="Google Shape;3457;g2f62218c973_0_804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8327123" y="2513813"/>
              <a:ext cx="219790" cy="121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8" name="Google Shape;3458;g2f62218c973_0_804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8797467" y="2454996"/>
              <a:ext cx="337162" cy="2005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59" name="Google Shape;3459;g2f62218c973_0_804"/>
            <p:cNvGrpSpPr/>
            <p:nvPr/>
          </p:nvGrpSpPr>
          <p:grpSpPr>
            <a:xfrm>
              <a:off x="9377171" y="2283701"/>
              <a:ext cx="179082" cy="196608"/>
              <a:chOff x="9377171" y="2283701"/>
              <a:chExt cx="179082" cy="196608"/>
            </a:xfrm>
          </p:grpSpPr>
          <p:sp>
            <p:nvSpPr>
              <p:cNvPr id="3460" name="Google Shape;3460;g2f62218c973_0_804"/>
              <p:cNvSpPr/>
              <p:nvPr/>
            </p:nvSpPr>
            <p:spPr>
              <a:xfrm>
                <a:off x="9377171" y="2311908"/>
                <a:ext cx="5715" cy="24130"/>
              </a:xfrm>
              <a:custGeom>
                <a:rect b="b" l="l" r="r" t="t"/>
                <a:pathLst>
                  <a:path extrusionOk="0" h="24130" w="5715">
                    <a:moveTo>
                      <a:pt x="2285" y="0"/>
                    </a:moveTo>
                    <a:lnTo>
                      <a:pt x="1523" y="12954"/>
                    </a:lnTo>
                    <a:lnTo>
                      <a:pt x="0" y="16764"/>
                    </a:lnTo>
                    <a:lnTo>
                      <a:pt x="5333" y="23622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1" name="Google Shape;3461;g2f62218c973_0_804"/>
              <p:cNvSpPr/>
              <p:nvPr/>
            </p:nvSpPr>
            <p:spPr>
              <a:xfrm>
                <a:off x="9383267" y="2388870"/>
                <a:ext cx="6350" cy="91439"/>
              </a:xfrm>
              <a:custGeom>
                <a:rect b="b" l="l" r="r" t="t"/>
                <a:pathLst>
                  <a:path extrusionOk="0" h="91439" w="6350">
                    <a:moveTo>
                      <a:pt x="1524" y="0"/>
                    </a:moveTo>
                    <a:lnTo>
                      <a:pt x="3845" y="11191"/>
                    </a:lnTo>
                    <a:lnTo>
                      <a:pt x="5238" y="22098"/>
                    </a:lnTo>
                    <a:lnTo>
                      <a:pt x="5917" y="33004"/>
                    </a:lnTo>
                    <a:lnTo>
                      <a:pt x="6096" y="44196"/>
                    </a:lnTo>
                    <a:lnTo>
                      <a:pt x="5476" y="54232"/>
                    </a:lnTo>
                    <a:lnTo>
                      <a:pt x="4000" y="63912"/>
                    </a:lnTo>
                    <a:lnTo>
                      <a:pt x="2238" y="73449"/>
                    </a:lnTo>
                    <a:lnTo>
                      <a:pt x="762" y="83058"/>
                    </a:lnTo>
                    <a:lnTo>
                      <a:pt x="0" y="87630"/>
                    </a:lnTo>
                    <a:lnTo>
                      <a:pt x="0" y="88392"/>
                    </a:lnTo>
                    <a:lnTo>
                      <a:pt x="0" y="91440"/>
                    </a:lnTo>
                  </a:path>
                </a:pathLst>
              </a:custGeom>
              <a:noFill/>
              <a:ln cap="flat" cmpd="sng" w="152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462" name="Google Shape;3462;g2f62218c973_0_804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9430498" y="2283701"/>
                <a:ext cx="125755" cy="1943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463" name="Google Shape;3463;g2f62218c973_0_804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9676161" y="2355329"/>
              <a:ext cx="149841" cy="1024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64" name="Google Shape;3464;g2f62218c973_0_804"/>
            <p:cNvGrpSpPr/>
            <p:nvPr/>
          </p:nvGrpSpPr>
          <p:grpSpPr>
            <a:xfrm>
              <a:off x="4798301" y="3219450"/>
              <a:ext cx="481609" cy="211848"/>
              <a:chOff x="4798301" y="3219450"/>
              <a:chExt cx="481609" cy="211848"/>
            </a:xfrm>
          </p:grpSpPr>
          <p:pic>
            <p:nvPicPr>
              <p:cNvPr id="3465" name="Google Shape;3465;g2f62218c973_0_804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4798301" y="3219450"/>
                <a:ext cx="336829" cy="2118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66" name="Google Shape;3466;g2f62218c973_0_804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5167823" y="3234677"/>
                <a:ext cx="112087" cy="1630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67" name="Google Shape;3467;g2f62218c973_0_804"/>
            <p:cNvGrpSpPr/>
            <p:nvPr/>
          </p:nvGrpSpPr>
          <p:grpSpPr>
            <a:xfrm>
              <a:off x="5596877" y="3198779"/>
              <a:ext cx="564667" cy="235566"/>
              <a:chOff x="5596877" y="3198779"/>
              <a:chExt cx="564667" cy="235566"/>
            </a:xfrm>
          </p:grpSpPr>
          <p:pic>
            <p:nvPicPr>
              <p:cNvPr id="3468" name="Google Shape;3468;g2f62218c973_0_804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5596877" y="3198779"/>
                <a:ext cx="272821" cy="2355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69" name="Google Shape;3469;g2f62218c973_0_804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5905153" y="3256775"/>
                <a:ext cx="98275" cy="1257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70" name="Google Shape;3470;g2f62218c973_0_804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6024359" y="3213341"/>
                <a:ext cx="137185" cy="1646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471" name="Google Shape;3471;g2f62218c973_0_804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6365342" y="3182016"/>
              <a:ext cx="87833" cy="166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2" name="Google Shape;3472;g2f62218c973_0_804"/>
            <p:cNvSpPr/>
            <p:nvPr/>
          </p:nvSpPr>
          <p:spPr>
            <a:xfrm>
              <a:off x="6416040" y="3404615"/>
              <a:ext cx="6350" cy="7620"/>
            </a:xfrm>
            <a:custGeom>
              <a:rect b="b" l="l" r="r" t="t"/>
              <a:pathLst>
                <a:path extrusionOk="0" h="7620" w="6350">
                  <a:moveTo>
                    <a:pt x="0" y="4572"/>
                  </a:moveTo>
                  <a:lnTo>
                    <a:pt x="6096" y="7620"/>
                  </a:lnTo>
                  <a:lnTo>
                    <a:pt x="3810" y="6858"/>
                  </a:lnTo>
                  <a:lnTo>
                    <a:pt x="3809" y="0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3" name="Google Shape;3473;g2f62218c973_0_804"/>
          <p:cNvGrpSpPr/>
          <p:nvPr/>
        </p:nvGrpSpPr>
        <p:grpSpPr>
          <a:xfrm>
            <a:off x="1976138" y="5114541"/>
            <a:ext cx="6557927" cy="1370494"/>
            <a:chOff x="3169907" y="3946398"/>
            <a:chExt cx="5739980" cy="1143412"/>
          </a:xfrm>
        </p:grpSpPr>
        <p:grpSp>
          <p:nvGrpSpPr>
            <p:cNvPr id="3474" name="Google Shape;3474;g2f62218c973_0_804"/>
            <p:cNvGrpSpPr/>
            <p:nvPr/>
          </p:nvGrpSpPr>
          <p:grpSpPr>
            <a:xfrm>
              <a:off x="3169907" y="4192511"/>
              <a:ext cx="773315" cy="203479"/>
              <a:chOff x="3169907" y="4192511"/>
              <a:chExt cx="773315" cy="203479"/>
            </a:xfrm>
          </p:grpSpPr>
          <p:pic>
            <p:nvPicPr>
              <p:cNvPr id="3475" name="Google Shape;3475;g2f62218c973_0_804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3169907" y="4192511"/>
                <a:ext cx="171475" cy="20347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76" name="Google Shape;3476;g2f62218c973_0_804"/>
              <p:cNvSpPr/>
              <p:nvPr/>
            </p:nvSpPr>
            <p:spPr>
              <a:xfrm>
                <a:off x="3380993" y="4227575"/>
                <a:ext cx="83185" cy="143510"/>
              </a:xfrm>
              <a:custGeom>
                <a:rect b="b" l="l" r="r" t="t"/>
                <a:pathLst>
                  <a:path extrusionOk="0" h="143510" w="83185">
                    <a:moveTo>
                      <a:pt x="9144" y="0"/>
                    </a:moveTo>
                    <a:lnTo>
                      <a:pt x="4822" y="9679"/>
                    </a:lnTo>
                    <a:lnTo>
                      <a:pt x="2000" y="18002"/>
                    </a:lnTo>
                    <a:lnTo>
                      <a:pt x="464" y="26467"/>
                    </a:lnTo>
                    <a:lnTo>
                      <a:pt x="0" y="36576"/>
                    </a:lnTo>
                    <a:lnTo>
                      <a:pt x="392" y="47184"/>
                    </a:lnTo>
                    <a:lnTo>
                      <a:pt x="1428" y="57435"/>
                    </a:lnTo>
                    <a:lnTo>
                      <a:pt x="2893" y="67544"/>
                    </a:lnTo>
                    <a:lnTo>
                      <a:pt x="4572" y="77724"/>
                    </a:lnTo>
                    <a:lnTo>
                      <a:pt x="5726" y="88463"/>
                    </a:lnTo>
                    <a:lnTo>
                      <a:pt x="6953" y="99060"/>
                    </a:lnTo>
                    <a:lnTo>
                      <a:pt x="8322" y="109656"/>
                    </a:lnTo>
                    <a:lnTo>
                      <a:pt x="9906" y="120396"/>
                    </a:lnTo>
                    <a:lnTo>
                      <a:pt x="11430" y="127254"/>
                    </a:lnTo>
                    <a:lnTo>
                      <a:pt x="11430" y="133350"/>
                    </a:lnTo>
                    <a:lnTo>
                      <a:pt x="16764" y="138684"/>
                    </a:lnTo>
                    <a:lnTo>
                      <a:pt x="21336" y="142494"/>
                    </a:lnTo>
                    <a:lnTo>
                      <a:pt x="27432" y="142494"/>
                    </a:lnTo>
                    <a:lnTo>
                      <a:pt x="32766" y="142494"/>
                    </a:lnTo>
                    <a:lnTo>
                      <a:pt x="40386" y="143256"/>
                    </a:lnTo>
                    <a:lnTo>
                      <a:pt x="48006" y="143256"/>
                    </a:lnTo>
                    <a:lnTo>
                      <a:pt x="55626" y="143256"/>
                    </a:lnTo>
                    <a:lnTo>
                      <a:pt x="82296" y="131826"/>
                    </a:lnTo>
                    <a:lnTo>
                      <a:pt x="83058" y="130301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7" name="Google Shape;3477;g2f62218c973_0_804"/>
              <p:cNvSpPr/>
              <p:nvPr/>
            </p:nvSpPr>
            <p:spPr>
              <a:xfrm>
                <a:off x="3393185" y="4265675"/>
                <a:ext cx="45720" cy="32385"/>
              </a:xfrm>
              <a:custGeom>
                <a:rect b="b" l="l" r="r" t="t"/>
                <a:pathLst>
                  <a:path extrusionOk="0" h="32385" w="45720">
                    <a:moveTo>
                      <a:pt x="0" y="32003"/>
                    </a:moveTo>
                    <a:lnTo>
                      <a:pt x="10287" y="25812"/>
                    </a:lnTo>
                    <a:lnTo>
                      <a:pt x="21145" y="19621"/>
                    </a:lnTo>
                    <a:lnTo>
                      <a:pt x="31718" y="13144"/>
                    </a:lnTo>
                    <a:lnTo>
                      <a:pt x="41148" y="6095"/>
                    </a:lnTo>
                    <a:lnTo>
                      <a:pt x="42671" y="3809"/>
                    </a:lnTo>
                    <a:lnTo>
                      <a:pt x="44195" y="2285"/>
                    </a:lnTo>
                    <a:lnTo>
                      <a:pt x="45719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8" name="Google Shape;3478;g2f62218c973_0_804"/>
              <p:cNvSpPr/>
              <p:nvPr/>
            </p:nvSpPr>
            <p:spPr>
              <a:xfrm>
                <a:off x="3387089" y="4217669"/>
                <a:ext cx="34289" cy="24129"/>
              </a:xfrm>
              <a:custGeom>
                <a:rect b="b" l="l" r="r" t="t"/>
                <a:pathLst>
                  <a:path extrusionOk="0" h="24129" w="34289">
                    <a:moveTo>
                      <a:pt x="0" y="23622"/>
                    </a:moveTo>
                    <a:lnTo>
                      <a:pt x="3309" y="14073"/>
                    </a:lnTo>
                    <a:lnTo>
                      <a:pt x="8191" y="8953"/>
                    </a:lnTo>
                    <a:lnTo>
                      <a:pt x="15644" y="5834"/>
                    </a:lnTo>
                    <a:lnTo>
                      <a:pt x="26669" y="2286"/>
                    </a:lnTo>
                    <a:lnTo>
                      <a:pt x="28955" y="1524"/>
                    </a:lnTo>
                    <a:lnTo>
                      <a:pt x="31241" y="762"/>
                    </a:lnTo>
                    <a:lnTo>
                      <a:pt x="34290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9" name="Google Shape;3479;g2f62218c973_0_804"/>
              <p:cNvSpPr/>
              <p:nvPr/>
            </p:nvSpPr>
            <p:spPr>
              <a:xfrm>
                <a:off x="3492245" y="4227575"/>
                <a:ext cx="93345" cy="139700"/>
              </a:xfrm>
              <a:custGeom>
                <a:rect b="b" l="l" r="r" t="t"/>
                <a:pathLst>
                  <a:path extrusionOk="0" h="139700" w="93345">
                    <a:moveTo>
                      <a:pt x="0" y="25908"/>
                    </a:moveTo>
                    <a:lnTo>
                      <a:pt x="38683" y="20014"/>
                    </a:lnTo>
                    <a:lnTo>
                      <a:pt x="61995" y="12763"/>
                    </a:lnTo>
                    <a:lnTo>
                      <a:pt x="72675" y="9525"/>
                    </a:lnTo>
                    <a:lnTo>
                      <a:pt x="83212" y="5715"/>
                    </a:lnTo>
                    <a:lnTo>
                      <a:pt x="92964" y="762"/>
                    </a:lnTo>
                    <a:lnTo>
                      <a:pt x="92964" y="0"/>
                    </a:lnTo>
                    <a:lnTo>
                      <a:pt x="85344" y="0"/>
                    </a:lnTo>
                    <a:lnTo>
                      <a:pt x="78486" y="0"/>
                    </a:lnTo>
                    <a:lnTo>
                      <a:pt x="45803" y="33813"/>
                    </a:lnTo>
                    <a:lnTo>
                      <a:pt x="43969" y="64389"/>
                    </a:lnTo>
                    <a:lnTo>
                      <a:pt x="44196" y="79248"/>
                    </a:lnTo>
                    <a:lnTo>
                      <a:pt x="43862" y="91440"/>
                    </a:lnTo>
                    <a:lnTo>
                      <a:pt x="52578" y="131826"/>
                    </a:lnTo>
                    <a:lnTo>
                      <a:pt x="59436" y="139446"/>
                    </a:lnTo>
                    <a:lnTo>
                      <a:pt x="67056" y="134874"/>
                    </a:lnTo>
                    <a:lnTo>
                      <a:pt x="68580" y="133350"/>
                    </a:lnTo>
                    <a:lnTo>
                      <a:pt x="70866" y="131826"/>
                    </a:lnTo>
                    <a:lnTo>
                      <a:pt x="72390" y="13030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0" name="Google Shape;3480;g2f62218c973_0_804"/>
              <p:cNvSpPr/>
              <p:nvPr/>
            </p:nvSpPr>
            <p:spPr>
              <a:xfrm>
                <a:off x="3618737" y="4228337"/>
                <a:ext cx="13970" cy="120650"/>
              </a:xfrm>
              <a:custGeom>
                <a:rect b="b" l="l" r="r" t="t"/>
                <a:pathLst>
                  <a:path extrusionOk="0" h="120650" w="13970">
                    <a:moveTo>
                      <a:pt x="0" y="0"/>
                    </a:moveTo>
                    <a:lnTo>
                      <a:pt x="762" y="38862"/>
                    </a:lnTo>
                    <a:lnTo>
                      <a:pt x="3429" y="63246"/>
                    </a:lnTo>
                    <a:lnTo>
                      <a:pt x="4833" y="75509"/>
                    </a:lnTo>
                    <a:lnTo>
                      <a:pt x="6096" y="87630"/>
                    </a:lnTo>
                    <a:lnTo>
                      <a:pt x="6274" y="94237"/>
                    </a:lnTo>
                    <a:lnTo>
                      <a:pt x="6953" y="103917"/>
                    </a:lnTo>
                    <a:lnTo>
                      <a:pt x="8346" y="113454"/>
                    </a:lnTo>
                    <a:lnTo>
                      <a:pt x="10668" y="119634"/>
                    </a:lnTo>
                    <a:lnTo>
                      <a:pt x="12192" y="120396"/>
                    </a:lnTo>
                    <a:lnTo>
                      <a:pt x="12954" y="120396"/>
                    </a:lnTo>
                    <a:lnTo>
                      <a:pt x="13716" y="12039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1" name="Google Shape;3481;g2f62218c973_0_804"/>
              <p:cNvSpPr/>
              <p:nvPr/>
            </p:nvSpPr>
            <p:spPr>
              <a:xfrm>
                <a:off x="3678173" y="4213097"/>
                <a:ext cx="17779" cy="132079"/>
              </a:xfrm>
              <a:custGeom>
                <a:rect b="b" l="l" r="r" t="t"/>
                <a:pathLst>
                  <a:path extrusionOk="0" h="132079" w="17779">
                    <a:moveTo>
                      <a:pt x="0" y="0"/>
                    </a:moveTo>
                    <a:lnTo>
                      <a:pt x="2286" y="44958"/>
                    </a:lnTo>
                    <a:lnTo>
                      <a:pt x="3881" y="56840"/>
                    </a:lnTo>
                    <a:lnTo>
                      <a:pt x="5334" y="68580"/>
                    </a:lnTo>
                    <a:lnTo>
                      <a:pt x="11525" y="109442"/>
                    </a:lnTo>
                    <a:lnTo>
                      <a:pt x="13418" y="118240"/>
                    </a:lnTo>
                    <a:lnTo>
                      <a:pt x="15240" y="127254"/>
                    </a:lnTo>
                    <a:lnTo>
                      <a:pt x="16002" y="129539"/>
                    </a:lnTo>
                    <a:lnTo>
                      <a:pt x="15240" y="130302"/>
                    </a:lnTo>
                    <a:lnTo>
                      <a:pt x="17526" y="13182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2" name="Google Shape;3482;g2f62218c973_0_804"/>
              <p:cNvSpPr/>
              <p:nvPr/>
            </p:nvSpPr>
            <p:spPr>
              <a:xfrm>
                <a:off x="3620261" y="4268723"/>
                <a:ext cx="90170" cy="29845"/>
              </a:xfrm>
              <a:custGeom>
                <a:rect b="b" l="l" r="r" t="t"/>
                <a:pathLst>
                  <a:path extrusionOk="0" h="29845" w="90170">
                    <a:moveTo>
                      <a:pt x="0" y="29717"/>
                    </a:moveTo>
                    <a:lnTo>
                      <a:pt x="52077" y="15037"/>
                    </a:lnTo>
                    <a:lnTo>
                      <a:pt x="83058" y="3809"/>
                    </a:lnTo>
                    <a:lnTo>
                      <a:pt x="89916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3" name="Google Shape;3483;g2f62218c973_0_804"/>
              <p:cNvSpPr/>
              <p:nvPr/>
            </p:nvSpPr>
            <p:spPr>
              <a:xfrm>
                <a:off x="3739895" y="4248911"/>
                <a:ext cx="83185" cy="104139"/>
              </a:xfrm>
              <a:custGeom>
                <a:rect b="b" l="l" r="r" t="t"/>
                <a:pathLst>
                  <a:path extrusionOk="0" h="104139" w="83185">
                    <a:moveTo>
                      <a:pt x="14477" y="0"/>
                    </a:moveTo>
                    <a:lnTo>
                      <a:pt x="1523" y="37338"/>
                    </a:lnTo>
                    <a:lnTo>
                      <a:pt x="1333" y="60864"/>
                    </a:lnTo>
                    <a:lnTo>
                      <a:pt x="2166" y="72592"/>
                    </a:lnTo>
                    <a:lnTo>
                      <a:pt x="31241" y="103632"/>
                    </a:lnTo>
                    <a:lnTo>
                      <a:pt x="42981" y="101977"/>
                    </a:lnTo>
                    <a:lnTo>
                      <a:pt x="75771" y="70568"/>
                    </a:lnTo>
                    <a:lnTo>
                      <a:pt x="83057" y="38099"/>
                    </a:lnTo>
                    <a:lnTo>
                      <a:pt x="80188" y="28694"/>
                    </a:lnTo>
                    <a:lnTo>
                      <a:pt x="35432" y="9524"/>
                    </a:lnTo>
                    <a:lnTo>
                      <a:pt x="0" y="1524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4" name="Google Shape;3484;g2f62218c973_0_804"/>
              <p:cNvSpPr/>
              <p:nvPr/>
            </p:nvSpPr>
            <p:spPr>
              <a:xfrm>
                <a:off x="3854958" y="4210811"/>
                <a:ext cx="20320" cy="135889"/>
              </a:xfrm>
              <a:custGeom>
                <a:rect b="b" l="l" r="r" t="t"/>
                <a:pathLst>
                  <a:path extrusionOk="0" h="135889" w="20320">
                    <a:moveTo>
                      <a:pt x="0" y="0"/>
                    </a:moveTo>
                    <a:lnTo>
                      <a:pt x="16394" y="41790"/>
                    </a:lnTo>
                    <a:lnTo>
                      <a:pt x="19716" y="90678"/>
                    </a:lnTo>
                    <a:lnTo>
                      <a:pt x="19466" y="107203"/>
                    </a:lnTo>
                    <a:lnTo>
                      <a:pt x="18288" y="123444"/>
                    </a:lnTo>
                    <a:lnTo>
                      <a:pt x="18288" y="124968"/>
                    </a:lnTo>
                    <a:lnTo>
                      <a:pt x="16764" y="134112"/>
                    </a:lnTo>
                    <a:lnTo>
                      <a:pt x="16764" y="13563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5" name="Google Shape;3485;g2f62218c973_0_804"/>
              <p:cNvSpPr/>
              <p:nvPr/>
            </p:nvSpPr>
            <p:spPr>
              <a:xfrm>
                <a:off x="3851147" y="4218574"/>
                <a:ext cx="92075" cy="132714"/>
              </a:xfrm>
              <a:custGeom>
                <a:rect b="b" l="l" r="r" t="t"/>
                <a:pathLst>
                  <a:path extrusionOk="0" h="132714" w="92075">
                    <a:moveTo>
                      <a:pt x="0" y="2143"/>
                    </a:moveTo>
                    <a:lnTo>
                      <a:pt x="12037" y="0"/>
                    </a:lnTo>
                    <a:lnTo>
                      <a:pt x="22002" y="428"/>
                    </a:lnTo>
                    <a:lnTo>
                      <a:pt x="31825" y="3428"/>
                    </a:lnTo>
                    <a:lnTo>
                      <a:pt x="67627" y="25669"/>
                    </a:lnTo>
                    <a:lnTo>
                      <a:pt x="89570" y="57471"/>
                    </a:lnTo>
                    <a:lnTo>
                      <a:pt x="91535" y="67389"/>
                    </a:lnTo>
                    <a:lnTo>
                      <a:pt x="91356" y="77450"/>
                    </a:lnTo>
                    <a:lnTo>
                      <a:pt x="59138" y="113192"/>
                    </a:lnTo>
                    <a:lnTo>
                      <a:pt x="48006" y="120253"/>
                    </a:lnTo>
                    <a:lnTo>
                      <a:pt x="41231" y="124622"/>
                    </a:lnTo>
                    <a:lnTo>
                      <a:pt x="34385" y="128349"/>
                    </a:lnTo>
                    <a:lnTo>
                      <a:pt x="27110" y="131075"/>
                    </a:lnTo>
                    <a:lnTo>
                      <a:pt x="19050" y="132445"/>
                    </a:lnTo>
                    <a:lnTo>
                      <a:pt x="19764" y="127920"/>
                    </a:lnTo>
                    <a:lnTo>
                      <a:pt x="20193" y="125968"/>
                    </a:lnTo>
                    <a:lnTo>
                      <a:pt x="21193" y="123443"/>
                    </a:lnTo>
                    <a:lnTo>
                      <a:pt x="23622" y="117205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486" name="Google Shape;3486;g2f62218c973_0_804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4062209" y="4172699"/>
              <a:ext cx="102895" cy="1569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7" name="Google Shape;3487;g2f62218c973_0_804"/>
            <p:cNvSpPr/>
            <p:nvPr/>
          </p:nvSpPr>
          <p:spPr>
            <a:xfrm>
              <a:off x="3275076" y="4449317"/>
              <a:ext cx="924560" cy="71120"/>
            </a:xfrm>
            <a:custGeom>
              <a:rect b="b" l="l" r="r" t="t"/>
              <a:pathLst>
                <a:path extrusionOk="0" h="71120" w="924560">
                  <a:moveTo>
                    <a:pt x="0" y="64770"/>
                  </a:moveTo>
                  <a:lnTo>
                    <a:pt x="44958" y="66294"/>
                  </a:lnTo>
                  <a:lnTo>
                    <a:pt x="81664" y="68937"/>
                  </a:lnTo>
                  <a:lnTo>
                    <a:pt x="118586" y="70294"/>
                  </a:lnTo>
                  <a:lnTo>
                    <a:pt x="155650" y="70794"/>
                  </a:lnTo>
                  <a:lnTo>
                    <a:pt x="192786" y="70866"/>
                  </a:lnTo>
                  <a:lnTo>
                    <a:pt x="232660" y="70663"/>
                  </a:lnTo>
                  <a:lnTo>
                    <a:pt x="272319" y="69818"/>
                  </a:lnTo>
                  <a:lnTo>
                    <a:pt x="311836" y="67972"/>
                  </a:lnTo>
                  <a:lnTo>
                    <a:pt x="351282" y="64770"/>
                  </a:lnTo>
                  <a:lnTo>
                    <a:pt x="400431" y="59983"/>
                  </a:lnTo>
                  <a:lnTo>
                    <a:pt x="449580" y="55054"/>
                  </a:lnTo>
                  <a:lnTo>
                    <a:pt x="498728" y="50411"/>
                  </a:lnTo>
                  <a:lnTo>
                    <a:pt x="547878" y="46482"/>
                  </a:lnTo>
                  <a:lnTo>
                    <a:pt x="585608" y="43457"/>
                  </a:lnTo>
                  <a:lnTo>
                    <a:pt x="623411" y="41148"/>
                  </a:lnTo>
                  <a:lnTo>
                    <a:pt x="661356" y="39409"/>
                  </a:lnTo>
                  <a:lnTo>
                    <a:pt x="699516" y="38100"/>
                  </a:lnTo>
                  <a:lnTo>
                    <a:pt x="730377" y="37064"/>
                  </a:lnTo>
                  <a:lnTo>
                    <a:pt x="761238" y="36099"/>
                  </a:lnTo>
                  <a:lnTo>
                    <a:pt x="792099" y="34992"/>
                  </a:lnTo>
                  <a:lnTo>
                    <a:pt x="847653" y="31539"/>
                  </a:lnTo>
                  <a:lnTo>
                    <a:pt x="897326" y="26134"/>
                  </a:lnTo>
                  <a:lnTo>
                    <a:pt x="922019" y="22860"/>
                  </a:lnTo>
                  <a:lnTo>
                    <a:pt x="923544" y="22860"/>
                  </a:lnTo>
                  <a:lnTo>
                    <a:pt x="924306" y="23622"/>
                  </a:lnTo>
                  <a:lnTo>
                    <a:pt x="924306" y="22098"/>
                  </a:lnTo>
                  <a:lnTo>
                    <a:pt x="918972" y="20574"/>
                  </a:lnTo>
                  <a:lnTo>
                    <a:pt x="912113" y="19812"/>
                  </a:lnTo>
                  <a:lnTo>
                    <a:pt x="908304" y="15240"/>
                  </a:lnTo>
                  <a:lnTo>
                    <a:pt x="903732" y="8382"/>
                  </a:lnTo>
                  <a:lnTo>
                    <a:pt x="902208" y="6096"/>
                  </a:lnTo>
                  <a:lnTo>
                    <a:pt x="902208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g2f62218c973_0_804"/>
            <p:cNvSpPr/>
            <p:nvPr/>
          </p:nvSpPr>
          <p:spPr>
            <a:xfrm>
              <a:off x="4280915" y="4223765"/>
              <a:ext cx="5079" cy="13970"/>
            </a:xfrm>
            <a:custGeom>
              <a:rect b="b" l="l" r="r" t="t"/>
              <a:pathLst>
                <a:path extrusionOk="0" h="13970" w="5079">
                  <a:moveTo>
                    <a:pt x="4572" y="0"/>
                  </a:moveTo>
                  <a:lnTo>
                    <a:pt x="3048" y="4572"/>
                  </a:lnTo>
                  <a:lnTo>
                    <a:pt x="1524" y="9144"/>
                  </a:lnTo>
                  <a:lnTo>
                    <a:pt x="0" y="13716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89" name="Google Shape;3489;g2f62218c973_0_804"/>
            <p:cNvGrpSpPr/>
            <p:nvPr/>
          </p:nvGrpSpPr>
          <p:grpSpPr>
            <a:xfrm>
              <a:off x="5150440" y="4143756"/>
              <a:ext cx="915433" cy="303402"/>
              <a:chOff x="5150440" y="4143756"/>
              <a:chExt cx="915433" cy="303402"/>
            </a:xfrm>
          </p:grpSpPr>
          <p:pic>
            <p:nvPicPr>
              <p:cNvPr id="3490" name="Google Shape;3490;g2f62218c973_0_804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5150440" y="4200893"/>
                <a:ext cx="122612" cy="2240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91" name="Google Shape;3491;g2f62218c973_0_804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5298173" y="4247375"/>
                <a:ext cx="117373" cy="1806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92" name="Google Shape;3492;g2f62218c973_0_804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5443715" y="4208513"/>
                <a:ext cx="103943" cy="2331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93" name="Google Shape;3493;g2f62218c973_0_804"/>
              <p:cNvSpPr/>
              <p:nvPr/>
            </p:nvSpPr>
            <p:spPr>
              <a:xfrm>
                <a:off x="5584602" y="4155186"/>
                <a:ext cx="27304" cy="189864"/>
              </a:xfrm>
              <a:custGeom>
                <a:rect b="b" l="l" r="r" t="t"/>
                <a:pathLst>
                  <a:path extrusionOk="0" h="189864" w="27304">
                    <a:moveTo>
                      <a:pt x="95" y="0"/>
                    </a:moveTo>
                    <a:lnTo>
                      <a:pt x="11" y="14275"/>
                    </a:lnTo>
                    <a:lnTo>
                      <a:pt x="0" y="28479"/>
                    </a:lnTo>
                    <a:lnTo>
                      <a:pt x="416" y="42541"/>
                    </a:lnTo>
                    <a:lnTo>
                      <a:pt x="6000" y="89535"/>
                    </a:lnTo>
                    <a:lnTo>
                      <a:pt x="13942" y="136398"/>
                    </a:lnTo>
                    <a:lnTo>
                      <a:pt x="22193" y="177546"/>
                    </a:lnTo>
                    <a:lnTo>
                      <a:pt x="22955" y="182118"/>
                    </a:lnTo>
                    <a:lnTo>
                      <a:pt x="25241" y="187452"/>
                    </a:lnTo>
                    <a:lnTo>
                      <a:pt x="26765" y="18973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4" name="Google Shape;3494;g2f62218c973_0_804"/>
              <p:cNvSpPr/>
              <p:nvPr/>
            </p:nvSpPr>
            <p:spPr>
              <a:xfrm>
                <a:off x="5648706" y="4255770"/>
                <a:ext cx="1904" cy="90804"/>
              </a:xfrm>
              <a:custGeom>
                <a:rect b="b" l="l" r="r" t="t"/>
                <a:pathLst>
                  <a:path extrusionOk="0" h="90804" w="1904">
                    <a:moveTo>
                      <a:pt x="1524" y="0"/>
                    </a:moveTo>
                    <a:lnTo>
                      <a:pt x="964" y="13144"/>
                    </a:lnTo>
                    <a:lnTo>
                      <a:pt x="476" y="26288"/>
                    </a:lnTo>
                    <a:lnTo>
                      <a:pt x="130" y="39433"/>
                    </a:lnTo>
                    <a:lnTo>
                      <a:pt x="0" y="52577"/>
                    </a:lnTo>
                    <a:lnTo>
                      <a:pt x="0" y="62174"/>
                    </a:lnTo>
                    <a:lnTo>
                      <a:pt x="0" y="71628"/>
                    </a:lnTo>
                    <a:lnTo>
                      <a:pt x="0" y="81081"/>
                    </a:lnTo>
                    <a:lnTo>
                      <a:pt x="0" y="9067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5" name="Google Shape;3495;g2f62218c973_0_804"/>
              <p:cNvSpPr/>
              <p:nvPr/>
            </p:nvSpPr>
            <p:spPr>
              <a:xfrm>
                <a:off x="5626608" y="4186428"/>
                <a:ext cx="15239" cy="16510"/>
              </a:xfrm>
              <a:custGeom>
                <a:rect b="b" l="l" r="r" t="t"/>
                <a:pathLst>
                  <a:path extrusionOk="0" h="16510" w="15239">
                    <a:moveTo>
                      <a:pt x="0" y="3810"/>
                    </a:moveTo>
                    <a:lnTo>
                      <a:pt x="0" y="12192"/>
                    </a:lnTo>
                    <a:lnTo>
                      <a:pt x="3809" y="16002"/>
                    </a:lnTo>
                    <a:lnTo>
                      <a:pt x="12191" y="16002"/>
                    </a:lnTo>
                    <a:lnTo>
                      <a:pt x="15239" y="12192"/>
                    </a:lnTo>
                    <a:lnTo>
                      <a:pt x="15239" y="7620"/>
                    </a:lnTo>
                    <a:lnTo>
                      <a:pt x="15239" y="3810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6" name="Google Shape;3496;g2f62218c973_0_804"/>
              <p:cNvSpPr/>
              <p:nvPr/>
            </p:nvSpPr>
            <p:spPr>
              <a:xfrm>
                <a:off x="5709570" y="4215657"/>
                <a:ext cx="100964" cy="107950"/>
              </a:xfrm>
              <a:custGeom>
                <a:rect b="b" l="l" r="r" t="t"/>
                <a:pathLst>
                  <a:path extrusionOk="0" h="107950" w="100964">
                    <a:moveTo>
                      <a:pt x="60293" y="10394"/>
                    </a:moveTo>
                    <a:lnTo>
                      <a:pt x="52589" y="5976"/>
                    </a:lnTo>
                    <a:lnTo>
                      <a:pt x="44386" y="1916"/>
                    </a:lnTo>
                    <a:lnTo>
                      <a:pt x="35754" y="0"/>
                    </a:lnTo>
                    <a:lnTo>
                      <a:pt x="26765" y="2012"/>
                    </a:lnTo>
                    <a:lnTo>
                      <a:pt x="3905" y="39350"/>
                    </a:lnTo>
                    <a:lnTo>
                      <a:pt x="0" y="65639"/>
                    </a:lnTo>
                    <a:lnTo>
                      <a:pt x="797" y="79426"/>
                    </a:lnTo>
                    <a:lnTo>
                      <a:pt x="31134" y="107894"/>
                    </a:lnTo>
                    <a:lnTo>
                      <a:pt x="42005" y="107930"/>
                    </a:lnTo>
                    <a:lnTo>
                      <a:pt x="54602" y="106441"/>
                    </a:lnTo>
                    <a:lnTo>
                      <a:pt x="66198" y="102310"/>
                    </a:lnTo>
                    <a:lnTo>
                      <a:pt x="76938" y="96035"/>
                    </a:lnTo>
                    <a:lnTo>
                      <a:pt x="86963" y="88118"/>
                    </a:lnTo>
                    <a:lnTo>
                      <a:pt x="94583" y="79736"/>
                    </a:lnTo>
                    <a:lnTo>
                      <a:pt x="97631" y="77450"/>
                    </a:lnTo>
                    <a:lnTo>
                      <a:pt x="100679" y="7135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7" name="Google Shape;3497;g2f62218c973_0_804"/>
              <p:cNvSpPr/>
              <p:nvPr/>
            </p:nvSpPr>
            <p:spPr>
              <a:xfrm>
                <a:off x="5808940" y="4253484"/>
                <a:ext cx="26670" cy="66675"/>
              </a:xfrm>
              <a:custGeom>
                <a:rect b="b" l="l" r="r" t="t"/>
                <a:pathLst>
                  <a:path extrusionOk="0" h="66675" w="26670">
                    <a:moveTo>
                      <a:pt x="6643" y="0"/>
                    </a:moveTo>
                    <a:lnTo>
                      <a:pt x="2619" y="11834"/>
                    </a:lnTo>
                    <a:lnTo>
                      <a:pt x="166" y="22098"/>
                    </a:lnTo>
                    <a:lnTo>
                      <a:pt x="0" y="32361"/>
                    </a:lnTo>
                    <a:lnTo>
                      <a:pt x="2833" y="44196"/>
                    </a:lnTo>
                    <a:lnTo>
                      <a:pt x="21883" y="66294"/>
                    </a:lnTo>
                    <a:lnTo>
                      <a:pt x="23407" y="66294"/>
                    </a:lnTo>
                    <a:lnTo>
                      <a:pt x="26455" y="6553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8" name="Google Shape;3498;g2f62218c973_0_804"/>
              <p:cNvSpPr/>
              <p:nvPr/>
            </p:nvSpPr>
            <p:spPr>
              <a:xfrm>
                <a:off x="5817108" y="4143756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810"/>
                    </a:moveTo>
                    <a:lnTo>
                      <a:pt x="0" y="12192"/>
                    </a:lnTo>
                    <a:lnTo>
                      <a:pt x="3809" y="15240"/>
                    </a:lnTo>
                    <a:lnTo>
                      <a:pt x="12191" y="15240"/>
                    </a:lnTo>
                    <a:lnTo>
                      <a:pt x="15239" y="12192"/>
                    </a:lnTo>
                    <a:lnTo>
                      <a:pt x="15239" y="7620"/>
                    </a:lnTo>
                    <a:lnTo>
                      <a:pt x="15239" y="3810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9" name="Google Shape;3499;g2f62218c973_0_804"/>
              <p:cNvSpPr/>
              <p:nvPr/>
            </p:nvSpPr>
            <p:spPr>
              <a:xfrm>
                <a:off x="5882032" y="4147566"/>
                <a:ext cx="9525" cy="161289"/>
              </a:xfrm>
              <a:custGeom>
                <a:rect b="b" l="l" r="r" t="t"/>
                <a:pathLst>
                  <a:path extrusionOk="0" h="161289" w="9525">
                    <a:moveTo>
                      <a:pt x="1369" y="0"/>
                    </a:moveTo>
                    <a:lnTo>
                      <a:pt x="1500" y="13025"/>
                    </a:lnTo>
                    <a:lnTo>
                      <a:pt x="1845" y="25908"/>
                    </a:lnTo>
                    <a:lnTo>
                      <a:pt x="2333" y="38790"/>
                    </a:lnTo>
                    <a:lnTo>
                      <a:pt x="2893" y="51816"/>
                    </a:lnTo>
                    <a:lnTo>
                      <a:pt x="1833" y="77116"/>
                    </a:lnTo>
                    <a:lnTo>
                      <a:pt x="130" y="103917"/>
                    </a:lnTo>
                    <a:lnTo>
                      <a:pt x="0" y="130575"/>
                    </a:lnTo>
                    <a:lnTo>
                      <a:pt x="3655" y="155448"/>
                    </a:lnTo>
                    <a:lnTo>
                      <a:pt x="5941" y="159258"/>
                    </a:lnTo>
                    <a:lnTo>
                      <a:pt x="5941" y="160782"/>
                    </a:lnTo>
                    <a:lnTo>
                      <a:pt x="8989" y="16078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0" name="Google Shape;3500;g2f62218c973_0_804"/>
              <p:cNvSpPr/>
              <p:nvPr/>
            </p:nvSpPr>
            <p:spPr>
              <a:xfrm>
                <a:off x="5862066" y="4230624"/>
                <a:ext cx="59054" cy="8889"/>
              </a:xfrm>
              <a:custGeom>
                <a:rect b="b" l="l" r="r" t="t"/>
                <a:pathLst>
                  <a:path extrusionOk="0" h="8889" w="59054">
                    <a:moveTo>
                      <a:pt x="0" y="7620"/>
                    </a:moveTo>
                    <a:lnTo>
                      <a:pt x="13430" y="8524"/>
                    </a:lnTo>
                    <a:lnTo>
                      <a:pt x="25717" y="8572"/>
                    </a:lnTo>
                    <a:lnTo>
                      <a:pt x="37719" y="7191"/>
                    </a:lnTo>
                    <a:lnTo>
                      <a:pt x="50292" y="3810"/>
                    </a:lnTo>
                    <a:lnTo>
                      <a:pt x="53340" y="2286"/>
                    </a:lnTo>
                    <a:lnTo>
                      <a:pt x="56388" y="1524"/>
                    </a:lnTo>
                    <a:lnTo>
                      <a:pt x="58674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1" name="Google Shape;3501;g2f62218c973_0_804"/>
              <p:cNvSpPr/>
              <p:nvPr/>
            </p:nvSpPr>
            <p:spPr>
              <a:xfrm>
                <a:off x="5938706" y="4156710"/>
                <a:ext cx="19050" cy="147320"/>
              </a:xfrm>
              <a:custGeom>
                <a:rect b="b" l="l" r="r" t="t"/>
                <a:pathLst>
                  <a:path extrusionOk="0" h="147320" w="19050">
                    <a:moveTo>
                      <a:pt x="321" y="0"/>
                    </a:moveTo>
                    <a:lnTo>
                      <a:pt x="214" y="10858"/>
                    </a:lnTo>
                    <a:lnTo>
                      <a:pt x="35" y="21717"/>
                    </a:lnTo>
                    <a:lnTo>
                      <a:pt x="0" y="32575"/>
                    </a:lnTo>
                    <a:lnTo>
                      <a:pt x="321" y="43434"/>
                    </a:lnTo>
                    <a:lnTo>
                      <a:pt x="1119" y="57150"/>
                    </a:lnTo>
                    <a:lnTo>
                      <a:pt x="2131" y="70866"/>
                    </a:lnTo>
                    <a:lnTo>
                      <a:pt x="3000" y="84582"/>
                    </a:lnTo>
                    <a:lnTo>
                      <a:pt x="3369" y="98298"/>
                    </a:lnTo>
                    <a:lnTo>
                      <a:pt x="3119" y="108823"/>
                    </a:lnTo>
                    <a:lnTo>
                      <a:pt x="3083" y="120205"/>
                    </a:lnTo>
                    <a:lnTo>
                      <a:pt x="4333" y="131302"/>
                    </a:lnTo>
                    <a:lnTo>
                      <a:pt x="7941" y="140970"/>
                    </a:lnTo>
                    <a:lnTo>
                      <a:pt x="12513" y="145542"/>
                    </a:lnTo>
                    <a:lnTo>
                      <a:pt x="14037" y="147066"/>
                    </a:lnTo>
                    <a:lnTo>
                      <a:pt x="18609" y="14554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2" name="Google Shape;3502;g2f62218c973_0_804"/>
              <p:cNvSpPr/>
              <p:nvPr/>
            </p:nvSpPr>
            <p:spPr>
              <a:xfrm>
                <a:off x="5982688" y="4219194"/>
                <a:ext cx="83185" cy="227964"/>
              </a:xfrm>
              <a:custGeom>
                <a:rect b="b" l="l" r="r" t="t"/>
                <a:pathLst>
                  <a:path extrusionOk="0" h="227964" w="83185">
                    <a:moveTo>
                      <a:pt x="7393" y="17525"/>
                    </a:moveTo>
                    <a:lnTo>
                      <a:pt x="3500" y="26205"/>
                    </a:lnTo>
                    <a:lnTo>
                      <a:pt x="250" y="34956"/>
                    </a:lnTo>
                    <a:lnTo>
                      <a:pt x="0" y="43564"/>
                    </a:lnTo>
                    <a:lnTo>
                      <a:pt x="5107" y="51815"/>
                    </a:lnTo>
                    <a:lnTo>
                      <a:pt x="10906" y="55542"/>
                    </a:lnTo>
                    <a:lnTo>
                      <a:pt x="18347" y="57626"/>
                    </a:lnTo>
                    <a:lnTo>
                      <a:pt x="26217" y="58138"/>
                    </a:lnTo>
                    <a:lnTo>
                      <a:pt x="33301" y="57149"/>
                    </a:lnTo>
                    <a:lnTo>
                      <a:pt x="61340" y="29027"/>
                    </a:lnTo>
                    <a:lnTo>
                      <a:pt x="65305" y="6095"/>
                    </a:lnTo>
                    <a:lnTo>
                      <a:pt x="65305" y="2285"/>
                    </a:lnTo>
                    <a:lnTo>
                      <a:pt x="64543" y="2285"/>
                    </a:lnTo>
                    <a:lnTo>
                      <a:pt x="66067" y="0"/>
                    </a:lnTo>
                    <a:lnTo>
                      <a:pt x="66186" y="38861"/>
                    </a:lnTo>
                    <a:lnTo>
                      <a:pt x="66448" y="77723"/>
                    </a:lnTo>
                    <a:lnTo>
                      <a:pt x="66710" y="116585"/>
                    </a:lnTo>
                    <a:lnTo>
                      <a:pt x="66829" y="155447"/>
                    </a:lnTo>
                    <a:lnTo>
                      <a:pt x="66913" y="170759"/>
                    </a:lnTo>
                    <a:lnTo>
                      <a:pt x="66353" y="186499"/>
                    </a:lnTo>
                    <a:lnTo>
                      <a:pt x="47494" y="226123"/>
                    </a:lnTo>
                    <a:lnTo>
                      <a:pt x="40124" y="227337"/>
                    </a:lnTo>
                    <a:lnTo>
                      <a:pt x="32539" y="225551"/>
                    </a:lnTo>
                    <a:lnTo>
                      <a:pt x="22919" y="218348"/>
                    </a:lnTo>
                    <a:lnTo>
                      <a:pt x="16728" y="207359"/>
                    </a:lnTo>
                    <a:lnTo>
                      <a:pt x="13680" y="194798"/>
                    </a:lnTo>
                    <a:lnTo>
                      <a:pt x="13489" y="182879"/>
                    </a:lnTo>
                    <a:lnTo>
                      <a:pt x="16192" y="170402"/>
                    </a:lnTo>
                    <a:lnTo>
                      <a:pt x="47363" y="124170"/>
                    </a:lnTo>
                    <a:lnTo>
                      <a:pt x="59495" y="110013"/>
                    </a:lnTo>
                    <a:lnTo>
                      <a:pt x="71485" y="95714"/>
                    </a:lnTo>
                    <a:lnTo>
                      <a:pt x="82831" y="80771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3" name="Google Shape;3503;g2f62218c973_0_804"/>
            <p:cNvGrpSpPr/>
            <p:nvPr/>
          </p:nvGrpSpPr>
          <p:grpSpPr>
            <a:xfrm>
              <a:off x="6470891" y="4043921"/>
              <a:ext cx="854989" cy="253771"/>
              <a:chOff x="6470891" y="4043921"/>
              <a:chExt cx="854989" cy="253771"/>
            </a:xfrm>
          </p:grpSpPr>
          <p:pic>
            <p:nvPicPr>
              <p:cNvPr id="3504" name="Google Shape;3504;g2f62218c973_0_804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6470891" y="4139933"/>
                <a:ext cx="262308" cy="1577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05" name="Google Shape;3505;g2f62218c973_0_804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6764261" y="4088879"/>
                <a:ext cx="119659" cy="1724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06" name="Google Shape;3506;g2f62218c973_0_804"/>
              <p:cNvSpPr/>
              <p:nvPr/>
            </p:nvSpPr>
            <p:spPr>
              <a:xfrm>
                <a:off x="6851142" y="4145280"/>
                <a:ext cx="287020" cy="96520"/>
              </a:xfrm>
              <a:custGeom>
                <a:rect b="b" l="l" r="r" t="t"/>
                <a:pathLst>
                  <a:path extrusionOk="0" h="96520" w="287020">
                    <a:moveTo>
                      <a:pt x="0" y="16001"/>
                    </a:moveTo>
                    <a:lnTo>
                      <a:pt x="10620" y="16502"/>
                    </a:lnTo>
                    <a:lnTo>
                      <a:pt x="20955" y="16573"/>
                    </a:lnTo>
                    <a:lnTo>
                      <a:pt x="31289" y="15787"/>
                    </a:lnTo>
                    <a:lnTo>
                      <a:pt x="67056" y="3809"/>
                    </a:lnTo>
                    <a:lnTo>
                      <a:pt x="67056" y="2285"/>
                    </a:lnTo>
                    <a:lnTo>
                      <a:pt x="69342" y="2285"/>
                    </a:lnTo>
                    <a:lnTo>
                      <a:pt x="74676" y="2285"/>
                    </a:lnTo>
                    <a:lnTo>
                      <a:pt x="80010" y="8381"/>
                    </a:lnTo>
                    <a:lnTo>
                      <a:pt x="83058" y="11429"/>
                    </a:lnTo>
                    <a:lnTo>
                      <a:pt x="114990" y="50863"/>
                    </a:lnTo>
                    <a:lnTo>
                      <a:pt x="115062" y="91439"/>
                    </a:lnTo>
                    <a:lnTo>
                      <a:pt x="107442" y="96011"/>
                    </a:lnTo>
                    <a:lnTo>
                      <a:pt x="105156" y="84581"/>
                    </a:lnTo>
                    <a:lnTo>
                      <a:pt x="105679" y="43993"/>
                    </a:lnTo>
                    <a:lnTo>
                      <a:pt x="126444" y="9405"/>
                    </a:lnTo>
                    <a:lnTo>
                      <a:pt x="150114" y="0"/>
                    </a:lnTo>
                    <a:lnTo>
                      <a:pt x="153162" y="2285"/>
                    </a:lnTo>
                    <a:lnTo>
                      <a:pt x="157329" y="7858"/>
                    </a:lnTo>
                    <a:lnTo>
                      <a:pt x="159067" y="15430"/>
                    </a:lnTo>
                    <a:lnTo>
                      <a:pt x="159377" y="23288"/>
                    </a:lnTo>
                    <a:lnTo>
                      <a:pt x="159258" y="29717"/>
                    </a:lnTo>
                    <a:lnTo>
                      <a:pt x="159019" y="41017"/>
                    </a:lnTo>
                    <a:lnTo>
                      <a:pt x="159067" y="52673"/>
                    </a:lnTo>
                    <a:lnTo>
                      <a:pt x="182272" y="80450"/>
                    </a:lnTo>
                    <a:lnTo>
                      <a:pt x="188214" y="79247"/>
                    </a:lnTo>
                    <a:lnTo>
                      <a:pt x="220979" y="51815"/>
                    </a:lnTo>
                    <a:lnTo>
                      <a:pt x="235458" y="16001"/>
                    </a:lnTo>
                    <a:lnTo>
                      <a:pt x="235458" y="13715"/>
                    </a:lnTo>
                    <a:lnTo>
                      <a:pt x="235458" y="9143"/>
                    </a:lnTo>
                    <a:lnTo>
                      <a:pt x="227921" y="46779"/>
                    </a:lnTo>
                    <a:lnTo>
                      <a:pt x="227742" y="56102"/>
                    </a:lnTo>
                    <a:lnTo>
                      <a:pt x="229135" y="64996"/>
                    </a:lnTo>
                    <a:lnTo>
                      <a:pt x="233172" y="72389"/>
                    </a:lnTo>
                    <a:lnTo>
                      <a:pt x="240125" y="77212"/>
                    </a:lnTo>
                    <a:lnTo>
                      <a:pt x="248793" y="79533"/>
                    </a:lnTo>
                    <a:lnTo>
                      <a:pt x="258032" y="79998"/>
                    </a:lnTo>
                    <a:lnTo>
                      <a:pt x="266700" y="79247"/>
                    </a:lnTo>
                    <a:lnTo>
                      <a:pt x="277368" y="76961"/>
                    </a:lnTo>
                    <a:lnTo>
                      <a:pt x="281178" y="76961"/>
                    </a:lnTo>
                    <a:lnTo>
                      <a:pt x="286512" y="71627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07" name="Google Shape;3507;g2f62218c973_0_804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7154786" y="4043921"/>
                <a:ext cx="171094" cy="1653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508" name="Google Shape;3508;g2f62218c973_0_804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7669898" y="4083247"/>
              <a:ext cx="162712" cy="13049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09" name="Google Shape;3509;g2f62218c973_0_804"/>
            <p:cNvGrpSpPr/>
            <p:nvPr/>
          </p:nvGrpSpPr>
          <p:grpSpPr>
            <a:xfrm>
              <a:off x="8140813" y="3978401"/>
              <a:ext cx="119183" cy="330200"/>
              <a:chOff x="8140813" y="3978401"/>
              <a:chExt cx="119183" cy="330200"/>
            </a:xfrm>
          </p:grpSpPr>
          <p:pic>
            <p:nvPicPr>
              <p:cNvPr id="3510" name="Google Shape;3510;g2f62218c973_0_804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8140813" y="4025811"/>
                <a:ext cx="119183" cy="1642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11" name="Google Shape;3511;g2f62218c973_0_804"/>
              <p:cNvSpPr/>
              <p:nvPr/>
            </p:nvSpPr>
            <p:spPr>
              <a:xfrm>
                <a:off x="8170163" y="3978401"/>
                <a:ext cx="50800" cy="330200"/>
              </a:xfrm>
              <a:custGeom>
                <a:rect b="b" l="l" r="r" t="t"/>
                <a:pathLst>
                  <a:path extrusionOk="0" h="330200" w="50800">
                    <a:moveTo>
                      <a:pt x="50292" y="0"/>
                    </a:moveTo>
                    <a:lnTo>
                      <a:pt x="40290" y="37909"/>
                    </a:lnTo>
                    <a:lnTo>
                      <a:pt x="32004" y="76962"/>
                    </a:lnTo>
                    <a:lnTo>
                      <a:pt x="23681" y="119967"/>
                    </a:lnTo>
                    <a:lnTo>
                      <a:pt x="16859" y="163258"/>
                    </a:lnTo>
                    <a:lnTo>
                      <a:pt x="11322" y="206835"/>
                    </a:lnTo>
                    <a:lnTo>
                      <a:pt x="6858" y="250697"/>
                    </a:lnTo>
                    <a:lnTo>
                      <a:pt x="3429" y="299346"/>
                    </a:lnTo>
                    <a:lnTo>
                      <a:pt x="2286" y="315468"/>
                    </a:lnTo>
                    <a:lnTo>
                      <a:pt x="1524" y="320802"/>
                    </a:lnTo>
                    <a:lnTo>
                      <a:pt x="762" y="324612"/>
                    </a:lnTo>
                    <a:lnTo>
                      <a:pt x="0" y="329946"/>
                    </a:lnTo>
                    <a:lnTo>
                      <a:pt x="166" y="318992"/>
                    </a:lnTo>
                    <a:lnTo>
                      <a:pt x="762" y="308610"/>
                    </a:lnTo>
                    <a:lnTo>
                      <a:pt x="1928" y="298227"/>
                    </a:lnTo>
                    <a:lnTo>
                      <a:pt x="3810" y="28727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2" name="Google Shape;3512;g2f62218c973_0_804"/>
            <p:cNvGrpSpPr/>
            <p:nvPr/>
          </p:nvGrpSpPr>
          <p:grpSpPr>
            <a:xfrm>
              <a:off x="8526100" y="3946398"/>
              <a:ext cx="383787" cy="292100"/>
              <a:chOff x="8526100" y="3946398"/>
              <a:chExt cx="383787" cy="292100"/>
            </a:xfrm>
          </p:grpSpPr>
          <p:pic>
            <p:nvPicPr>
              <p:cNvPr id="3513" name="Google Shape;3513;g2f62218c973_0_804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8526100" y="4012774"/>
                <a:ext cx="284156" cy="1271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14" name="Google Shape;3514;g2f62218c973_0_804"/>
              <p:cNvSpPr/>
              <p:nvPr/>
            </p:nvSpPr>
            <p:spPr>
              <a:xfrm>
                <a:off x="8798051" y="3946398"/>
                <a:ext cx="16509" cy="292100"/>
              </a:xfrm>
              <a:custGeom>
                <a:rect b="b" l="l" r="r" t="t"/>
                <a:pathLst>
                  <a:path extrusionOk="0" h="292100" w="16509">
                    <a:moveTo>
                      <a:pt x="16001" y="0"/>
                    </a:moveTo>
                    <a:lnTo>
                      <a:pt x="14239" y="16585"/>
                    </a:lnTo>
                    <a:lnTo>
                      <a:pt x="13334" y="33242"/>
                    </a:lnTo>
                    <a:lnTo>
                      <a:pt x="13001" y="50041"/>
                    </a:lnTo>
                    <a:lnTo>
                      <a:pt x="12953" y="67056"/>
                    </a:lnTo>
                    <a:lnTo>
                      <a:pt x="13073" y="100203"/>
                    </a:lnTo>
                    <a:lnTo>
                      <a:pt x="13334" y="133350"/>
                    </a:lnTo>
                    <a:lnTo>
                      <a:pt x="13596" y="166497"/>
                    </a:lnTo>
                    <a:lnTo>
                      <a:pt x="13715" y="199644"/>
                    </a:lnTo>
                    <a:lnTo>
                      <a:pt x="13656" y="216919"/>
                    </a:lnTo>
                    <a:lnTo>
                      <a:pt x="13239" y="234410"/>
                    </a:lnTo>
                    <a:lnTo>
                      <a:pt x="12108" y="252043"/>
                    </a:lnTo>
                    <a:lnTo>
                      <a:pt x="9905" y="269748"/>
                    </a:lnTo>
                    <a:lnTo>
                      <a:pt x="9143" y="277368"/>
                    </a:lnTo>
                    <a:lnTo>
                      <a:pt x="8381" y="288798"/>
                    </a:lnTo>
                    <a:lnTo>
                      <a:pt x="0" y="29184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15" name="Google Shape;3515;g2f62218c973_0_804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8797277" y="4038587"/>
                <a:ext cx="112610" cy="716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16" name="Google Shape;3516;g2f62218c973_0_804"/>
            <p:cNvSpPr/>
            <p:nvPr/>
          </p:nvSpPr>
          <p:spPr>
            <a:xfrm>
              <a:off x="5256669" y="4717065"/>
              <a:ext cx="137795" cy="372745"/>
            </a:xfrm>
            <a:custGeom>
              <a:rect b="b" l="l" r="r" t="t"/>
              <a:pathLst>
                <a:path extrusionOk="0" h="372745" w="137795">
                  <a:moveTo>
                    <a:pt x="137529" y="4286"/>
                  </a:moveTo>
                  <a:lnTo>
                    <a:pt x="123313" y="1250"/>
                  </a:lnTo>
                  <a:lnTo>
                    <a:pt x="111240" y="0"/>
                  </a:lnTo>
                  <a:lnTo>
                    <a:pt x="99167" y="321"/>
                  </a:lnTo>
                  <a:lnTo>
                    <a:pt x="57900" y="5619"/>
                  </a:lnTo>
                  <a:lnTo>
                    <a:pt x="14751" y="14478"/>
                  </a:lnTo>
                  <a:lnTo>
                    <a:pt x="0" y="34956"/>
                  </a:lnTo>
                  <a:lnTo>
                    <a:pt x="273" y="46196"/>
                  </a:lnTo>
                  <a:lnTo>
                    <a:pt x="2119" y="57435"/>
                  </a:lnTo>
                  <a:lnTo>
                    <a:pt x="4179" y="67532"/>
                  </a:lnTo>
                  <a:lnTo>
                    <a:pt x="8965" y="89820"/>
                  </a:lnTo>
                  <a:lnTo>
                    <a:pt x="13894" y="112109"/>
                  </a:lnTo>
                  <a:lnTo>
                    <a:pt x="18538" y="134397"/>
                  </a:lnTo>
                  <a:lnTo>
                    <a:pt x="26622" y="180820"/>
                  </a:lnTo>
                  <a:lnTo>
                    <a:pt x="32646" y="229659"/>
                  </a:lnTo>
                  <a:lnTo>
                    <a:pt x="35694" y="273653"/>
                  </a:lnTo>
                  <a:lnTo>
                    <a:pt x="36659" y="293084"/>
                  </a:lnTo>
                  <a:lnTo>
                    <a:pt x="37766" y="312515"/>
                  </a:lnTo>
                  <a:lnTo>
                    <a:pt x="39231" y="331946"/>
                  </a:lnTo>
                  <a:lnTo>
                    <a:pt x="39754" y="340435"/>
                  </a:lnTo>
                  <a:lnTo>
                    <a:pt x="40564" y="350139"/>
                  </a:lnTo>
                  <a:lnTo>
                    <a:pt x="42231" y="359699"/>
                  </a:lnTo>
                  <a:lnTo>
                    <a:pt x="45327" y="367760"/>
                  </a:lnTo>
                  <a:lnTo>
                    <a:pt x="47613" y="372332"/>
                  </a:lnTo>
                  <a:lnTo>
                    <a:pt x="58281" y="370808"/>
                  </a:lnTo>
                  <a:lnTo>
                    <a:pt x="62091" y="369284"/>
                  </a:lnTo>
                  <a:lnTo>
                    <a:pt x="73163" y="365890"/>
                  </a:lnTo>
                  <a:lnTo>
                    <a:pt x="83808" y="362712"/>
                  </a:lnTo>
                  <a:lnTo>
                    <a:pt x="94452" y="359961"/>
                  </a:lnTo>
                  <a:lnTo>
                    <a:pt x="105525" y="357854"/>
                  </a:lnTo>
                  <a:lnTo>
                    <a:pt x="112823" y="357378"/>
                  </a:lnTo>
                  <a:lnTo>
                    <a:pt x="119907" y="356901"/>
                  </a:lnTo>
                  <a:lnTo>
                    <a:pt x="126849" y="356139"/>
                  </a:lnTo>
                  <a:lnTo>
                    <a:pt x="133719" y="354806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17" name="Google Shape;3517;g2f62218c973_0_804"/>
            <p:cNvGrpSpPr/>
            <p:nvPr/>
          </p:nvGrpSpPr>
          <p:grpSpPr>
            <a:xfrm>
              <a:off x="5497817" y="4799825"/>
              <a:ext cx="486181" cy="241579"/>
              <a:chOff x="5497817" y="4799825"/>
              <a:chExt cx="486181" cy="241579"/>
            </a:xfrm>
          </p:grpSpPr>
          <p:pic>
            <p:nvPicPr>
              <p:cNvPr id="3518" name="Google Shape;3518;g2f62218c973_0_804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5497817" y="4863833"/>
                <a:ext cx="171189" cy="1303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19" name="Google Shape;3519;g2f62218c973_0_804"/>
              <p:cNvSpPr/>
              <p:nvPr/>
            </p:nvSpPr>
            <p:spPr>
              <a:xfrm>
                <a:off x="5698997" y="4865369"/>
                <a:ext cx="3175" cy="83820"/>
              </a:xfrm>
              <a:custGeom>
                <a:rect b="b" l="l" r="r" t="t"/>
                <a:pathLst>
                  <a:path extrusionOk="0" h="83820" w="3175">
                    <a:moveTo>
                      <a:pt x="0" y="0"/>
                    </a:moveTo>
                    <a:lnTo>
                      <a:pt x="130" y="10167"/>
                    </a:lnTo>
                    <a:lnTo>
                      <a:pt x="476" y="20193"/>
                    </a:lnTo>
                    <a:lnTo>
                      <a:pt x="964" y="30218"/>
                    </a:lnTo>
                    <a:lnTo>
                      <a:pt x="1524" y="40386"/>
                    </a:lnTo>
                    <a:lnTo>
                      <a:pt x="1976" y="48958"/>
                    </a:lnTo>
                    <a:lnTo>
                      <a:pt x="2286" y="57530"/>
                    </a:lnTo>
                    <a:lnTo>
                      <a:pt x="2595" y="66103"/>
                    </a:lnTo>
                    <a:lnTo>
                      <a:pt x="3048" y="74676"/>
                    </a:lnTo>
                    <a:lnTo>
                      <a:pt x="3048" y="80010"/>
                    </a:lnTo>
                    <a:lnTo>
                      <a:pt x="3048" y="80772"/>
                    </a:lnTo>
                    <a:lnTo>
                      <a:pt x="3048" y="83820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0" name="Google Shape;3520;g2f62218c973_0_804"/>
              <p:cNvSpPr/>
              <p:nvPr/>
            </p:nvSpPr>
            <p:spPr>
              <a:xfrm>
                <a:off x="5670803" y="4809743"/>
                <a:ext cx="12700" cy="9525"/>
              </a:xfrm>
              <a:custGeom>
                <a:rect b="b" l="l" r="r" t="t"/>
                <a:pathLst>
                  <a:path extrusionOk="0" h="9525" w="12700">
                    <a:moveTo>
                      <a:pt x="0" y="0"/>
                    </a:moveTo>
                    <a:lnTo>
                      <a:pt x="3810" y="3047"/>
                    </a:lnTo>
                    <a:lnTo>
                      <a:pt x="7620" y="6095"/>
                    </a:lnTo>
                    <a:lnTo>
                      <a:pt x="12192" y="9143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21" name="Google Shape;3521;g2f62218c973_0_804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5732370" y="4799825"/>
                <a:ext cx="251628" cy="2415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522" name="Google Shape;3522;g2f62218c973_0_804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6271914" y="4755629"/>
              <a:ext cx="176142" cy="169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3" name="Google Shape;3523;g2f62218c973_0_804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6783978" y="4703813"/>
              <a:ext cx="407028" cy="20195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24" name="Google Shape;3524;g2f62218c973_0_804"/>
            <p:cNvGrpSpPr/>
            <p:nvPr/>
          </p:nvGrpSpPr>
          <p:grpSpPr>
            <a:xfrm>
              <a:off x="7559026" y="4664189"/>
              <a:ext cx="440509" cy="175821"/>
              <a:chOff x="7559026" y="4664189"/>
              <a:chExt cx="440509" cy="175821"/>
            </a:xfrm>
          </p:grpSpPr>
          <p:pic>
            <p:nvPicPr>
              <p:cNvPr id="3525" name="Google Shape;3525;g2f62218c973_0_804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7559026" y="4664189"/>
                <a:ext cx="172046" cy="1758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26" name="Google Shape;3526;g2f62218c973_0_804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7760956" y="4690859"/>
                <a:ext cx="238579" cy="1188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27" name="Google Shape;3527;g2f62218c973_0_804"/>
            <p:cNvGrpSpPr/>
            <p:nvPr/>
          </p:nvGrpSpPr>
          <p:grpSpPr>
            <a:xfrm>
              <a:off x="8045183" y="4494275"/>
              <a:ext cx="633742" cy="336550"/>
              <a:chOff x="8045183" y="4494275"/>
              <a:chExt cx="633742" cy="336550"/>
            </a:xfrm>
          </p:grpSpPr>
          <p:pic>
            <p:nvPicPr>
              <p:cNvPr id="3528" name="Google Shape;3528;g2f62218c973_0_804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8045183" y="4631423"/>
                <a:ext cx="126326" cy="1539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29" name="Google Shape;3529;g2f62218c973_0_804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8201691" y="4685108"/>
                <a:ext cx="119528" cy="956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30" name="Google Shape;3530;g2f62218c973_0_804"/>
              <p:cNvPicPr preferRelativeResize="0"/>
              <p:nvPr/>
            </p:nvPicPr>
            <p:blipFill rotWithShape="1">
              <a:blip r:embed="rId53">
                <a:alphaModFix/>
              </a:blip>
              <a:srcRect b="0" l="0" r="0" t="0"/>
              <a:stretch/>
            </p:blipFill>
            <p:spPr>
              <a:xfrm>
                <a:off x="8346935" y="4640376"/>
                <a:ext cx="189001" cy="1256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31" name="Google Shape;3531;g2f62218c973_0_804"/>
              <p:cNvSpPr/>
              <p:nvPr/>
            </p:nvSpPr>
            <p:spPr>
              <a:xfrm>
                <a:off x="8502396" y="4494275"/>
                <a:ext cx="176529" cy="336550"/>
              </a:xfrm>
              <a:custGeom>
                <a:rect b="b" l="l" r="r" t="t"/>
                <a:pathLst>
                  <a:path extrusionOk="0" h="336550" w="176529">
                    <a:moveTo>
                      <a:pt x="54101" y="27431"/>
                    </a:moveTo>
                    <a:lnTo>
                      <a:pt x="91606" y="10715"/>
                    </a:lnTo>
                    <a:lnTo>
                      <a:pt x="131444" y="3524"/>
                    </a:lnTo>
                    <a:lnTo>
                      <a:pt x="156971" y="2285"/>
                    </a:lnTo>
                    <a:lnTo>
                      <a:pt x="165353" y="2285"/>
                    </a:lnTo>
                    <a:lnTo>
                      <a:pt x="172211" y="0"/>
                    </a:lnTo>
                    <a:lnTo>
                      <a:pt x="173735" y="10667"/>
                    </a:lnTo>
                    <a:lnTo>
                      <a:pt x="173926" y="21514"/>
                    </a:lnTo>
                    <a:lnTo>
                      <a:pt x="171830" y="32289"/>
                    </a:lnTo>
                    <a:lnTo>
                      <a:pt x="168592" y="42922"/>
                    </a:lnTo>
                    <a:lnTo>
                      <a:pt x="165353" y="53339"/>
                    </a:lnTo>
                    <a:lnTo>
                      <a:pt x="161222" y="71961"/>
                    </a:lnTo>
                    <a:lnTo>
                      <a:pt x="158019" y="90296"/>
                    </a:lnTo>
                    <a:lnTo>
                      <a:pt x="155817" y="108632"/>
                    </a:lnTo>
                    <a:lnTo>
                      <a:pt x="154685" y="127253"/>
                    </a:lnTo>
                    <a:lnTo>
                      <a:pt x="154435" y="146565"/>
                    </a:lnTo>
                    <a:lnTo>
                      <a:pt x="154971" y="165734"/>
                    </a:lnTo>
                    <a:lnTo>
                      <a:pt x="159257" y="204215"/>
                    </a:lnTo>
                    <a:lnTo>
                      <a:pt x="169116" y="249864"/>
                    </a:lnTo>
                    <a:lnTo>
                      <a:pt x="172211" y="265175"/>
                    </a:lnTo>
                    <a:lnTo>
                      <a:pt x="174093" y="276046"/>
                    </a:lnTo>
                    <a:lnTo>
                      <a:pt x="175259" y="286988"/>
                    </a:lnTo>
                    <a:lnTo>
                      <a:pt x="175855" y="298072"/>
                    </a:lnTo>
                    <a:lnTo>
                      <a:pt x="176021" y="309371"/>
                    </a:lnTo>
                    <a:lnTo>
                      <a:pt x="176021" y="316991"/>
                    </a:lnTo>
                    <a:lnTo>
                      <a:pt x="176021" y="325373"/>
                    </a:lnTo>
                    <a:lnTo>
                      <a:pt x="171449" y="331470"/>
                    </a:lnTo>
                    <a:lnTo>
                      <a:pt x="167639" y="336041"/>
                    </a:lnTo>
                    <a:lnTo>
                      <a:pt x="160781" y="336041"/>
                    </a:lnTo>
                    <a:lnTo>
                      <a:pt x="155447" y="336041"/>
                    </a:lnTo>
                    <a:lnTo>
                      <a:pt x="144137" y="336351"/>
                    </a:lnTo>
                    <a:lnTo>
                      <a:pt x="132968" y="336232"/>
                    </a:lnTo>
                    <a:lnTo>
                      <a:pt x="121800" y="335827"/>
                    </a:lnTo>
                    <a:lnTo>
                      <a:pt x="110489" y="335279"/>
                    </a:lnTo>
                    <a:lnTo>
                      <a:pt x="96071" y="334267"/>
                    </a:lnTo>
                    <a:lnTo>
                      <a:pt x="81438" y="333470"/>
                    </a:lnTo>
                    <a:lnTo>
                      <a:pt x="66663" y="332815"/>
                    </a:lnTo>
                    <a:lnTo>
                      <a:pt x="51815" y="332231"/>
                    </a:lnTo>
                    <a:lnTo>
                      <a:pt x="40505" y="332362"/>
                    </a:lnTo>
                    <a:lnTo>
                      <a:pt x="29336" y="332708"/>
                    </a:lnTo>
                    <a:lnTo>
                      <a:pt x="18168" y="333196"/>
                    </a:lnTo>
                    <a:lnTo>
                      <a:pt x="6857" y="333755"/>
                    </a:lnTo>
                    <a:lnTo>
                      <a:pt x="4571" y="333755"/>
                    </a:lnTo>
                    <a:lnTo>
                      <a:pt x="2285" y="333755"/>
                    </a:lnTo>
                    <a:lnTo>
                      <a:pt x="0" y="333755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35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6" name="Google Shape;3536;g2f62218c973_0_914"/>
          <p:cNvGrpSpPr/>
          <p:nvPr/>
        </p:nvGrpSpPr>
        <p:grpSpPr>
          <a:xfrm>
            <a:off x="533387" y="884283"/>
            <a:ext cx="1463995" cy="492842"/>
            <a:chOff x="3138665" y="2042909"/>
            <a:chExt cx="1099591" cy="366153"/>
          </a:xfrm>
        </p:grpSpPr>
        <p:sp>
          <p:nvSpPr>
            <p:cNvPr id="3537" name="Google Shape;3537;g2f62218c973_0_914"/>
            <p:cNvSpPr/>
            <p:nvPr/>
          </p:nvSpPr>
          <p:spPr>
            <a:xfrm>
              <a:off x="3253740" y="2304287"/>
              <a:ext cx="927100" cy="104775"/>
            </a:xfrm>
            <a:custGeom>
              <a:rect b="b" l="l" r="r" t="t"/>
              <a:pathLst>
                <a:path extrusionOk="0" h="104775" w="927100">
                  <a:moveTo>
                    <a:pt x="0" y="104394"/>
                  </a:moveTo>
                  <a:lnTo>
                    <a:pt x="41040" y="92178"/>
                  </a:lnTo>
                  <a:lnTo>
                    <a:pt x="100202" y="87058"/>
                  </a:lnTo>
                  <a:lnTo>
                    <a:pt x="144018" y="84582"/>
                  </a:lnTo>
                  <a:lnTo>
                    <a:pt x="177855" y="81605"/>
                  </a:lnTo>
                  <a:lnTo>
                    <a:pt x="211836" y="78486"/>
                  </a:lnTo>
                  <a:lnTo>
                    <a:pt x="245816" y="75366"/>
                  </a:lnTo>
                  <a:lnTo>
                    <a:pt x="279654" y="72390"/>
                  </a:lnTo>
                  <a:lnTo>
                    <a:pt x="322968" y="68949"/>
                  </a:lnTo>
                  <a:lnTo>
                    <a:pt x="366141" y="65436"/>
                  </a:lnTo>
                  <a:lnTo>
                    <a:pt x="409313" y="61781"/>
                  </a:lnTo>
                  <a:lnTo>
                    <a:pt x="452628" y="57912"/>
                  </a:lnTo>
                  <a:lnTo>
                    <a:pt x="505742" y="52718"/>
                  </a:lnTo>
                  <a:lnTo>
                    <a:pt x="558966" y="47268"/>
                  </a:lnTo>
                  <a:lnTo>
                    <a:pt x="612227" y="41672"/>
                  </a:lnTo>
                  <a:lnTo>
                    <a:pt x="665451" y="36039"/>
                  </a:lnTo>
                  <a:lnTo>
                    <a:pt x="718566" y="30480"/>
                  </a:lnTo>
                  <a:lnTo>
                    <a:pt x="756856" y="26527"/>
                  </a:lnTo>
                  <a:lnTo>
                    <a:pt x="795147" y="21717"/>
                  </a:lnTo>
                  <a:lnTo>
                    <a:pt x="833437" y="16335"/>
                  </a:lnTo>
                  <a:lnTo>
                    <a:pt x="871728" y="10668"/>
                  </a:lnTo>
                  <a:lnTo>
                    <a:pt x="885444" y="8405"/>
                  </a:lnTo>
                  <a:lnTo>
                    <a:pt x="899160" y="6286"/>
                  </a:lnTo>
                  <a:lnTo>
                    <a:pt x="912876" y="4452"/>
                  </a:lnTo>
                  <a:lnTo>
                    <a:pt x="926591" y="3048"/>
                  </a:lnTo>
                  <a:lnTo>
                    <a:pt x="919734" y="3048"/>
                  </a:lnTo>
                  <a:lnTo>
                    <a:pt x="918210" y="2286"/>
                  </a:lnTo>
                  <a:lnTo>
                    <a:pt x="912113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38" name="Google Shape;3538;g2f62218c973_0_9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38665" y="2092439"/>
              <a:ext cx="162331" cy="211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9" name="Google Shape;3539;g2f62218c973_0_9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24593" y="2087105"/>
              <a:ext cx="101371" cy="198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0" name="Google Shape;3540;g2f62218c973_0_9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49561" y="2093963"/>
              <a:ext cx="94513" cy="143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1" name="Google Shape;3541;g2f62218c973_0_9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92055" y="2071865"/>
              <a:ext cx="341484" cy="182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2" name="Google Shape;3542;g2f62218c973_0_9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91165" y="2042909"/>
              <a:ext cx="147091" cy="1676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43" name="Google Shape;3543;g2f62218c973_0_914"/>
          <p:cNvSpPr/>
          <p:nvPr/>
        </p:nvSpPr>
        <p:spPr>
          <a:xfrm>
            <a:off x="2158694" y="934631"/>
            <a:ext cx="20306" cy="23914"/>
          </a:xfrm>
          <a:custGeom>
            <a:rect b="b" l="l" r="r" t="t"/>
            <a:pathLst>
              <a:path extrusionOk="0" h="17780" w="15239">
                <a:moveTo>
                  <a:pt x="15239" y="0"/>
                </a:moveTo>
                <a:lnTo>
                  <a:pt x="7822" y="5310"/>
                </a:lnTo>
                <a:lnTo>
                  <a:pt x="3905" y="8191"/>
                </a:lnTo>
                <a:lnTo>
                  <a:pt x="1845" y="11358"/>
                </a:lnTo>
                <a:lnTo>
                  <a:pt x="0" y="17526"/>
                </a:lnTo>
              </a:path>
            </a:pathLst>
          </a:custGeom>
          <a:noFill/>
          <a:ln cap="flat" cmpd="sng" w="152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4" name="Google Shape;3544;g2f62218c973_0_914"/>
          <p:cNvSpPr/>
          <p:nvPr/>
        </p:nvSpPr>
        <p:spPr>
          <a:xfrm>
            <a:off x="2192172" y="1146947"/>
            <a:ext cx="20306" cy="20496"/>
          </a:xfrm>
          <a:custGeom>
            <a:rect b="b" l="l" r="r" t="t"/>
            <a:pathLst>
              <a:path extrusionOk="0" h="15239" w="15239">
                <a:moveTo>
                  <a:pt x="0" y="3810"/>
                </a:moveTo>
                <a:lnTo>
                  <a:pt x="0" y="12192"/>
                </a:lnTo>
                <a:lnTo>
                  <a:pt x="3809" y="15240"/>
                </a:lnTo>
                <a:lnTo>
                  <a:pt x="12191" y="15240"/>
                </a:lnTo>
                <a:lnTo>
                  <a:pt x="15239" y="12192"/>
                </a:lnTo>
                <a:lnTo>
                  <a:pt x="15239" y="7620"/>
                </a:lnTo>
                <a:lnTo>
                  <a:pt x="15239" y="3810"/>
                </a:lnTo>
                <a:lnTo>
                  <a:pt x="12191" y="0"/>
                </a:lnTo>
                <a:lnTo>
                  <a:pt x="3809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5" name="Google Shape;3545;g2f62218c973_0_914"/>
          <p:cNvGrpSpPr/>
          <p:nvPr/>
        </p:nvGrpSpPr>
        <p:grpSpPr>
          <a:xfrm>
            <a:off x="2798824" y="917075"/>
            <a:ext cx="562081" cy="283146"/>
            <a:chOff x="4840211" y="2067269"/>
            <a:chExt cx="422173" cy="210361"/>
          </a:xfrm>
        </p:grpSpPr>
        <p:pic>
          <p:nvPicPr>
            <p:cNvPr id="3546" name="Google Shape;3546;g2f62218c973_0_9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840211" y="2084057"/>
              <a:ext cx="152425" cy="1935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7" name="Google Shape;3547;g2f62218c973_0_9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015471" y="2067269"/>
              <a:ext cx="246913" cy="1844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48" name="Google Shape;3548;g2f62218c973_0_914"/>
          <p:cNvGrpSpPr/>
          <p:nvPr/>
        </p:nvGrpSpPr>
        <p:grpSpPr>
          <a:xfrm>
            <a:off x="3430871" y="840175"/>
            <a:ext cx="573241" cy="291319"/>
            <a:chOff x="5314937" y="2010143"/>
            <a:chExt cx="430555" cy="216433"/>
          </a:xfrm>
        </p:grpSpPr>
        <p:pic>
          <p:nvPicPr>
            <p:cNvPr id="3549" name="Google Shape;3549;g2f62218c973_0_9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314937" y="2058911"/>
              <a:ext cx="326161" cy="167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0" name="Google Shape;3550;g2f62218c973_0_91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666219" y="2010143"/>
              <a:ext cx="79273" cy="1656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51" name="Google Shape;3551;g2f62218c973_0_914"/>
          <p:cNvGrpSpPr/>
          <p:nvPr/>
        </p:nvGrpSpPr>
        <p:grpSpPr>
          <a:xfrm>
            <a:off x="4353080" y="838119"/>
            <a:ext cx="1105868" cy="212344"/>
            <a:chOff x="6007595" y="2008619"/>
            <a:chExt cx="830605" cy="157759"/>
          </a:xfrm>
        </p:grpSpPr>
        <p:pic>
          <p:nvPicPr>
            <p:cNvPr id="3552" name="Google Shape;3552;g2f62218c973_0_91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007595" y="2025383"/>
              <a:ext cx="416803" cy="140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3" name="Google Shape;3553;g2f62218c973_0_91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468605" y="2008619"/>
              <a:ext cx="369595" cy="1503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54" name="Google Shape;3554;g2f62218c973_0_9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960843" y="1804390"/>
            <a:ext cx="158300" cy="2564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5" name="Google Shape;3555;g2f62218c973_0_914"/>
          <p:cNvGrpSpPr/>
          <p:nvPr/>
        </p:nvGrpSpPr>
        <p:grpSpPr>
          <a:xfrm>
            <a:off x="2491428" y="1730334"/>
            <a:ext cx="992240" cy="261494"/>
            <a:chOff x="4609325" y="2671475"/>
            <a:chExt cx="745261" cy="194275"/>
          </a:xfrm>
        </p:grpSpPr>
        <p:pic>
          <p:nvPicPr>
            <p:cNvPr id="3556" name="Google Shape;3556;g2f62218c973_0_91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609325" y="2671475"/>
              <a:ext cx="313969" cy="19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7" name="Google Shape;3557;g2f62218c973_0_91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954511" y="2688132"/>
              <a:ext cx="192049" cy="158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8" name="Google Shape;3558;g2f62218c973_0_914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174967" y="2732638"/>
              <a:ext cx="179619" cy="11268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59" name="Google Shape;3559;g2f62218c973_0_91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246579" y="1681725"/>
            <a:ext cx="215114" cy="280653"/>
          </a:xfrm>
          <a:prstGeom prst="rect">
            <a:avLst/>
          </a:prstGeom>
          <a:noFill/>
          <a:ln>
            <a:noFill/>
          </a:ln>
        </p:spPr>
      </p:pic>
      <p:sp>
        <p:nvSpPr>
          <p:cNvPr id="3560" name="Google Shape;3560;g2f62218c973_0_914"/>
          <p:cNvSpPr/>
          <p:nvPr/>
        </p:nvSpPr>
        <p:spPr>
          <a:xfrm>
            <a:off x="4542839" y="1744917"/>
            <a:ext cx="20306" cy="20496"/>
          </a:xfrm>
          <a:custGeom>
            <a:rect b="b" l="l" r="r" t="t"/>
            <a:pathLst>
              <a:path extrusionOk="0" h="15239" w="15239">
                <a:moveTo>
                  <a:pt x="0" y="3048"/>
                </a:moveTo>
                <a:lnTo>
                  <a:pt x="0" y="11430"/>
                </a:lnTo>
                <a:lnTo>
                  <a:pt x="3047" y="15240"/>
                </a:lnTo>
                <a:lnTo>
                  <a:pt x="11429" y="15240"/>
                </a:lnTo>
                <a:lnTo>
                  <a:pt x="15239" y="11430"/>
                </a:lnTo>
                <a:lnTo>
                  <a:pt x="15239" y="7620"/>
                </a:lnTo>
                <a:lnTo>
                  <a:pt x="15239" y="3048"/>
                </a:lnTo>
                <a:lnTo>
                  <a:pt x="11429" y="0"/>
                </a:lnTo>
                <a:lnTo>
                  <a:pt x="3047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1" name="Google Shape;3561;g2f62218c973_0_914"/>
          <p:cNvSpPr/>
          <p:nvPr/>
        </p:nvSpPr>
        <p:spPr>
          <a:xfrm>
            <a:off x="4549940" y="1891589"/>
            <a:ext cx="20306" cy="20496"/>
          </a:xfrm>
          <a:custGeom>
            <a:rect b="b" l="l" r="r" t="t"/>
            <a:pathLst>
              <a:path extrusionOk="0" h="15239" w="15239">
                <a:moveTo>
                  <a:pt x="0" y="3048"/>
                </a:moveTo>
                <a:lnTo>
                  <a:pt x="0" y="11430"/>
                </a:lnTo>
                <a:lnTo>
                  <a:pt x="3047" y="15240"/>
                </a:lnTo>
                <a:lnTo>
                  <a:pt x="11429" y="15240"/>
                </a:lnTo>
                <a:lnTo>
                  <a:pt x="15239" y="11430"/>
                </a:lnTo>
                <a:lnTo>
                  <a:pt x="15239" y="7620"/>
                </a:lnTo>
                <a:lnTo>
                  <a:pt x="15239" y="3048"/>
                </a:lnTo>
                <a:lnTo>
                  <a:pt x="11429" y="0"/>
                </a:lnTo>
                <a:lnTo>
                  <a:pt x="3047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2" name="Google Shape;3562;g2f62218c973_0_91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826890" y="1466942"/>
            <a:ext cx="289174" cy="42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3" name="Google Shape;3563;g2f62218c973_0_91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185019" y="1694642"/>
            <a:ext cx="174532" cy="1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4" name="Google Shape;3564;g2f62218c973_0_91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424512" y="1416683"/>
            <a:ext cx="284038" cy="4082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5" name="Google Shape;3565;g2f62218c973_0_914"/>
          <p:cNvGrpSpPr/>
          <p:nvPr/>
        </p:nvGrpSpPr>
        <p:grpSpPr>
          <a:xfrm>
            <a:off x="5883027" y="1654584"/>
            <a:ext cx="257688" cy="125641"/>
            <a:chOff x="7156704" y="2615184"/>
            <a:chExt cx="193547" cy="93344"/>
          </a:xfrm>
        </p:grpSpPr>
        <p:sp>
          <p:nvSpPr>
            <p:cNvPr id="3566" name="Google Shape;3566;g2f62218c973_0_914"/>
            <p:cNvSpPr/>
            <p:nvPr/>
          </p:nvSpPr>
          <p:spPr>
            <a:xfrm>
              <a:off x="7156704" y="2650236"/>
              <a:ext cx="143509" cy="3810"/>
            </a:xfrm>
            <a:custGeom>
              <a:rect b="b" l="l" r="r" t="t"/>
              <a:pathLst>
                <a:path extrusionOk="0" h="3810" w="143509">
                  <a:moveTo>
                    <a:pt x="0" y="2286"/>
                  </a:moveTo>
                  <a:lnTo>
                    <a:pt x="13835" y="3167"/>
                  </a:lnTo>
                  <a:lnTo>
                    <a:pt x="27813" y="3619"/>
                  </a:lnTo>
                  <a:lnTo>
                    <a:pt x="41790" y="3786"/>
                  </a:lnTo>
                  <a:lnTo>
                    <a:pt x="55626" y="3810"/>
                  </a:lnTo>
                  <a:lnTo>
                    <a:pt x="71056" y="3667"/>
                  </a:lnTo>
                  <a:lnTo>
                    <a:pt x="86487" y="3238"/>
                  </a:lnTo>
                  <a:lnTo>
                    <a:pt x="101917" y="2524"/>
                  </a:lnTo>
                  <a:lnTo>
                    <a:pt x="117348" y="1524"/>
                  </a:lnTo>
                  <a:lnTo>
                    <a:pt x="124968" y="762"/>
                  </a:lnTo>
                  <a:lnTo>
                    <a:pt x="131826" y="762"/>
                  </a:lnTo>
                  <a:lnTo>
                    <a:pt x="139446" y="0"/>
                  </a:lnTo>
                  <a:lnTo>
                    <a:pt x="143256" y="0"/>
                  </a:lnTo>
                  <a:lnTo>
                    <a:pt x="131826" y="0"/>
                  </a:lnTo>
                  <a:lnTo>
                    <a:pt x="128016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g2f62218c973_0_914"/>
            <p:cNvSpPr/>
            <p:nvPr/>
          </p:nvSpPr>
          <p:spPr>
            <a:xfrm>
              <a:off x="7270242" y="2615184"/>
              <a:ext cx="80009" cy="93344"/>
            </a:xfrm>
            <a:custGeom>
              <a:rect b="b" l="l" r="r" t="t"/>
              <a:pathLst>
                <a:path extrusionOk="0" h="93344" w="80009">
                  <a:moveTo>
                    <a:pt x="7620" y="0"/>
                  </a:moveTo>
                  <a:lnTo>
                    <a:pt x="45720" y="10667"/>
                  </a:lnTo>
                  <a:lnTo>
                    <a:pt x="52911" y="11763"/>
                  </a:lnTo>
                  <a:lnTo>
                    <a:pt x="60388" y="13144"/>
                  </a:lnTo>
                  <a:lnTo>
                    <a:pt x="67579" y="15382"/>
                  </a:lnTo>
                  <a:lnTo>
                    <a:pt x="73914" y="19049"/>
                  </a:lnTo>
                  <a:lnTo>
                    <a:pt x="80010" y="23621"/>
                  </a:lnTo>
                  <a:lnTo>
                    <a:pt x="76962" y="32003"/>
                  </a:lnTo>
                  <a:lnTo>
                    <a:pt x="38528" y="64222"/>
                  </a:lnTo>
                  <a:lnTo>
                    <a:pt x="26670" y="72390"/>
                  </a:lnTo>
                  <a:lnTo>
                    <a:pt x="20145" y="77212"/>
                  </a:lnTo>
                  <a:lnTo>
                    <a:pt x="13335" y="82391"/>
                  </a:lnTo>
                  <a:lnTo>
                    <a:pt x="6524" y="87713"/>
                  </a:lnTo>
                  <a:lnTo>
                    <a:pt x="0" y="92964"/>
                  </a:lnTo>
                  <a:lnTo>
                    <a:pt x="762" y="92964"/>
                  </a:lnTo>
                  <a:lnTo>
                    <a:pt x="762" y="92202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68" name="Google Shape;3568;g2f62218c973_0_91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311147" y="1561689"/>
            <a:ext cx="225259" cy="236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9" name="Google Shape;3569;g2f62218c973_0_914"/>
          <p:cNvGrpSpPr/>
          <p:nvPr/>
        </p:nvGrpSpPr>
        <p:grpSpPr>
          <a:xfrm>
            <a:off x="7024356" y="1541749"/>
            <a:ext cx="211038" cy="207198"/>
            <a:chOff x="8013954" y="2531364"/>
            <a:chExt cx="158508" cy="153936"/>
          </a:xfrm>
        </p:grpSpPr>
        <p:sp>
          <p:nvSpPr>
            <p:cNvPr id="3570" name="Google Shape;3570;g2f62218c973_0_914"/>
            <p:cNvSpPr/>
            <p:nvPr/>
          </p:nvSpPr>
          <p:spPr>
            <a:xfrm>
              <a:off x="8026908" y="2591562"/>
              <a:ext cx="6984" cy="81280"/>
            </a:xfrm>
            <a:custGeom>
              <a:rect b="b" l="l" r="r" t="t"/>
              <a:pathLst>
                <a:path extrusionOk="0" h="81280" w="6984">
                  <a:moveTo>
                    <a:pt x="0" y="0"/>
                  </a:moveTo>
                  <a:lnTo>
                    <a:pt x="583" y="13585"/>
                  </a:lnTo>
                  <a:lnTo>
                    <a:pt x="1238" y="26955"/>
                  </a:lnTo>
                  <a:lnTo>
                    <a:pt x="2035" y="40183"/>
                  </a:lnTo>
                  <a:lnTo>
                    <a:pt x="3048" y="53340"/>
                  </a:lnTo>
                  <a:lnTo>
                    <a:pt x="3524" y="59852"/>
                  </a:lnTo>
                  <a:lnTo>
                    <a:pt x="4000" y="66579"/>
                  </a:lnTo>
                  <a:lnTo>
                    <a:pt x="4762" y="73163"/>
                  </a:lnTo>
                  <a:lnTo>
                    <a:pt x="6096" y="79248"/>
                  </a:lnTo>
                  <a:lnTo>
                    <a:pt x="6096" y="80010"/>
                  </a:lnTo>
                  <a:lnTo>
                    <a:pt x="6858" y="80772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g2f62218c973_0_914"/>
            <p:cNvSpPr/>
            <p:nvPr/>
          </p:nvSpPr>
          <p:spPr>
            <a:xfrm>
              <a:off x="8013954" y="2531364"/>
              <a:ext cx="15240" cy="15239"/>
            </a:xfrm>
            <a:custGeom>
              <a:rect b="b" l="l" r="r" t="t"/>
              <a:pathLst>
                <a:path extrusionOk="0" h="15239" w="15240">
                  <a:moveTo>
                    <a:pt x="0" y="3048"/>
                  </a:moveTo>
                  <a:lnTo>
                    <a:pt x="0" y="11430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1430"/>
                  </a:lnTo>
                  <a:lnTo>
                    <a:pt x="15240" y="7620"/>
                  </a:lnTo>
                  <a:lnTo>
                    <a:pt x="15240" y="3048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72" name="Google Shape;3572;g2f62218c973_0_914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8070329" y="2551163"/>
              <a:ext cx="102133" cy="13413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73" name="Google Shape;3573;g2f62218c973_0_91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673519" y="1525405"/>
            <a:ext cx="172646" cy="1658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4" name="Google Shape;3574;g2f62218c973_0_914"/>
          <p:cNvGrpSpPr/>
          <p:nvPr/>
        </p:nvGrpSpPr>
        <p:grpSpPr>
          <a:xfrm>
            <a:off x="8224511" y="1357114"/>
            <a:ext cx="644258" cy="356601"/>
            <a:chOff x="8915387" y="2394191"/>
            <a:chExt cx="483895" cy="264934"/>
          </a:xfrm>
        </p:grpSpPr>
        <p:pic>
          <p:nvPicPr>
            <p:cNvPr id="3575" name="Google Shape;3575;g2f62218c973_0_914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8915387" y="2413241"/>
              <a:ext cx="289585" cy="188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6" name="Google Shape;3576;g2f62218c973_0_914"/>
            <p:cNvSpPr/>
            <p:nvPr/>
          </p:nvSpPr>
          <p:spPr>
            <a:xfrm>
              <a:off x="9250489" y="2491739"/>
              <a:ext cx="5079" cy="71755"/>
            </a:xfrm>
            <a:custGeom>
              <a:rect b="b" l="l" r="r" t="t"/>
              <a:pathLst>
                <a:path extrusionOk="0" h="71755" w="5079">
                  <a:moveTo>
                    <a:pt x="190" y="0"/>
                  </a:moveTo>
                  <a:lnTo>
                    <a:pt x="190" y="11429"/>
                  </a:lnTo>
                  <a:lnTo>
                    <a:pt x="190" y="22859"/>
                  </a:lnTo>
                  <a:lnTo>
                    <a:pt x="190" y="34290"/>
                  </a:lnTo>
                  <a:lnTo>
                    <a:pt x="190" y="45720"/>
                  </a:lnTo>
                  <a:lnTo>
                    <a:pt x="23" y="51685"/>
                  </a:lnTo>
                  <a:lnTo>
                    <a:pt x="0" y="58578"/>
                  </a:lnTo>
                  <a:lnTo>
                    <a:pt x="833" y="65329"/>
                  </a:lnTo>
                  <a:lnTo>
                    <a:pt x="3238" y="70866"/>
                  </a:lnTo>
                  <a:lnTo>
                    <a:pt x="4000" y="71628"/>
                  </a:lnTo>
                  <a:lnTo>
                    <a:pt x="4762" y="71628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g2f62218c973_0_914"/>
            <p:cNvSpPr/>
            <p:nvPr/>
          </p:nvSpPr>
          <p:spPr>
            <a:xfrm>
              <a:off x="9240774" y="2404871"/>
              <a:ext cx="13334" cy="17780"/>
            </a:xfrm>
            <a:custGeom>
              <a:rect b="b" l="l" r="r" t="t"/>
              <a:pathLst>
                <a:path extrusionOk="0" h="17780" w="13334">
                  <a:moveTo>
                    <a:pt x="12953" y="17525"/>
                  </a:moveTo>
                  <a:lnTo>
                    <a:pt x="5333" y="6095"/>
                  </a:lnTo>
                  <a:lnTo>
                    <a:pt x="5333" y="6857"/>
                  </a:lnTo>
                  <a:lnTo>
                    <a:pt x="0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78" name="Google Shape;3578;g2f62218c973_0_914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9296089" y="2394191"/>
              <a:ext cx="103193" cy="165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9" name="Google Shape;3579;g2f62218c973_0_914"/>
            <p:cNvSpPr/>
            <p:nvPr/>
          </p:nvSpPr>
          <p:spPr>
            <a:xfrm>
              <a:off x="9045702" y="2615945"/>
              <a:ext cx="337184" cy="43180"/>
            </a:xfrm>
            <a:custGeom>
              <a:rect b="b" l="l" r="r" t="t"/>
              <a:pathLst>
                <a:path extrusionOk="0" h="43180" w="337184">
                  <a:moveTo>
                    <a:pt x="0" y="42672"/>
                  </a:moveTo>
                  <a:lnTo>
                    <a:pt x="22859" y="42207"/>
                  </a:lnTo>
                  <a:lnTo>
                    <a:pt x="45719" y="40100"/>
                  </a:lnTo>
                  <a:lnTo>
                    <a:pt x="68580" y="36992"/>
                  </a:lnTo>
                  <a:lnTo>
                    <a:pt x="91440" y="33528"/>
                  </a:lnTo>
                  <a:lnTo>
                    <a:pt x="127313" y="28979"/>
                  </a:lnTo>
                  <a:lnTo>
                    <a:pt x="198489" y="20454"/>
                  </a:lnTo>
                  <a:lnTo>
                    <a:pt x="256794" y="15061"/>
                  </a:lnTo>
                  <a:lnTo>
                    <a:pt x="302514" y="11941"/>
                  </a:lnTo>
                  <a:lnTo>
                    <a:pt x="325374" y="10668"/>
                  </a:lnTo>
                  <a:lnTo>
                    <a:pt x="328422" y="9906"/>
                  </a:lnTo>
                  <a:lnTo>
                    <a:pt x="334518" y="9144"/>
                  </a:lnTo>
                  <a:lnTo>
                    <a:pt x="336804" y="9144"/>
                  </a:lnTo>
                  <a:lnTo>
                    <a:pt x="328243" y="8643"/>
                  </a:lnTo>
                  <a:lnTo>
                    <a:pt x="319754" y="8001"/>
                  </a:lnTo>
                  <a:lnTo>
                    <a:pt x="311407" y="6786"/>
                  </a:lnTo>
                  <a:lnTo>
                    <a:pt x="303276" y="4572"/>
                  </a:lnTo>
                  <a:lnTo>
                    <a:pt x="300228" y="3048"/>
                  </a:lnTo>
                  <a:lnTo>
                    <a:pt x="297180" y="1524"/>
                  </a:lnTo>
                  <a:lnTo>
                    <a:pt x="294132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80" name="Google Shape;3580;g2f62218c973_0_914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9083856" y="1374630"/>
            <a:ext cx="513385" cy="217478"/>
          </a:xfrm>
          <a:prstGeom prst="rect">
            <a:avLst/>
          </a:prstGeom>
          <a:noFill/>
          <a:ln>
            <a:noFill/>
          </a:ln>
        </p:spPr>
      </p:pic>
      <p:sp>
        <p:nvSpPr>
          <p:cNvPr id="3581" name="Google Shape;3581;g2f62218c973_0_914"/>
          <p:cNvSpPr/>
          <p:nvPr/>
        </p:nvSpPr>
        <p:spPr>
          <a:xfrm>
            <a:off x="1486061" y="2654696"/>
            <a:ext cx="27921" cy="148608"/>
          </a:xfrm>
          <a:custGeom>
            <a:rect b="b" l="l" r="r" t="t"/>
            <a:pathLst>
              <a:path extrusionOk="0" h="110489" w="20954">
                <a:moveTo>
                  <a:pt x="0" y="0"/>
                </a:moveTo>
                <a:lnTo>
                  <a:pt x="6322" y="40612"/>
                </a:lnTo>
                <a:lnTo>
                  <a:pt x="16323" y="86677"/>
                </a:lnTo>
                <a:lnTo>
                  <a:pt x="19050" y="97536"/>
                </a:lnTo>
                <a:lnTo>
                  <a:pt x="19050" y="98298"/>
                </a:lnTo>
                <a:lnTo>
                  <a:pt x="20574" y="110489"/>
                </a:lnTo>
                <a:lnTo>
                  <a:pt x="20574" y="102870"/>
                </a:lnTo>
              </a:path>
            </a:pathLst>
          </a:custGeom>
          <a:noFill/>
          <a:ln cap="flat" cmpd="sng" w="152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2" name="Google Shape;3582;g2f62218c973_0_914"/>
          <p:cNvSpPr/>
          <p:nvPr/>
        </p:nvSpPr>
        <p:spPr>
          <a:xfrm>
            <a:off x="1449538" y="2531614"/>
            <a:ext cx="20306" cy="20496"/>
          </a:xfrm>
          <a:custGeom>
            <a:rect b="b" l="l" r="r" t="t"/>
            <a:pathLst>
              <a:path extrusionOk="0" h="15239" w="15239">
                <a:moveTo>
                  <a:pt x="0" y="3048"/>
                </a:moveTo>
                <a:lnTo>
                  <a:pt x="0" y="11430"/>
                </a:lnTo>
                <a:lnTo>
                  <a:pt x="3047" y="15240"/>
                </a:lnTo>
                <a:lnTo>
                  <a:pt x="11429" y="15240"/>
                </a:lnTo>
                <a:lnTo>
                  <a:pt x="15239" y="11430"/>
                </a:lnTo>
                <a:lnTo>
                  <a:pt x="15239" y="7620"/>
                </a:lnTo>
                <a:lnTo>
                  <a:pt x="15239" y="3048"/>
                </a:lnTo>
                <a:lnTo>
                  <a:pt x="11429" y="0"/>
                </a:lnTo>
                <a:lnTo>
                  <a:pt x="3047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3" name="Google Shape;3583;g2f62218c973_0_914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559090" y="2541597"/>
            <a:ext cx="140038" cy="294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" name="Google Shape;3584;g2f62218c973_0_914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172309" y="2520315"/>
            <a:ext cx="456128" cy="312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" name="Google Shape;3585;g2f62218c973_0_914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977402" y="2490570"/>
            <a:ext cx="490051" cy="3805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6" name="Google Shape;3586;g2f62218c973_0_914"/>
          <p:cNvGrpSpPr/>
          <p:nvPr/>
        </p:nvGrpSpPr>
        <p:grpSpPr>
          <a:xfrm>
            <a:off x="3822498" y="2429941"/>
            <a:ext cx="192777" cy="241386"/>
            <a:chOff x="5609081" y="3191243"/>
            <a:chExt cx="144793" cy="179336"/>
          </a:xfrm>
        </p:grpSpPr>
        <p:sp>
          <p:nvSpPr>
            <p:cNvPr id="3587" name="Google Shape;3587;g2f62218c973_0_914"/>
            <p:cNvSpPr/>
            <p:nvPr/>
          </p:nvSpPr>
          <p:spPr>
            <a:xfrm>
              <a:off x="5627369" y="3272790"/>
              <a:ext cx="13335" cy="97789"/>
            </a:xfrm>
            <a:custGeom>
              <a:rect b="b" l="l" r="r" t="t"/>
              <a:pathLst>
                <a:path extrusionOk="0" h="97789" w="13335">
                  <a:moveTo>
                    <a:pt x="8382" y="0"/>
                  </a:moveTo>
                  <a:lnTo>
                    <a:pt x="10798" y="14978"/>
                  </a:lnTo>
                  <a:lnTo>
                    <a:pt x="12287" y="30098"/>
                  </a:lnTo>
                  <a:lnTo>
                    <a:pt x="12775" y="45219"/>
                  </a:lnTo>
                  <a:lnTo>
                    <a:pt x="12192" y="60198"/>
                  </a:lnTo>
                  <a:lnTo>
                    <a:pt x="1524" y="97536"/>
                  </a:lnTo>
                  <a:lnTo>
                    <a:pt x="3048" y="92964"/>
                  </a:lnTo>
                  <a:lnTo>
                    <a:pt x="0" y="92964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g2f62218c973_0_914"/>
            <p:cNvSpPr/>
            <p:nvPr/>
          </p:nvSpPr>
          <p:spPr>
            <a:xfrm>
              <a:off x="5609081" y="3210306"/>
              <a:ext cx="9525" cy="13335"/>
            </a:xfrm>
            <a:custGeom>
              <a:rect b="b" l="l" r="r" t="t"/>
              <a:pathLst>
                <a:path extrusionOk="0" h="13335" w="9525">
                  <a:moveTo>
                    <a:pt x="9144" y="0"/>
                  </a:moveTo>
                  <a:lnTo>
                    <a:pt x="6096" y="4572"/>
                  </a:lnTo>
                  <a:lnTo>
                    <a:pt x="3048" y="8382"/>
                  </a:lnTo>
                  <a:lnTo>
                    <a:pt x="0" y="12954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89" name="Google Shape;3589;g2f62218c973_0_914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5672315" y="3191243"/>
              <a:ext cx="81559" cy="170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90" name="Google Shape;3590;g2f62218c973_0_914"/>
          <p:cNvSpPr/>
          <p:nvPr/>
        </p:nvSpPr>
        <p:spPr>
          <a:xfrm>
            <a:off x="1557077" y="2950092"/>
            <a:ext cx="2417415" cy="166545"/>
          </a:xfrm>
          <a:custGeom>
            <a:rect b="b" l="l" r="r" t="t"/>
            <a:pathLst>
              <a:path extrusionOk="0" h="123825" w="1814195">
                <a:moveTo>
                  <a:pt x="0" y="123444"/>
                </a:moveTo>
                <a:lnTo>
                  <a:pt x="18168" y="120348"/>
                </a:lnTo>
                <a:lnTo>
                  <a:pt x="36195" y="116967"/>
                </a:lnTo>
                <a:lnTo>
                  <a:pt x="54221" y="113585"/>
                </a:lnTo>
                <a:lnTo>
                  <a:pt x="72390" y="110490"/>
                </a:lnTo>
                <a:lnTo>
                  <a:pt x="105667" y="106001"/>
                </a:lnTo>
                <a:lnTo>
                  <a:pt x="139160" y="102584"/>
                </a:lnTo>
                <a:lnTo>
                  <a:pt x="172795" y="99881"/>
                </a:lnTo>
                <a:lnTo>
                  <a:pt x="206502" y="97536"/>
                </a:lnTo>
                <a:lnTo>
                  <a:pt x="255651" y="93285"/>
                </a:lnTo>
                <a:lnTo>
                  <a:pt x="304800" y="88677"/>
                </a:lnTo>
                <a:lnTo>
                  <a:pt x="353948" y="83927"/>
                </a:lnTo>
                <a:lnTo>
                  <a:pt x="403098" y="79248"/>
                </a:lnTo>
                <a:lnTo>
                  <a:pt x="452018" y="74334"/>
                </a:lnTo>
                <a:lnTo>
                  <a:pt x="500938" y="69750"/>
                </a:lnTo>
                <a:lnTo>
                  <a:pt x="549859" y="65641"/>
                </a:lnTo>
                <a:lnTo>
                  <a:pt x="598779" y="62154"/>
                </a:lnTo>
                <a:lnTo>
                  <a:pt x="647700" y="59436"/>
                </a:lnTo>
                <a:lnTo>
                  <a:pt x="698122" y="57626"/>
                </a:lnTo>
                <a:lnTo>
                  <a:pt x="748760" y="56388"/>
                </a:lnTo>
                <a:lnTo>
                  <a:pt x="799540" y="55149"/>
                </a:lnTo>
                <a:lnTo>
                  <a:pt x="850391" y="53340"/>
                </a:lnTo>
                <a:lnTo>
                  <a:pt x="904696" y="51351"/>
                </a:lnTo>
                <a:lnTo>
                  <a:pt x="959072" y="48863"/>
                </a:lnTo>
                <a:lnTo>
                  <a:pt x="1013590" y="45946"/>
                </a:lnTo>
                <a:lnTo>
                  <a:pt x="1068324" y="42672"/>
                </a:lnTo>
                <a:lnTo>
                  <a:pt x="1123890" y="39135"/>
                </a:lnTo>
                <a:lnTo>
                  <a:pt x="1179671" y="35528"/>
                </a:lnTo>
                <a:lnTo>
                  <a:pt x="1235594" y="32063"/>
                </a:lnTo>
                <a:lnTo>
                  <a:pt x="1291590" y="28956"/>
                </a:lnTo>
                <a:lnTo>
                  <a:pt x="1342441" y="26670"/>
                </a:lnTo>
                <a:lnTo>
                  <a:pt x="1393221" y="24384"/>
                </a:lnTo>
                <a:lnTo>
                  <a:pt x="1443859" y="22098"/>
                </a:lnTo>
                <a:lnTo>
                  <a:pt x="1494282" y="19812"/>
                </a:lnTo>
                <a:lnTo>
                  <a:pt x="1542728" y="18335"/>
                </a:lnTo>
                <a:lnTo>
                  <a:pt x="1590960" y="17145"/>
                </a:lnTo>
                <a:lnTo>
                  <a:pt x="1639050" y="15954"/>
                </a:lnTo>
                <a:lnTo>
                  <a:pt x="1687068" y="14478"/>
                </a:lnTo>
                <a:lnTo>
                  <a:pt x="1716333" y="14001"/>
                </a:lnTo>
                <a:lnTo>
                  <a:pt x="1745742" y="13525"/>
                </a:lnTo>
                <a:lnTo>
                  <a:pt x="1775150" y="12763"/>
                </a:lnTo>
                <a:lnTo>
                  <a:pt x="1804416" y="11430"/>
                </a:lnTo>
                <a:lnTo>
                  <a:pt x="1807499" y="11418"/>
                </a:lnTo>
                <a:lnTo>
                  <a:pt x="1811940" y="11334"/>
                </a:lnTo>
                <a:lnTo>
                  <a:pt x="1813952" y="11108"/>
                </a:lnTo>
                <a:lnTo>
                  <a:pt x="1809750" y="10667"/>
                </a:lnTo>
                <a:lnTo>
                  <a:pt x="1800403" y="9322"/>
                </a:lnTo>
                <a:lnTo>
                  <a:pt x="1791557" y="6762"/>
                </a:lnTo>
                <a:lnTo>
                  <a:pt x="1782853" y="3488"/>
                </a:lnTo>
                <a:lnTo>
                  <a:pt x="1773936" y="0"/>
                </a:lnTo>
              </a:path>
            </a:pathLst>
          </a:custGeom>
          <a:noFill/>
          <a:ln cap="flat" cmpd="sng" w="152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1" name="Google Shape;3591;g2f62218c973_0_914"/>
          <p:cNvGrpSpPr/>
          <p:nvPr/>
        </p:nvGrpSpPr>
        <p:grpSpPr>
          <a:xfrm>
            <a:off x="900290" y="3615597"/>
            <a:ext cx="4308557" cy="581935"/>
            <a:chOff x="900290" y="3615597"/>
            <a:chExt cx="4308557" cy="581935"/>
          </a:xfrm>
        </p:grpSpPr>
        <p:pic>
          <p:nvPicPr>
            <p:cNvPr id="3592" name="Google Shape;3592;g2f62218c973_0_914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2075485" y="3744848"/>
              <a:ext cx="212070" cy="30376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93" name="Google Shape;3593;g2f62218c973_0_914"/>
            <p:cNvGrpSpPr/>
            <p:nvPr/>
          </p:nvGrpSpPr>
          <p:grpSpPr>
            <a:xfrm>
              <a:off x="2913482" y="3733553"/>
              <a:ext cx="200892" cy="206172"/>
              <a:chOff x="4926330" y="4159757"/>
              <a:chExt cx="150888" cy="153174"/>
            </a:xfrm>
          </p:grpSpPr>
          <p:sp>
            <p:nvSpPr>
              <p:cNvPr id="3594" name="Google Shape;3594;g2f62218c973_0_914"/>
              <p:cNvSpPr/>
              <p:nvPr/>
            </p:nvSpPr>
            <p:spPr>
              <a:xfrm>
                <a:off x="4926330" y="4159757"/>
                <a:ext cx="10160" cy="17779"/>
              </a:xfrm>
              <a:custGeom>
                <a:rect b="b" l="l" r="r" t="t"/>
                <a:pathLst>
                  <a:path extrusionOk="0" h="17779" w="10160">
                    <a:moveTo>
                      <a:pt x="0" y="0"/>
                    </a:moveTo>
                    <a:lnTo>
                      <a:pt x="3810" y="10668"/>
                    </a:lnTo>
                    <a:lnTo>
                      <a:pt x="4572" y="12954"/>
                    </a:lnTo>
                    <a:lnTo>
                      <a:pt x="9906" y="17525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95" name="Google Shape;3595;g2f62218c973_0_914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4932032" y="4169210"/>
                <a:ext cx="145186" cy="1437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596" name="Google Shape;3596;g2f62218c973_0_914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3731325" y="3677281"/>
              <a:ext cx="291077" cy="348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7" name="Google Shape;3597;g2f62218c973_0_914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4108603" y="3713180"/>
              <a:ext cx="365264" cy="1692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98" name="Google Shape;3598;g2f62218c973_0_914"/>
            <p:cNvGrpSpPr/>
            <p:nvPr/>
          </p:nvGrpSpPr>
          <p:grpSpPr>
            <a:xfrm>
              <a:off x="4537468" y="3615597"/>
              <a:ext cx="671380" cy="257472"/>
              <a:chOff x="6146088" y="4072115"/>
              <a:chExt cx="504266" cy="191287"/>
            </a:xfrm>
          </p:grpSpPr>
          <p:pic>
            <p:nvPicPr>
              <p:cNvPr id="3599" name="Google Shape;3599;g2f62218c973_0_914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6146088" y="4072115"/>
                <a:ext cx="435317" cy="1912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00" name="Google Shape;3600;g2f62218c973_0_914"/>
              <p:cNvSpPr/>
              <p:nvPr/>
            </p:nvSpPr>
            <p:spPr>
              <a:xfrm>
                <a:off x="6633209" y="4162806"/>
                <a:ext cx="17145" cy="5079"/>
              </a:xfrm>
              <a:custGeom>
                <a:rect b="b" l="l" r="r" t="t"/>
                <a:pathLst>
                  <a:path extrusionOk="0" h="5079" w="17145">
                    <a:moveTo>
                      <a:pt x="16764" y="4572"/>
                    </a:moveTo>
                    <a:lnTo>
                      <a:pt x="10668" y="3048"/>
                    </a:lnTo>
                    <a:lnTo>
                      <a:pt x="5334" y="1524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01" name="Google Shape;3601;g2f62218c973_0_914"/>
            <p:cNvGrpSpPr/>
            <p:nvPr/>
          </p:nvGrpSpPr>
          <p:grpSpPr>
            <a:xfrm>
              <a:off x="900290" y="3736845"/>
              <a:ext cx="403274" cy="460687"/>
              <a:chOff x="3414236" y="4162198"/>
              <a:chExt cx="302895" cy="342264"/>
            </a:xfrm>
          </p:grpSpPr>
          <p:pic>
            <p:nvPicPr>
              <p:cNvPr id="3602" name="Google Shape;3602;g2f62218c973_0_914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3518141" y="4262615"/>
                <a:ext cx="115087" cy="123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03" name="Google Shape;3603;g2f62218c973_0_914"/>
              <p:cNvSpPr/>
              <p:nvPr/>
            </p:nvSpPr>
            <p:spPr>
              <a:xfrm>
                <a:off x="3414236" y="4162198"/>
                <a:ext cx="302895" cy="342264"/>
              </a:xfrm>
              <a:custGeom>
                <a:rect b="b" l="l" r="r" t="t"/>
                <a:pathLst>
                  <a:path extrusionOk="0" h="342264" w="302895">
                    <a:moveTo>
                      <a:pt x="218217" y="42517"/>
                    </a:moveTo>
                    <a:lnTo>
                      <a:pt x="187356" y="16692"/>
                    </a:lnTo>
                    <a:lnTo>
                      <a:pt x="148304" y="1464"/>
                    </a:lnTo>
                    <a:lnTo>
                      <a:pt x="133969" y="0"/>
                    </a:lnTo>
                    <a:lnTo>
                      <a:pt x="119919" y="607"/>
                    </a:lnTo>
                    <a:lnTo>
                      <a:pt x="67198" y="21931"/>
                    </a:lnTo>
                    <a:lnTo>
                      <a:pt x="35385" y="49565"/>
                    </a:lnTo>
                    <a:lnTo>
                      <a:pt x="11382" y="87379"/>
                    </a:lnTo>
                    <a:lnTo>
                      <a:pt x="11" y="138850"/>
                    </a:lnTo>
                    <a:lnTo>
                      <a:pt x="0" y="168913"/>
                    </a:lnTo>
                    <a:lnTo>
                      <a:pt x="3559" y="198834"/>
                    </a:lnTo>
                    <a:lnTo>
                      <a:pt x="19228" y="253424"/>
                    </a:lnTo>
                    <a:lnTo>
                      <a:pt x="47589" y="299477"/>
                    </a:lnTo>
                    <a:lnTo>
                      <a:pt x="89356" y="331553"/>
                    </a:lnTo>
                    <a:lnTo>
                      <a:pt x="140529" y="341935"/>
                    </a:lnTo>
                    <a:lnTo>
                      <a:pt x="166401" y="339697"/>
                    </a:lnTo>
                    <a:lnTo>
                      <a:pt x="218217" y="317980"/>
                    </a:lnTo>
                    <a:lnTo>
                      <a:pt x="260889" y="280261"/>
                    </a:lnTo>
                    <a:lnTo>
                      <a:pt x="285464" y="244351"/>
                    </a:lnTo>
                    <a:lnTo>
                      <a:pt x="299751" y="203299"/>
                    </a:lnTo>
                    <a:lnTo>
                      <a:pt x="302359" y="180212"/>
                    </a:lnTo>
                    <a:lnTo>
                      <a:pt x="302323" y="156912"/>
                    </a:lnTo>
                    <a:lnTo>
                      <a:pt x="295179" y="111097"/>
                    </a:lnTo>
                    <a:lnTo>
                      <a:pt x="279273" y="66043"/>
                    </a:lnTo>
                    <a:lnTo>
                      <a:pt x="252507" y="27277"/>
                    </a:lnTo>
                    <a:lnTo>
                      <a:pt x="202787" y="6167"/>
                    </a:lnTo>
                    <a:lnTo>
                      <a:pt x="152590" y="19847"/>
                    </a:lnTo>
                    <a:lnTo>
                      <a:pt x="137433" y="28039"/>
                    </a:lnTo>
                    <a:lnTo>
                      <a:pt x="122205" y="35659"/>
                    </a:lnTo>
                    <a:lnTo>
                      <a:pt x="119157" y="36421"/>
                    </a:lnTo>
                    <a:lnTo>
                      <a:pt x="116871" y="37183"/>
                    </a:lnTo>
                    <a:lnTo>
                      <a:pt x="114585" y="37945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04" name="Google Shape;3604;g2f62218c973_0_914"/>
          <p:cNvSpPr/>
          <p:nvPr/>
        </p:nvSpPr>
        <p:spPr>
          <a:xfrm>
            <a:off x="7145107" y="4188631"/>
            <a:ext cx="275839" cy="630306"/>
          </a:xfrm>
          <a:custGeom>
            <a:rect b="b" l="l" r="r" t="t"/>
            <a:pathLst>
              <a:path extrusionOk="0" h="468629" w="207009">
                <a:moveTo>
                  <a:pt x="24383" y="21693"/>
                </a:moveTo>
                <a:lnTo>
                  <a:pt x="57376" y="0"/>
                </a:lnTo>
                <a:lnTo>
                  <a:pt x="66960" y="166"/>
                </a:lnTo>
                <a:lnTo>
                  <a:pt x="107632" y="19026"/>
                </a:lnTo>
                <a:lnTo>
                  <a:pt x="137564" y="51196"/>
                </a:lnTo>
                <a:lnTo>
                  <a:pt x="156209" y="99417"/>
                </a:lnTo>
                <a:lnTo>
                  <a:pt x="156829" y="115371"/>
                </a:lnTo>
                <a:lnTo>
                  <a:pt x="155447" y="130468"/>
                </a:lnTo>
                <a:lnTo>
                  <a:pt x="152352" y="145280"/>
                </a:lnTo>
                <a:lnTo>
                  <a:pt x="147827" y="160377"/>
                </a:lnTo>
                <a:lnTo>
                  <a:pt x="141529" y="175450"/>
                </a:lnTo>
                <a:lnTo>
                  <a:pt x="134588" y="190095"/>
                </a:lnTo>
                <a:lnTo>
                  <a:pt x="127789" y="204739"/>
                </a:lnTo>
                <a:lnTo>
                  <a:pt x="121919" y="219813"/>
                </a:lnTo>
                <a:lnTo>
                  <a:pt x="119157" y="230135"/>
                </a:lnTo>
                <a:lnTo>
                  <a:pt x="116966" y="241244"/>
                </a:lnTo>
                <a:lnTo>
                  <a:pt x="115919" y="252495"/>
                </a:lnTo>
                <a:lnTo>
                  <a:pt x="116585" y="263247"/>
                </a:lnTo>
                <a:lnTo>
                  <a:pt x="153519" y="289821"/>
                </a:lnTo>
                <a:lnTo>
                  <a:pt x="167830" y="291250"/>
                </a:lnTo>
                <a:lnTo>
                  <a:pt x="182427" y="291250"/>
                </a:lnTo>
                <a:lnTo>
                  <a:pt x="196595" y="290679"/>
                </a:lnTo>
                <a:lnTo>
                  <a:pt x="198881" y="290679"/>
                </a:lnTo>
                <a:lnTo>
                  <a:pt x="204215" y="290679"/>
                </a:lnTo>
                <a:lnTo>
                  <a:pt x="206501" y="289155"/>
                </a:lnTo>
                <a:lnTo>
                  <a:pt x="205739" y="289155"/>
                </a:lnTo>
                <a:lnTo>
                  <a:pt x="204215" y="289155"/>
                </a:lnTo>
                <a:lnTo>
                  <a:pt x="203453" y="289155"/>
                </a:lnTo>
                <a:lnTo>
                  <a:pt x="195464" y="293643"/>
                </a:lnTo>
                <a:lnTo>
                  <a:pt x="164568" y="316134"/>
                </a:lnTo>
                <a:lnTo>
                  <a:pt x="147827" y="352448"/>
                </a:lnTo>
                <a:lnTo>
                  <a:pt x="147446" y="362688"/>
                </a:lnTo>
                <a:lnTo>
                  <a:pt x="147637" y="372927"/>
                </a:lnTo>
                <a:lnTo>
                  <a:pt x="147827" y="382881"/>
                </a:lnTo>
                <a:lnTo>
                  <a:pt x="148244" y="395025"/>
                </a:lnTo>
                <a:lnTo>
                  <a:pt x="148875" y="408027"/>
                </a:lnTo>
                <a:lnTo>
                  <a:pt x="148792" y="421028"/>
                </a:lnTo>
                <a:lnTo>
                  <a:pt x="131063" y="459081"/>
                </a:lnTo>
                <a:lnTo>
                  <a:pt x="106298" y="468510"/>
                </a:lnTo>
                <a:lnTo>
                  <a:pt x="100012" y="468403"/>
                </a:lnTo>
                <a:lnTo>
                  <a:pt x="93725" y="468225"/>
                </a:lnTo>
                <a:lnTo>
                  <a:pt x="83808" y="468022"/>
                </a:lnTo>
                <a:lnTo>
                  <a:pt x="41909" y="456604"/>
                </a:lnTo>
                <a:lnTo>
                  <a:pt x="28193" y="449937"/>
                </a:lnTo>
                <a:lnTo>
                  <a:pt x="21109" y="447067"/>
                </a:lnTo>
                <a:lnTo>
                  <a:pt x="13811" y="444698"/>
                </a:lnTo>
                <a:lnTo>
                  <a:pt x="6655" y="441900"/>
                </a:lnTo>
                <a:lnTo>
                  <a:pt x="0" y="437745"/>
                </a:lnTo>
              </a:path>
            </a:pathLst>
          </a:custGeom>
          <a:noFill/>
          <a:ln cap="flat" cmpd="sng" w="152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5" name="Google Shape;3605;g2f62218c973_0_914"/>
          <p:cNvGrpSpPr/>
          <p:nvPr/>
        </p:nvGrpSpPr>
        <p:grpSpPr>
          <a:xfrm>
            <a:off x="893767" y="4295618"/>
            <a:ext cx="8783569" cy="2399522"/>
            <a:chOff x="893767" y="4295618"/>
            <a:chExt cx="8783569" cy="2399522"/>
          </a:xfrm>
        </p:grpSpPr>
        <p:grpSp>
          <p:nvGrpSpPr>
            <p:cNvPr id="3606" name="Google Shape;3606;g2f62218c973_0_914"/>
            <p:cNvGrpSpPr/>
            <p:nvPr/>
          </p:nvGrpSpPr>
          <p:grpSpPr>
            <a:xfrm>
              <a:off x="893767" y="4659733"/>
              <a:ext cx="375374" cy="487185"/>
              <a:chOff x="3409342" y="4847843"/>
              <a:chExt cx="281939" cy="361950"/>
            </a:xfrm>
          </p:grpSpPr>
          <p:pic>
            <p:nvPicPr>
              <p:cNvPr id="3607" name="Google Shape;3607;g2f62218c973_0_914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3530333" y="4941557"/>
                <a:ext cx="81476" cy="1707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08" name="Google Shape;3608;g2f62218c973_0_914"/>
              <p:cNvSpPr/>
              <p:nvPr/>
            </p:nvSpPr>
            <p:spPr>
              <a:xfrm>
                <a:off x="3409342" y="4847843"/>
                <a:ext cx="281939" cy="361950"/>
              </a:xfrm>
              <a:custGeom>
                <a:rect b="b" l="l" r="r" t="t"/>
                <a:pathLst>
                  <a:path extrusionOk="0" h="361950" w="281939">
                    <a:moveTo>
                      <a:pt x="178915" y="15239"/>
                    </a:moveTo>
                    <a:lnTo>
                      <a:pt x="164306" y="8251"/>
                    </a:lnTo>
                    <a:lnTo>
                      <a:pt x="151197" y="3333"/>
                    </a:lnTo>
                    <a:lnTo>
                      <a:pt x="137660" y="559"/>
                    </a:lnTo>
                    <a:lnTo>
                      <a:pt x="121765" y="0"/>
                    </a:lnTo>
                    <a:lnTo>
                      <a:pt x="104048" y="2476"/>
                    </a:lnTo>
                    <a:lnTo>
                      <a:pt x="57757" y="28193"/>
                    </a:lnTo>
                    <a:lnTo>
                      <a:pt x="28324" y="60578"/>
                    </a:lnTo>
                    <a:lnTo>
                      <a:pt x="9751" y="99821"/>
                    </a:lnTo>
                    <a:lnTo>
                      <a:pt x="511" y="151733"/>
                    </a:lnTo>
                    <a:lnTo>
                      <a:pt x="0" y="178367"/>
                    </a:lnTo>
                    <a:lnTo>
                      <a:pt x="2131" y="204215"/>
                    </a:lnTo>
                    <a:lnTo>
                      <a:pt x="15561" y="252602"/>
                    </a:lnTo>
                    <a:lnTo>
                      <a:pt x="40993" y="296417"/>
                    </a:lnTo>
                    <a:lnTo>
                      <a:pt x="69949" y="327278"/>
                    </a:lnTo>
                    <a:lnTo>
                      <a:pt x="105763" y="351281"/>
                    </a:lnTo>
                    <a:lnTo>
                      <a:pt x="147958" y="361664"/>
                    </a:lnTo>
                    <a:lnTo>
                      <a:pt x="169306" y="359533"/>
                    </a:lnTo>
                    <a:lnTo>
                      <a:pt x="207347" y="340971"/>
                    </a:lnTo>
                    <a:lnTo>
                      <a:pt x="237160" y="311967"/>
                    </a:lnTo>
                    <a:lnTo>
                      <a:pt x="263247" y="270319"/>
                    </a:lnTo>
                    <a:lnTo>
                      <a:pt x="279034" y="217741"/>
                    </a:lnTo>
                    <a:lnTo>
                      <a:pt x="281785" y="189737"/>
                    </a:lnTo>
                    <a:lnTo>
                      <a:pt x="281606" y="166949"/>
                    </a:lnTo>
                    <a:lnTo>
                      <a:pt x="272676" y="123944"/>
                    </a:lnTo>
                    <a:lnTo>
                      <a:pt x="252686" y="84832"/>
                    </a:lnTo>
                    <a:lnTo>
                      <a:pt x="225349" y="53042"/>
                    </a:lnTo>
                    <a:lnTo>
                      <a:pt x="194571" y="28122"/>
                    </a:lnTo>
                    <a:lnTo>
                      <a:pt x="145387" y="3047"/>
                    </a:lnTo>
                    <a:lnTo>
                      <a:pt x="109573" y="16763"/>
                    </a:lnTo>
                    <a:lnTo>
                      <a:pt x="109573" y="19811"/>
                    </a:lnTo>
                    <a:lnTo>
                      <a:pt x="108811" y="22859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9" name="Google Shape;3609;g2f62218c973_0_914"/>
              <p:cNvSpPr/>
              <p:nvPr/>
            </p:nvSpPr>
            <p:spPr>
              <a:xfrm>
                <a:off x="3540847" y="5053583"/>
                <a:ext cx="3810" cy="41275"/>
              </a:xfrm>
              <a:custGeom>
                <a:rect b="b" l="l" r="r" t="t"/>
                <a:pathLst>
                  <a:path extrusionOk="0" h="41275" w="3810">
                    <a:moveTo>
                      <a:pt x="166" y="0"/>
                    </a:moveTo>
                    <a:lnTo>
                      <a:pt x="0" y="8667"/>
                    </a:lnTo>
                    <a:lnTo>
                      <a:pt x="547" y="16764"/>
                    </a:lnTo>
                    <a:lnTo>
                      <a:pt x="1666" y="24860"/>
                    </a:lnTo>
                    <a:lnTo>
                      <a:pt x="3214" y="33528"/>
                    </a:lnTo>
                    <a:lnTo>
                      <a:pt x="3214" y="38100"/>
                    </a:lnTo>
                    <a:lnTo>
                      <a:pt x="3214" y="38862"/>
                    </a:lnTo>
                    <a:lnTo>
                      <a:pt x="3214" y="4114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610" name="Google Shape;3610;g2f62218c973_0_914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1966931" y="4695781"/>
              <a:ext cx="341930" cy="280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1" name="Google Shape;3611;g2f62218c973_0_914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2861239" y="4751168"/>
              <a:ext cx="423599" cy="3010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12" name="Google Shape;3612;g2f62218c973_0_914"/>
            <p:cNvGrpSpPr/>
            <p:nvPr/>
          </p:nvGrpSpPr>
          <p:grpSpPr>
            <a:xfrm>
              <a:off x="3849670" y="4595093"/>
              <a:ext cx="889978" cy="288224"/>
              <a:chOff x="5629489" y="4799825"/>
              <a:chExt cx="668453" cy="214134"/>
            </a:xfrm>
          </p:grpSpPr>
          <p:sp>
            <p:nvSpPr>
              <p:cNvPr id="3613" name="Google Shape;3613;g2f62218c973_0_914"/>
              <p:cNvSpPr/>
              <p:nvPr/>
            </p:nvSpPr>
            <p:spPr>
              <a:xfrm>
                <a:off x="5629489" y="4819649"/>
                <a:ext cx="78739" cy="194310"/>
              </a:xfrm>
              <a:custGeom>
                <a:rect b="b" l="l" r="r" t="t"/>
                <a:pathLst>
                  <a:path extrusionOk="0" h="194310" w="78739">
                    <a:moveTo>
                      <a:pt x="50458" y="0"/>
                    </a:moveTo>
                    <a:lnTo>
                      <a:pt x="67389" y="51220"/>
                    </a:lnTo>
                    <a:lnTo>
                      <a:pt x="69520" y="90296"/>
                    </a:lnTo>
                    <a:lnTo>
                      <a:pt x="69925" y="129158"/>
                    </a:lnTo>
                    <a:lnTo>
                      <a:pt x="70270" y="148589"/>
                    </a:lnTo>
                    <a:lnTo>
                      <a:pt x="70270" y="154888"/>
                    </a:lnTo>
                    <a:lnTo>
                      <a:pt x="70270" y="161258"/>
                    </a:lnTo>
                    <a:lnTo>
                      <a:pt x="70270" y="167770"/>
                    </a:lnTo>
                    <a:lnTo>
                      <a:pt x="70270" y="174497"/>
                    </a:lnTo>
                    <a:lnTo>
                      <a:pt x="69961" y="165258"/>
                    </a:lnTo>
                    <a:lnTo>
                      <a:pt x="60364" y="126968"/>
                    </a:lnTo>
                    <a:lnTo>
                      <a:pt x="31718" y="91154"/>
                    </a:lnTo>
                    <a:lnTo>
                      <a:pt x="23788" y="91058"/>
                    </a:lnTo>
                    <a:lnTo>
                      <a:pt x="16430" y="94392"/>
                    </a:lnTo>
                    <a:lnTo>
                      <a:pt x="10072" y="100583"/>
                    </a:lnTo>
                    <a:lnTo>
                      <a:pt x="4238" y="112430"/>
                    </a:lnTo>
                    <a:lnTo>
                      <a:pt x="1119" y="125634"/>
                    </a:lnTo>
                    <a:lnTo>
                      <a:pt x="0" y="139267"/>
                    </a:lnTo>
                    <a:lnTo>
                      <a:pt x="166" y="152399"/>
                    </a:lnTo>
                    <a:lnTo>
                      <a:pt x="23788" y="190499"/>
                    </a:lnTo>
                    <a:lnTo>
                      <a:pt x="37933" y="193738"/>
                    </a:lnTo>
                    <a:lnTo>
                      <a:pt x="51792" y="192976"/>
                    </a:lnTo>
                    <a:lnTo>
                      <a:pt x="65365" y="189642"/>
                    </a:lnTo>
                    <a:lnTo>
                      <a:pt x="78652" y="185165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4" name="Google Shape;3614;g2f62218c973_0_914"/>
              <p:cNvSpPr/>
              <p:nvPr/>
            </p:nvSpPr>
            <p:spPr>
              <a:xfrm>
                <a:off x="5718369" y="4901183"/>
                <a:ext cx="102870" cy="91439"/>
              </a:xfrm>
              <a:custGeom>
                <a:rect b="b" l="l" r="r" t="t"/>
                <a:pathLst>
                  <a:path extrusionOk="0" h="91439" w="102870">
                    <a:moveTo>
                      <a:pt x="68258" y="22860"/>
                    </a:moveTo>
                    <a:lnTo>
                      <a:pt x="63126" y="14037"/>
                    </a:lnTo>
                    <a:lnTo>
                      <a:pt x="58066" y="7143"/>
                    </a:lnTo>
                    <a:lnTo>
                      <a:pt x="51434" y="2393"/>
                    </a:lnTo>
                    <a:lnTo>
                      <a:pt x="41588" y="0"/>
                    </a:lnTo>
                    <a:lnTo>
                      <a:pt x="31825" y="1440"/>
                    </a:lnTo>
                    <a:lnTo>
                      <a:pt x="7310" y="36647"/>
                    </a:lnTo>
                    <a:lnTo>
                      <a:pt x="0" y="67556"/>
                    </a:lnTo>
                    <a:lnTo>
                      <a:pt x="1202" y="82296"/>
                    </a:lnTo>
                    <a:lnTo>
                      <a:pt x="5714" y="88725"/>
                    </a:lnTo>
                    <a:lnTo>
                      <a:pt x="13299" y="91440"/>
                    </a:lnTo>
                    <a:lnTo>
                      <a:pt x="21883" y="91297"/>
                    </a:lnTo>
                    <a:lnTo>
                      <a:pt x="55221" y="63865"/>
                    </a:lnTo>
                    <a:lnTo>
                      <a:pt x="66532" y="23229"/>
                    </a:lnTo>
                    <a:lnTo>
                      <a:pt x="66734" y="11430"/>
                    </a:lnTo>
                    <a:lnTo>
                      <a:pt x="66734" y="9144"/>
                    </a:lnTo>
                    <a:lnTo>
                      <a:pt x="66734" y="7620"/>
                    </a:lnTo>
                    <a:lnTo>
                      <a:pt x="66734" y="5345"/>
                    </a:lnTo>
                    <a:lnTo>
                      <a:pt x="66734" y="10001"/>
                    </a:lnTo>
                    <a:lnTo>
                      <a:pt x="66734" y="16513"/>
                    </a:lnTo>
                    <a:lnTo>
                      <a:pt x="66734" y="19812"/>
                    </a:lnTo>
                    <a:lnTo>
                      <a:pt x="66925" y="30777"/>
                    </a:lnTo>
                    <a:lnTo>
                      <a:pt x="74842" y="70794"/>
                    </a:lnTo>
                    <a:lnTo>
                      <a:pt x="91880" y="86868"/>
                    </a:lnTo>
                    <a:lnTo>
                      <a:pt x="97214" y="86868"/>
                    </a:lnTo>
                    <a:lnTo>
                      <a:pt x="99500" y="86868"/>
                    </a:lnTo>
                    <a:lnTo>
                      <a:pt x="102548" y="8382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5" name="Google Shape;3615;g2f62218c973_0_914"/>
              <p:cNvSpPr/>
              <p:nvPr/>
            </p:nvSpPr>
            <p:spPr>
              <a:xfrm>
                <a:off x="5846766" y="4826507"/>
                <a:ext cx="15875" cy="157479"/>
              </a:xfrm>
              <a:custGeom>
                <a:rect b="b" l="l" r="r" t="t"/>
                <a:pathLst>
                  <a:path extrusionOk="0" h="157479" w="15875">
                    <a:moveTo>
                      <a:pt x="5393" y="0"/>
                    </a:moveTo>
                    <a:lnTo>
                      <a:pt x="1988" y="14406"/>
                    </a:lnTo>
                    <a:lnTo>
                      <a:pt x="440" y="28384"/>
                    </a:lnTo>
                    <a:lnTo>
                      <a:pt x="35" y="42648"/>
                    </a:lnTo>
                    <a:lnTo>
                      <a:pt x="59" y="57912"/>
                    </a:lnTo>
                    <a:lnTo>
                      <a:pt x="0" y="74937"/>
                    </a:lnTo>
                    <a:lnTo>
                      <a:pt x="3107" y="125730"/>
                    </a:lnTo>
                    <a:lnTo>
                      <a:pt x="10179" y="150375"/>
                    </a:lnTo>
                    <a:lnTo>
                      <a:pt x="15299" y="15697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6" name="Google Shape;3616;g2f62218c973_0_914"/>
              <p:cNvSpPr/>
              <p:nvPr/>
            </p:nvSpPr>
            <p:spPr>
              <a:xfrm>
                <a:off x="5832347" y="4902707"/>
                <a:ext cx="73660" cy="16510"/>
              </a:xfrm>
              <a:custGeom>
                <a:rect b="b" l="l" r="r" t="t"/>
                <a:pathLst>
                  <a:path extrusionOk="0" h="16510" w="73660">
                    <a:moveTo>
                      <a:pt x="0" y="16001"/>
                    </a:moveTo>
                    <a:lnTo>
                      <a:pt x="18609" y="13287"/>
                    </a:lnTo>
                    <a:lnTo>
                      <a:pt x="36861" y="9715"/>
                    </a:lnTo>
                    <a:lnTo>
                      <a:pt x="54971" y="5286"/>
                    </a:lnTo>
                    <a:lnTo>
                      <a:pt x="73152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7" name="Google Shape;3617;g2f62218c973_0_914"/>
              <p:cNvSpPr/>
              <p:nvPr/>
            </p:nvSpPr>
            <p:spPr>
              <a:xfrm>
                <a:off x="5907428" y="4875275"/>
                <a:ext cx="104139" cy="100329"/>
              </a:xfrm>
              <a:custGeom>
                <a:rect b="b" l="l" r="r" t="t"/>
                <a:pathLst>
                  <a:path extrusionOk="0" h="100329" w="104139">
                    <a:moveTo>
                      <a:pt x="66651" y="70866"/>
                    </a:moveTo>
                    <a:lnTo>
                      <a:pt x="61364" y="61317"/>
                    </a:lnTo>
                    <a:lnTo>
                      <a:pt x="58650" y="53911"/>
                    </a:lnTo>
                    <a:lnTo>
                      <a:pt x="57650" y="46220"/>
                    </a:lnTo>
                    <a:lnTo>
                      <a:pt x="57507" y="35814"/>
                    </a:lnTo>
                    <a:lnTo>
                      <a:pt x="57661" y="27717"/>
                    </a:lnTo>
                    <a:lnTo>
                      <a:pt x="57602" y="19621"/>
                    </a:lnTo>
                    <a:lnTo>
                      <a:pt x="56542" y="11811"/>
                    </a:lnTo>
                    <a:lnTo>
                      <a:pt x="53697" y="4572"/>
                    </a:lnTo>
                    <a:lnTo>
                      <a:pt x="48541" y="0"/>
                    </a:lnTo>
                    <a:lnTo>
                      <a:pt x="42743" y="0"/>
                    </a:lnTo>
                    <a:lnTo>
                      <a:pt x="16073" y="28003"/>
                    </a:lnTo>
                    <a:lnTo>
                      <a:pt x="547" y="72771"/>
                    </a:lnTo>
                    <a:lnTo>
                      <a:pt x="0" y="83867"/>
                    </a:lnTo>
                    <a:lnTo>
                      <a:pt x="1881" y="92964"/>
                    </a:lnTo>
                    <a:lnTo>
                      <a:pt x="7262" y="97964"/>
                    </a:lnTo>
                    <a:lnTo>
                      <a:pt x="15216" y="99822"/>
                    </a:lnTo>
                    <a:lnTo>
                      <a:pt x="23741" y="99393"/>
                    </a:lnTo>
                    <a:lnTo>
                      <a:pt x="56233" y="73854"/>
                    </a:lnTo>
                    <a:lnTo>
                      <a:pt x="68937" y="31242"/>
                    </a:lnTo>
                    <a:lnTo>
                      <a:pt x="68937" y="29718"/>
                    </a:lnTo>
                    <a:lnTo>
                      <a:pt x="68937" y="28956"/>
                    </a:lnTo>
                    <a:lnTo>
                      <a:pt x="68937" y="27432"/>
                    </a:lnTo>
                    <a:lnTo>
                      <a:pt x="66651" y="35052"/>
                    </a:lnTo>
                    <a:lnTo>
                      <a:pt x="65127" y="41148"/>
                    </a:lnTo>
                    <a:lnTo>
                      <a:pt x="65127" y="49530"/>
                    </a:lnTo>
                    <a:lnTo>
                      <a:pt x="64686" y="59531"/>
                    </a:lnTo>
                    <a:lnTo>
                      <a:pt x="85605" y="97059"/>
                    </a:lnTo>
                    <a:lnTo>
                      <a:pt x="94261" y="98214"/>
                    </a:lnTo>
                    <a:lnTo>
                      <a:pt x="103989" y="9829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8" name="Google Shape;3618;g2f62218c973_0_914"/>
              <p:cNvSpPr/>
              <p:nvPr/>
            </p:nvSpPr>
            <p:spPr>
              <a:xfrm>
                <a:off x="6022228" y="4845319"/>
                <a:ext cx="64770" cy="107314"/>
              </a:xfrm>
              <a:custGeom>
                <a:rect b="b" l="l" r="r" t="t"/>
                <a:pathLst>
                  <a:path extrusionOk="0" h="107314" w="64770">
                    <a:moveTo>
                      <a:pt x="44053" y="1000"/>
                    </a:moveTo>
                    <a:lnTo>
                      <a:pt x="32682" y="0"/>
                    </a:lnTo>
                    <a:lnTo>
                      <a:pt x="23955" y="428"/>
                    </a:lnTo>
                    <a:lnTo>
                      <a:pt x="16513" y="4000"/>
                    </a:lnTo>
                    <a:lnTo>
                      <a:pt x="9001" y="12430"/>
                    </a:lnTo>
                    <a:lnTo>
                      <a:pt x="4476" y="20847"/>
                    </a:lnTo>
                    <a:lnTo>
                      <a:pt x="1381" y="30622"/>
                    </a:lnTo>
                    <a:lnTo>
                      <a:pt x="0" y="40826"/>
                    </a:lnTo>
                    <a:lnTo>
                      <a:pt x="619" y="50530"/>
                    </a:lnTo>
                    <a:lnTo>
                      <a:pt x="31861" y="76438"/>
                    </a:lnTo>
                    <a:lnTo>
                      <a:pt x="45958" y="81200"/>
                    </a:lnTo>
                    <a:lnTo>
                      <a:pt x="53292" y="83724"/>
                    </a:lnTo>
                    <a:lnTo>
                      <a:pt x="60055" y="87106"/>
                    </a:lnTo>
                    <a:lnTo>
                      <a:pt x="64627" y="90154"/>
                    </a:lnTo>
                    <a:lnTo>
                      <a:pt x="62341" y="90154"/>
                    </a:lnTo>
                    <a:lnTo>
                      <a:pt x="63865" y="93202"/>
                    </a:lnTo>
                    <a:lnTo>
                      <a:pt x="57554" y="97000"/>
                    </a:lnTo>
                    <a:lnTo>
                      <a:pt x="51101" y="99583"/>
                    </a:lnTo>
                    <a:lnTo>
                      <a:pt x="44362" y="101453"/>
                    </a:lnTo>
                    <a:lnTo>
                      <a:pt x="37195" y="103108"/>
                    </a:lnTo>
                    <a:lnTo>
                      <a:pt x="31503" y="104429"/>
                    </a:lnTo>
                    <a:lnTo>
                      <a:pt x="23098" y="106251"/>
                    </a:lnTo>
                    <a:lnTo>
                      <a:pt x="14692" y="107072"/>
                    </a:lnTo>
                    <a:lnTo>
                      <a:pt x="9001" y="105394"/>
                    </a:lnTo>
                    <a:lnTo>
                      <a:pt x="8239" y="99298"/>
                    </a:lnTo>
                    <a:lnTo>
                      <a:pt x="7477" y="97012"/>
                    </a:lnTo>
                    <a:lnTo>
                      <a:pt x="8239" y="9244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9" name="Google Shape;3619;g2f62218c973_0_914"/>
              <p:cNvSpPr/>
              <p:nvPr/>
            </p:nvSpPr>
            <p:spPr>
              <a:xfrm>
                <a:off x="6122479" y="4857749"/>
                <a:ext cx="55245" cy="92710"/>
              </a:xfrm>
              <a:custGeom>
                <a:rect b="b" l="l" r="r" t="t"/>
                <a:pathLst>
                  <a:path extrusionOk="0" h="92710" w="55245">
                    <a:moveTo>
                      <a:pt x="952" y="0"/>
                    </a:moveTo>
                    <a:lnTo>
                      <a:pt x="1928" y="9144"/>
                    </a:lnTo>
                    <a:lnTo>
                      <a:pt x="2476" y="18288"/>
                    </a:lnTo>
                    <a:lnTo>
                      <a:pt x="2452" y="27432"/>
                    </a:lnTo>
                    <a:lnTo>
                      <a:pt x="1714" y="36576"/>
                    </a:lnTo>
                    <a:lnTo>
                      <a:pt x="952" y="47672"/>
                    </a:lnTo>
                    <a:lnTo>
                      <a:pt x="190" y="59054"/>
                    </a:lnTo>
                    <a:lnTo>
                      <a:pt x="0" y="70437"/>
                    </a:lnTo>
                    <a:lnTo>
                      <a:pt x="952" y="81534"/>
                    </a:lnTo>
                    <a:lnTo>
                      <a:pt x="2476" y="91440"/>
                    </a:lnTo>
                    <a:lnTo>
                      <a:pt x="10858" y="92202"/>
                    </a:lnTo>
                    <a:lnTo>
                      <a:pt x="19240" y="91440"/>
                    </a:lnTo>
                    <a:lnTo>
                      <a:pt x="30087" y="88844"/>
                    </a:lnTo>
                    <a:lnTo>
                      <a:pt x="39147" y="83820"/>
                    </a:lnTo>
                    <a:lnTo>
                      <a:pt x="47208" y="77081"/>
                    </a:lnTo>
                    <a:lnTo>
                      <a:pt x="55054" y="69341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0" name="Google Shape;3620;g2f62218c973_0_914"/>
              <p:cNvSpPr/>
              <p:nvPr/>
            </p:nvSpPr>
            <p:spPr>
              <a:xfrm>
                <a:off x="6121145" y="4859333"/>
                <a:ext cx="57150" cy="43814"/>
              </a:xfrm>
              <a:custGeom>
                <a:rect b="b" l="l" r="r" t="t"/>
                <a:pathLst>
                  <a:path extrusionOk="0" h="43814" w="57150">
                    <a:moveTo>
                      <a:pt x="6858" y="31944"/>
                    </a:moveTo>
                    <a:lnTo>
                      <a:pt x="4572" y="35754"/>
                    </a:lnTo>
                    <a:lnTo>
                      <a:pt x="2286" y="39564"/>
                    </a:lnTo>
                    <a:lnTo>
                      <a:pt x="0" y="43374"/>
                    </a:lnTo>
                    <a:lnTo>
                      <a:pt x="39112" y="34956"/>
                    </a:lnTo>
                    <a:lnTo>
                      <a:pt x="57150" y="9846"/>
                    </a:lnTo>
                    <a:lnTo>
                      <a:pt x="48006" y="6036"/>
                    </a:lnTo>
                    <a:lnTo>
                      <a:pt x="41148" y="3750"/>
                    </a:lnTo>
                    <a:lnTo>
                      <a:pt x="33920" y="1452"/>
                    </a:lnTo>
                    <a:lnTo>
                      <a:pt x="26193" y="226"/>
                    </a:lnTo>
                    <a:lnTo>
                      <a:pt x="18323" y="0"/>
                    </a:lnTo>
                    <a:lnTo>
                      <a:pt x="10668" y="702"/>
                    </a:lnTo>
                    <a:lnTo>
                      <a:pt x="5334" y="1464"/>
                    </a:lnTo>
                    <a:lnTo>
                      <a:pt x="4572" y="3750"/>
                    </a:lnTo>
                    <a:lnTo>
                      <a:pt x="3048" y="756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621" name="Google Shape;3621;g2f62218c973_0_914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6209525" y="4799825"/>
                <a:ext cx="88417" cy="1630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22" name="Google Shape;3622;g2f62218c973_0_914"/>
            <p:cNvSpPr/>
            <p:nvPr/>
          </p:nvSpPr>
          <p:spPr>
            <a:xfrm>
              <a:off x="5313881" y="4380913"/>
              <a:ext cx="111690" cy="567960"/>
            </a:xfrm>
            <a:custGeom>
              <a:rect b="b" l="l" r="r" t="t"/>
              <a:pathLst>
                <a:path extrusionOk="0" h="422275" w="83820">
                  <a:moveTo>
                    <a:pt x="68579" y="37337"/>
                  </a:moveTo>
                  <a:lnTo>
                    <a:pt x="68651" y="30027"/>
                  </a:lnTo>
                  <a:lnTo>
                    <a:pt x="68579" y="22859"/>
                  </a:lnTo>
                  <a:lnTo>
                    <a:pt x="67937" y="15692"/>
                  </a:lnTo>
                  <a:lnTo>
                    <a:pt x="66293" y="8381"/>
                  </a:lnTo>
                  <a:lnTo>
                    <a:pt x="64007" y="3047"/>
                  </a:lnTo>
                  <a:lnTo>
                    <a:pt x="59435" y="0"/>
                  </a:lnTo>
                  <a:lnTo>
                    <a:pt x="53339" y="1523"/>
                  </a:lnTo>
                  <a:lnTo>
                    <a:pt x="21085" y="38623"/>
                  </a:lnTo>
                  <a:lnTo>
                    <a:pt x="12096" y="81164"/>
                  </a:lnTo>
                  <a:lnTo>
                    <a:pt x="13144" y="89630"/>
                  </a:lnTo>
                  <a:lnTo>
                    <a:pt x="33432" y="123920"/>
                  </a:lnTo>
                  <a:lnTo>
                    <a:pt x="48767" y="140207"/>
                  </a:lnTo>
                  <a:lnTo>
                    <a:pt x="53601" y="145958"/>
                  </a:lnTo>
                  <a:lnTo>
                    <a:pt x="57721" y="151923"/>
                  </a:lnTo>
                  <a:lnTo>
                    <a:pt x="60983" y="158317"/>
                  </a:lnTo>
                  <a:lnTo>
                    <a:pt x="63245" y="165353"/>
                  </a:lnTo>
                  <a:lnTo>
                    <a:pt x="64674" y="172973"/>
                  </a:lnTo>
                  <a:lnTo>
                    <a:pt x="64388" y="180022"/>
                  </a:lnTo>
                  <a:lnTo>
                    <a:pt x="43338" y="212121"/>
                  </a:lnTo>
                  <a:lnTo>
                    <a:pt x="12572" y="237553"/>
                  </a:lnTo>
                  <a:lnTo>
                    <a:pt x="0" y="246126"/>
                  </a:lnTo>
                  <a:lnTo>
                    <a:pt x="1523" y="246887"/>
                  </a:lnTo>
                  <a:lnTo>
                    <a:pt x="6095" y="249173"/>
                  </a:lnTo>
                  <a:lnTo>
                    <a:pt x="8381" y="249935"/>
                  </a:lnTo>
                  <a:lnTo>
                    <a:pt x="15454" y="252388"/>
                  </a:lnTo>
                  <a:lnTo>
                    <a:pt x="45719" y="276701"/>
                  </a:lnTo>
                  <a:lnTo>
                    <a:pt x="48767" y="293370"/>
                  </a:lnTo>
                  <a:lnTo>
                    <a:pt x="48541" y="305692"/>
                  </a:lnTo>
                  <a:lnTo>
                    <a:pt x="46958" y="317658"/>
                  </a:lnTo>
                  <a:lnTo>
                    <a:pt x="44374" y="329481"/>
                  </a:lnTo>
                  <a:lnTo>
                    <a:pt x="41147" y="341376"/>
                  </a:lnTo>
                  <a:lnTo>
                    <a:pt x="38338" y="351424"/>
                  </a:lnTo>
                  <a:lnTo>
                    <a:pt x="35813" y="361188"/>
                  </a:lnTo>
                  <a:lnTo>
                    <a:pt x="33861" y="370951"/>
                  </a:lnTo>
                  <a:lnTo>
                    <a:pt x="32765" y="380999"/>
                  </a:lnTo>
                  <a:lnTo>
                    <a:pt x="32003" y="390144"/>
                  </a:lnTo>
                  <a:lnTo>
                    <a:pt x="32003" y="397002"/>
                  </a:lnTo>
                  <a:lnTo>
                    <a:pt x="65912" y="422243"/>
                  </a:lnTo>
                  <a:lnTo>
                    <a:pt x="72104" y="421778"/>
                  </a:lnTo>
                  <a:lnTo>
                    <a:pt x="77723" y="419100"/>
                  </a:lnTo>
                  <a:lnTo>
                    <a:pt x="79247" y="416813"/>
                  </a:lnTo>
                  <a:lnTo>
                    <a:pt x="81533" y="414528"/>
                  </a:lnTo>
                  <a:lnTo>
                    <a:pt x="83819" y="41148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23" name="Google Shape;3623;g2f62218c973_0_914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5565468" y="4582956"/>
              <a:ext cx="204968" cy="214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4" name="Google Shape;3624;g2f62218c973_0_914"/>
            <p:cNvSpPr/>
            <p:nvPr/>
          </p:nvSpPr>
          <p:spPr>
            <a:xfrm>
              <a:off x="5878975" y="4675283"/>
              <a:ext cx="49075" cy="96509"/>
            </a:xfrm>
            <a:custGeom>
              <a:rect b="b" l="l" r="r" t="t"/>
              <a:pathLst>
                <a:path extrusionOk="0" h="71754" w="36829">
                  <a:moveTo>
                    <a:pt x="11429" y="0"/>
                  </a:moveTo>
                  <a:lnTo>
                    <a:pt x="21466" y="2583"/>
                  </a:lnTo>
                  <a:lnTo>
                    <a:pt x="28860" y="5810"/>
                  </a:lnTo>
                  <a:lnTo>
                    <a:pt x="33825" y="11465"/>
                  </a:lnTo>
                  <a:lnTo>
                    <a:pt x="36575" y="21335"/>
                  </a:lnTo>
                  <a:lnTo>
                    <a:pt x="36242" y="31420"/>
                  </a:lnTo>
                  <a:lnTo>
                    <a:pt x="12191" y="66579"/>
                  </a:lnTo>
                  <a:lnTo>
                    <a:pt x="0" y="71628"/>
                  </a:lnTo>
                  <a:lnTo>
                    <a:pt x="0" y="70866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g2f62218c973_0_914"/>
            <p:cNvSpPr/>
            <p:nvPr/>
          </p:nvSpPr>
          <p:spPr>
            <a:xfrm>
              <a:off x="6118404" y="4646566"/>
              <a:ext cx="21998" cy="20496"/>
            </a:xfrm>
            <a:custGeom>
              <a:rect b="b" l="l" r="r" t="t"/>
              <a:pathLst>
                <a:path extrusionOk="0" h="15239" w="16509">
                  <a:moveTo>
                    <a:pt x="0" y="3809"/>
                  </a:moveTo>
                  <a:lnTo>
                    <a:pt x="0" y="12191"/>
                  </a:lnTo>
                  <a:lnTo>
                    <a:pt x="3809" y="15239"/>
                  </a:lnTo>
                  <a:lnTo>
                    <a:pt x="12191" y="15239"/>
                  </a:lnTo>
                  <a:lnTo>
                    <a:pt x="16001" y="12191"/>
                  </a:lnTo>
                  <a:lnTo>
                    <a:pt x="16001" y="7619"/>
                  </a:lnTo>
                  <a:lnTo>
                    <a:pt x="16001" y="3809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g2f62218c973_0_914"/>
            <p:cNvSpPr/>
            <p:nvPr/>
          </p:nvSpPr>
          <p:spPr>
            <a:xfrm>
              <a:off x="6285801" y="4628102"/>
              <a:ext cx="20307" cy="20496"/>
            </a:xfrm>
            <a:custGeom>
              <a:rect b="b" l="l" r="r" t="t"/>
              <a:pathLst>
                <a:path extrusionOk="0" h="15239" w="15240">
                  <a:moveTo>
                    <a:pt x="0" y="3047"/>
                  </a:moveTo>
                  <a:lnTo>
                    <a:pt x="0" y="12191"/>
                  </a:lnTo>
                  <a:lnTo>
                    <a:pt x="3810" y="15239"/>
                  </a:lnTo>
                  <a:lnTo>
                    <a:pt x="12192" y="15239"/>
                  </a:lnTo>
                  <a:lnTo>
                    <a:pt x="15240" y="12191"/>
                  </a:lnTo>
                  <a:lnTo>
                    <a:pt x="15240" y="7619"/>
                  </a:lnTo>
                  <a:lnTo>
                    <a:pt x="15240" y="3047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g2f62218c973_0_914"/>
            <p:cNvSpPr/>
            <p:nvPr/>
          </p:nvSpPr>
          <p:spPr>
            <a:xfrm>
              <a:off x="6430878" y="4622974"/>
              <a:ext cx="20307" cy="20496"/>
            </a:xfrm>
            <a:custGeom>
              <a:rect b="b" l="l" r="r" t="t"/>
              <a:pathLst>
                <a:path extrusionOk="0" h="15239" w="15240">
                  <a:moveTo>
                    <a:pt x="0" y="3047"/>
                  </a:moveTo>
                  <a:lnTo>
                    <a:pt x="0" y="11429"/>
                  </a:lnTo>
                  <a:lnTo>
                    <a:pt x="3810" y="15239"/>
                  </a:lnTo>
                  <a:lnTo>
                    <a:pt x="12192" y="15239"/>
                  </a:lnTo>
                  <a:lnTo>
                    <a:pt x="15240" y="11429"/>
                  </a:lnTo>
                  <a:lnTo>
                    <a:pt x="15240" y="7619"/>
                  </a:lnTo>
                  <a:lnTo>
                    <a:pt x="15240" y="3047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28" name="Google Shape;3628;g2f62218c973_0_914"/>
            <p:cNvGrpSpPr/>
            <p:nvPr/>
          </p:nvGrpSpPr>
          <p:grpSpPr>
            <a:xfrm>
              <a:off x="6632740" y="4478157"/>
              <a:ext cx="419999" cy="285165"/>
              <a:chOff x="7719809" y="4712957"/>
              <a:chExt cx="315457" cy="211861"/>
            </a:xfrm>
          </p:grpSpPr>
          <p:pic>
            <p:nvPicPr>
              <p:cNvPr id="3629" name="Google Shape;3629;g2f62218c973_0_914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7719809" y="4836913"/>
                <a:ext cx="68129" cy="879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30" name="Google Shape;3630;g2f62218c973_0_914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7828013" y="4712957"/>
                <a:ext cx="207253" cy="1653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31" name="Google Shape;3631;g2f62218c973_0_914"/>
            <p:cNvSpPr/>
            <p:nvPr/>
          </p:nvSpPr>
          <p:spPr>
            <a:xfrm>
              <a:off x="7759913" y="4645540"/>
              <a:ext cx="52461" cy="90532"/>
            </a:xfrm>
            <a:custGeom>
              <a:rect b="b" l="l" r="r" t="t"/>
              <a:pathLst>
                <a:path extrusionOk="0" h="67310" w="39370">
                  <a:moveTo>
                    <a:pt x="19811" y="0"/>
                  </a:moveTo>
                  <a:lnTo>
                    <a:pt x="27503" y="7893"/>
                  </a:lnTo>
                  <a:lnTo>
                    <a:pt x="33337" y="14573"/>
                  </a:lnTo>
                  <a:lnTo>
                    <a:pt x="37171" y="21967"/>
                  </a:lnTo>
                  <a:lnTo>
                    <a:pt x="38861" y="32003"/>
                  </a:lnTo>
                  <a:lnTo>
                    <a:pt x="38195" y="40147"/>
                  </a:lnTo>
                  <a:lnTo>
                    <a:pt x="9143" y="66294"/>
                  </a:lnTo>
                  <a:lnTo>
                    <a:pt x="0" y="67056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32" name="Google Shape;3632;g2f62218c973_0_914"/>
            <p:cNvGrpSpPr/>
            <p:nvPr/>
          </p:nvGrpSpPr>
          <p:grpSpPr>
            <a:xfrm>
              <a:off x="8172808" y="4295618"/>
              <a:ext cx="353392" cy="172822"/>
              <a:chOff x="8876537" y="4577334"/>
              <a:chExt cx="265429" cy="128397"/>
            </a:xfrm>
          </p:grpSpPr>
          <p:sp>
            <p:nvSpPr>
              <p:cNvPr id="3633" name="Google Shape;3633;g2f62218c973_0_914"/>
              <p:cNvSpPr/>
              <p:nvPr/>
            </p:nvSpPr>
            <p:spPr>
              <a:xfrm>
                <a:off x="8908541" y="4577334"/>
                <a:ext cx="8254" cy="128270"/>
              </a:xfrm>
              <a:custGeom>
                <a:rect b="b" l="l" r="r" t="t"/>
                <a:pathLst>
                  <a:path extrusionOk="0" h="128270" w="8254">
                    <a:moveTo>
                      <a:pt x="6096" y="0"/>
                    </a:moveTo>
                    <a:lnTo>
                      <a:pt x="6977" y="13263"/>
                    </a:lnTo>
                    <a:lnTo>
                      <a:pt x="7429" y="26670"/>
                    </a:lnTo>
                    <a:lnTo>
                      <a:pt x="7596" y="40076"/>
                    </a:lnTo>
                    <a:lnTo>
                      <a:pt x="7620" y="53340"/>
                    </a:lnTo>
                    <a:lnTo>
                      <a:pt x="7798" y="65460"/>
                    </a:lnTo>
                    <a:lnTo>
                      <a:pt x="7334" y="77724"/>
                    </a:lnTo>
                    <a:lnTo>
                      <a:pt x="6441" y="89987"/>
                    </a:lnTo>
                    <a:lnTo>
                      <a:pt x="5334" y="102108"/>
                    </a:lnTo>
                    <a:lnTo>
                      <a:pt x="4572" y="110490"/>
                    </a:lnTo>
                    <a:lnTo>
                      <a:pt x="4572" y="118872"/>
                    </a:lnTo>
                    <a:lnTo>
                      <a:pt x="1524" y="126492"/>
                    </a:lnTo>
                    <a:lnTo>
                      <a:pt x="762" y="127254"/>
                    </a:lnTo>
                    <a:lnTo>
                      <a:pt x="762" y="128016"/>
                    </a:lnTo>
                    <a:lnTo>
                      <a:pt x="0" y="12801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4" name="Google Shape;3634;g2f62218c973_0_914"/>
              <p:cNvSpPr/>
              <p:nvPr/>
            </p:nvSpPr>
            <p:spPr>
              <a:xfrm>
                <a:off x="8876537" y="4597146"/>
                <a:ext cx="265429" cy="108585"/>
              </a:xfrm>
              <a:custGeom>
                <a:rect b="b" l="l" r="r" t="t"/>
                <a:pathLst>
                  <a:path extrusionOk="0" h="108585" w="265429">
                    <a:moveTo>
                      <a:pt x="0" y="24383"/>
                    </a:moveTo>
                    <a:lnTo>
                      <a:pt x="10977" y="21752"/>
                    </a:lnTo>
                    <a:lnTo>
                      <a:pt x="22097" y="19335"/>
                    </a:lnTo>
                    <a:lnTo>
                      <a:pt x="33218" y="16775"/>
                    </a:lnTo>
                    <a:lnTo>
                      <a:pt x="70104" y="3809"/>
                    </a:lnTo>
                    <a:lnTo>
                      <a:pt x="72390" y="2285"/>
                    </a:lnTo>
                    <a:lnTo>
                      <a:pt x="73914" y="1523"/>
                    </a:lnTo>
                    <a:lnTo>
                      <a:pt x="76200" y="0"/>
                    </a:lnTo>
                    <a:lnTo>
                      <a:pt x="77402" y="13263"/>
                    </a:lnTo>
                    <a:lnTo>
                      <a:pt x="77819" y="26669"/>
                    </a:lnTo>
                    <a:lnTo>
                      <a:pt x="77807" y="40076"/>
                    </a:lnTo>
                    <a:lnTo>
                      <a:pt x="77724" y="53339"/>
                    </a:lnTo>
                    <a:lnTo>
                      <a:pt x="77628" y="62603"/>
                    </a:lnTo>
                    <a:lnTo>
                      <a:pt x="77533" y="72008"/>
                    </a:lnTo>
                    <a:lnTo>
                      <a:pt x="77724" y="81414"/>
                    </a:lnTo>
                    <a:lnTo>
                      <a:pt x="78486" y="90677"/>
                    </a:lnTo>
                    <a:lnTo>
                      <a:pt x="78486" y="93725"/>
                    </a:lnTo>
                    <a:lnTo>
                      <a:pt x="79248" y="96011"/>
                    </a:lnTo>
                    <a:lnTo>
                      <a:pt x="80010" y="99059"/>
                    </a:lnTo>
                    <a:lnTo>
                      <a:pt x="80010" y="92201"/>
                    </a:lnTo>
                    <a:lnTo>
                      <a:pt x="78486" y="85343"/>
                    </a:lnTo>
                    <a:lnTo>
                      <a:pt x="78486" y="78485"/>
                    </a:lnTo>
                    <a:lnTo>
                      <a:pt x="77783" y="70949"/>
                    </a:lnTo>
                    <a:lnTo>
                      <a:pt x="98774" y="36004"/>
                    </a:lnTo>
                    <a:lnTo>
                      <a:pt x="138684" y="29622"/>
                    </a:lnTo>
                    <a:lnTo>
                      <a:pt x="148161" y="29848"/>
                    </a:lnTo>
                    <a:lnTo>
                      <a:pt x="156210" y="32003"/>
                    </a:lnTo>
                    <a:lnTo>
                      <a:pt x="163830" y="35051"/>
                    </a:lnTo>
                    <a:lnTo>
                      <a:pt x="163830" y="48005"/>
                    </a:lnTo>
                    <a:lnTo>
                      <a:pt x="162306" y="54863"/>
                    </a:lnTo>
                    <a:lnTo>
                      <a:pt x="160293" y="63757"/>
                    </a:lnTo>
                    <a:lnTo>
                      <a:pt x="157067" y="72294"/>
                    </a:lnTo>
                    <a:lnTo>
                      <a:pt x="153412" y="80688"/>
                    </a:lnTo>
                    <a:lnTo>
                      <a:pt x="150114" y="89153"/>
                    </a:lnTo>
                    <a:lnTo>
                      <a:pt x="148590" y="92963"/>
                    </a:lnTo>
                    <a:lnTo>
                      <a:pt x="144780" y="104393"/>
                    </a:lnTo>
                    <a:lnTo>
                      <a:pt x="150114" y="106679"/>
                    </a:lnTo>
                    <a:lnTo>
                      <a:pt x="157674" y="108561"/>
                    </a:lnTo>
                    <a:lnTo>
                      <a:pt x="166020" y="108013"/>
                    </a:lnTo>
                    <a:lnTo>
                      <a:pt x="207073" y="89249"/>
                    </a:lnTo>
                    <a:lnTo>
                      <a:pt x="234029" y="53911"/>
                    </a:lnTo>
                    <a:lnTo>
                      <a:pt x="220979" y="27431"/>
                    </a:lnTo>
                    <a:lnTo>
                      <a:pt x="213360" y="28955"/>
                    </a:lnTo>
                    <a:lnTo>
                      <a:pt x="190845" y="63055"/>
                    </a:lnTo>
                    <a:lnTo>
                      <a:pt x="216693" y="93249"/>
                    </a:lnTo>
                    <a:lnTo>
                      <a:pt x="241899" y="96654"/>
                    </a:lnTo>
                    <a:lnTo>
                      <a:pt x="250221" y="97726"/>
                    </a:lnTo>
                    <a:lnTo>
                      <a:pt x="258401" y="97940"/>
                    </a:lnTo>
                    <a:lnTo>
                      <a:pt x="263652" y="96011"/>
                    </a:lnTo>
                    <a:lnTo>
                      <a:pt x="264414" y="94487"/>
                    </a:lnTo>
                    <a:lnTo>
                      <a:pt x="265176" y="92963"/>
                    </a:lnTo>
                    <a:lnTo>
                      <a:pt x="265176" y="91439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35" name="Google Shape;3635;g2f62218c973_0_914"/>
            <p:cNvGrpSpPr/>
            <p:nvPr/>
          </p:nvGrpSpPr>
          <p:grpSpPr>
            <a:xfrm>
              <a:off x="4857144" y="5224306"/>
              <a:ext cx="384571" cy="150308"/>
              <a:chOff x="6386190" y="5267300"/>
              <a:chExt cx="288847" cy="111670"/>
            </a:xfrm>
          </p:grpSpPr>
          <p:pic>
            <p:nvPicPr>
              <p:cNvPr id="3636" name="Google Shape;3636;g2f62218c973_0_914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6386190" y="5281409"/>
                <a:ext cx="152544" cy="975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37" name="Google Shape;3637;g2f62218c973_0_914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6568427" y="5267300"/>
                <a:ext cx="106610" cy="1078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38" name="Google Shape;3638;g2f62218c973_0_914"/>
            <p:cNvGrpSpPr/>
            <p:nvPr/>
          </p:nvGrpSpPr>
          <p:grpSpPr>
            <a:xfrm>
              <a:off x="3569847" y="6179713"/>
              <a:ext cx="285774" cy="306858"/>
              <a:chOff x="5419331" y="5977115"/>
              <a:chExt cx="214642" cy="227978"/>
            </a:xfrm>
          </p:grpSpPr>
          <p:pic>
            <p:nvPicPr>
              <p:cNvPr id="3639" name="Google Shape;3639;g2f62218c973_0_914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5419331" y="5977115"/>
                <a:ext cx="108229" cy="1768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40" name="Google Shape;3640;g2f62218c973_0_914"/>
              <p:cNvSpPr/>
              <p:nvPr/>
            </p:nvSpPr>
            <p:spPr>
              <a:xfrm>
                <a:off x="5566409" y="6100572"/>
                <a:ext cx="2539" cy="63500"/>
              </a:xfrm>
              <a:custGeom>
                <a:rect b="b" l="l" r="r" t="t"/>
                <a:pathLst>
                  <a:path extrusionOk="0" h="63500" w="2539">
                    <a:moveTo>
                      <a:pt x="2286" y="0"/>
                    </a:moveTo>
                    <a:lnTo>
                      <a:pt x="1285" y="8786"/>
                    </a:lnTo>
                    <a:lnTo>
                      <a:pt x="571" y="17145"/>
                    </a:lnTo>
                    <a:lnTo>
                      <a:pt x="142" y="25503"/>
                    </a:lnTo>
                    <a:lnTo>
                      <a:pt x="0" y="34290"/>
                    </a:lnTo>
                    <a:lnTo>
                      <a:pt x="0" y="41600"/>
                    </a:lnTo>
                    <a:lnTo>
                      <a:pt x="0" y="48768"/>
                    </a:lnTo>
                    <a:lnTo>
                      <a:pt x="0" y="55935"/>
                    </a:lnTo>
                    <a:lnTo>
                      <a:pt x="0" y="6324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1" name="Google Shape;3641;g2f62218c973_0_914"/>
              <p:cNvSpPr/>
              <p:nvPr/>
            </p:nvSpPr>
            <p:spPr>
              <a:xfrm>
                <a:off x="5561075" y="6043422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810"/>
                    </a:moveTo>
                    <a:lnTo>
                      <a:pt x="0" y="12192"/>
                    </a:lnTo>
                    <a:lnTo>
                      <a:pt x="3809" y="15240"/>
                    </a:lnTo>
                    <a:lnTo>
                      <a:pt x="12191" y="15240"/>
                    </a:lnTo>
                    <a:lnTo>
                      <a:pt x="15239" y="12192"/>
                    </a:lnTo>
                    <a:lnTo>
                      <a:pt x="15239" y="7620"/>
                    </a:lnTo>
                    <a:lnTo>
                      <a:pt x="15239" y="3810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2" name="Google Shape;3642;g2f62218c973_0_914"/>
              <p:cNvSpPr/>
              <p:nvPr/>
            </p:nvSpPr>
            <p:spPr>
              <a:xfrm>
                <a:off x="5583173" y="6121908"/>
                <a:ext cx="38100" cy="83185"/>
              </a:xfrm>
              <a:custGeom>
                <a:rect b="b" l="l" r="r" t="t"/>
                <a:pathLst>
                  <a:path extrusionOk="0" h="83185" w="38100">
                    <a:moveTo>
                      <a:pt x="32765" y="0"/>
                    </a:moveTo>
                    <a:lnTo>
                      <a:pt x="32373" y="9775"/>
                    </a:lnTo>
                    <a:lnTo>
                      <a:pt x="32480" y="18192"/>
                    </a:lnTo>
                    <a:lnTo>
                      <a:pt x="33301" y="26467"/>
                    </a:lnTo>
                    <a:lnTo>
                      <a:pt x="35051" y="35814"/>
                    </a:lnTo>
                    <a:lnTo>
                      <a:pt x="36766" y="43612"/>
                    </a:lnTo>
                    <a:lnTo>
                      <a:pt x="37909" y="52482"/>
                    </a:lnTo>
                    <a:lnTo>
                      <a:pt x="12191" y="81534"/>
                    </a:lnTo>
                    <a:lnTo>
                      <a:pt x="0" y="83058"/>
                    </a:lnTo>
                    <a:lnTo>
                      <a:pt x="0" y="73152"/>
                    </a:lnTo>
                    <a:lnTo>
                      <a:pt x="0" y="63246"/>
                    </a:lnTo>
                    <a:lnTo>
                      <a:pt x="0" y="59436"/>
                    </a:lnTo>
                    <a:lnTo>
                      <a:pt x="0" y="54864"/>
                    </a:lnTo>
                    <a:lnTo>
                      <a:pt x="0" y="5105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3" name="Google Shape;3643;g2f62218c973_0_914"/>
              <p:cNvSpPr/>
              <p:nvPr/>
            </p:nvSpPr>
            <p:spPr>
              <a:xfrm>
                <a:off x="5621273" y="6038088"/>
                <a:ext cx="12700" cy="7620"/>
              </a:xfrm>
              <a:custGeom>
                <a:rect b="b" l="l" r="r" t="t"/>
                <a:pathLst>
                  <a:path extrusionOk="0" h="7620" w="12700">
                    <a:moveTo>
                      <a:pt x="0" y="7619"/>
                    </a:moveTo>
                    <a:lnTo>
                      <a:pt x="3809" y="5333"/>
                    </a:lnTo>
                    <a:lnTo>
                      <a:pt x="8381" y="3047"/>
                    </a:lnTo>
                    <a:lnTo>
                      <a:pt x="12191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44" name="Google Shape;3644;g2f62218c973_0_914"/>
            <p:cNvGrpSpPr/>
            <p:nvPr/>
          </p:nvGrpSpPr>
          <p:grpSpPr>
            <a:xfrm>
              <a:off x="4043629" y="6249530"/>
              <a:ext cx="79640" cy="88034"/>
              <a:chOff x="5775198" y="6028943"/>
              <a:chExt cx="59817" cy="65404"/>
            </a:xfrm>
          </p:grpSpPr>
          <p:sp>
            <p:nvSpPr>
              <p:cNvPr id="3645" name="Google Shape;3645;g2f62218c973_0_914"/>
              <p:cNvSpPr/>
              <p:nvPr/>
            </p:nvSpPr>
            <p:spPr>
              <a:xfrm>
                <a:off x="5775198" y="6028943"/>
                <a:ext cx="38100" cy="7620"/>
              </a:xfrm>
              <a:custGeom>
                <a:rect b="b" l="l" r="r" t="t"/>
                <a:pathLst>
                  <a:path extrusionOk="0" h="7620" w="38100">
                    <a:moveTo>
                      <a:pt x="0" y="0"/>
                    </a:moveTo>
                    <a:lnTo>
                      <a:pt x="7905" y="369"/>
                    </a:lnTo>
                    <a:lnTo>
                      <a:pt x="16383" y="666"/>
                    </a:lnTo>
                    <a:lnTo>
                      <a:pt x="24860" y="1393"/>
                    </a:lnTo>
                    <a:lnTo>
                      <a:pt x="32766" y="3047"/>
                    </a:lnTo>
                    <a:lnTo>
                      <a:pt x="35814" y="5333"/>
                    </a:lnTo>
                    <a:lnTo>
                      <a:pt x="37338" y="5333"/>
                    </a:lnTo>
                    <a:lnTo>
                      <a:pt x="38100" y="7619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6" name="Google Shape;3646;g2f62218c973_0_914"/>
              <p:cNvSpPr/>
              <p:nvPr/>
            </p:nvSpPr>
            <p:spPr>
              <a:xfrm>
                <a:off x="5783580" y="6086093"/>
                <a:ext cx="51435" cy="8254"/>
              </a:xfrm>
              <a:custGeom>
                <a:rect b="b" l="l" r="r" t="t"/>
                <a:pathLst>
                  <a:path extrusionOk="0" h="8254" w="51435">
                    <a:moveTo>
                      <a:pt x="0" y="7619"/>
                    </a:moveTo>
                    <a:lnTo>
                      <a:pt x="10167" y="8012"/>
                    </a:lnTo>
                    <a:lnTo>
                      <a:pt x="20193" y="7905"/>
                    </a:lnTo>
                    <a:lnTo>
                      <a:pt x="30218" y="7084"/>
                    </a:lnTo>
                    <a:lnTo>
                      <a:pt x="40386" y="5333"/>
                    </a:lnTo>
                    <a:lnTo>
                      <a:pt x="46482" y="3047"/>
                    </a:lnTo>
                    <a:lnTo>
                      <a:pt x="48006" y="3047"/>
                    </a:lnTo>
                    <a:lnTo>
                      <a:pt x="51053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647" name="Google Shape;3647;g2f62218c973_0_914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4464703" y="6089294"/>
              <a:ext cx="195838" cy="2599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48" name="Google Shape;3648;g2f62218c973_0_914"/>
            <p:cNvGrpSpPr/>
            <p:nvPr/>
          </p:nvGrpSpPr>
          <p:grpSpPr>
            <a:xfrm>
              <a:off x="4742050" y="6040781"/>
              <a:ext cx="422999" cy="340005"/>
              <a:chOff x="6299750" y="5873887"/>
              <a:chExt cx="317710" cy="252604"/>
            </a:xfrm>
          </p:grpSpPr>
          <p:pic>
            <p:nvPicPr>
              <p:cNvPr id="3649" name="Google Shape;3649;g2f62218c973_0_914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6299750" y="5873887"/>
                <a:ext cx="248889" cy="2526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50" name="Google Shape;3650;g2f62218c973_0_914"/>
              <p:cNvSpPr/>
              <p:nvPr/>
            </p:nvSpPr>
            <p:spPr>
              <a:xfrm>
                <a:off x="6580631" y="6033515"/>
                <a:ext cx="36829" cy="69850"/>
              </a:xfrm>
              <a:custGeom>
                <a:rect b="b" l="l" r="r" t="t"/>
                <a:pathLst>
                  <a:path extrusionOk="0" h="69850" w="36829">
                    <a:moveTo>
                      <a:pt x="34290" y="0"/>
                    </a:moveTo>
                    <a:lnTo>
                      <a:pt x="36314" y="11977"/>
                    </a:lnTo>
                    <a:lnTo>
                      <a:pt x="36195" y="20955"/>
                    </a:lnTo>
                    <a:lnTo>
                      <a:pt x="33218" y="29360"/>
                    </a:lnTo>
                    <a:lnTo>
                      <a:pt x="7596" y="61912"/>
                    </a:lnTo>
                    <a:lnTo>
                      <a:pt x="762" y="68580"/>
                    </a:lnTo>
                    <a:lnTo>
                      <a:pt x="762" y="69342"/>
                    </a:lnTo>
                    <a:lnTo>
                      <a:pt x="0" y="6934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651" name="Google Shape;3651;g2f62218c973_0_914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5238789" y="6069166"/>
              <a:ext cx="223230" cy="2420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2" name="Google Shape;3652;g2f62218c973_0_914"/>
            <p:cNvSpPr/>
            <p:nvPr/>
          </p:nvSpPr>
          <p:spPr>
            <a:xfrm>
              <a:off x="5563455" y="5949179"/>
              <a:ext cx="106612" cy="401415"/>
            </a:xfrm>
            <a:custGeom>
              <a:rect b="b" l="l" r="r" t="t"/>
              <a:pathLst>
                <a:path extrusionOk="0" h="298450" w="80009">
                  <a:moveTo>
                    <a:pt x="3048" y="0"/>
                  </a:moveTo>
                  <a:lnTo>
                    <a:pt x="35194" y="34932"/>
                  </a:lnTo>
                  <a:lnTo>
                    <a:pt x="64103" y="82486"/>
                  </a:lnTo>
                  <a:lnTo>
                    <a:pt x="76962" y="120395"/>
                  </a:lnTo>
                  <a:lnTo>
                    <a:pt x="80010" y="156114"/>
                  </a:lnTo>
                  <a:lnTo>
                    <a:pt x="78247" y="174081"/>
                  </a:lnTo>
                  <a:lnTo>
                    <a:pt x="59721" y="221837"/>
                  </a:lnTo>
                  <a:lnTo>
                    <a:pt x="31396" y="262794"/>
                  </a:lnTo>
                  <a:lnTo>
                    <a:pt x="11132" y="286702"/>
                  </a:lnTo>
                  <a:lnTo>
                    <a:pt x="0" y="297942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53" name="Google Shape;3653;g2f62218c973_0_914"/>
            <p:cNvGrpSpPr/>
            <p:nvPr/>
          </p:nvGrpSpPr>
          <p:grpSpPr>
            <a:xfrm>
              <a:off x="2380841" y="5499712"/>
              <a:ext cx="859337" cy="229780"/>
              <a:chOff x="4526267" y="5471909"/>
              <a:chExt cx="645439" cy="170713"/>
            </a:xfrm>
          </p:grpSpPr>
          <p:pic>
            <p:nvPicPr>
              <p:cNvPr id="3654" name="Google Shape;3654;g2f62218c973_0_914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4526267" y="5471909"/>
                <a:ext cx="475513" cy="1707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55" name="Google Shape;3655;g2f62218c973_0_914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5038331" y="5489435"/>
                <a:ext cx="133375" cy="1150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56" name="Google Shape;3656;g2f62218c973_0_914"/>
            <p:cNvGrpSpPr/>
            <p:nvPr/>
          </p:nvGrpSpPr>
          <p:grpSpPr>
            <a:xfrm>
              <a:off x="4083213" y="5467957"/>
              <a:ext cx="116163" cy="187180"/>
              <a:chOff x="5804916" y="5448299"/>
              <a:chExt cx="87249" cy="139064"/>
            </a:xfrm>
          </p:grpSpPr>
          <p:sp>
            <p:nvSpPr>
              <p:cNvPr id="3657" name="Google Shape;3657;g2f62218c973_0_914"/>
              <p:cNvSpPr/>
              <p:nvPr/>
            </p:nvSpPr>
            <p:spPr>
              <a:xfrm>
                <a:off x="5804916" y="5448299"/>
                <a:ext cx="5714" cy="139064"/>
              </a:xfrm>
              <a:custGeom>
                <a:rect b="b" l="l" r="r" t="t"/>
                <a:pathLst>
                  <a:path extrusionOk="0" h="139064" w="5714">
                    <a:moveTo>
                      <a:pt x="0" y="0"/>
                    </a:moveTo>
                    <a:lnTo>
                      <a:pt x="1250" y="15430"/>
                    </a:lnTo>
                    <a:lnTo>
                      <a:pt x="2571" y="30861"/>
                    </a:lnTo>
                    <a:lnTo>
                      <a:pt x="3750" y="46291"/>
                    </a:lnTo>
                    <a:lnTo>
                      <a:pt x="5238" y="91440"/>
                    </a:lnTo>
                    <a:lnTo>
                      <a:pt x="5334" y="125730"/>
                    </a:lnTo>
                    <a:lnTo>
                      <a:pt x="5334" y="138684"/>
                    </a:lnTo>
                    <a:lnTo>
                      <a:pt x="5334" y="134112"/>
                    </a:lnTo>
                    <a:lnTo>
                      <a:pt x="5334" y="132588"/>
                    </a:lnTo>
                    <a:lnTo>
                      <a:pt x="5334" y="131064"/>
                    </a:lnTo>
                    <a:lnTo>
                      <a:pt x="5334" y="129539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8" name="Google Shape;3658;g2f62218c973_0_914"/>
              <p:cNvSpPr/>
              <p:nvPr/>
            </p:nvSpPr>
            <p:spPr>
              <a:xfrm>
                <a:off x="5821680" y="5465063"/>
                <a:ext cx="70485" cy="100329"/>
              </a:xfrm>
              <a:custGeom>
                <a:rect b="b" l="l" r="r" t="t"/>
                <a:pathLst>
                  <a:path extrusionOk="0" h="100329" w="70485">
                    <a:moveTo>
                      <a:pt x="65532" y="0"/>
                    </a:moveTo>
                    <a:lnTo>
                      <a:pt x="26670" y="28956"/>
                    </a:lnTo>
                    <a:lnTo>
                      <a:pt x="14192" y="36671"/>
                    </a:lnTo>
                    <a:lnTo>
                      <a:pt x="7917" y="40636"/>
                    </a:lnTo>
                    <a:lnTo>
                      <a:pt x="2286" y="44958"/>
                    </a:lnTo>
                    <a:lnTo>
                      <a:pt x="0" y="46482"/>
                    </a:lnTo>
                    <a:lnTo>
                      <a:pt x="762" y="47244"/>
                    </a:lnTo>
                    <a:lnTo>
                      <a:pt x="19609" y="63567"/>
                    </a:lnTo>
                    <a:lnTo>
                      <a:pt x="29241" y="70199"/>
                    </a:lnTo>
                    <a:lnTo>
                      <a:pt x="38731" y="76973"/>
                    </a:lnTo>
                    <a:lnTo>
                      <a:pt x="48006" y="83820"/>
                    </a:lnTo>
                    <a:lnTo>
                      <a:pt x="54102" y="88392"/>
                    </a:lnTo>
                    <a:lnTo>
                      <a:pt x="60960" y="92202"/>
                    </a:lnTo>
                    <a:lnTo>
                      <a:pt x="66294" y="96774"/>
                    </a:lnTo>
                    <a:lnTo>
                      <a:pt x="67818" y="97536"/>
                    </a:lnTo>
                    <a:lnTo>
                      <a:pt x="68580" y="99822"/>
                    </a:lnTo>
                    <a:lnTo>
                      <a:pt x="70104" y="99822"/>
                    </a:lnTo>
                    <a:lnTo>
                      <a:pt x="70104" y="99060"/>
                    </a:lnTo>
                    <a:lnTo>
                      <a:pt x="70104" y="98298"/>
                    </a:lnTo>
                    <a:lnTo>
                      <a:pt x="70104" y="9753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659" name="Google Shape;3659;g2f62218c973_0_914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4433253" y="5440167"/>
              <a:ext cx="140038" cy="1866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0" name="Google Shape;3660;g2f62218c973_0_914"/>
            <p:cNvPicPr preferRelativeResize="0"/>
            <p:nvPr/>
          </p:nvPicPr>
          <p:blipFill rotWithShape="1">
            <a:blip r:embed="rId54">
              <a:alphaModFix/>
            </a:blip>
            <a:srcRect b="0" l="0" r="0" t="0"/>
            <a:stretch/>
          </p:blipFill>
          <p:spPr>
            <a:xfrm>
              <a:off x="4687408" y="5435247"/>
              <a:ext cx="204445" cy="1949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1" name="Google Shape;3661;g2f62218c973_0_914"/>
            <p:cNvSpPr/>
            <p:nvPr/>
          </p:nvSpPr>
          <p:spPr>
            <a:xfrm>
              <a:off x="4081227" y="5700963"/>
              <a:ext cx="870674" cy="108468"/>
            </a:xfrm>
            <a:custGeom>
              <a:rect b="b" l="l" r="r" t="t"/>
              <a:pathLst>
                <a:path extrusionOk="0" h="80645" w="653414">
                  <a:moveTo>
                    <a:pt x="9144" y="77724"/>
                  </a:moveTo>
                  <a:lnTo>
                    <a:pt x="25610" y="73616"/>
                  </a:lnTo>
                  <a:lnTo>
                    <a:pt x="42005" y="71151"/>
                  </a:lnTo>
                  <a:lnTo>
                    <a:pt x="58543" y="69687"/>
                  </a:lnTo>
                  <a:lnTo>
                    <a:pt x="75438" y="68580"/>
                  </a:lnTo>
                  <a:lnTo>
                    <a:pt x="94749" y="67115"/>
                  </a:lnTo>
                  <a:lnTo>
                    <a:pt x="113919" y="66008"/>
                  </a:lnTo>
                  <a:lnTo>
                    <a:pt x="133088" y="65043"/>
                  </a:lnTo>
                  <a:lnTo>
                    <a:pt x="152400" y="64008"/>
                  </a:lnTo>
                  <a:lnTo>
                    <a:pt x="163270" y="63329"/>
                  </a:lnTo>
                  <a:lnTo>
                    <a:pt x="174212" y="62579"/>
                  </a:lnTo>
                  <a:lnTo>
                    <a:pt x="185296" y="61972"/>
                  </a:lnTo>
                  <a:lnTo>
                    <a:pt x="196596" y="61722"/>
                  </a:lnTo>
                  <a:lnTo>
                    <a:pt x="197358" y="61722"/>
                  </a:lnTo>
                  <a:lnTo>
                    <a:pt x="187642" y="62876"/>
                  </a:lnTo>
                  <a:lnTo>
                    <a:pt x="177927" y="64103"/>
                  </a:lnTo>
                  <a:lnTo>
                    <a:pt x="168211" y="65472"/>
                  </a:lnTo>
                  <a:lnTo>
                    <a:pt x="158496" y="67056"/>
                  </a:lnTo>
                  <a:lnTo>
                    <a:pt x="136767" y="70008"/>
                  </a:lnTo>
                  <a:lnTo>
                    <a:pt x="93023" y="75628"/>
                  </a:lnTo>
                  <a:lnTo>
                    <a:pt x="40671" y="79057"/>
                  </a:lnTo>
                  <a:lnTo>
                    <a:pt x="9906" y="79248"/>
                  </a:lnTo>
                  <a:lnTo>
                    <a:pt x="6096" y="79248"/>
                  </a:lnTo>
                  <a:lnTo>
                    <a:pt x="3810" y="79248"/>
                  </a:lnTo>
                  <a:lnTo>
                    <a:pt x="0" y="79248"/>
                  </a:lnTo>
                  <a:lnTo>
                    <a:pt x="14287" y="79783"/>
                  </a:lnTo>
                  <a:lnTo>
                    <a:pt x="28575" y="80105"/>
                  </a:lnTo>
                  <a:lnTo>
                    <a:pt x="42862" y="79998"/>
                  </a:lnTo>
                  <a:lnTo>
                    <a:pt x="85153" y="77581"/>
                  </a:lnTo>
                  <a:lnTo>
                    <a:pt x="141160" y="71961"/>
                  </a:lnTo>
                  <a:lnTo>
                    <a:pt x="202882" y="64460"/>
                  </a:lnTo>
                  <a:lnTo>
                    <a:pt x="236601" y="60198"/>
                  </a:lnTo>
                  <a:lnTo>
                    <a:pt x="270319" y="55935"/>
                  </a:lnTo>
                  <a:lnTo>
                    <a:pt x="304038" y="51816"/>
                  </a:lnTo>
                  <a:lnTo>
                    <a:pt x="333756" y="48839"/>
                  </a:lnTo>
                  <a:lnTo>
                    <a:pt x="363474" y="45720"/>
                  </a:lnTo>
                  <a:lnTo>
                    <a:pt x="393192" y="42600"/>
                  </a:lnTo>
                  <a:lnTo>
                    <a:pt x="422910" y="39624"/>
                  </a:lnTo>
                  <a:lnTo>
                    <a:pt x="447496" y="37445"/>
                  </a:lnTo>
                  <a:lnTo>
                    <a:pt x="472154" y="35337"/>
                  </a:lnTo>
                  <a:lnTo>
                    <a:pt x="496954" y="33087"/>
                  </a:lnTo>
                  <a:lnTo>
                    <a:pt x="521970" y="30480"/>
                  </a:lnTo>
                  <a:lnTo>
                    <a:pt x="539567" y="28313"/>
                  </a:lnTo>
                  <a:lnTo>
                    <a:pt x="557022" y="26289"/>
                  </a:lnTo>
                  <a:lnTo>
                    <a:pt x="574476" y="24264"/>
                  </a:lnTo>
                  <a:lnTo>
                    <a:pt x="592074" y="22098"/>
                  </a:lnTo>
                  <a:lnTo>
                    <a:pt x="604075" y="20514"/>
                  </a:lnTo>
                  <a:lnTo>
                    <a:pt x="616077" y="19145"/>
                  </a:lnTo>
                  <a:lnTo>
                    <a:pt x="628078" y="17918"/>
                  </a:lnTo>
                  <a:lnTo>
                    <a:pt x="640080" y="16764"/>
                  </a:lnTo>
                  <a:lnTo>
                    <a:pt x="643890" y="16002"/>
                  </a:lnTo>
                  <a:lnTo>
                    <a:pt x="647700" y="16002"/>
                  </a:lnTo>
                  <a:lnTo>
                    <a:pt x="652272" y="15240"/>
                  </a:lnTo>
                  <a:lnTo>
                    <a:pt x="653034" y="15240"/>
                  </a:lnTo>
                  <a:lnTo>
                    <a:pt x="645414" y="12954"/>
                  </a:lnTo>
                  <a:lnTo>
                    <a:pt x="637794" y="11430"/>
                  </a:lnTo>
                  <a:lnTo>
                    <a:pt x="630174" y="9144"/>
                  </a:lnTo>
                  <a:lnTo>
                    <a:pt x="622280" y="6536"/>
                  </a:lnTo>
                  <a:lnTo>
                    <a:pt x="616172" y="4286"/>
                  </a:lnTo>
                  <a:lnTo>
                    <a:pt x="610778" y="2178"/>
                  </a:lnTo>
                  <a:lnTo>
                    <a:pt x="605028" y="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g2f62218c973_0_914"/>
            <p:cNvSpPr/>
            <p:nvPr/>
          </p:nvSpPr>
          <p:spPr>
            <a:xfrm>
              <a:off x="6412618" y="6031233"/>
              <a:ext cx="9306" cy="122131"/>
            </a:xfrm>
            <a:custGeom>
              <a:rect b="b" l="l" r="r" t="t"/>
              <a:pathLst>
                <a:path extrusionOk="0" h="90804" w="6984">
                  <a:moveTo>
                    <a:pt x="3809" y="0"/>
                  </a:moveTo>
                  <a:lnTo>
                    <a:pt x="1285" y="46934"/>
                  </a:lnTo>
                  <a:lnTo>
                    <a:pt x="571" y="56387"/>
                  </a:lnTo>
                  <a:lnTo>
                    <a:pt x="142" y="65841"/>
                  </a:lnTo>
                  <a:lnTo>
                    <a:pt x="0" y="75438"/>
                  </a:lnTo>
                  <a:lnTo>
                    <a:pt x="0" y="76200"/>
                  </a:lnTo>
                  <a:lnTo>
                    <a:pt x="0" y="90678"/>
                  </a:lnTo>
                  <a:lnTo>
                    <a:pt x="4571" y="89154"/>
                  </a:lnTo>
                  <a:lnTo>
                    <a:pt x="6095" y="89154"/>
                  </a:lnTo>
                  <a:lnTo>
                    <a:pt x="6857" y="88392"/>
                  </a:lnTo>
                  <a:lnTo>
                    <a:pt x="6095" y="85344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63" name="Google Shape;3663;g2f62218c973_0_914"/>
            <p:cNvGrpSpPr/>
            <p:nvPr/>
          </p:nvGrpSpPr>
          <p:grpSpPr>
            <a:xfrm>
              <a:off x="6385198" y="5937707"/>
              <a:ext cx="189717" cy="196754"/>
              <a:chOff x="7533893" y="5797296"/>
              <a:chExt cx="142494" cy="146177"/>
            </a:xfrm>
          </p:grpSpPr>
          <p:sp>
            <p:nvSpPr>
              <p:cNvPr id="3664" name="Google Shape;3664;g2f62218c973_0_914"/>
              <p:cNvSpPr/>
              <p:nvPr/>
            </p:nvSpPr>
            <p:spPr>
              <a:xfrm>
                <a:off x="7533893" y="5797296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7"/>
                    </a:moveTo>
                    <a:lnTo>
                      <a:pt x="0" y="11429"/>
                    </a:lnTo>
                    <a:lnTo>
                      <a:pt x="3810" y="15239"/>
                    </a:lnTo>
                    <a:lnTo>
                      <a:pt x="12192" y="15239"/>
                    </a:lnTo>
                    <a:lnTo>
                      <a:pt x="15240" y="11429"/>
                    </a:lnTo>
                    <a:lnTo>
                      <a:pt x="15240" y="7619"/>
                    </a:lnTo>
                    <a:lnTo>
                      <a:pt x="15240" y="3047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04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5" name="Google Shape;3665;g2f62218c973_0_914"/>
              <p:cNvSpPr/>
              <p:nvPr/>
            </p:nvSpPr>
            <p:spPr>
              <a:xfrm>
                <a:off x="7581137" y="5828538"/>
                <a:ext cx="95250" cy="114935"/>
              </a:xfrm>
              <a:custGeom>
                <a:rect b="b" l="l" r="r" t="t"/>
                <a:pathLst>
                  <a:path extrusionOk="0" h="114935" w="95250">
                    <a:moveTo>
                      <a:pt x="67055" y="31242"/>
                    </a:moveTo>
                    <a:lnTo>
                      <a:pt x="50291" y="0"/>
                    </a:lnTo>
                    <a:lnTo>
                      <a:pt x="46481" y="2286"/>
                    </a:lnTo>
                    <a:lnTo>
                      <a:pt x="25181" y="40921"/>
                    </a:lnTo>
                    <a:lnTo>
                      <a:pt x="23717" y="50577"/>
                    </a:lnTo>
                    <a:lnTo>
                      <a:pt x="24110" y="60090"/>
                    </a:lnTo>
                    <a:lnTo>
                      <a:pt x="59435" y="76962"/>
                    </a:lnTo>
                    <a:lnTo>
                      <a:pt x="73532" y="77533"/>
                    </a:lnTo>
                    <a:lnTo>
                      <a:pt x="80652" y="78033"/>
                    </a:lnTo>
                    <a:lnTo>
                      <a:pt x="87629" y="79248"/>
                    </a:lnTo>
                    <a:lnTo>
                      <a:pt x="93725" y="80010"/>
                    </a:lnTo>
                    <a:lnTo>
                      <a:pt x="94487" y="82296"/>
                    </a:lnTo>
                    <a:lnTo>
                      <a:pt x="94487" y="88392"/>
                    </a:lnTo>
                    <a:lnTo>
                      <a:pt x="95249" y="95250"/>
                    </a:lnTo>
                    <a:lnTo>
                      <a:pt x="84581" y="100584"/>
                    </a:lnTo>
                    <a:lnTo>
                      <a:pt x="47410" y="112418"/>
                    </a:lnTo>
                    <a:lnTo>
                      <a:pt x="21335" y="114585"/>
                    </a:lnTo>
                    <a:lnTo>
                      <a:pt x="13001" y="114288"/>
                    </a:lnTo>
                    <a:lnTo>
                      <a:pt x="6095" y="112776"/>
                    </a:lnTo>
                    <a:lnTo>
                      <a:pt x="0" y="111252"/>
                    </a:lnTo>
                    <a:lnTo>
                      <a:pt x="2285" y="102108"/>
                    </a:lnTo>
                    <a:lnTo>
                      <a:pt x="2285" y="9753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66" name="Google Shape;3666;g2f62218c973_0_914"/>
            <p:cNvSpPr/>
            <p:nvPr/>
          </p:nvSpPr>
          <p:spPr>
            <a:xfrm>
              <a:off x="8259061" y="5490956"/>
              <a:ext cx="186150" cy="1061614"/>
            </a:xfrm>
            <a:custGeom>
              <a:rect b="b" l="l" r="r" t="t"/>
              <a:pathLst>
                <a:path extrusionOk="0" h="789304" w="139700">
                  <a:moveTo>
                    <a:pt x="0" y="4381"/>
                  </a:moveTo>
                  <a:lnTo>
                    <a:pt x="41469" y="1273"/>
                  </a:lnTo>
                  <a:lnTo>
                    <a:pt x="81915" y="0"/>
                  </a:lnTo>
                  <a:lnTo>
                    <a:pt x="95059" y="142"/>
                  </a:lnTo>
                  <a:lnTo>
                    <a:pt x="108204" y="571"/>
                  </a:lnTo>
                  <a:lnTo>
                    <a:pt x="114490" y="440"/>
                  </a:lnTo>
                  <a:lnTo>
                    <a:pt x="137922" y="22383"/>
                  </a:lnTo>
                  <a:lnTo>
                    <a:pt x="137850" y="31515"/>
                  </a:lnTo>
                  <a:lnTo>
                    <a:pt x="137922" y="39433"/>
                  </a:lnTo>
                  <a:lnTo>
                    <a:pt x="137922" y="61150"/>
                  </a:lnTo>
                  <a:lnTo>
                    <a:pt x="137922" y="82867"/>
                  </a:lnTo>
                  <a:lnTo>
                    <a:pt x="137922" y="104584"/>
                  </a:lnTo>
                  <a:lnTo>
                    <a:pt x="137922" y="126301"/>
                  </a:lnTo>
                  <a:lnTo>
                    <a:pt x="138052" y="155578"/>
                  </a:lnTo>
                  <a:lnTo>
                    <a:pt x="138398" y="185070"/>
                  </a:lnTo>
                  <a:lnTo>
                    <a:pt x="138886" y="214705"/>
                  </a:lnTo>
                  <a:lnTo>
                    <a:pt x="139446" y="244411"/>
                  </a:lnTo>
                  <a:lnTo>
                    <a:pt x="139315" y="276415"/>
                  </a:lnTo>
                  <a:lnTo>
                    <a:pt x="138481" y="340423"/>
                  </a:lnTo>
                  <a:lnTo>
                    <a:pt x="136540" y="403740"/>
                  </a:lnTo>
                  <a:lnTo>
                    <a:pt x="133207" y="466082"/>
                  </a:lnTo>
                  <a:lnTo>
                    <a:pt x="131826" y="497395"/>
                  </a:lnTo>
                  <a:lnTo>
                    <a:pt x="130706" y="523684"/>
                  </a:lnTo>
                  <a:lnTo>
                    <a:pt x="129730" y="549973"/>
                  </a:lnTo>
                  <a:lnTo>
                    <a:pt x="129039" y="576262"/>
                  </a:lnTo>
                  <a:lnTo>
                    <a:pt x="128778" y="602551"/>
                  </a:lnTo>
                  <a:lnTo>
                    <a:pt x="128194" y="623125"/>
                  </a:lnTo>
                  <a:lnTo>
                    <a:pt x="126742" y="664273"/>
                  </a:lnTo>
                  <a:lnTo>
                    <a:pt x="123063" y="715232"/>
                  </a:lnTo>
                  <a:lnTo>
                    <a:pt x="121658" y="730174"/>
                  </a:lnTo>
                  <a:lnTo>
                    <a:pt x="120396" y="745045"/>
                  </a:lnTo>
                  <a:lnTo>
                    <a:pt x="119836" y="752939"/>
                  </a:lnTo>
                  <a:lnTo>
                    <a:pt x="119348" y="760761"/>
                  </a:lnTo>
                  <a:lnTo>
                    <a:pt x="119002" y="768727"/>
                  </a:lnTo>
                  <a:lnTo>
                    <a:pt x="118872" y="777049"/>
                  </a:lnTo>
                  <a:lnTo>
                    <a:pt x="119634" y="778573"/>
                  </a:lnTo>
                  <a:lnTo>
                    <a:pt x="118872" y="780097"/>
                  </a:lnTo>
                  <a:lnTo>
                    <a:pt x="118872" y="782383"/>
                  </a:lnTo>
                  <a:lnTo>
                    <a:pt x="116586" y="782383"/>
                  </a:lnTo>
                  <a:lnTo>
                    <a:pt x="113538" y="783145"/>
                  </a:lnTo>
                  <a:lnTo>
                    <a:pt x="111252" y="783145"/>
                  </a:lnTo>
                  <a:lnTo>
                    <a:pt x="103953" y="784288"/>
                  </a:lnTo>
                  <a:lnTo>
                    <a:pt x="96869" y="785431"/>
                  </a:lnTo>
                  <a:lnTo>
                    <a:pt x="89927" y="786574"/>
                  </a:lnTo>
                  <a:lnTo>
                    <a:pt x="83058" y="787717"/>
                  </a:lnTo>
                  <a:lnTo>
                    <a:pt x="73914" y="788598"/>
                  </a:lnTo>
                  <a:lnTo>
                    <a:pt x="64770" y="789050"/>
                  </a:lnTo>
                  <a:lnTo>
                    <a:pt x="55626" y="789217"/>
                  </a:lnTo>
                  <a:lnTo>
                    <a:pt x="46482" y="789241"/>
                  </a:lnTo>
                  <a:lnTo>
                    <a:pt x="44196" y="789241"/>
                  </a:lnTo>
                  <a:lnTo>
                    <a:pt x="41148" y="789241"/>
                  </a:lnTo>
                  <a:lnTo>
                    <a:pt x="38862" y="789241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67" name="Google Shape;3667;g2f62218c973_0_914"/>
            <p:cNvGrpSpPr/>
            <p:nvPr/>
          </p:nvGrpSpPr>
          <p:grpSpPr>
            <a:xfrm>
              <a:off x="7142029" y="5611205"/>
              <a:ext cx="256709" cy="248562"/>
              <a:chOff x="8102333" y="5554729"/>
              <a:chExt cx="192811" cy="184667"/>
            </a:xfrm>
          </p:grpSpPr>
          <p:pic>
            <p:nvPicPr>
              <p:cNvPr id="3668" name="Google Shape;3668;g2f62218c973_0_914"/>
              <p:cNvPicPr preferRelativeResize="0"/>
              <p:nvPr/>
            </p:nvPicPr>
            <p:blipFill rotWithShape="1">
              <a:blip r:embed="rId55">
                <a:alphaModFix/>
              </a:blip>
              <a:srcRect b="0" l="0" r="0" t="0"/>
              <a:stretch/>
            </p:blipFill>
            <p:spPr>
              <a:xfrm>
                <a:off x="8102333" y="5554729"/>
                <a:ext cx="93751" cy="1846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69" name="Google Shape;3669;g2f62218c973_0_914"/>
              <p:cNvPicPr preferRelativeResize="0"/>
              <p:nvPr/>
            </p:nvPicPr>
            <p:blipFill rotWithShape="1">
              <a:blip r:embed="rId56">
                <a:alphaModFix/>
              </a:blip>
              <a:srcRect b="0" l="0" r="0" t="0"/>
              <a:stretch/>
            </p:blipFill>
            <p:spPr>
              <a:xfrm>
                <a:off x="8217109" y="5597579"/>
                <a:ext cx="78035" cy="1102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70" name="Google Shape;3670;g2f62218c973_0_914"/>
            <p:cNvGrpSpPr/>
            <p:nvPr/>
          </p:nvGrpSpPr>
          <p:grpSpPr>
            <a:xfrm>
              <a:off x="7467687" y="5557148"/>
              <a:ext cx="672665" cy="229780"/>
              <a:chOff x="8346935" y="5514581"/>
              <a:chExt cx="505231" cy="170713"/>
            </a:xfrm>
          </p:grpSpPr>
          <p:pic>
            <p:nvPicPr>
              <p:cNvPr id="3671" name="Google Shape;3671;g2f62218c973_0_914"/>
              <p:cNvPicPr preferRelativeResize="0"/>
              <p:nvPr/>
            </p:nvPicPr>
            <p:blipFill rotWithShape="1">
              <a:blip r:embed="rId57">
                <a:alphaModFix/>
              </a:blip>
              <a:srcRect b="0" l="0" r="0" t="0"/>
              <a:stretch/>
            </p:blipFill>
            <p:spPr>
              <a:xfrm>
                <a:off x="8346935" y="5548109"/>
                <a:ext cx="105943" cy="1371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72" name="Google Shape;3672;g2f62218c973_0_914"/>
              <p:cNvPicPr preferRelativeResize="0"/>
              <p:nvPr/>
            </p:nvPicPr>
            <p:blipFill rotWithShape="1">
              <a:blip r:embed="rId58">
                <a:alphaModFix/>
              </a:blip>
              <a:srcRect b="0" l="0" r="0" t="0"/>
              <a:stretch/>
            </p:blipFill>
            <p:spPr>
              <a:xfrm>
                <a:off x="8481047" y="5542013"/>
                <a:ext cx="149377" cy="1318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73" name="Google Shape;3673;g2f62218c973_0_914"/>
              <p:cNvPicPr preferRelativeResize="0"/>
              <p:nvPr/>
            </p:nvPicPr>
            <p:blipFill rotWithShape="1">
              <a:blip r:embed="rId59">
                <a:alphaModFix/>
              </a:blip>
              <a:srcRect b="0" l="0" r="0" t="0"/>
              <a:stretch/>
            </p:blipFill>
            <p:spPr>
              <a:xfrm>
                <a:off x="8669261" y="5514581"/>
                <a:ext cx="182905" cy="1493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74" name="Google Shape;3674;g2f62218c973_0_914"/>
            <p:cNvGrpSpPr/>
            <p:nvPr/>
          </p:nvGrpSpPr>
          <p:grpSpPr>
            <a:xfrm>
              <a:off x="8664948" y="5597168"/>
              <a:ext cx="1004287" cy="286685"/>
              <a:chOff x="9246191" y="5544299"/>
              <a:chExt cx="754309" cy="212990"/>
            </a:xfrm>
          </p:grpSpPr>
          <p:sp>
            <p:nvSpPr>
              <p:cNvPr id="3675" name="Google Shape;3675;g2f62218c973_0_914"/>
              <p:cNvSpPr/>
              <p:nvPr/>
            </p:nvSpPr>
            <p:spPr>
              <a:xfrm>
                <a:off x="9246191" y="5601461"/>
                <a:ext cx="53340" cy="104139"/>
              </a:xfrm>
              <a:custGeom>
                <a:rect b="b" l="l" r="r" t="t"/>
                <a:pathLst>
                  <a:path extrusionOk="0" h="104139" w="53340">
                    <a:moveTo>
                      <a:pt x="28110" y="0"/>
                    </a:moveTo>
                    <a:lnTo>
                      <a:pt x="5250" y="44958"/>
                    </a:lnTo>
                    <a:lnTo>
                      <a:pt x="0" y="81176"/>
                    </a:lnTo>
                    <a:lnTo>
                      <a:pt x="1440" y="92202"/>
                    </a:lnTo>
                    <a:lnTo>
                      <a:pt x="5238" y="98167"/>
                    </a:lnTo>
                    <a:lnTo>
                      <a:pt x="11251" y="101631"/>
                    </a:lnTo>
                    <a:lnTo>
                      <a:pt x="18264" y="103239"/>
                    </a:lnTo>
                    <a:lnTo>
                      <a:pt x="25062" y="103632"/>
                    </a:lnTo>
                    <a:lnTo>
                      <a:pt x="34182" y="101607"/>
                    </a:lnTo>
                    <a:lnTo>
                      <a:pt x="41445" y="97155"/>
                    </a:lnTo>
                    <a:lnTo>
                      <a:pt x="47565" y="90987"/>
                    </a:lnTo>
                    <a:lnTo>
                      <a:pt x="53256" y="8382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6" name="Google Shape;3676;g2f62218c973_0_914"/>
              <p:cNvSpPr/>
              <p:nvPr/>
            </p:nvSpPr>
            <p:spPr>
              <a:xfrm>
                <a:off x="9254489" y="5604128"/>
                <a:ext cx="60325" cy="48260"/>
              </a:xfrm>
              <a:custGeom>
                <a:rect b="b" l="l" r="r" t="t"/>
                <a:pathLst>
                  <a:path extrusionOk="0" h="48260" w="60325">
                    <a:moveTo>
                      <a:pt x="0" y="46100"/>
                    </a:moveTo>
                    <a:lnTo>
                      <a:pt x="13144" y="48101"/>
                    </a:lnTo>
                    <a:lnTo>
                      <a:pt x="24003" y="47815"/>
                    </a:lnTo>
                    <a:lnTo>
                      <a:pt x="34290" y="44386"/>
                    </a:lnTo>
                    <a:lnTo>
                      <a:pt x="60197" y="14858"/>
                    </a:lnTo>
                    <a:lnTo>
                      <a:pt x="57054" y="9072"/>
                    </a:lnTo>
                    <a:lnTo>
                      <a:pt x="21621" y="0"/>
                    </a:lnTo>
                    <a:lnTo>
                      <a:pt x="13870" y="1571"/>
                    </a:lnTo>
                    <a:lnTo>
                      <a:pt x="10667" y="26288"/>
                    </a:lnTo>
                    <a:lnTo>
                      <a:pt x="12191" y="27812"/>
                    </a:lnTo>
                    <a:lnTo>
                      <a:pt x="13715" y="2857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7" name="Google Shape;3677;g2f62218c973_0_914"/>
              <p:cNvSpPr/>
              <p:nvPr/>
            </p:nvSpPr>
            <p:spPr>
              <a:xfrm>
                <a:off x="9349739" y="5631941"/>
                <a:ext cx="10159" cy="74295"/>
              </a:xfrm>
              <a:custGeom>
                <a:rect b="b" l="l" r="r" t="t"/>
                <a:pathLst>
                  <a:path extrusionOk="0" h="74295" w="10159">
                    <a:moveTo>
                      <a:pt x="0" y="0"/>
                    </a:moveTo>
                    <a:lnTo>
                      <a:pt x="3452" y="16906"/>
                    </a:lnTo>
                    <a:lnTo>
                      <a:pt x="5334" y="33528"/>
                    </a:lnTo>
                    <a:lnTo>
                      <a:pt x="6643" y="50149"/>
                    </a:lnTo>
                    <a:lnTo>
                      <a:pt x="8382" y="67056"/>
                    </a:lnTo>
                    <a:lnTo>
                      <a:pt x="9144" y="70866"/>
                    </a:lnTo>
                    <a:lnTo>
                      <a:pt x="9144" y="71628"/>
                    </a:lnTo>
                    <a:lnTo>
                      <a:pt x="9906" y="7391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8" name="Google Shape;3678;g2f62218c973_0_914"/>
              <p:cNvSpPr/>
              <p:nvPr/>
            </p:nvSpPr>
            <p:spPr>
              <a:xfrm>
                <a:off x="9331451" y="5572505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809"/>
                    </a:moveTo>
                    <a:lnTo>
                      <a:pt x="0" y="12191"/>
                    </a:lnTo>
                    <a:lnTo>
                      <a:pt x="3810" y="15239"/>
                    </a:lnTo>
                    <a:lnTo>
                      <a:pt x="12192" y="15239"/>
                    </a:lnTo>
                    <a:lnTo>
                      <a:pt x="15240" y="12191"/>
                    </a:lnTo>
                    <a:lnTo>
                      <a:pt x="15240" y="7619"/>
                    </a:lnTo>
                    <a:lnTo>
                      <a:pt x="15240" y="3809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809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9" name="Google Shape;3679;g2f62218c973_0_914"/>
              <p:cNvSpPr/>
              <p:nvPr/>
            </p:nvSpPr>
            <p:spPr>
              <a:xfrm>
                <a:off x="9392447" y="5602985"/>
                <a:ext cx="45084" cy="154304"/>
              </a:xfrm>
              <a:custGeom>
                <a:rect b="b" l="l" r="r" t="t"/>
                <a:pathLst>
                  <a:path extrusionOk="0" h="154304" w="45084">
                    <a:moveTo>
                      <a:pt x="44922" y="50292"/>
                    </a:moveTo>
                    <a:lnTo>
                      <a:pt x="44172" y="42076"/>
                    </a:lnTo>
                    <a:lnTo>
                      <a:pt x="44065" y="34290"/>
                    </a:lnTo>
                    <a:lnTo>
                      <a:pt x="44386" y="26503"/>
                    </a:lnTo>
                    <a:lnTo>
                      <a:pt x="44922" y="18288"/>
                    </a:lnTo>
                    <a:lnTo>
                      <a:pt x="44922" y="9906"/>
                    </a:lnTo>
                    <a:lnTo>
                      <a:pt x="44160" y="2286"/>
                    </a:lnTo>
                    <a:lnTo>
                      <a:pt x="34254" y="0"/>
                    </a:lnTo>
                    <a:lnTo>
                      <a:pt x="26253" y="369"/>
                    </a:lnTo>
                    <a:lnTo>
                      <a:pt x="1774" y="36004"/>
                    </a:lnTo>
                    <a:lnTo>
                      <a:pt x="0" y="46767"/>
                    </a:lnTo>
                    <a:lnTo>
                      <a:pt x="726" y="56388"/>
                    </a:lnTo>
                    <a:lnTo>
                      <a:pt x="4083" y="62007"/>
                    </a:lnTo>
                    <a:lnTo>
                      <a:pt x="9870" y="65341"/>
                    </a:lnTo>
                    <a:lnTo>
                      <a:pt x="16799" y="66675"/>
                    </a:lnTo>
                    <a:lnTo>
                      <a:pt x="23586" y="66294"/>
                    </a:lnTo>
                    <a:lnTo>
                      <a:pt x="32730" y="64770"/>
                    </a:lnTo>
                    <a:lnTo>
                      <a:pt x="37302" y="54864"/>
                    </a:lnTo>
                    <a:lnTo>
                      <a:pt x="38826" y="46482"/>
                    </a:lnTo>
                    <a:lnTo>
                      <a:pt x="39588" y="42672"/>
                    </a:lnTo>
                    <a:lnTo>
                      <a:pt x="38826" y="39624"/>
                    </a:lnTo>
                    <a:lnTo>
                      <a:pt x="38826" y="36576"/>
                    </a:lnTo>
                    <a:lnTo>
                      <a:pt x="40159" y="45850"/>
                    </a:lnTo>
                    <a:lnTo>
                      <a:pt x="40921" y="55340"/>
                    </a:lnTo>
                    <a:lnTo>
                      <a:pt x="41398" y="64972"/>
                    </a:lnTo>
                    <a:lnTo>
                      <a:pt x="41874" y="74676"/>
                    </a:lnTo>
                    <a:lnTo>
                      <a:pt x="42362" y="88392"/>
                    </a:lnTo>
                    <a:lnTo>
                      <a:pt x="42350" y="102108"/>
                    </a:lnTo>
                    <a:lnTo>
                      <a:pt x="33111" y="144589"/>
                    </a:lnTo>
                    <a:lnTo>
                      <a:pt x="13144" y="153995"/>
                    </a:lnTo>
                    <a:lnTo>
                      <a:pt x="9394" y="150495"/>
                    </a:lnTo>
                    <a:lnTo>
                      <a:pt x="7786" y="144708"/>
                    </a:lnTo>
                    <a:lnTo>
                      <a:pt x="6822" y="13792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0" name="Google Shape;3680;g2f62218c973_0_914"/>
              <p:cNvSpPr/>
              <p:nvPr/>
            </p:nvSpPr>
            <p:spPr>
              <a:xfrm>
                <a:off x="9470135" y="5613653"/>
                <a:ext cx="47625" cy="93345"/>
              </a:xfrm>
              <a:custGeom>
                <a:rect b="b" l="l" r="r" t="t"/>
                <a:pathLst>
                  <a:path extrusionOk="0" h="93345" w="47625">
                    <a:moveTo>
                      <a:pt x="0" y="0"/>
                    </a:moveTo>
                    <a:lnTo>
                      <a:pt x="0" y="10417"/>
                    </a:lnTo>
                    <a:lnTo>
                      <a:pt x="0" y="21050"/>
                    </a:lnTo>
                    <a:lnTo>
                      <a:pt x="0" y="31825"/>
                    </a:lnTo>
                    <a:lnTo>
                      <a:pt x="0" y="42671"/>
                    </a:lnTo>
                    <a:lnTo>
                      <a:pt x="9322" y="82426"/>
                    </a:lnTo>
                    <a:lnTo>
                      <a:pt x="27741" y="92833"/>
                    </a:lnTo>
                    <a:lnTo>
                      <a:pt x="34671" y="91916"/>
                    </a:lnTo>
                    <a:lnTo>
                      <a:pt x="41028" y="88856"/>
                    </a:lnTo>
                    <a:lnTo>
                      <a:pt x="47244" y="8458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1" name="Google Shape;3681;g2f62218c973_0_914"/>
              <p:cNvSpPr/>
              <p:nvPr/>
            </p:nvSpPr>
            <p:spPr>
              <a:xfrm>
                <a:off x="9464039" y="5619749"/>
                <a:ext cx="41909" cy="29210"/>
              </a:xfrm>
              <a:custGeom>
                <a:rect b="b" l="l" r="r" t="t"/>
                <a:pathLst>
                  <a:path extrusionOk="0" h="29210" w="41909">
                    <a:moveTo>
                      <a:pt x="761" y="16001"/>
                    </a:moveTo>
                    <a:lnTo>
                      <a:pt x="5941" y="23872"/>
                    </a:lnTo>
                    <a:lnTo>
                      <a:pt x="11906" y="28098"/>
                    </a:lnTo>
                    <a:lnTo>
                      <a:pt x="19728" y="28753"/>
                    </a:lnTo>
                    <a:lnTo>
                      <a:pt x="30479" y="25907"/>
                    </a:lnTo>
                    <a:lnTo>
                      <a:pt x="35230" y="23729"/>
                    </a:lnTo>
                    <a:lnTo>
                      <a:pt x="39338" y="19907"/>
                    </a:lnTo>
                    <a:lnTo>
                      <a:pt x="41302" y="15085"/>
                    </a:lnTo>
                    <a:lnTo>
                      <a:pt x="39623" y="9905"/>
                    </a:lnTo>
                    <a:lnTo>
                      <a:pt x="34385" y="5250"/>
                    </a:lnTo>
                    <a:lnTo>
                      <a:pt x="27431" y="2381"/>
                    </a:lnTo>
                    <a:lnTo>
                      <a:pt x="19907" y="797"/>
                    </a:lnTo>
                    <a:lnTo>
                      <a:pt x="12953" y="0"/>
                    </a:lnTo>
                    <a:lnTo>
                      <a:pt x="5333" y="0"/>
                    </a:lnTo>
                    <a:lnTo>
                      <a:pt x="0" y="2285"/>
                    </a:lnTo>
                    <a:lnTo>
                      <a:pt x="3047" y="10667"/>
                    </a:lnTo>
                    <a:lnTo>
                      <a:pt x="5333" y="16001"/>
                    </a:lnTo>
                    <a:lnTo>
                      <a:pt x="6857" y="17525"/>
                    </a:lnTo>
                    <a:lnTo>
                      <a:pt x="10667" y="19049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2" name="Google Shape;3682;g2f62218c973_0_914"/>
              <p:cNvSpPr/>
              <p:nvPr/>
            </p:nvSpPr>
            <p:spPr>
              <a:xfrm>
                <a:off x="9527952" y="5626572"/>
                <a:ext cx="69850" cy="67310"/>
              </a:xfrm>
              <a:custGeom>
                <a:rect b="b" l="l" r="r" t="t"/>
                <a:pathLst>
                  <a:path extrusionOk="0" h="67310" w="69850">
                    <a:moveTo>
                      <a:pt x="1619" y="9179"/>
                    </a:moveTo>
                    <a:lnTo>
                      <a:pt x="559" y="19669"/>
                    </a:lnTo>
                    <a:lnTo>
                      <a:pt x="0" y="29658"/>
                    </a:lnTo>
                    <a:lnTo>
                      <a:pt x="440" y="39504"/>
                    </a:lnTo>
                    <a:lnTo>
                      <a:pt x="2381" y="49565"/>
                    </a:lnTo>
                    <a:lnTo>
                      <a:pt x="3905" y="56423"/>
                    </a:lnTo>
                    <a:lnTo>
                      <a:pt x="6953" y="61757"/>
                    </a:lnTo>
                    <a:lnTo>
                      <a:pt x="10001" y="67091"/>
                    </a:lnTo>
                    <a:lnTo>
                      <a:pt x="10763" y="62519"/>
                    </a:lnTo>
                    <a:lnTo>
                      <a:pt x="11525" y="54899"/>
                    </a:lnTo>
                    <a:lnTo>
                      <a:pt x="10763" y="49565"/>
                    </a:lnTo>
                    <a:lnTo>
                      <a:pt x="10977" y="39540"/>
                    </a:lnTo>
                    <a:lnTo>
                      <a:pt x="26765" y="1845"/>
                    </a:lnTo>
                    <a:lnTo>
                      <a:pt x="33266" y="0"/>
                    </a:lnTo>
                    <a:lnTo>
                      <a:pt x="40481" y="797"/>
                    </a:lnTo>
                    <a:lnTo>
                      <a:pt x="67294" y="31456"/>
                    </a:lnTo>
                    <a:lnTo>
                      <a:pt x="69580" y="48196"/>
                    </a:lnTo>
                    <a:lnTo>
                      <a:pt x="69437" y="56423"/>
                    </a:lnTo>
                    <a:lnTo>
                      <a:pt x="69437" y="57947"/>
                    </a:lnTo>
                    <a:lnTo>
                      <a:pt x="68675" y="59471"/>
                    </a:lnTo>
                    <a:lnTo>
                      <a:pt x="68675" y="61757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683" name="Google Shape;3683;g2f62218c973_0_914"/>
              <p:cNvPicPr preferRelativeResize="0"/>
              <p:nvPr/>
            </p:nvPicPr>
            <p:blipFill rotWithShape="1">
              <a:blip r:embed="rId60">
                <a:alphaModFix/>
              </a:blip>
              <a:srcRect b="0" l="0" r="0" t="0"/>
              <a:stretch/>
            </p:blipFill>
            <p:spPr>
              <a:xfrm>
                <a:off x="9626333" y="5544299"/>
                <a:ext cx="374167" cy="1394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84" name="Google Shape;3684;g2f62218c973_0_914"/>
            <p:cNvGrpSpPr/>
            <p:nvPr/>
          </p:nvGrpSpPr>
          <p:grpSpPr>
            <a:xfrm>
              <a:off x="7402754" y="5954093"/>
              <a:ext cx="561557" cy="182567"/>
              <a:chOff x="8298167" y="5809475"/>
              <a:chExt cx="421779" cy="135637"/>
            </a:xfrm>
          </p:grpSpPr>
          <p:pic>
            <p:nvPicPr>
              <p:cNvPr id="3685" name="Google Shape;3685;g2f62218c973_0_914"/>
              <p:cNvPicPr preferRelativeResize="0"/>
              <p:nvPr/>
            </p:nvPicPr>
            <p:blipFill rotWithShape="1">
              <a:blip r:embed="rId61">
                <a:alphaModFix/>
              </a:blip>
              <a:srcRect b="0" l="0" r="0" t="0"/>
              <a:stretch/>
            </p:blipFill>
            <p:spPr>
              <a:xfrm>
                <a:off x="8298167" y="5809475"/>
                <a:ext cx="235483" cy="1356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86" name="Google Shape;3686;g2f62218c973_0_914"/>
              <p:cNvSpPr/>
              <p:nvPr/>
            </p:nvSpPr>
            <p:spPr>
              <a:xfrm>
                <a:off x="8564879" y="5824727"/>
                <a:ext cx="95250" cy="89535"/>
              </a:xfrm>
              <a:custGeom>
                <a:rect b="b" l="l" r="r" t="t"/>
                <a:pathLst>
                  <a:path extrusionOk="0" h="89535" w="95250">
                    <a:moveTo>
                      <a:pt x="4572" y="16002"/>
                    </a:moveTo>
                    <a:lnTo>
                      <a:pt x="4321" y="24907"/>
                    </a:lnTo>
                    <a:lnTo>
                      <a:pt x="3714" y="33528"/>
                    </a:lnTo>
                    <a:lnTo>
                      <a:pt x="2964" y="42148"/>
                    </a:lnTo>
                    <a:lnTo>
                      <a:pt x="2286" y="51054"/>
                    </a:lnTo>
                    <a:lnTo>
                      <a:pt x="1607" y="58042"/>
                    </a:lnTo>
                    <a:lnTo>
                      <a:pt x="857" y="65246"/>
                    </a:lnTo>
                    <a:lnTo>
                      <a:pt x="250" y="72592"/>
                    </a:lnTo>
                    <a:lnTo>
                      <a:pt x="0" y="80010"/>
                    </a:lnTo>
                    <a:lnTo>
                      <a:pt x="0" y="83820"/>
                    </a:lnTo>
                    <a:lnTo>
                      <a:pt x="0" y="84582"/>
                    </a:lnTo>
                    <a:lnTo>
                      <a:pt x="0" y="86868"/>
                    </a:lnTo>
                  </a:path>
                  <a:path extrusionOk="0" h="89535" w="95250">
                    <a:moveTo>
                      <a:pt x="4572" y="16002"/>
                    </a:moveTo>
                    <a:lnTo>
                      <a:pt x="44196" y="44196"/>
                    </a:lnTo>
                    <a:lnTo>
                      <a:pt x="60198" y="51054"/>
                    </a:lnTo>
                    <a:lnTo>
                      <a:pt x="66294" y="47244"/>
                    </a:lnTo>
                    <a:lnTo>
                      <a:pt x="70866" y="44196"/>
                    </a:lnTo>
                    <a:lnTo>
                      <a:pt x="70104" y="32004"/>
                    </a:lnTo>
                    <a:lnTo>
                      <a:pt x="70104" y="26670"/>
                    </a:lnTo>
                    <a:lnTo>
                      <a:pt x="70104" y="19050"/>
                    </a:lnTo>
                    <a:lnTo>
                      <a:pt x="70866" y="12192"/>
                    </a:lnTo>
                    <a:lnTo>
                      <a:pt x="73152" y="4572"/>
                    </a:lnTo>
                    <a:lnTo>
                      <a:pt x="74676" y="0"/>
                    </a:lnTo>
                    <a:lnTo>
                      <a:pt x="75438" y="2286"/>
                    </a:lnTo>
                    <a:lnTo>
                      <a:pt x="78486" y="762"/>
                    </a:lnTo>
                    <a:lnTo>
                      <a:pt x="84582" y="5334"/>
                    </a:lnTo>
                    <a:lnTo>
                      <a:pt x="86868" y="12954"/>
                    </a:lnTo>
                    <a:lnTo>
                      <a:pt x="89154" y="19812"/>
                    </a:lnTo>
                    <a:lnTo>
                      <a:pt x="91594" y="28515"/>
                    </a:lnTo>
                    <a:lnTo>
                      <a:pt x="93249" y="37433"/>
                    </a:lnTo>
                    <a:lnTo>
                      <a:pt x="94190" y="46493"/>
                    </a:lnTo>
                    <a:lnTo>
                      <a:pt x="94488" y="55626"/>
                    </a:lnTo>
                    <a:lnTo>
                      <a:pt x="94476" y="62484"/>
                    </a:lnTo>
                    <a:lnTo>
                      <a:pt x="94392" y="69342"/>
                    </a:lnTo>
                    <a:lnTo>
                      <a:pt x="94166" y="76200"/>
                    </a:lnTo>
                    <a:lnTo>
                      <a:pt x="93726" y="83058"/>
                    </a:lnTo>
                    <a:lnTo>
                      <a:pt x="93726" y="89154"/>
                    </a:lnTo>
                    <a:lnTo>
                      <a:pt x="94488" y="86106"/>
                    </a:lnTo>
                    <a:lnTo>
                      <a:pt x="95250" y="8839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7" name="Google Shape;3687;g2f62218c973_0_914"/>
              <p:cNvSpPr/>
              <p:nvPr/>
            </p:nvSpPr>
            <p:spPr>
              <a:xfrm>
                <a:off x="8710421" y="5830061"/>
                <a:ext cx="9525" cy="85089"/>
              </a:xfrm>
              <a:custGeom>
                <a:rect b="b" l="l" r="r" t="t"/>
                <a:pathLst>
                  <a:path extrusionOk="0" h="85089" w="9525">
                    <a:moveTo>
                      <a:pt x="8381" y="0"/>
                    </a:moveTo>
                    <a:lnTo>
                      <a:pt x="8786" y="15775"/>
                    </a:lnTo>
                    <a:lnTo>
                      <a:pt x="9334" y="31908"/>
                    </a:lnTo>
                    <a:lnTo>
                      <a:pt x="9024" y="47898"/>
                    </a:lnTo>
                    <a:lnTo>
                      <a:pt x="6857" y="63246"/>
                    </a:lnTo>
                    <a:lnTo>
                      <a:pt x="5333" y="70866"/>
                    </a:lnTo>
                    <a:lnTo>
                      <a:pt x="3047" y="77724"/>
                    </a:lnTo>
                    <a:lnTo>
                      <a:pt x="0" y="8458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688" name="Google Shape;3688;g2f62218c973_0_914"/>
            <p:cNvPicPr preferRelativeResize="0"/>
            <p:nvPr/>
          </p:nvPicPr>
          <p:blipFill rotWithShape="1">
            <a:blip r:embed="rId62">
              <a:alphaModFix/>
            </a:blip>
            <a:srcRect b="0" l="0" r="0" t="0"/>
            <a:stretch/>
          </p:blipFill>
          <p:spPr>
            <a:xfrm>
              <a:off x="8822109" y="5921468"/>
              <a:ext cx="163008" cy="2296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89" name="Google Shape;3689;g2f62218c973_0_914"/>
            <p:cNvGrpSpPr/>
            <p:nvPr/>
          </p:nvGrpSpPr>
          <p:grpSpPr>
            <a:xfrm>
              <a:off x="7287103" y="6305892"/>
              <a:ext cx="534689" cy="230116"/>
              <a:chOff x="8211299" y="6070841"/>
              <a:chExt cx="401599" cy="170963"/>
            </a:xfrm>
          </p:grpSpPr>
          <p:pic>
            <p:nvPicPr>
              <p:cNvPr id="3690" name="Google Shape;3690;g2f62218c973_0_914"/>
              <p:cNvPicPr preferRelativeResize="0"/>
              <p:nvPr/>
            </p:nvPicPr>
            <p:blipFill rotWithShape="1">
              <a:blip r:embed="rId63">
                <a:alphaModFix/>
              </a:blip>
              <a:srcRect b="0" l="0" r="0" t="0"/>
              <a:stretch/>
            </p:blipFill>
            <p:spPr>
              <a:xfrm>
                <a:off x="8211299" y="6090653"/>
                <a:ext cx="239293" cy="1511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91" name="Google Shape;3691;g2f62218c973_0_914"/>
              <p:cNvPicPr preferRelativeResize="0"/>
              <p:nvPr/>
            </p:nvPicPr>
            <p:blipFill rotWithShape="1">
              <a:blip r:embed="rId64">
                <a:alphaModFix/>
              </a:blip>
              <a:srcRect b="0" l="0" r="0" t="0"/>
              <a:stretch/>
            </p:blipFill>
            <p:spPr>
              <a:xfrm>
                <a:off x="8489477" y="6070841"/>
                <a:ext cx="123421" cy="1371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92" name="Google Shape;3692;g2f62218c973_0_914"/>
            <p:cNvGrpSpPr/>
            <p:nvPr/>
          </p:nvGrpSpPr>
          <p:grpSpPr>
            <a:xfrm>
              <a:off x="7881590" y="6259724"/>
              <a:ext cx="461643" cy="213369"/>
              <a:chOff x="8657831" y="6036551"/>
              <a:chExt cx="346735" cy="158521"/>
            </a:xfrm>
          </p:grpSpPr>
          <p:pic>
            <p:nvPicPr>
              <p:cNvPr id="3693" name="Google Shape;3693;g2f62218c973_0_914"/>
              <p:cNvPicPr preferRelativeResize="0"/>
              <p:nvPr/>
            </p:nvPicPr>
            <p:blipFill rotWithShape="1">
              <a:blip r:embed="rId65">
                <a:alphaModFix/>
              </a:blip>
              <a:srcRect b="0" l="0" r="0" t="0"/>
              <a:stretch/>
            </p:blipFill>
            <p:spPr>
              <a:xfrm>
                <a:off x="8657831" y="6060173"/>
                <a:ext cx="91465" cy="1348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94" name="Google Shape;3694;g2f62218c973_0_914"/>
              <p:cNvPicPr preferRelativeResize="0"/>
              <p:nvPr/>
            </p:nvPicPr>
            <p:blipFill rotWithShape="1">
              <a:blip r:embed="rId66">
                <a:alphaModFix/>
              </a:blip>
              <a:srcRect b="0" l="0" r="0" t="0"/>
              <a:stretch/>
            </p:blipFill>
            <p:spPr>
              <a:xfrm>
                <a:off x="8782037" y="6036551"/>
                <a:ext cx="222529" cy="1455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695" name="Google Shape;3695;g2f62218c973_0_914"/>
            <p:cNvPicPr preferRelativeResize="0"/>
            <p:nvPr/>
          </p:nvPicPr>
          <p:blipFill rotWithShape="1">
            <a:blip r:embed="rId67">
              <a:alphaModFix/>
            </a:blip>
            <a:srcRect b="0" l="0" r="0" t="0"/>
            <a:stretch/>
          </p:blipFill>
          <p:spPr>
            <a:xfrm>
              <a:off x="8652681" y="6218915"/>
              <a:ext cx="139024" cy="1672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96" name="Google Shape;3696;g2f62218c973_0_914"/>
            <p:cNvGrpSpPr/>
            <p:nvPr/>
          </p:nvGrpSpPr>
          <p:grpSpPr>
            <a:xfrm>
              <a:off x="9067585" y="6245344"/>
              <a:ext cx="279518" cy="111830"/>
              <a:chOff x="9548609" y="6025883"/>
              <a:chExt cx="209943" cy="83083"/>
            </a:xfrm>
          </p:grpSpPr>
          <p:pic>
            <p:nvPicPr>
              <p:cNvPr id="3697" name="Google Shape;3697;g2f62218c973_0_914"/>
              <p:cNvPicPr preferRelativeResize="0"/>
              <p:nvPr/>
            </p:nvPicPr>
            <p:blipFill rotWithShape="1">
              <a:blip r:embed="rId68">
                <a:alphaModFix/>
              </a:blip>
              <a:srcRect b="0" l="0" r="0" t="0"/>
              <a:stretch/>
            </p:blipFill>
            <p:spPr>
              <a:xfrm>
                <a:off x="9548609" y="6025883"/>
                <a:ext cx="139471" cy="8308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98" name="Google Shape;3698;g2f62218c973_0_914"/>
              <p:cNvSpPr/>
              <p:nvPr/>
            </p:nvSpPr>
            <p:spPr>
              <a:xfrm>
                <a:off x="9717024" y="6043422"/>
                <a:ext cx="28575" cy="59689"/>
              </a:xfrm>
              <a:custGeom>
                <a:rect b="b" l="l" r="r" t="t"/>
                <a:pathLst>
                  <a:path extrusionOk="0" h="59689" w="28575">
                    <a:moveTo>
                      <a:pt x="4572" y="0"/>
                    </a:moveTo>
                    <a:lnTo>
                      <a:pt x="4441" y="9024"/>
                    </a:lnTo>
                    <a:lnTo>
                      <a:pt x="4095" y="17906"/>
                    </a:lnTo>
                    <a:lnTo>
                      <a:pt x="3607" y="26789"/>
                    </a:lnTo>
                    <a:lnTo>
                      <a:pt x="3048" y="35813"/>
                    </a:lnTo>
                    <a:lnTo>
                      <a:pt x="3048" y="40385"/>
                    </a:lnTo>
                    <a:lnTo>
                      <a:pt x="0" y="54101"/>
                    </a:lnTo>
                    <a:lnTo>
                      <a:pt x="4572" y="57149"/>
                    </a:lnTo>
                    <a:lnTo>
                      <a:pt x="10298" y="59483"/>
                    </a:lnTo>
                    <a:lnTo>
                      <a:pt x="16668" y="59245"/>
                    </a:lnTo>
                    <a:lnTo>
                      <a:pt x="22895" y="57578"/>
                    </a:lnTo>
                    <a:lnTo>
                      <a:pt x="28194" y="5562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9" name="Google Shape;3699;g2f62218c973_0_914"/>
              <p:cNvSpPr/>
              <p:nvPr/>
            </p:nvSpPr>
            <p:spPr>
              <a:xfrm>
                <a:off x="9726168" y="6031992"/>
                <a:ext cx="32384" cy="37464"/>
              </a:xfrm>
              <a:custGeom>
                <a:rect b="b" l="l" r="r" t="t"/>
                <a:pathLst>
                  <a:path extrusionOk="0" h="37464" w="32384">
                    <a:moveTo>
                      <a:pt x="0" y="22860"/>
                    </a:moveTo>
                    <a:lnTo>
                      <a:pt x="3559" y="30241"/>
                    </a:lnTo>
                    <a:lnTo>
                      <a:pt x="7334" y="35052"/>
                    </a:lnTo>
                    <a:lnTo>
                      <a:pt x="12965" y="37004"/>
                    </a:lnTo>
                    <a:lnTo>
                      <a:pt x="22098" y="35814"/>
                    </a:lnTo>
                    <a:lnTo>
                      <a:pt x="28194" y="34290"/>
                    </a:lnTo>
                    <a:lnTo>
                      <a:pt x="32004" y="26670"/>
                    </a:lnTo>
                    <a:lnTo>
                      <a:pt x="30480" y="20574"/>
                    </a:lnTo>
                    <a:lnTo>
                      <a:pt x="27193" y="14680"/>
                    </a:lnTo>
                    <a:lnTo>
                      <a:pt x="22478" y="9429"/>
                    </a:lnTo>
                    <a:lnTo>
                      <a:pt x="17192" y="4607"/>
                    </a:lnTo>
                    <a:lnTo>
                      <a:pt x="12191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700" name="Google Shape;3700;g2f62218c973_0_914"/>
            <p:cNvPicPr preferRelativeResize="0"/>
            <p:nvPr/>
          </p:nvPicPr>
          <p:blipFill rotWithShape="1">
            <a:blip r:embed="rId69">
              <a:alphaModFix/>
            </a:blip>
            <a:srcRect b="0" l="0" r="0" t="0"/>
            <a:stretch/>
          </p:blipFill>
          <p:spPr>
            <a:xfrm>
              <a:off x="9439545" y="6211735"/>
              <a:ext cx="187118" cy="1487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01" name="Google Shape;3701;g2f62218c973_0_914"/>
            <p:cNvGrpSpPr/>
            <p:nvPr/>
          </p:nvGrpSpPr>
          <p:grpSpPr>
            <a:xfrm>
              <a:off x="8612955" y="6478215"/>
              <a:ext cx="1064381" cy="216925"/>
              <a:chOff x="9207138" y="6198870"/>
              <a:chExt cx="799445" cy="161163"/>
            </a:xfrm>
          </p:grpSpPr>
          <p:pic>
            <p:nvPicPr>
              <p:cNvPr id="3702" name="Google Shape;3702;g2f62218c973_0_914"/>
              <p:cNvPicPr preferRelativeResize="0"/>
              <p:nvPr/>
            </p:nvPicPr>
            <p:blipFill rotWithShape="1">
              <a:blip r:embed="rId70">
                <a:alphaModFix/>
              </a:blip>
              <a:srcRect b="0" l="0" r="0" t="0"/>
              <a:stretch/>
            </p:blipFill>
            <p:spPr>
              <a:xfrm>
                <a:off x="9207138" y="6234671"/>
                <a:ext cx="206622" cy="87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03" name="Google Shape;3703;g2f62218c973_0_914"/>
              <p:cNvSpPr/>
              <p:nvPr/>
            </p:nvSpPr>
            <p:spPr>
              <a:xfrm>
                <a:off x="9453371" y="6259068"/>
                <a:ext cx="45084" cy="11429"/>
              </a:xfrm>
              <a:custGeom>
                <a:rect b="b" l="l" r="r" t="t"/>
                <a:pathLst>
                  <a:path extrusionOk="0" h="11429" w="45084">
                    <a:moveTo>
                      <a:pt x="0" y="11430"/>
                    </a:moveTo>
                    <a:lnTo>
                      <a:pt x="11418" y="7393"/>
                    </a:lnTo>
                    <a:lnTo>
                      <a:pt x="22193" y="4286"/>
                    </a:lnTo>
                    <a:lnTo>
                      <a:pt x="33111" y="1893"/>
                    </a:lnTo>
                    <a:lnTo>
                      <a:pt x="44958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4" name="Google Shape;3704;g2f62218c973_0_914"/>
              <p:cNvSpPr/>
              <p:nvPr/>
            </p:nvSpPr>
            <p:spPr>
              <a:xfrm>
                <a:off x="9524999" y="6234303"/>
                <a:ext cx="72390" cy="71754"/>
              </a:xfrm>
              <a:custGeom>
                <a:rect b="b" l="l" r="r" t="t"/>
                <a:pathLst>
                  <a:path extrusionOk="0" h="71754" w="72390">
                    <a:moveTo>
                      <a:pt x="0" y="14097"/>
                    </a:moveTo>
                    <a:lnTo>
                      <a:pt x="6858" y="52959"/>
                    </a:lnTo>
                    <a:lnTo>
                      <a:pt x="9144" y="59817"/>
                    </a:lnTo>
                    <a:lnTo>
                      <a:pt x="11430" y="65913"/>
                    </a:lnTo>
                    <a:lnTo>
                      <a:pt x="12192" y="65913"/>
                    </a:lnTo>
                    <a:lnTo>
                      <a:pt x="12192" y="66675"/>
                    </a:lnTo>
                    <a:lnTo>
                      <a:pt x="12061" y="59245"/>
                    </a:lnTo>
                    <a:lnTo>
                      <a:pt x="11715" y="51816"/>
                    </a:lnTo>
                    <a:lnTo>
                      <a:pt x="11227" y="44386"/>
                    </a:lnTo>
                    <a:lnTo>
                      <a:pt x="10668" y="36957"/>
                    </a:lnTo>
                    <a:lnTo>
                      <a:pt x="10941" y="27991"/>
                    </a:lnTo>
                    <a:lnTo>
                      <a:pt x="36290" y="0"/>
                    </a:lnTo>
                    <a:lnTo>
                      <a:pt x="44374" y="1095"/>
                    </a:lnTo>
                    <a:lnTo>
                      <a:pt x="71532" y="37730"/>
                    </a:lnTo>
                    <a:lnTo>
                      <a:pt x="72390" y="51435"/>
                    </a:lnTo>
                    <a:lnTo>
                      <a:pt x="72390" y="59055"/>
                    </a:lnTo>
                    <a:lnTo>
                      <a:pt x="71628" y="64389"/>
                    </a:lnTo>
                    <a:lnTo>
                      <a:pt x="70104" y="71247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5" name="Google Shape;3705;g2f62218c973_0_914"/>
              <p:cNvSpPr/>
              <p:nvPr/>
            </p:nvSpPr>
            <p:spPr>
              <a:xfrm>
                <a:off x="9621011" y="6242304"/>
                <a:ext cx="38100" cy="67945"/>
              </a:xfrm>
              <a:custGeom>
                <a:rect b="b" l="l" r="r" t="t"/>
                <a:pathLst>
                  <a:path extrusionOk="0" h="67945" w="38100">
                    <a:moveTo>
                      <a:pt x="0" y="0"/>
                    </a:moveTo>
                    <a:lnTo>
                      <a:pt x="881" y="10870"/>
                    </a:lnTo>
                    <a:lnTo>
                      <a:pt x="1333" y="21812"/>
                    </a:lnTo>
                    <a:lnTo>
                      <a:pt x="1500" y="32896"/>
                    </a:lnTo>
                    <a:lnTo>
                      <a:pt x="1524" y="44196"/>
                    </a:lnTo>
                    <a:lnTo>
                      <a:pt x="1821" y="51411"/>
                    </a:lnTo>
                    <a:lnTo>
                      <a:pt x="3333" y="57912"/>
                    </a:lnTo>
                    <a:lnTo>
                      <a:pt x="6988" y="63269"/>
                    </a:lnTo>
                    <a:lnTo>
                      <a:pt x="13716" y="67056"/>
                    </a:lnTo>
                    <a:lnTo>
                      <a:pt x="19883" y="67865"/>
                    </a:lnTo>
                    <a:lnTo>
                      <a:pt x="25908" y="67246"/>
                    </a:lnTo>
                    <a:lnTo>
                      <a:pt x="31932" y="65770"/>
                    </a:lnTo>
                    <a:lnTo>
                      <a:pt x="38100" y="6400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6" name="Google Shape;3706;g2f62218c973_0_914"/>
              <p:cNvSpPr/>
              <p:nvPr/>
            </p:nvSpPr>
            <p:spPr>
              <a:xfrm>
                <a:off x="9625679" y="6229350"/>
                <a:ext cx="52070" cy="40004"/>
              </a:xfrm>
              <a:custGeom>
                <a:rect b="b" l="l" r="r" t="t"/>
                <a:pathLst>
                  <a:path extrusionOk="0" h="40004" w="52070">
                    <a:moveTo>
                      <a:pt x="5238" y="16001"/>
                    </a:moveTo>
                    <a:lnTo>
                      <a:pt x="797" y="26003"/>
                    </a:lnTo>
                    <a:lnTo>
                      <a:pt x="0" y="32575"/>
                    </a:lnTo>
                    <a:lnTo>
                      <a:pt x="4488" y="36575"/>
                    </a:lnTo>
                    <a:lnTo>
                      <a:pt x="15906" y="38861"/>
                    </a:lnTo>
                    <a:lnTo>
                      <a:pt x="24348" y="39862"/>
                    </a:lnTo>
                    <a:lnTo>
                      <a:pt x="33147" y="40004"/>
                    </a:lnTo>
                    <a:lnTo>
                      <a:pt x="41517" y="38433"/>
                    </a:lnTo>
                    <a:lnTo>
                      <a:pt x="48672" y="34289"/>
                    </a:lnTo>
                    <a:lnTo>
                      <a:pt x="51804" y="28944"/>
                    </a:lnTo>
                    <a:lnTo>
                      <a:pt x="50863" y="23526"/>
                    </a:lnTo>
                    <a:lnTo>
                      <a:pt x="14382" y="0"/>
                    </a:lnTo>
                    <a:lnTo>
                      <a:pt x="11334" y="0"/>
                    </a:lnTo>
                    <a:lnTo>
                      <a:pt x="10572" y="0"/>
                    </a:lnTo>
                    <a:lnTo>
                      <a:pt x="9048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7" name="Google Shape;3707;g2f62218c973_0_914"/>
              <p:cNvSpPr/>
              <p:nvPr/>
            </p:nvSpPr>
            <p:spPr>
              <a:xfrm>
                <a:off x="9672065" y="6236208"/>
                <a:ext cx="46990" cy="123825"/>
              </a:xfrm>
              <a:custGeom>
                <a:rect b="b" l="l" r="r" t="t"/>
                <a:pathLst>
                  <a:path extrusionOk="0" h="123825" w="46990">
                    <a:moveTo>
                      <a:pt x="42672" y="40386"/>
                    </a:moveTo>
                    <a:lnTo>
                      <a:pt x="42231" y="32515"/>
                    </a:lnTo>
                    <a:lnTo>
                      <a:pt x="42005" y="24860"/>
                    </a:lnTo>
                    <a:lnTo>
                      <a:pt x="41921" y="17347"/>
                    </a:lnTo>
                    <a:lnTo>
                      <a:pt x="41910" y="9906"/>
                    </a:lnTo>
                    <a:lnTo>
                      <a:pt x="41910" y="6858"/>
                    </a:lnTo>
                    <a:lnTo>
                      <a:pt x="41910" y="3048"/>
                    </a:lnTo>
                    <a:lnTo>
                      <a:pt x="41910" y="0"/>
                    </a:lnTo>
                    <a:lnTo>
                      <a:pt x="33528" y="0"/>
                    </a:lnTo>
                    <a:lnTo>
                      <a:pt x="10668" y="35814"/>
                    </a:lnTo>
                    <a:lnTo>
                      <a:pt x="10668" y="44958"/>
                    </a:lnTo>
                    <a:lnTo>
                      <a:pt x="12954" y="47244"/>
                    </a:lnTo>
                    <a:lnTo>
                      <a:pt x="22098" y="48006"/>
                    </a:lnTo>
                    <a:lnTo>
                      <a:pt x="28956" y="48006"/>
                    </a:lnTo>
                    <a:lnTo>
                      <a:pt x="32766" y="45720"/>
                    </a:lnTo>
                    <a:lnTo>
                      <a:pt x="37338" y="40386"/>
                    </a:lnTo>
                    <a:lnTo>
                      <a:pt x="38862" y="37338"/>
                    </a:lnTo>
                    <a:lnTo>
                      <a:pt x="39624" y="36576"/>
                    </a:lnTo>
                    <a:lnTo>
                      <a:pt x="41148" y="35052"/>
                    </a:lnTo>
                    <a:lnTo>
                      <a:pt x="44958" y="38100"/>
                    </a:lnTo>
                    <a:lnTo>
                      <a:pt x="44958" y="41910"/>
                    </a:lnTo>
                    <a:lnTo>
                      <a:pt x="44958" y="48006"/>
                    </a:lnTo>
                    <a:lnTo>
                      <a:pt x="45922" y="58519"/>
                    </a:lnTo>
                    <a:lnTo>
                      <a:pt x="46386" y="69246"/>
                    </a:lnTo>
                    <a:lnTo>
                      <a:pt x="46136" y="79831"/>
                    </a:lnTo>
                    <a:lnTo>
                      <a:pt x="32527" y="117990"/>
                    </a:lnTo>
                    <a:lnTo>
                      <a:pt x="16073" y="123729"/>
                    </a:lnTo>
                    <a:lnTo>
                      <a:pt x="10096" y="122491"/>
                    </a:lnTo>
                    <a:lnTo>
                      <a:pt x="4976" y="119253"/>
                    </a:lnTo>
                    <a:lnTo>
                      <a:pt x="0" y="11430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8" name="Google Shape;3708;g2f62218c973_0_914"/>
              <p:cNvSpPr/>
              <p:nvPr/>
            </p:nvSpPr>
            <p:spPr>
              <a:xfrm>
                <a:off x="9739883" y="6227826"/>
                <a:ext cx="47625" cy="85089"/>
              </a:xfrm>
              <a:custGeom>
                <a:rect b="b" l="l" r="r" t="t"/>
                <a:pathLst>
                  <a:path extrusionOk="0" h="85089" w="47625">
                    <a:moveTo>
                      <a:pt x="32003" y="34289"/>
                    </a:moveTo>
                    <a:lnTo>
                      <a:pt x="32313" y="28932"/>
                    </a:lnTo>
                    <a:lnTo>
                      <a:pt x="32765" y="21145"/>
                    </a:lnTo>
                    <a:lnTo>
                      <a:pt x="32646" y="13073"/>
                    </a:lnTo>
                    <a:lnTo>
                      <a:pt x="31241" y="6857"/>
                    </a:lnTo>
                    <a:lnTo>
                      <a:pt x="27431" y="0"/>
                    </a:lnTo>
                    <a:lnTo>
                      <a:pt x="18287" y="10667"/>
                    </a:lnTo>
                    <a:lnTo>
                      <a:pt x="16763" y="12953"/>
                    </a:lnTo>
                    <a:lnTo>
                      <a:pt x="10941" y="21002"/>
                    </a:lnTo>
                    <a:lnTo>
                      <a:pt x="6191" y="29336"/>
                    </a:lnTo>
                    <a:lnTo>
                      <a:pt x="2726" y="38242"/>
                    </a:lnTo>
                    <a:lnTo>
                      <a:pt x="761" y="48005"/>
                    </a:lnTo>
                    <a:lnTo>
                      <a:pt x="0" y="58673"/>
                    </a:lnTo>
                    <a:lnTo>
                      <a:pt x="3047" y="60959"/>
                    </a:lnTo>
                    <a:lnTo>
                      <a:pt x="12191" y="61721"/>
                    </a:lnTo>
                    <a:lnTo>
                      <a:pt x="22097" y="61721"/>
                    </a:lnTo>
                    <a:lnTo>
                      <a:pt x="25907" y="57149"/>
                    </a:lnTo>
                    <a:lnTo>
                      <a:pt x="28955" y="48005"/>
                    </a:lnTo>
                    <a:lnTo>
                      <a:pt x="32003" y="41147"/>
                    </a:lnTo>
                    <a:lnTo>
                      <a:pt x="33527" y="32765"/>
                    </a:lnTo>
                    <a:lnTo>
                      <a:pt x="35051" y="25145"/>
                    </a:lnTo>
                    <a:lnTo>
                      <a:pt x="35813" y="28193"/>
                    </a:lnTo>
                    <a:lnTo>
                      <a:pt x="35813" y="35813"/>
                    </a:lnTo>
                    <a:lnTo>
                      <a:pt x="35813" y="40385"/>
                    </a:lnTo>
                    <a:lnTo>
                      <a:pt x="35397" y="50803"/>
                    </a:lnTo>
                    <a:lnTo>
                      <a:pt x="35337" y="63150"/>
                    </a:lnTo>
                    <a:lnTo>
                      <a:pt x="37421" y="74783"/>
                    </a:lnTo>
                    <a:lnTo>
                      <a:pt x="43433" y="83057"/>
                    </a:lnTo>
                    <a:lnTo>
                      <a:pt x="44957" y="83819"/>
                    </a:lnTo>
                    <a:lnTo>
                      <a:pt x="46481" y="83819"/>
                    </a:lnTo>
                    <a:lnTo>
                      <a:pt x="47243" y="8458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9" name="Google Shape;3709;g2f62218c973_0_914"/>
              <p:cNvSpPr/>
              <p:nvPr/>
            </p:nvSpPr>
            <p:spPr>
              <a:xfrm>
                <a:off x="9805034" y="6201918"/>
                <a:ext cx="9525" cy="109220"/>
              </a:xfrm>
              <a:custGeom>
                <a:rect b="b" l="l" r="r" t="t"/>
                <a:pathLst>
                  <a:path extrusionOk="0" h="109220" w="9525">
                    <a:moveTo>
                      <a:pt x="9525" y="19812"/>
                    </a:moveTo>
                    <a:lnTo>
                      <a:pt x="8167" y="3321"/>
                    </a:lnTo>
                    <a:lnTo>
                      <a:pt x="7810" y="476"/>
                    </a:lnTo>
                    <a:lnTo>
                      <a:pt x="7167" y="2345"/>
                    </a:lnTo>
                    <a:lnTo>
                      <a:pt x="4952" y="0"/>
                    </a:lnTo>
                    <a:lnTo>
                      <a:pt x="1095" y="42862"/>
                    </a:lnTo>
                    <a:lnTo>
                      <a:pt x="0" y="81057"/>
                    </a:lnTo>
                    <a:lnTo>
                      <a:pt x="1023" y="93047"/>
                    </a:lnTo>
                    <a:lnTo>
                      <a:pt x="4191" y="104394"/>
                    </a:lnTo>
                    <a:lnTo>
                      <a:pt x="4953" y="105918"/>
                    </a:lnTo>
                    <a:lnTo>
                      <a:pt x="6477" y="107442"/>
                    </a:lnTo>
                    <a:lnTo>
                      <a:pt x="7239" y="10896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0" name="Google Shape;3710;g2f62218c973_0_914"/>
              <p:cNvSpPr/>
              <p:nvPr/>
            </p:nvSpPr>
            <p:spPr>
              <a:xfrm>
                <a:off x="9803129" y="6251448"/>
                <a:ext cx="59690" cy="51435"/>
              </a:xfrm>
              <a:custGeom>
                <a:rect b="b" l="l" r="r" t="t"/>
                <a:pathLst>
                  <a:path extrusionOk="0" h="51435" w="59690">
                    <a:moveTo>
                      <a:pt x="3048" y="16002"/>
                    </a:moveTo>
                    <a:lnTo>
                      <a:pt x="762" y="7620"/>
                    </a:lnTo>
                    <a:lnTo>
                      <a:pt x="0" y="7620"/>
                    </a:lnTo>
                    <a:lnTo>
                      <a:pt x="0" y="3048"/>
                    </a:lnTo>
                    <a:lnTo>
                      <a:pt x="6858" y="2607"/>
                    </a:lnTo>
                    <a:lnTo>
                      <a:pt x="13716" y="2381"/>
                    </a:lnTo>
                    <a:lnTo>
                      <a:pt x="20574" y="2297"/>
                    </a:lnTo>
                    <a:lnTo>
                      <a:pt x="27432" y="2286"/>
                    </a:lnTo>
                    <a:lnTo>
                      <a:pt x="35814" y="1524"/>
                    </a:lnTo>
                    <a:lnTo>
                      <a:pt x="44196" y="762"/>
                    </a:lnTo>
                    <a:lnTo>
                      <a:pt x="52578" y="0"/>
                    </a:lnTo>
                    <a:lnTo>
                      <a:pt x="53340" y="0"/>
                    </a:lnTo>
                    <a:lnTo>
                      <a:pt x="54864" y="6096"/>
                    </a:lnTo>
                    <a:lnTo>
                      <a:pt x="54864" y="10668"/>
                    </a:lnTo>
                    <a:lnTo>
                      <a:pt x="54864" y="16764"/>
                    </a:lnTo>
                    <a:lnTo>
                      <a:pt x="54661" y="23407"/>
                    </a:lnTo>
                    <a:lnTo>
                      <a:pt x="54387" y="30480"/>
                    </a:lnTo>
                    <a:lnTo>
                      <a:pt x="54542" y="37552"/>
                    </a:lnTo>
                    <a:lnTo>
                      <a:pt x="55626" y="44196"/>
                    </a:lnTo>
                    <a:lnTo>
                      <a:pt x="56388" y="48006"/>
                    </a:lnTo>
                    <a:lnTo>
                      <a:pt x="57912" y="48006"/>
                    </a:lnTo>
                    <a:lnTo>
                      <a:pt x="59436" y="5105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1" name="Google Shape;3711;g2f62218c973_0_914"/>
              <p:cNvSpPr/>
              <p:nvPr/>
            </p:nvSpPr>
            <p:spPr>
              <a:xfrm>
                <a:off x="9848087" y="6198870"/>
                <a:ext cx="16509" cy="15239"/>
              </a:xfrm>
              <a:custGeom>
                <a:rect b="b" l="l" r="r" t="t"/>
                <a:pathLst>
                  <a:path extrusionOk="0" h="15239" w="16509">
                    <a:moveTo>
                      <a:pt x="0" y="3810"/>
                    </a:moveTo>
                    <a:lnTo>
                      <a:pt x="0" y="12192"/>
                    </a:lnTo>
                    <a:lnTo>
                      <a:pt x="3809" y="15240"/>
                    </a:lnTo>
                    <a:lnTo>
                      <a:pt x="12191" y="15240"/>
                    </a:lnTo>
                    <a:lnTo>
                      <a:pt x="16001" y="12192"/>
                    </a:lnTo>
                    <a:lnTo>
                      <a:pt x="16001" y="7620"/>
                    </a:lnTo>
                    <a:lnTo>
                      <a:pt x="16001" y="3810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2" name="Google Shape;3712;g2f62218c973_0_914"/>
              <p:cNvSpPr/>
              <p:nvPr/>
            </p:nvSpPr>
            <p:spPr>
              <a:xfrm>
                <a:off x="9886949" y="6243828"/>
                <a:ext cx="30479" cy="50800"/>
              </a:xfrm>
              <a:custGeom>
                <a:rect b="b" l="l" r="r" t="t"/>
                <a:pathLst>
                  <a:path extrusionOk="0" h="50800" w="30479">
                    <a:moveTo>
                      <a:pt x="0" y="13715"/>
                    </a:moveTo>
                    <a:lnTo>
                      <a:pt x="1607" y="20002"/>
                    </a:lnTo>
                    <a:lnTo>
                      <a:pt x="3143" y="26288"/>
                    </a:lnTo>
                    <a:lnTo>
                      <a:pt x="4822" y="32575"/>
                    </a:lnTo>
                    <a:lnTo>
                      <a:pt x="6858" y="38861"/>
                    </a:lnTo>
                    <a:lnTo>
                      <a:pt x="8382" y="42671"/>
                    </a:lnTo>
                    <a:lnTo>
                      <a:pt x="9906" y="45719"/>
                    </a:lnTo>
                    <a:lnTo>
                      <a:pt x="11430" y="49529"/>
                    </a:lnTo>
                    <a:lnTo>
                      <a:pt x="11430" y="50291"/>
                    </a:lnTo>
                    <a:lnTo>
                      <a:pt x="12192" y="50291"/>
                    </a:lnTo>
                    <a:lnTo>
                      <a:pt x="14478" y="48767"/>
                    </a:lnTo>
                    <a:lnTo>
                      <a:pt x="24384" y="18287"/>
                    </a:lnTo>
                    <a:lnTo>
                      <a:pt x="25908" y="11429"/>
                    </a:lnTo>
                    <a:lnTo>
                      <a:pt x="27432" y="6095"/>
                    </a:lnTo>
                    <a:lnTo>
                      <a:pt x="30480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3" name="Google Shape;3713;g2f62218c973_0_914"/>
              <p:cNvSpPr/>
              <p:nvPr/>
            </p:nvSpPr>
            <p:spPr>
              <a:xfrm>
                <a:off x="9918191" y="6250686"/>
                <a:ext cx="46354" cy="45085"/>
              </a:xfrm>
              <a:custGeom>
                <a:rect b="b" l="l" r="r" t="t"/>
                <a:pathLst>
                  <a:path extrusionOk="0" h="45085" w="46354">
                    <a:moveTo>
                      <a:pt x="0" y="43434"/>
                    </a:moveTo>
                    <a:lnTo>
                      <a:pt x="36576" y="28194"/>
                    </a:lnTo>
                    <a:lnTo>
                      <a:pt x="46327" y="12120"/>
                    </a:lnTo>
                    <a:lnTo>
                      <a:pt x="45719" y="6096"/>
                    </a:lnTo>
                    <a:lnTo>
                      <a:pt x="43433" y="1524"/>
                    </a:lnTo>
                    <a:lnTo>
                      <a:pt x="34290" y="0"/>
                    </a:lnTo>
                    <a:lnTo>
                      <a:pt x="30479" y="1524"/>
                    </a:lnTo>
                    <a:lnTo>
                      <a:pt x="22097" y="4572"/>
                    </a:lnTo>
                    <a:lnTo>
                      <a:pt x="22859" y="15240"/>
                    </a:lnTo>
                    <a:lnTo>
                      <a:pt x="22097" y="22098"/>
                    </a:lnTo>
                    <a:lnTo>
                      <a:pt x="22097" y="32004"/>
                    </a:lnTo>
                    <a:lnTo>
                      <a:pt x="22098" y="39624"/>
                    </a:lnTo>
                    <a:lnTo>
                      <a:pt x="32766" y="43434"/>
                    </a:lnTo>
                    <a:lnTo>
                      <a:pt x="38862" y="44958"/>
                    </a:lnTo>
                    <a:lnTo>
                      <a:pt x="41148" y="44958"/>
                    </a:lnTo>
                    <a:lnTo>
                      <a:pt x="45720" y="4495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4" name="Google Shape;3714;g2f62218c973_0_914"/>
              <p:cNvSpPr/>
              <p:nvPr/>
            </p:nvSpPr>
            <p:spPr>
              <a:xfrm>
                <a:off x="9991343" y="6282690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7"/>
                    </a:moveTo>
                    <a:lnTo>
                      <a:pt x="0" y="12191"/>
                    </a:lnTo>
                    <a:lnTo>
                      <a:pt x="3810" y="15239"/>
                    </a:lnTo>
                    <a:lnTo>
                      <a:pt x="12192" y="15239"/>
                    </a:lnTo>
                    <a:lnTo>
                      <a:pt x="15240" y="12191"/>
                    </a:lnTo>
                    <a:lnTo>
                      <a:pt x="15240" y="7619"/>
                    </a:lnTo>
                    <a:lnTo>
                      <a:pt x="15240" y="3047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047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9" name="Shape 3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0" name="Google Shape;3720;g2f62218c973_1_12"/>
          <p:cNvSpPr txBox="1"/>
          <p:nvPr/>
        </p:nvSpPr>
        <p:spPr>
          <a:xfrm>
            <a:off x="2522800" y="3370900"/>
            <a:ext cx="484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How does kernel help in solving the non-linear regression problem?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24" name="Shape 3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5" name="Google Shape;37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28600"/>
            <a:ext cx="6430471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6" name="Google Shape;3726;p33"/>
          <p:cNvSpPr/>
          <p:nvPr/>
        </p:nvSpPr>
        <p:spPr>
          <a:xfrm>
            <a:off x="2057399" y="2699657"/>
            <a:ext cx="6430471" cy="281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7" name="Google Shape;3727;p33"/>
          <p:cNvSpPr/>
          <p:nvPr/>
        </p:nvSpPr>
        <p:spPr>
          <a:xfrm>
            <a:off x="2057400" y="5486400"/>
            <a:ext cx="6430471" cy="281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>
            <a:off x="-129350" y="544523"/>
            <a:ext cx="9731882" cy="3751251"/>
            <a:chOff x="2391917" y="2002535"/>
            <a:chExt cx="6958965" cy="2300792"/>
          </a:xfrm>
        </p:grpSpPr>
        <p:grpSp>
          <p:nvGrpSpPr>
            <p:cNvPr id="500" name="Google Shape;500;p11"/>
            <p:cNvGrpSpPr/>
            <p:nvPr/>
          </p:nvGrpSpPr>
          <p:grpSpPr>
            <a:xfrm>
              <a:off x="5621273" y="2318003"/>
              <a:ext cx="48895" cy="66421"/>
              <a:chOff x="5621273" y="2318003"/>
              <a:chExt cx="48895" cy="66421"/>
            </a:xfrm>
          </p:grpSpPr>
          <p:sp>
            <p:nvSpPr>
              <p:cNvPr id="501" name="Google Shape;501;p11"/>
              <p:cNvSpPr/>
              <p:nvPr/>
            </p:nvSpPr>
            <p:spPr>
              <a:xfrm>
                <a:off x="5621273" y="2318003"/>
                <a:ext cx="48895" cy="3175"/>
              </a:xfrm>
              <a:custGeom>
                <a:rect b="b" l="l" r="r" t="t"/>
                <a:pathLst>
                  <a:path extrusionOk="0" h="3175" w="48895">
                    <a:moveTo>
                      <a:pt x="0" y="0"/>
                    </a:moveTo>
                    <a:lnTo>
                      <a:pt x="9227" y="1762"/>
                    </a:lnTo>
                    <a:lnTo>
                      <a:pt x="17811" y="2666"/>
                    </a:lnTo>
                    <a:lnTo>
                      <a:pt x="26253" y="3000"/>
                    </a:lnTo>
                    <a:lnTo>
                      <a:pt x="35052" y="3047"/>
                    </a:lnTo>
                    <a:lnTo>
                      <a:pt x="39624" y="3047"/>
                    </a:lnTo>
                    <a:lnTo>
                      <a:pt x="44196" y="3047"/>
                    </a:lnTo>
                    <a:lnTo>
                      <a:pt x="48768" y="304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5624321" y="2381249"/>
                <a:ext cx="41275" cy="3175"/>
              </a:xfrm>
              <a:custGeom>
                <a:rect b="b" l="l" r="r" t="t"/>
                <a:pathLst>
                  <a:path extrusionOk="0" h="3175" w="41275">
                    <a:moveTo>
                      <a:pt x="0" y="0"/>
                    </a:moveTo>
                    <a:lnTo>
                      <a:pt x="11037" y="1928"/>
                    </a:lnTo>
                    <a:lnTo>
                      <a:pt x="20859" y="2857"/>
                    </a:lnTo>
                    <a:lnTo>
                      <a:pt x="30539" y="2357"/>
                    </a:lnTo>
                    <a:lnTo>
                      <a:pt x="41148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03" name="Google Shape;503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19584" y="2251684"/>
              <a:ext cx="423151" cy="1918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Google Shape;504;p11"/>
            <p:cNvSpPr/>
            <p:nvPr/>
          </p:nvSpPr>
          <p:spPr>
            <a:xfrm>
              <a:off x="6546353" y="2133600"/>
              <a:ext cx="120650" cy="366395"/>
            </a:xfrm>
            <a:custGeom>
              <a:rect b="b" l="l" r="r" t="t"/>
              <a:pathLst>
                <a:path extrusionOk="0" h="366394" w="120650">
                  <a:moveTo>
                    <a:pt x="61710" y="0"/>
                  </a:moveTo>
                  <a:lnTo>
                    <a:pt x="32992" y="39112"/>
                  </a:lnTo>
                  <a:lnTo>
                    <a:pt x="18121" y="82831"/>
                  </a:lnTo>
                  <a:lnTo>
                    <a:pt x="5334" y="136862"/>
                  </a:lnTo>
                  <a:lnTo>
                    <a:pt x="0" y="191881"/>
                  </a:lnTo>
                  <a:lnTo>
                    <a:pt x="273" y="218884"/>
                  </a:lnTo>
                  <a:lnTo>
                    <a:pt x="7608" y="272034"/>
                  </a:lnTo>
                  <a:lnTo>
                    <a:pt x="19800" y="310610"/>
                  </a:lnTo>
                  <a:lnTo>
                    <a:pt x="41136" y="345186"/>
                  </a:lnTo>
                  <a:lnTo>
                    <a:pt x="84748" y="365867"/>
                  </a:lnTo>
                  <a:lnTo>
                    <a:pt x="101334" y="365760"/>
                  </a:lnTo>
                  <a:lnTo>
                    <a:pt x="107430" y="364236"/>
                  </a:lnTo>
                  <a:lnTo>
                    <a:pt x="114288" y="362712"/>
                  </a:lnTo>
                  <a:lnTo>
                    <a:pt x="120384" y="36118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5" name="Google Shape;505;p11"/>
            <p:cNvGrpSpPr/>
            <p:nvPr/>
          </p:nvGrpSpPr>
          <p:grpSpPr>
            <a:xfrm>
              <a:off x="6791966" y="2002535"/>
              <a:ext cx="888866" cy="423927"/>
              <a:chOff x="6791966" y="2002535"/>
              <a:chExt cx="888866" cy="423927"/>
            </a:xfrm>
          </p:grpSpPr>
          <p:pic>
            <p:nvPicPr>
              <p:cNvPr id="506" name="Google Shape;506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791966" y="2236444"/>
                <a:ext cx="205505" cy="1554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7" name="Google Shape;507;p11"/>
              <p:cNvSpPr/>
              <p:nvPr/>
            </p:nvSpPr>
            <p:spPr>
              <a:xfrm>
                <a:off x="7047928" y="2183892"/>
                <a:ext cx="85725" cy="242570"/>
              </a:xfrm>
              <a:custGeom>
                <a:rect b="b" l="l" r="r" t="t"/>
                <a:pathLst>
                  <a:path extrusionOk="0" h="242569" w="85725">
                    <a:moveTo>
                      <a:pt x="25717" y="0"/>
                    </a:moveTo>
                    <a:lnTo>
                      <a:pt x="5893" y="37397"/>
                    </a:lnTo>
                    <a:lnTo>
                      <a:pt x="1238" y="79271"/>
                    </a:lnTo>
                    <a:lnTo>
                      <a:pt x="0" y="105156"/>
                    </a:lnTo>
                    <a:lnTo>
                      <a:pt x="190" y="131040"/>
                    </a:lnTo>
                    <a:lnTo>
                      <a:pt x="4810" y="176474"/>
                    </a:lnTo>
                    <a:lnTo>
                      <a:pt x="18811" y="216431"/>
                    </a:lnTo>
                    <a:lnTo>
                      <a:pt x="57340" y="242315"/>
                    </a:lnTo>
                    <a:lnTo>
                      <a:pt x="71246" y="241196"/>
                    </a:lnTo>
                    <a:lnTo>
                      <a:pt x="85153" y="23850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08" name="Google Shape;508;p1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64298" y="2096998"/>
                <a:ext cx="109016" cy="2332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9" name="Google Shape;509;p1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296886" y="2269210"/>
                <a:ext cx="173024" cy="11892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0" name="Google Shape;510;p11"/>
              <p:cNvSpPr/>
              <p:nvPr/>
            </p:nvSpPr>
            <p:spPr>
              <a:xfrm>
                <a:off x="7453883" y="2104644"/>
                <a:ext cx="78740" cy="238760"/>
              </a:xfrm>
              <a:custGeom>
                <a:rect b="b" l="l" r="r" t="t"/>
                <a:pathLst>
                  <a:path extrusionOk="0" h="238760" w="78740">
                    <a:moveTo>
                      <a:pt x="0" y="0"/>
                    </a:moveTo>
                    <a:lnTo>
                      <a:pt x="34504" y="32146"/>
                    </a:lnTo>
                    <a:lnTo>
                      <a:pt x="56280" y="64496"/>
                    </a:lnTo>
                    <a:lnTo>
                      <a:pt x="73021" y="107001"/>
                    </a:lnTo>
                    <a:lnTo>
                      <a:pt x="78247" y="148280"/>
                    </a:lnTo>
                    <a:lnTo>
                      <a:pt x="77533" y="166877"/>
                    </a:lnTo>
                    <a:lnTo>
                      <a:pt x="68020" y="210109"/>
                    </a:lnTo>
                    <a:lnTo>
                      <a:pt x="53340" y="238506"/>
                    </a:lnTo>
                    <a:lnTo>
                      <a:pt x="50292" y="238506"/>
                    </a:lnTo>
                    <a:lnTo>
                      <a:pt x="49530" y="236982"/>
                    </a:lnTo>
                    <a:lnTo>
                      <a:pt x="51816" y="23317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>
                <a:off x="7581137" y="2002535"/>
                <a:ext cx="99695" cy="419734"/>
              </a:xfrm>
              <a:custGeom>
                <a:rect b="b" l="l" r="r" t="t"/>
                <a:pathLst>
                  <a:path extrusionOk="0" h="419735" w="99695">
                    <a:moveTo>
                      <a:pt x="0" y="0"/>
                    </a:moveTo>
                    <a:lnTo>
                      <a:pt x="30968" y="38361"/>
                    </a:lnTo>
                    <a:lnTo>
                      <a:pt x="56054" y="77271"/>
                    </a:lnTo>
                    <a:lnTo>
                      <a:pt x="81105" y="130468"/>
                    </a:lnTo>
                    <a:lnTo>
                      <a:pt x="95083" y="181844"/>
                    </a:lnTo>
                    <a:lnTo>
                      <a:pt x="99131" y="229969"/>
                    </a:lnTo>
                    <a:lnTo>
                      <a:pt x="98298" y="253746"/>
                    </a:lnTo>
                    <a:lnTo>
                      <a:pt x="89344" y="304800"/>
                    </a:lnTo>
                    <a:lnTo>
                      <a:pt x="72390" y="353568"/>
                    </a:lnTo>
                    <a:lnTo>
                      <a:pt x="49672" y="397930"/>
                    </a:lnTo>
                    <a:lnTo>
                      <a:pt x="27943" y="419731"/>
                    </a:lnTo>
                    <a:lnTo>
                      <a:pt x="25146" y="416814"/>
                    </a:lnTo>
                    <a:lnTo>
                      <a:pt x="25146" y="413004"/>
                    </a:lnTo>
                    <a:lnTo>
                      <a:pt x="25146" y="409956"/>
                    </a:lnTo>
                    <a:lnTo>
                      <a:pt x="24384" y="40690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12" name="Google Shape;512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505674" y="2667736"/>
              <a:ext cx="106730" cy="1090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3" name="Google Shape;513;p11"/>
            <p:cNvGrpSpPr/>
            <p:nvPr/>
          </p:nvGrpSpPr>
          <p:grpSpPr>
            <a:xfrm>
              <a:off x="5648705" y="3005328"/>
              <a:ext cx="61468" cy="69469"/>
              <a:chOff x="5648705" y="3005328"/>
              <a:chExt cx="61468" cy="69469"/>
            </a:xfrm>
          </p:grpSpPr>
          <p:sp>
            <p:nvSpPr>
              <p:cNvPr id="514" name="Google Shape;514;p11"/>
              <p:cNvSpPr/>
              <p:nvPr/>
            </p:nvSpPr>
            <p:spPr>
              <a:xfrm>
                <a:off x="5648705" y="3005328"/>
                <a:ext cx="39370" cy="1270"/>
              </a:xfrm>
              <a:custGeom>
                <a:rect b="b" l="l" r="r" t="t"/>
                <a:pathLst>
                  <a:path extrusionOk="0" h="1269" w="39370">
                    <a:moveTo>
                      <a:pt x="0" y="0"/>
                    </a:moveTo>
                    <a:lnTo>
                      <a:pt x="9144" y="440"/>
                    </a:lnTo>
                    <a:lnTo>
                      <a:pt x="18288" y="666"/>
                    </a:lnTo>
                    <a:lnTo>
                      <a:pt x="27432" y="750"/>
                    </a:lnTo>
                    <a:lnTo>
                      <a:pt x="36576" y="761"/>
                    </a:lnTo>
                    <a:lnTo>
                      <a:pt x="37338" y="761"/>
                    </a:lnTo>
                    <a:lnTo>
                      <a:pt x="38100" y="761"/>
                    </a:lnTo>
                    <a:lnTo>
                      <a:pt x="38862" y="76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1"/>
              <p:cNvSpPr/>
              <p:nvPr/>
            </p:nvSpPr>
            <p:spPr>
              <a:xfrm>
                <a:off x="5655563" y="3064002"/>
                <a:ext cx="54610" cy="10795"/>
              </a:xfrm>
              <a:custGeom>
                <a:rect b="b" l="l" r="r" t="t"/>
                <a:pathLst>
                  <a:path extrusionOk="0" h="10794" w="54610">
                    <a:moveTo>
                      <a:pt x="0" y="8382"/>
                    </a:moveTo>
                    <a:lnTo>
                      <a:pt x="11727" y="10036"/>
                    </a:lnTo>
                    <a:lnTo>
                      <a:pt x="22383" y="10191"/>
                    </a:lnTo>
                    <a:lnTo>
                      <a:pt x="32896" y="8489"/>
                    </a:lnTo>
                    <a:lnTo>
                      <a:pt x="44196" y="4572"/>
                    </a:lnTo>
                    <a:lnTo>
                      <a:pt x="47244" y="3048"/>
                    </a:lnTo>
                    <a:lnTo>
                      <a:pt x="51053" y="1524"/>
                    </a:lnTo>
                    <a:lnTo>
                      <a:pt x="54102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6" name="Google Shape;516;p11"/>
            <p:cNvGrpSpPr/>
            <p:nvPr/>
          </p:nvGrpSpPr>
          <p:grpSpPr>
            <a:xfrm>
              <a:off x="6146266" y="2977108"/>
              <a:ext cx="434390" cy="152450"/>
              <a:chOff x="6146266" y="2977108"/>
              <a:chExt cx="434390" cy="152450"/>
            </a:xfrm>
          </p:grpSpPr>
          <p:pic>
            <p:nvPicPr>
              <p:cNvPr id="517" name="Google Shape;517;p1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146266" y="2979394"/>
                <a:ext cx="160832" cy="1501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8" name="Google Shape;518;p1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326717" y="2977108"/>
                <a:ext cx="253939" cy="1364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19" name="Google Shape;519;p11"/>
            <p:cNvSpPr/>
            <p:nvPr/>
          </p:nvSpPr>
          <p:spPr>
            <a:xfrm>
              <a:off x="6646521" y="2839211"/>
              <a:ext cx="140970" cy="397510"/>
            </a:xfrm>
            <a:custGeom>
              <a:rect b="b" l="l" r="r" t="t"/>
              <a:pathLst>
                <a:path extrusionOk="0" h="397510" w="140970">
                  <a:moveTo>
                    <a:pt x="72032" y="0"/>
                  </a:moveTo>
                  <a:lnTo>
                    <a:pt x="58531" y="8691"/>
                  </a:lnTo>
                  <a:lnTo>
                    <a:pt x="49744" y="19240"/>
                  </a:lnTo>
                  <a:lnTo>
                    <a:pt x="43529" y="32361"/>
                  </a:lnTo>
                  <a:lnTo>
                    <a:pt x="37742" y="48768"/>
                  </a:lnTo>
                  <a:lnTo>
                    <a:pt x="25181" y="83796"/>
                  </a:lnTo>
                  <a:lnTo>
                    <a:pt x="14978" y="119253"/>
                  </a:lnTo>
                  <a:lnTo>
                    <a:pt x="7203" y="155281"/>
                  </a:lnTo>
                  <a:lnTo>
                    <a:pt x="1928" y="192024"/>
                  </a:lnTo>
                  <a:lnTo>
                    <a:pt x="0" y="219646"/>
                  </a:lnTo>
                  <a:lnTo>
                    <a:pt x="214" y="246697"/>
                  </a:lnTo>
                  <a:lnTo>
                    <a:pt x="8786" y="300228"/>
                  </a:lnTo>
                  <a:lnTo>
                    <a:pt x="23931" y="339852"/>
                  </a:lnTo>
                  <a:lnTo>
                    <a:pt x="47648" y="374904"/>
                  </a:lnTo>
                  <a:lnTo>
                    <a:pt x="88689" y="396871"/>
                  </a:lnTo>
                  <a:lnTo>
                    <a:pt x="104798" y="397002"/>
                  </a:lnTo>
                  <a:lnTo>
                    <a:pt x="117038" y="394418"/>
                  </a:lnTo>
                  <a:lnTo>
                    <a:pt x="126134" y="391763"/>
                  </a:lnTo>
                  <a:lnTo>
                    <a:pt x="133516" y="388108"/>
                  </a:lnTo>
                  <a:lnTo>
                    <a:pt x="140612" y="382524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0" name="Google Shape;520;p1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89752" y="2964261"/>
              <a:ext cx="100861" cy="133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Google Shape;521;p1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937317" y="2813814"/>
              <a:ext cx="97491" cy="9247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22" name="Google Shape;522;p11"/>
            <p:cNvGrpSpPr/>
            <p:nvPr/>
          </p:nvGrpSpPr>
          <p:grpSpPr>
            <a:xfrm>
              <a:off x="7154417" y="2811018"/>
              <a:ext cx="363093" cy="344424"/>
              <a:chOff x="7154417" y="2811018"/>
              <a:chExt cx="363093" cy="344424"/>
            </a:xfrm>
          </p:grpSpPr>
          <p:pic>
            <p:nvPicPr>
              <p:cNvPr id="523" name="Google Shape;523;p1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207732" y="2835376"/>
                <a:ext cx="222554" cy="2355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4" name="Google Shape;524;p11"/>
              <p:cNvSpPr/>
              <p:nvPr/>
            </p:nvSpPr>
            <p:spPr>
              <a:xfrm>
                <a:off x="7466075" y="2811018"/>
                <a:ext cx="51435" cy="250825"/>
              </a:xfrm>
              <a:custGeom>
                <a:rect b="b" l="l" r="r" t="t"/>
                <a:pathLst>
                  <a:path extrusionOk="0" h="250825" w="51434">
                    <a:moveTo>
                      <a:pt x="0" y="0"/>
                    </a:moveTo>
                    <a:lnTo>
                      <a:pt x="25908" y="29241"/>
                    </a:lnTo>
                    <a:lnTo>
                      <a:pt x="42672" y="64769"/>
                    </a:lnTo>
                    <a:lnTo>
                      <a:pt x="50196" y="104203"/>
                    </a:lnTo>
                    <a:lnTo>
                      <a:pt x="51351" y="124563"/>
                    </a:lnTo>
                    <a:lnTo>
                      <a:pt x="50292" y="144780"/>
                    </a:lnTo>
                    <a:lnTo>
                      <a:pt x="42100" y="184023"/>
                    </a:lnTo>
                    <a:lnTo>
                      <a:pt x="25908" y="220979"/>
                    </a:lnTo>
                    <a:lnTo>
                      <a:pt x="8227" y="244018"/>
                    </a:lnTo>
                    <a:lnTo>
                      <a:pt x="762" y="25069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1"/>
              <p:cNvSpPr/>
              <p:nvPr/>
            </p:nvSpPr>
            <p:spPr>
              <a:xfrm>
                <a:off x="7154417" y="2884932"/>
                <a:ext cx="116839" cy="270510"/>
              </a:xfrm>
              <a:custGeom>
                <a:rect b="b" l="l" r="r" t="t"/>
                <a:pathLst>
                  <a:path extrusionOk="0" h="270510" w="116840">
                    <a:moveTo>
                      <a:pt x="24383" y="0"/>
                    </a:moveTo>
                    <a:lnTo>
                      <a:pt x="12168" y="55185"/>
                    </a:lnTo>
                    <a:lnTo>
                      <a:pt x="5464" y="98250"/>
                    </a:lnTo>
                    <a:lnTo>
                      <a:pt x="678" y="146351"/>
                    </a:lnTo>
                    <a:lnTo>
                      <a:pt x="0" y="170688"/>
                    </a:lnTo>
                    <a:lnTo>
                      <a:pt x="178" y="190380"/>
                    </a:lnTo>
                    <a:lnTo>
                      <a:pt x="18287" y="244602"/>
                    </a:lnTo>
                    <a:lnTo>
                      <a:pt x="58578" y="268926"/>
                    </a:lnTo>
                    <a:lnTo>
                      <a:pt x="75437" y="270510"/>
                    </a:lnTo>
                    <a:lnTo>
                      <a:pt x="89046" y="269855"/>
                    </a:lnTo>
                    <a:lnTo>
                      <a:pt x="99155" y="268700"/>
                    </a:lnTo>
                    <a:lnTo>
                      <a:pt x="107692" y="266545"/>
                    </a:lnTo>
                    <a:lnTo>
                      <a:pt x="116585" y="26289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6" name="Google Shape;526;p11"/>
            <p:cNvSpPr/>
            <p:nvPr/>
          </p:nvSpPr>
          <p:spPr>
            <a:xfrm>
              <a:off x="7693914" y="2612898"/>
              <a:ext cx="98425" cy="447040"/>
            </a:xfrm>
            <a:custGeom>
              <a:rect b="b" l="l" r="r" t="t"/>
              <a:pathLst>
                <a:path extrusionOk="0" h="447039" w="98425">
                  <a:moveTo>
                    <a:pt x="0" y="0"/>
                  </a:moveTo>
                  <a:lnTo>
                    <a:pt x="37504" y="31396"/>
                  </a:lnTo>
                  <a:lnTo>
                    <a:pt x="68056" y="80474"/>
                  </a:lnTo>
                  <a:lnTo>
                    <a:pt x="82677" y="118776"/>
                  </a:lnTo>
                  <a:lnTo>
                    <a:pt x="92154" y="158650"/>
                  </a:lnTo>
                  <a:lnTo>
                    <a:pt x="96774" y="198881"/>
                  </a:lnTo>
                  <a:lnTo>
                    <a:pt x="97833" y="223754"/>
                  </a:lnTo>
                  <a:lnTo>
                    <a:pt x="97250" y="248126"/>
                  </a:lnTo>
                  <a:lnTo>
                    <a:pt x="89154" y="295656"/>
                  </a:lnTo>
                  <a:lnTo>
                    <a:pt x="72390" y="339471"/>
                  </a:lnTo>
                  <a:lnTo>
                    <a:pt x="51054" y="381000"/>
                  </a:lnTo>
                  <a:lnTo>
                    <a:pt x="27051" y="421826"/>
                  </a:lnTo>
                  <a:lnTo>
                    <a:pt x="19050" y="435102"/>
                  </a:lnTo>
                  <a:lnTo>
                    <a:pt x="13716" y="445008"/>
                  </a:lnTo>
                  <a:lnTo>
                    <a:pt x="14478" y="446531"/>
                  </a:lnTo>
                  <a:lnTo>
                    <a:pt x="11430" y="43738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7" name="Google Shape;527;p1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288504" y="3399256"/>
              <a:ext cx="109778" cy="114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28" name="Google Shape;528;p11"/>
            <p:cNvGrpSpPr/>
            <p:nvPr/>
          </p:nvGrpSpPr>
          <p:grpSpPr>
            <a:xfrm>
              <a:off x="5664708" y="3666743"/>
              <a:ext cx="91567" cy="58166"/>
              <a:chOff x="5664708" y="3666743"/>
              <a:chExt cx="91567" cy="58166"/>
            </a:xfrm>
          </p:grpSpPr>
          <p:sp>
            <p:nvSpPr>
              <p:cNvPr id="529" name="Google Shape;529;p11"/>
              <p:cNvSpPr/>
              <p:nvPr/>
            </p:nvSpPr>
            <p:spPr>
              <a:xfrm>
                <a:off x="5664708" y="3666743"/>
                <a:ext cx="50800" cy="5080"/>
              </a:xfrm>
              <a:custGeom>
                <a:rect b="b" l="l" r="r" t="t"/>
                <a:pathLst>
                  <a:path extrusionOk="0" h="5079" w="50800">
                    <a:moveTo>
                      <a:pt x="0" y="0"/>
                    </a:moveTo>
                    <a:lnTo>
                      <a:pt x="9036" y="1131"/>
                    </a:lnTo>
                    <a:lnTo>
                      <a:pt x="18002" y="2190"/>
                    </a:lnTo>
                    <a:lnTo>
                      <a:pt x="27110" y="3107"/>
                    </a:lnTo>
                    <a:lnTo>
                      <a:pt x="36576" y="3809"/>
                    </a:lnTo>
                    <a:lnTo>
                      <a:pt x="41148" y="3809"/>
                    </a:lnTo>
                    <a:lnTo>
                      <a:pt x="44958" y="3809"/>
                    </a:lnTo>
                    <a:lnTo>
                      <a:pt x="50292" y="457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1"/>
              <p:cNvSpPr/>
              <p:nvPr/>
            </p:nvSpPr>
            <p:spPr>
              <a:xfrm>
                <a:off x="5676900" y="3714749"/>
                <a:ext cx="79375" cy="10160"/>
              </a:xfrm>
              <a:custGeom>
                <a:rect b="b" l="l" r="r" t="t"/>
                <a:pathLst>
                  <a:path extrusionOk="0" h="10160" w="79375">
                    <a:moveTo>
                      <a:pt x="0" y="8382"/>
                    </a:moveTo>
                    <a:lnTo>
                      <a:pt x="13239" y="9322"/>
                    </a:lnTo>
                    <a:lnTo>
                      <a:pt x="25908" y="9620"/>
                    </a:lnTo>
                    <a:lnTo>
                      <a:pt x="38576" y="8917"/>
                    </a:lnTo>
                    <a:lnTo>
                      <a:pt x="51816" y="6858"/>
                    </a:lnTo>
                    <a:lnTo>
                      <a:pt x="60924" y="4929"/>
                    </a:lnTo>
                    <a:lnTo>
                      <a:pt x="67532" y="3429"/>
                    </a:lnTo>
                    <a:lnTo>
                      <a:pt x="73140" y="1928"/>
                    </a:lnTo>
                    <a:lnTo>
                      <a:pt x="79248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31" name="Google Shape;531;p1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083901" y="3679005"/>
              <a:ext cx="121089" cy="157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1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130264" y="3531427"/>
              <a:ext cx="110540" cy="98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Google Shape;533;p1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361912" y="3669004"/>
              <a:ext cx="406958" cy="1707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4" name="Google Shape;534;p11"/>
            <p:cNvGrpSpPr/>
            <p:nvPr/>
          </p:nvGrpSpPr>
          <p:grpSpPr>
            <a:xfrm>
              <a:off x="6876288" y="3486149"/>
              <a:ext cx="410591" cy="342773"/>
              <a:chOff x="6876288" y="3486149"/>
              <a:chExt cx="410591" cy="342773"/>
            </a:xfrm>
          </p:grpSpPr>
          <p:sp>
            <p:nvSpPr>
              <p:cNvPr id="535" name="Google Shape;535;p11"/>
              <p:cNvSpPr/>
              <p:nvPr/>
            </p:nvSpPr>
            <p:spPr>
              <a:xfrm>
                <a:off x="6876288" y="3561587"/>
                <a:ext cx="101600" cy="267335"/>
              </a:xfrm>
              <a:custGeom>
                <a:rect b="b" l="l" r="r" t="t"/>
                <a:pathLst>
                  <a:path extrusionOk="0" h="267335" w="101600">
                    <a:moveTo>
                      <a:pt x="25907" y="0"/>
                    </a:moveTo>
                    <a:lnTo>
                      <a:pt x="9727" y="47148"/>
                    </a:lnTo>
                    <a:lnTo>
                      <a:pt x="3536" y="92332"/>
                    </a:lnTo>
                    <a:lnTo>
                      <a:pt x="321" y="148030"/>
                    </a:lnTo>
                    <a:lnTo>
                      <a:pt x="0" y="176022"/>
                    </a:lnTo>
                    <a:lnTo>
                      <a:pt x="369" y="195631"/>
                    </a:lnTo>
                    <a:lnTo>
                      <a:pt x="7393" y="233993"/>
                    </a:lnTo>
                    <a:lnTo>
                      <a:pt x="35432" y="264699"/>
                    </a:lnTo>
                    <a:lnTo>
                      <a:pt x="46982" y="266783"/>
                    </a:lnTo>
                    <a:lnTo>
                      <a:pt x="58673" y="265938"/>
                    </a:lnTo>
                    <a:lnTo>
                      <a:pt x="71663" y="261485"/>
                    </a:lnTo>
                    <a:lnTo>
                      <a:pt x="82581" y="254317"/>
                    </a:lnTo>
                    <a:lnTo>
                      <a:pt x="92213" y="245149"/>
                    </a:lnTo>
                    <a:lnTo>
                      <a:pt x="101345" y="23469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36" name="Google Shape;536;p1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953224" y="3624808"/>
                <a:ext cx="89966" cy="1280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7" name="Google Shape;537;p11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064476" y="3518128"/>
                <a:ext cx="128828" cy="2167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8" name="Google Shape;538;p11"/>
              <p:cNvSpPr/>
              <p:nvPr/>
            </p:nvSpPr>
            <p:spPr>
              <a:xfrm>
                <a:off x="7217664" y="3486149"/>
                <a:ext cx="69215" cy="268605"/>
              </a:xfrm>
              <a:custGeom>
                <a:rect b="b" l="l" r="r" t="t"/>
                <a:pathLst>
                  <a:path extrusionOk="0" h="268604" w="69215">
                    <a:moveTo>
                      <a:pt x="0" y="0"/>
                    </a:moveTo>
                    <a:lnTo>
                      <a:pt x="29527" y="29908"/>
                    </a:lnTo>
                    <a:lnTo>
                      <a:pt x="51054" y="65531"/>
                    </a:lnTo>
                    <a:lnTo>
                      <a:pt x="64103" y="107727"/>
                    </a:lnTo>
                    <a:lnTo>
                      <a:pt x="68580" y="151637"/>
                    </a:lnTo>
                    <a:lnTo>
                      <a:pt x="68925" y="172843"/>
                    </a:lnTo>
                    <a:lnTo>
                      <a:pt x="67341" y="193262"/>
                    </a:lnTo>
                    <a:lnTo>
                      <a:pt x="56388" y="233172"/>
                    </a:lnTo>
                    <a:lnTo>
                      <a:pt x="32766" y="265938"/>
                    </a:lnTo>
                    <a:lnTo>
                      <a:pt x="25146" y="268224"/>
                    </a:lnTo>
                    <a:lnTo>
                      <a:pt x="27432" y="254508"/>
                    </a:lnTo>
                    <a:lnTo>
                      <a:pt x="27432" y="25146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9" name="Google Shape;539;p11"/>
            <p:cNvSpPr/>
            <p:nvPr/>
          </p:nvSpPr>
          <p:spPr>
            <a:xfrm>
              <a:off x="2391917" y="4173152"/>
              <a:ext cx="6958965" cy="130175"/>
            </a:xfrm>
            <a:custGeom>
              <a:rect b="b" l="l" r="r" t="t"/>
              <a:pathLst>
                <a:path extrusionOk="0" h="130175" w="6958965">
                  <a:moveTo>
                    <a:pt x="0" y="129861"/>
                  </a:moveTo>
                  <a:lnTo>
                    <a:pt x="50292" y="115383"/>
                  </a:lnTo>
                  <a:lnTo>
                    <a:pt x="84582" y="115085"/>
                  </a:lnTo>
                  <a:lnTo>
                    <a:pt x="118872" y="115288"/>
                  </a:lnTo>
                  <a:lnTo>
                    <a:pt x="153162" y="115919"/>
                  </a:lnTo>
                  <a:lnTo>
                    <a:pt x="187452" y="116907"/>
                  </a:lnTo>
                  <a:lnTo>
                    <a:pt x="222313" y="117228"/>
                  </a:lnTo>
                  <a:lnTo>
                    <a:pt x="257174" y="117193"/>
                  </a:lnTo>
                  <a:lnTo>
                    <a:pt x="292036" y="117014"/>
                  </a:lnTo>
                  <a:lnTo>
                    <a:pt x="326898" y="116907"/>
                  </a:lnTo>
                  <a:lnTo>
                    <a:pt x="373904" y="116322"/>
                  </a:lnTo>
                  <a:lnTo>
                    <a:pt x="420764" y="114786"/>
                  </a:lnTo>
                  <a:lnTo>
                    <a:pt x="467514" y="112628"/>
                  </a:lnTo>
                  <a:lnTo>
                    <a:pt x="514191" y="110177"/>
                  </a:lnTo>
                  <a:lnTo>
                    <a:pt x="560832" y="107763"/>
                  </a:lnTo>
                  <a:lnTo>
                    <a:pt x="615576" y="105358"/>
                  </a:lnTo>
                  <a:lnTo>
                    <a:pt x="670179" y="102810"/>
                  </a:lnTo>
                  <a:lnTo>
                    <a:pt x="724781" y="100262"/>
                  </a:lnTo>
                  <a:lnTo>
                    <a:pt x="779526" y="97857"/>
                  </a:lnTo>
                  <a:lnTo>
                    <a:pt x="827532" y="96278"/>
                  </a:lnTo>
                  <a:lnTo>
                    <a:pt x="875538" y="95102"/>
                  </a:lnTo>
                  <a:lnTo>
                    <a:pt x="923544" y="94181"/>
                  </a:lnTo>
                  <a:lnTo>
                    <a:pt x="971549" y="93370"/>
                  </a:lnTo>
                  <a:lnTo>
                    <a:pt x="1019556" y="92523"/>
                  </a:lnTo>
                  <a:lnTo>
                    <a:pt x="1071682" y="92060"/>
                  </a:lnTo>
                  <a:lnTo>
                    <a:pt x="1123846" y="91560"/>
                  </a:lnTo>
                  <a:lnTo>
                    <a:pt x="1176082" y="90987"/>
                  </a:lnTo>
                  <a:lnTo>
                    <a:pt x="1228429" y="90304"/>
                  </a:lnTo>
                  <a:lnTo>
                    <a:pt x="1280922" y="89475"/>
                  </a:lnTo>
                  <a:lnTo>
                    <a:pt x="1336249" y="88561"/>
                  </a:lnTo>
                  <a:lnTo>
                    <a:pt x="1391613" y="87646"/>
                  </a:lnTo>
                  <a:lnTo>
                    <a:pt x="1447050" y="86732"/>
                  </a:lnTo>
                  <a:lnTo>
                    <a:pt x="1502596" y="85817"/>
                  </a:lnTo>
                  <a:lnTo>
                    <a:pt x="1558290" y="84903"/>
                  </a:lnTo>
                  <a:lnTo>
                    <a:pt x="1605593" y="83771"/>
                  </a:lnTo>
                  <a:lnTo>
                    <a:pt x="1653003" y="82702"/>
                  </a:lnTo>
                  <a:lnTo>
                    <a:pt x="1700498" y="81760"/>
                  </a:lnTo>
                  <a:lnTo>
                    <a:pt x="1748056" y="81008"/>
                  </a:lnTo>
                  <a:lnTo>
                    <a:pt x="1795656" y="80511"/>
                  </a:lnTo>
                  <a:lnTo>
                    <a:pt x="1843277" y="80331"/>
                  </a:lnTo>
                  <a:lnTo>
                    <a:pt x="1895245" y="80091"/>
                  </a:lnTo>
                  <a:lnTo>
                    <a:pt x="1947278" y="79998"/>
                  </a:lnTo>
                  <a:lnTo>
                    <a:pt x="1999352" y="80011"/>
                  </a:lnTo>
                  <a:lnTo>
                    <a:pt x="2051439" y="80091"/>
                  </a:lnTo>
                  <a:lnTo>
                    <a:pt x="2103513" y="80198"/>
                  </a:lnTo>
                  <a:lnTo>
                    <a:pt x="2155546" y="80291"/>
                  </a:lnTo>
                  <a:lnTo>
                    <a:pt x="2207514" y="80331"/>
                  </a:lnTo>
                  <a:lnTo>
                    <a:pt x="2257425" y="80592"/>
                  </a:lnTo>
                  <a:lnTo>
                    <a:pt x="2307336" y="80641"/>
                  </a:lnTo>
                  <a:lnTo>
                    <a:pt x="2357247" y="80521"/>
                  </a:lnTo>
                  <a:lnTo>
                    <a:pt x="2407158" y="80275"/>
                  </a:lnTo>
                  <a:lnTo>
                    <a:pt x="2457069" y="79943"/>
                  </a:lnTo>
                  <a:lnTo>
                    <a:pt x="2506980" y="79569"/>
                  </a:lnTo>
                  <a:lnTo>
                    <a:pt x="2557328" y="79132"/>
                  </a:lnTo>
                  <a:lnTo>
                    <a:pt x="2607761" y="78609"/>
                  </a:lnTo>
                  <a:lnTo>
                    <a:pt x="2658237" y="78045"/>
                  </a:lnTo>
                  <a:lnTo>
                    <a:pt x="2708712" y="77481"/>
                  </a:lnTo>
                  <a:lnTo>
                    <a:pt x="2759145" y="76958"/>
                  </a:lnTo>
                  <a:lnTo>
                    <a:pt x="2809494" y="76521"/>
                  </a:lnTo>
                  <a:lnTo>
                    <a:pt x="2859405" y="75822"/>
                  </a:lnTo>
                  <a:lnTo>
                    <a:pt x="2909316" y="75251"/>
                  </a:lnTo>
                  <a:lnTo>
                    <a:pt x="2959227" y="74806"/>
                  </a:lnTo>
                  <a:lnTo>
                    <a:pt x="3009138" y="74489"/>
                  </a:lnTo>
                  <a:lnTo>
                    <a:pt x="3059049" y="74298"/>
                  </a:lnTo>
                  <a:lnTo>
                    <a:pt x="3108960" y="74235"/>
                  </a:lnTo>
                  <a:lnTo>
                    <a:pt x="3158490" y="73917"/>
                  </a:lnTo>
                  <a:lnTo>
                    <a:pt x="3208020" y="73727"/>
                  </a:lnTo>
                  <a:lnTo>
                    <a:pt x="3257550" y="73663"/>
                  </a:lnTo>
                  <a:lnTo>
                    <a:pt x="3307079" y="73727"/>
                  </a:lnTo>
                  <a:lnTo>
                    <a:pt x="3356610" y="73917"/>
                  </a:lnTo>
                  <a:lnTo>
                    <a:pt x="3406140" y="74235"/>
                  </a:lnTo>
                  <a:lnTo>
                    <a:pt x="3455670" y="74235"/>
                  </a:lnTo>
                  <a:lnTo>
                    <a:pt x="3505200" y="74235"/>
                  </a:lnTo>
                  <a:lnTo>
                    <a:pt x="3554729" y="74235"/>
                  </a:lnTo>
                  <a:lnTo>
                    <a:pt x="3604259" y="74235"/>
                  </a:lnTo>
                  <a:lnTo>
                    <a:pt x="3653789" y="74235"/>
                  </a:lnTo>
                  <a:lnTo>
                    <a:pt x="3703320" y="74235"/>
                  </a:lnTo>
                  <a:lnTo>
                    <a:pt x="3753612" y="73850"/>
                  </a:lnTo>
                  <a:lnTo>
                    <a:pt x="3803904" y="73445"/>
                  </a:lnTo>
                  <a:lnTo>
                    <a:pt x="3854195" y="72997"/>
                  </a:lnTo>
                  <a:lnTo>
                    <a:pt x="3904487" y="72485"/>
                  </a:lnTo>
                  <a:lnTo>
                    <a:pt x="3954779" y="71889"/>
                  </a:lnTo>
                  <a:lnTo>
                    <a:pt x="4005072" y="71187"/>
                  </a:lnTo>
                  <a:lnTo>
                    <a:pt x="4055423" y="69991"/>
                  </a:lnTo>
                  <a:lnTo>
                    <a:pt x="4105881" y="68732"/>
                  </a:lnTo>
                  <a:lnTo>
                    <a:pt x="4156424" y="67472"/>
                  </a:lnTo>
                  <a:lnTo>
                    <a:pt x="4207030" y="66276"/>
                  </a:lnTo>
                  <a:lnTo>
                    <a:pt x="4257678" y="65207"/>
                  </a:lnTo>
                  <a:lnTo>
                    <a:pt x="4308348" y="64329"/>
                  </a:lnTo>
                  <a:lnTo>
                    <a:pt x="4357874" y="63242"/>
                  </a:lnTo>
                  <a:lnTo>
                    <a:pt x="4407379" y="62241"/>
                  </a:lnTo>
                  <a:lnTo>
                    <a:pt x="4456842" y="61281"/>
                  </a:lnTo>
                  <a:lnTo>
                    <a:pt x="4506242" y="60321"/>
                  </a:lnTo>
                  <a:lnTo>
                    <a:pt x="4555557" y="59320"/>
                  </a:lnTo>
                  <a:lnTo>
                    <a:pt x="4604766" y="58233"/>
                  </a:lnTo>
                  <a:lnTo>
                    <a:pt x="4656690" y="56967"/>
                  </a:lnTo>
                  <a:lnTo>
                    <a:pt x="4708615" y="55754"/>
                  </a:lnTo>
                  <a:lnTo>
                    <a:pt x="4760540" y="54554"/>
                  </a:lnTo>
                  <a:lnTo>
                    <a:pt x="4812465" y="53328"/>
                  </a:lnTo>
                  <a:lnTo>
                    <a:pt x="4864390" y="52035"/>
                  </a:lnTo>
                  <a:lnTo>
                    <a:pt x="4916315" y="50635"/>
                  </a:lnTo>
                  <a:lnTo>
                    <a:pt x="4968240" y="49089"/>
                  </a:lnTo>
                  <a:lnTo>
                    <a:pt x="5016948" y="47882"/>
                  </a:lnTo>
                  <a:lnTo>
                    <a:pt x="5065550" y="46549"/>
                  </a:lnTo>
                  <a:lnTo>
                    <a:pt x="5114067" y="45088"/>
                  </a:lnTo>
                  <a:lnTo>
                    <a:pt x="5162521" y="43501"/>
                  </a:lnTo>
                  <a:lnTo>
                    <a:pt x="5210933" y="41786"/>
                  </a:lnTo>
                  <a:lnTo>
                    <a:pt x="5259324" y="39945"/>
                  </a:lnTo>
                  <a:lnTo>
                    <a:pt x="5309884" y="37550"/>
                  </a:lnTo>
                  <a:lnTo>
                    <a:pt x="5360274" y="35006"/>
                  </a:lnTo>
                  <a:lnTo>
                    <a:pt x="5410581" y="32420"/>
                  </a:lnTo>
                  <a:lnTo>
                    <a:pt x="5460887" y="29898"/>
                  </a:lnTo>
                  <a:lnTo>
                    <a:pt x="5511277" y="27545"/>
                  </a:lnTo>
                  <a:lnTo>
                    <a:pt x="5561838" y="25467"/>
                  </a:lnTo>
                  <a:lnTo>
                    <a:pt x="5611427" y="23625"/>
                  </a:lnTo>
                  <a:lnTo>
                    <a:pt x="5661123" y="21911"/>
                  </a:lnTo>
                  <a:lnTo>
                    <a:pt x="5710904" y="20323"/>
                  </a:lnTo>
                  <a:lnTo>
                    <a:pt x="5760748" y="18863"/>
                  </a:lnTo>
                  <a:lnTo>
                    <a:pt x="5810634" y="17529"/>
                  </a:lnTo>
                  <a:lnTo>
                    <a:pt x="5860542" y="16323"/>
                  </a:lnTo>
                  <a:lnTo>
                    <a:pt x="5909309" y="15236"/>
                  </a:lnTo>
                  <a:lnTo>
                    <a:pt x="5958078" y="14235"/>
                  </a:lnTo>
                  <a:lnTo>
                    <a:pt x="6006846" y="13275"/>
                  </a:lnTo>
                  <a:lnTo>
                    <a:pt x="6055614" y="12315"/>
                  </a:lnTo>
                  <a:lnTo>
                    <a:pt x="6104382" y="11314"/>
                  </a:lnTo>
                  <a:lnTo>
                    <a:pt x="6153150" y="10227"/>
                  </a:lnTo>
                  <a:lnTo>
                    <a:pt x="6200775" y="9087"/>
                  </a:lnTo>
                  <a:lnTo>
                    <a:pt x="6248400" y="7969"/>
                  </a:lnTo>
                  <a:lnTo>
                    <a:pt x="6296025" y="6893"/>
                  </a:lnTo>
                  <a:lnTo>
                    <a:pt x="6343650" y="5881"/>
                  </a:lnTo>
                  <a:lnTo>
                    <a:pt x="6391275" y="4953"/>
                  </a:lnTo>
                  <a:lnTo>
                    <a:pt x="6438900" y="4131"/>
                  </a:lnTo>
                  <a:lnTo>
                    <a:pt x="6489655" y="3150"/>
                  </a:lnTo>
                  <a:lnTo>
                    <a:pt x="6540447" y="2131"/>
                  </a:lnTo>
                  <a:lnTo>
                    <a:pt x="6591312" y="1223"/>
                  </a:lnTo>
                  <a:lnTo>
                    <a:pt x="6642286" y="571"/>
                  </a:lnTo>
                  <a:lnTo>
                    <a:pt x="6693408" y="321"/>
                  </a:lnTo>
                  <a:lnTo>
                    <a:pt x="6738556" y="0"/>
                  </a:lnTo>
                  <a:lnTo>
                    <a:pt x="6783705" y="35"/>
                  </a:lnTo>
                  <a:lnTo>
                    <a:pt x="6828853" y="214"/>
                  </a:lnTo>
                  <a:lnTo>
                    <a:pt x="6874002" y="321"/>
                  </a:lnTo>
                  <a:lnTo>
                    <a:pt x="6893552" y="392"/>
                  </a:lnTo>
                  <a:lnTo>
                    <a:pt x="6913816" y="321"/>
                  </a:lnTo>
                  <a:lnTo>
                    <a:pt x="6933795" y="1393"/>
                  </a:lnTo>
                  <a:lnTo>
                    <a:pt x="6952488" y="4893"/>
                  </a:lnTo>
                  <a:lnTo>
                    <a:pt x="6957059" y="7179"/>
                  </a:lnTo>
                  <a:lnTo>
                    <a:pt x="6958583" y="7179"/>
                  </a:lnTo>
                  <a:lnTo>
                    <a:pt x="6958583" y="10227"/>
                  </a:lnTo>
                  <a:lnTo>
                    <a:pt x="6946189" y="14775"/>
                  </a:lnTo>
                  <a:lnTo>
                    <a:pt x="6933152" y="15751"/>
                  </a:lnTo>
                  <a:lnTo>
                    <a:pt x="6919686" y="14728"/>
                  </a:lnTo>
                  <a:lnTo>
                    <a:pt x="6906006" y="13275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6063234" y="3991355"/>
              <a:ext cx="128905" cy="12700"/>
            </a:xfrm>
            <a:custGeom>
              <a:rect b="b" l="l" r="r" t="t"/>
              <a:pathLst>
                <a:path extrusionOk="0" h="12700" w="128904">
                  <a:moveTo>
                    <a:pt x="0" y="12191"/>
                  </a:moveTo>
                  <a:lnTo>
                    <a:pt x="39862" y="10263"/>
                  </a:lnTo>
                  <a:lnTo>
                    <a:pt x="68770" y="7012"/>
                  </a:lnTo>
                  <a:lnTo>
                    <a:pt x="84201" y="5238"/>
                  </a:lnTo>
                  <a:lnTo>
                    <a:pt x="99631" y="3893"/>
                  </a:lnTo>
                  <a:lnTo>
                    <a:pt x="115062" y="3047"/>
                  </a:lnTo>
                  <a:lnTo>
                    <a:pt x="121920" y="3047"/>
                  </a:lnTo>
                  <a:lnTo>
                    <a:pt x="126492" y="5333"/>
                  </a:lnTo>
                  <a:lnTo>
                    <a:pt x="128778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1" name="Google Shape;541;p11"/>
          <p:cNvGrpSpPr/>
          <p:nvPr/>
        </p:nvGrpSpPr>
        <p:grpSpPr>
          <a:xfrm>
            <a:off x="1481291" y="4872956"/>
            <a:ext cx="7543800" cy="2481080"/>
            <a:chOff x="3363811" y="4334255"/>
            <a:chExt cx="5069624" cy="1274089"/>
          </a:xfrm>
        </p:grpSpPr>
        <p:grpSp>
          <p:nvGrpSpPr>
            <p:cNvPr id="542" name="Google Shape;542;p11"/>
            <p:cNvGrpSpPr/>
            <p:nvPr/>
          </p:nvGrpSpPr>
          <p:grpSpPr>
            <a:xfrm>
              <a:off x="4039336" y="5307304"/>
              <a:ext cx="993928" cy="301040"/>
              <a:chOff x="4039336" y="5307304"/>
              <a:chExt cx="993928" cy="301040"/>
            </a:xfrm>
          </p:grpSpPr>
          <p:pic>
            <p:nvPicPr>
              <p:cNvPr id="543" name="Google Shape;543;p1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4039336" y="5345404"/>
                <a:ext cx="157022" cy="1844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4" name="Google Shape;544;p11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4228967" y="5377408"/>
                <a:ext cx="270977" cy="2309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5" name="Google Shape;545;p11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4540732" y="5307304"/>
                <a:ext cx="239318" cy="1615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6" name="Google Shape;546;p11"/>
              <p:cNvSpPr/>
              <p:nvPr/>
            </p:nvSpPr>
            <p:spPr>
              <a:xfrm>
                <a:off x="4798314" y="5327904"/>
                <a:ext cx="234950" cy="108585"/>
              </a:xfrm>
              <a:custGeom>
                <a:rect b="b" l="l" r="r" t="t"/>
                <a:pathLst>
                  <a:path extrusionOk="0" h="108585" w="234950">
                    <a:moveTo>
                      <a:pt x="0" y="42671"/>
                    </a:moveTo>
                    <a:lnTo>
                      <a:pt x="8131" y="84534"/>
                    </a:lnTo>
                    <a:lnTo>
                      <a:pt x="26360" y="103131"/>
                    </a:lnTo>
                    <a:lnTo>
                      <a:pt x="32194" y="101155"/>
                    </a:lnTo>
                    <a:lnTo>
                      <a:pt x="53470" y="63912"/>
                    </a:lnTo>
                    <a:lnTo>
                      <a:pt x="55626" y="54101"/>
                    </a:lnTo>
                    <a:lnTo>
                      <a:pt x="57150" y="47243"/>
                    </a:lnTo>
                    <a:lnTo>
                      <a:pt x="57150" y="40385"/>
                    </a:lnTo>
                    <a:lnTo>
                      <a:pt x="57912" y="33527"/>
                    </a:lnTo>
                    <a:lnTo>
                      <a:pt x="57435" y="46910"/>
                    </a:lnTo>
                    <a:lnTo>
                      <a:pt x="56959" y="61150"/>
                    </a:lnTo>
                    <a:lnTo>
                      <a:pt x="71532" y="97250"/>
                    </a:lnTo>
                    <a:lnTo>
                      <a:pt x="78116" y="98881"/>
                    </a:lnTo>
                    <a:lnTo>
                      <a:pt x="85344" y="98297"/>
                    </a:lnTo>
                    <a:lnTo>
                      <a:pt x="118062" y="64984"/>
                    </a:lnTo>
                    <a:lnTo>
                      <a:pt x="120396" y="19811"/>
                    </a:lnTo>
                    <a:lnTo>
                      <a:pt x="96107" y="58483"/>
                    </a:lnTo>
                    <a:lnTo>
                      <a:pt x="123432" y="90487"/>
                    </a:lnTo>
                    <a:lnTo>
                      <a:pt x="158722" y="69330"/>
                    </a:lnTo>
                    <a:lnTo>
                      <a:pt x="177248" y="26884"/>
                    </a:lnTo>
                    <a:lnTo>
                      <a:pt x="178308" y="14477"/>
                    </a:lnTo>
                    <a:lnTo>
                      <a:pt x="178308" y="11429"/>
                    </a:lnTo>
                    <a:lnTo>
                      <a:pt x="179070" y="2285"/>
                    </a:lnTo>
                    <a:lnTo>
                      <a:pt x="177546" y="0"/>
                    </a:lnTo>
                    <a:lnTo>
                      <a:pt x="176784" y="0"/>
                    </a:lnTo>
                    <a:lnTo>
                      <a:pt x="202501" y="36290"/>
                    </a:lnTo>
                    <a:lnTo>
                      <a:pt x="225802" y="51220"/>
                    </a:lnTo>
                    <a:lnTo>
                      <a:pt x="230790" y="55625"/>
                    </a:lnTo>
                    <a:lnTo>
                      <a:pt x="233922" y="61174"/>
                    </a:lnTo>
                    <a:lnTo>
                      <a:pt x="234696" y="68579"/>
                    </a:lnTo>
                    <a:lnTo>
                      <a:pt x="232267" y="78045"/>
                    </a:lnTo>
                    <a:lnTo>
                      <a:pt x="198441" y="103810"/>
                    </a:lnTo>
                    <a:lnTo>
                      <a:pt x="176224" y="108263"/>
                    </a:lnTo>
                    <a:lnTo>
                      <a:pt x="163830" y="10820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47" name="Google Shape;547;p1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241772" y="5250154"/>
              <a:ext cx="141401" cy="2332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11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462496" y="5214340"/>
              <a:ext cx="88442" cy="78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9" name="Google Shape;549;p11"/>
            <p:cNvSpPr/>
            <p:nvPr/>
          </p:nvSpPr>
          <p:spPr>
            <a:xfrm>
              <a:off x="6685026" y="5100351"/>
              <a:ext cx="96520" cy="370840"/>
            </a:xfrm>
            <a:custGeom>
              <a:rect b="b" l="l" r="r" t="t"/>
              <a:pathLst>
                <a:path extrusionOk="0" h="370839" w="96520">
                  <a:moveTo>
                    <a:pt x="34290" y="8858"/>
                  </a:moveTo>
                  <a:lnTo>
                    <a:pt x="25646" y="2964"/>
                  </a:lnTo>
                  <a:lnTo>
                    <a:pt x="20002" y="0"/>
                  </a:lnTo>
                  <a:lnTo>
                    <a:pt x="15216" y="1464"/>
                  </a:lnTo>
                  <a:lnTo>
                    <a:pt x="9144" y="8858"/>
                  </a:lnTo>
                  <a:lnTo>
                    <a:pt x="6405" y="14287"/>
                  </a:lnTo>
                  <a:lnTo>
                    <a:pt x="4953" y="20859"/>
                  </a:lnTo>
                  <a:lnTo>
                    <a:pt x="4643" y="27717"/>
                  </a:lnTo>
                  <a:lnTo>
                    <a:pt x="5334" y="34004"/>
                  </a:lnTo>
                  <a:lnTo>
                    <a:pt x="26670" y="69056"/>
                  </a:lnTo>
                  <a:lnTo>
                    <a:pt x="34468" y="78569"/>
                  </a:lnTo>
                  <a:lnTo>
                    <a:pt x="41624" y="88010"/>
                  </a:lnTo>
                  <a:lnTo>
                    <a:pt x="47779" y="97881"/>
                  </a:lnTo>
                  <a:lnTo>
                    <a:pt x="52578" y="108680"/>
                  </a:lnTo>
                  <a:lnTo>
                    <a:pt x="56007" y="120800"/>
                  </a:lnTo>
                  <a:lnTo>
                    <a:pt x="57150" y="133064"/>
                  </a:lnTo>
                  <a:lnTo>
                    <a:pt x="56007" y="145327"/>
                  </a:lnTo>
                  <a:lnTo>
                    <a:pt x="37147" y="186404"/>
                  </a:lnTo>
                  <a:lnTo>
                    <a:pt x="13835" y="218467"/>
                  </a:lnTo>
                  <a:lnTo>
                    <a:pt x="8953" y="224218"/>
                  </a:lnTo>
                  <a:lnTo>
                    <a:pt x="4357" y="230112"/>
                  </a:lnTo>
                  <a:lnTo>
                    <a:pt x="762" y="235934"/>
                  </a:lnTo>
                  <a:lnTo>
                    <a:pt x="0" y="236696"/>
                  </a:lnTo>
                  <a:lnTo>
                    <a:pt x="0" y="237458"/>
                  </a:lnTo>
                  <a:lnTo>
                    <a:pt x="0" y="238220"/>
                  </a:lnTo>
                  <a:lnTo>
                    <a:pt x="6096" y="239744"/>
                  </a:lnTo>
                  <a:lnTo>
                    <a:pt x="12954" y="240506"/>
                  </a:lnTo>
                  <a:lnTo>
                    <a:pt x="19050" y="242792"/>
                  </a:lnTo>
                  <a:lnTo>
                    <a:pt x="47970" y="280273"/>
                  </a:lnTo>
                  <a:lnTo>
                    <a:pt x="48291" y="292703"/>
                  </a:lnTo>
                  <a:lnTo>
                    <a:pt x="47327" y="305133"/>
                  </a:lnTo>
                  <a:lnTo>
                    <a:pt x="45720" y="316706"/>
                  </a:lnTo>
                  <a:lnTo>
                    <a:pt x="44160" y="326302"/>
                  </a:lnTo>
                  <a:lnTo>
                    <a:pt x="42957" y="335756"/>
                  </a:lnTo>
                  <a:lnTo>
                    <a:pt x="42183" y="345209"/>
                  </a:lnTo>
                  <a:lnTo>
                    <a:pt x="41910" y="354806"/>
                  </a:lnTo>
                  <a:lnTo>
                    <a:pt x="41910" y="365474"/>
                  </a:lnTo>
                  <a:lnTo>
                    <a:pt x="47244" y="370046"/>
                  </a:lnTo>
                  <a:lnTo>
                    <a:pt x="57912" y="370808"/>
                  </a:lnTo>
                  <a:lnTo>
                    <a:pt x="69115" y="370570"/>
                  </a:lnTo>
                  <a:lnTo>
                    <a:pt x="78390" y="367188"/>
                  </a:lnTo>
                  <a:lnTo>
                    <a:pt x="86951" y="361807"/>
                  </a:lnTo>
                  <a:lnTo>
                    <a:pt x="96012" y="355568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0" name="Google Shape;550;p11"/>
            <p:cNvGrpSpPr/>
            <p:nvPr/>
          </p:nvGrpSpPr>
          <p:grpSpPr>
            <a:xfrm>
              <a:off x="6914388" y="5119116"/>
              <a:ext cx="125730" cy="143510"/>
              <a:chOff x="6914388" y="5119116"/>
              <a:chExt cx="125730" cy="143510"/>
            </a:xfrm>
          </p:grpSpPr>
          <p:sp>
            <p:nvSpPr>
              <p:cNvPr id="551" name="Google Shape;551;p11"/>
              <p:cNvSpPr/>
              <p:nvPr/>
            </p:nvSpPr>
            <p:spPr>
              <a:xfrm>
                <a:off x="6943344" y="5119116"/>
                <a:ext cx="7620" cy="81915"/>
              </a:xfrm>
              <a:custGeom>
                <a:rect b="b" l="l" r="r" t="t"/>
                <a:pathLst>
                  <a:path extrusionOk="0" h="81914" w="7620">
                    <a:moveTo>
                      <a:pt x="0" y="0"/>
                    </a:moveTo>
                    <a:lnTo>
                      <a:pt x="714" y="10036"/>
                    </a:lnTo>
                    <a:lnTo>
                      <a:pt x="1714" y="19716"/>
                    </a:lnTo>
                    <a:lnTo>
                      <a:pt x="3000" y="29253"/>
                    </a:lnTo>
                    <a:lnTo>
                      <a:pt x="4572" y="38862"/>
                    </a:lnTo>
                    <a:lnTo>
                      <a:pt x="6012" y="47875"/>
                    </a:lnTo>
                    <a:lnTo>
                      <a:pt x="6953" y="56673"/>
                    </a:lnTo>
                    <a:lnTo>
                      <a:pt x="7465" y="65329"/>
                    </a:lnTo>
                    <a:lnTo>
                      <a:pt x="7620" y="73914"/>
                    </a:lnTo>
                    <a:lnTo>
                      <a:pt x="6858" y="76962"/>
                    </a:lnTo>
                    <a:lnTo>
                      <a:pt x="6858" y="79248"/>
                    </a:lnTo>
                    <a:lnTo>
                      <a:pt x="6858" y="8153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6914388" y="5244846"/>
                <a:ext cx="125730" cy="17780"/>
              </a:xfrm>
              <a:custGeom>
                <a:rect b="b" l="l" r="r" t="t"/>
                <a:pathLst>
                  <a:path extrusionOk="0" h="17779" w="125729">
                    <a:moveTo>
                      <a:pt x="0" y="17526"/>
                    </a:moveTo>
                    <a:lnTo>
                      <a:pt x="48006" y="11430"/>
                    </a:lnTo>
                    <a:lnTo>
                      <a:pt x="61281" y="8155"/>
                    </a:lnTo>
                    <a:lnTo>
                      <a:pt x="74771" y="5238"/>
                    </a:lnTo>
                    <a:lnTo>
                      <a:pt x="88403" y="2750"/>
                    </a:lnTo>
                    <a:lnTo>
                      <a:pt x="102107" y="762"/>
                    </a:lnTo>
                    <a:lnTo>
                      <a:pt x="110489" y="0"/>
                    </a:lnTo>
                    <a:lnTo>
                      <a:pt x="118110" y="0"/>
                    </a:lnTo>
                    <a:lnTo>
                      <a:pt x="12573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3" name="Google Shape;553;p11"/>
            <p:cNvGrpSpPr/>
            <p:nvPr/>
          </p:nvGrpSpPr>
          <p:grpSpPr>
            <a:xfrm>
              <a:off x="6903694" y="5340832"/>
              <a:ext cx="115953" cy="121182"/>
              <a:chOff x="6903694" y="5340832"/>
              <a:chExt cx="115953" cy="121182"/>
            </a:xfrm>
          </p:grpSpPr>
          <p:pic>
            <p:nvPicPr>
              <p:cNvPr id="554" name="Google Shape;554;p11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6903694" y="5340832"/>
                <a:ext cx="80060" cy="1105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5" name="Google Shape;555;p11"/>
              <p:cNvSpPr/>
              <p:nvPr/>
            </p:nvSpPr>
            <p:spPr>
              <a:xfrm>
                <a:off x="7014567" y="5397245"/>
                <a:ext cx="5080" cy="64769"/>
              </a:xfrm>
              <a:custGeom>
                <a:rect b="b" l="l" r="r" t="t"/>
                <a:pathLst>
                  <a:path extrusionOk="0" h="64770" w="5079">
                    <a:moveTo>
                      <a:pt x="1928" y="0"/>
                    </a:moveTo>
                    <a:lnTo>
                      <a:pt x="1190" y="14370"/>
                    </a:lnTo>
                    <a:lnTo>
                      <a:pt x="23" y="31527"/>
                    </a:lnTo>
                    <a:lnTo>
                      <a:pt x="0" y="48541"/>
                    </a:lnTo>
                    <a:lnTo>
                      <a:pt x="2690" y="62484"/>
                    </a:lnTo>
                    <a:lnTo>
                      <a:pt x="2690" y="64008"/>
                    </a:lnTo>
                    <a:lnTo>
                      <a:pt x="3452" y="64770"/>
                    </a:lnTo>
                    <a:lnTo>
                      <a:pt x="4976" y="6400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6" name="Google Shape;556;p11"/>
            <p:cNvSpPr/>
            <p:nvPr/>
          </p:nvSpPr>
          <p:spPr>
            <a:xfrm>
              <a:off x="7158990" y="5211853"/>
              <a:ext cx="29845" cy="62865"/>
            </a:xfrm>
            <a:custGeom>
              <a:rect b="b" l="l" r="r" t="t"/>
              <a:pathLst>
                <a:path extrusionOk="0" h="62864" w="29845">
                  <a:moveTo>
                    <a:pt x="0" y="6322"/>
                  </a:moveTo>
                  <a:lnTo>
                    <a:pt x="6393" y="3071"/>
                  </a:lnTo>
                  <a:lnTo>
                    <a:pt x="12858" y="321"/>
                  </a:lnTo>
                  <a:lnTo>
                    <a:pt x="19180" y="0"/>
                  </a:lnTo>
                  <a:lnTo>
                    <a:pt x="25146" y="4036"/>
                  </a:lnTo>
                  <a:lnTo>
                    <a:pt x="28515" y="10156"/>
                  </a:lnTo>
                  <a:lnTo>
                    <a:pt x="29813" y="17561"/>
                  </a:lnTo>
                  <a:lnTo>
                    <a:pt x="29539" y="25253"/>
                  </a:lnTo>
                  <a:lnTo>
                    <a:pt x="28194" y="32230"/>
                  </a:lnTo>
                  <a:lnTo>
                    <a:pt x="24693" y="40207"/>
                  </a:lnTo>
                  <a:lnTo>
                    <a:pt x="20193" y="48041"/>
                  </a:lnTo>
                  <a:lnTo>
                    <a:pt x="15120" y="55590"/>
                  </a:lnTo>
                  <a:lnTo>
                    <a:pt x="9906" y="6271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7375397" y="5171694"/>
              <a:ext cx="19050" cy="5080"/>
            </a:xfrm>
            <a:custGeom>
              <a:rect b="b" l="l" r="r" t="t"/>
              <a:pathLst>
                <a:path extrusionOk="0" h="5079" w="19050">
                  <a:moveTo>
                    <a:pt x="0" y="4572"/>
                  </a:moveTo>
                  <a:lnTo>
                    <a:pt x="10668" y="3048"/>
                  </a:lnTo>
                  <a:lnTo>
                    <a:pt x="12954" y="3048"/>
                  </a:lnTo>
                  <a:lnTo>
                    <a:pt x="19050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7587233" y="5150358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5334"/>
                  </a:moveTo>
                  <a:lnTo>
                    <a:pt x="0" y="17526"/>
                  </a:lnTo>
                  <a:lnTo>
                    <a:pt x="5333" y="22860"/>
                  </a:lnTo>
                  <a:lnTo>
                    <a:pt x="17525" y="22860"/>
                  </a:lnTo>
                  <a:lnTo>
                    <a:pt x="22859" y="17526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7683245" y="5138165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5334"/>
                  </a:moveTo>
                  <a:lnTo>
                    <a:pt x="0" y="18288"/>
                  </a:lnTo>
                  <a:lnTo>
                    <a:pt x="5333" y="22860"/>
                  </a:lnTo>
                  <a:lnTo>
                    <a:pt x="17525" y="22860"/>
                  </a:lnTo>
                  <a:lnTo>
                    <a:pt x="22859" y="18288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0" name="Google Shape;560;p11"/>
            <p:cNvGrpSpPr/>
            <p:nvPr/>
          </p:nvGrpSpPr>
          <p:grpSpPr>
            <a:xfrm>
              <a:off x="8009643" y="5256275"/>
              <a:ext cx="176547" cy="153723"/>
              <a:chOff x="8009643" y="5256275"/>
              <a:chExt cx="176547" cy="153723"/>
            </a:xfrm>
          </p:grpSpPr>
          <p:sp>
            <p:nvSpPr>
              <p:cNvPr id="561" name="Google Shape;561;p11"/>
              <p:cNvSpPr/>
              <p:nvPr/>
            </p:nvSpPr>
            <p:spPr>
              <a:xfrm>
                <a:off x="8009643" y="5323331"/>
                <a:ext cx="55880" cy="48895"/>
              </a:xfrm>
              <a:custGeom>
                <a:rect b="b" l="l" r="r" t="t"/>
                <a:pathLst>
                  <a:path extrusionOk="0" h="48895" w="55879">
                    <a:moveTo>
                      <a:pt x="55364" y="0"/>
                    </a:moveTo>
                    <a:lnTo>
                      <a:pt x="20109" y="17252"/>
                    </a:lnTo>
                    <a:lnTo>
                      <a:pt x="0" y="42731"/>
                    </a:lnTo>
                    <a:lnTo>
                      <a:pt x="1262" y="48006"/>
                    </a:lnTo>
                    <a:lnTo>
                      <a:pt x="2786" y="48006"/>
                    </a:lnTo>
                    <a:lnTo>
                      <a:pt x="4310" y="48006"/>
                    </a:lnTo>
                    <a:lnTo>
                      <a:pt x="5834" y="4876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62" name="Google Shape;562;p11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8115274" y="5274538"/>
                <a:ext cx="70916" cy="13546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3" name="Google Shape;563;p11"/>
              <p:cNvSpPr/>
              <p:nvPr/>
            </p:nvSpPr>
            <p:spPr>
              <a:xfrm>
                <a:off x="8048244" y="5256275"/>
                <a:ext cx="32384" cy="81280"/>
              </a:xfrm>
              <a:custGeom>
                <a:rect b="b" l="l" r="r" t="t"/>
                <a:pathLst>
                  <a:path extrusionOk="0" h="81279" w="32384">
                    <a:moveTo>
                      <a:pt x="0" y="0"/>
                    </a:moveTo>
                    <a:lnTo>
                      <a:pt x="4250" y="8655"/>
                    </a:lnTo>
                    <a:lnTo>
                      <a:pt x="8858" y="16668"/>
                    </a:lnTo>
                    <a:lnTo>
                      <a:pt x="13608" y="24538"/>
                    </a:lnTo>
                    <a:lnTo>
                      <a:pt x="18288" y="32765"/>
                    </a:lnTo>
                    <a:lnTo>
                      <a:pt x="32004" y="76199"/>
                    </a:lnTo>
                    <a:lnTo>
                      <a:pt x="32004" y="79247"/>
                    </a:lnTo>
                    <a:lnTo>
                      <a:pt x="32004" y="8077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4" name="Google Shape;564;p11"/>
            <p:cNvSpPr/>
            <p:nvPr/>
          </p:nvSpPr>
          <p:spPr>
            <a:xfrm>
              <a:off x="7892033" y="5150358"/>
              <a:ext cx="26034" cy="60325"/>
            </a:xfrm>
            <a:custGeom>
              <a:rect b="b" l="l" r="r" t="t"/>
              <a:pathLst>
                <a:path extrusionOk="0" h="60325" w="26034">
                  <a:moveTo>
                    <a:pt x="6096" y="0"/>
                  </a:moveTo>
                  <a:lnTo>
                    <a:pt x="15085" y="4452"/>
                  </a:lnTo>
                  <a:lnTo>
                    <a:pt x="21431" y="8763"/>
                  </a:lnTo>
                  <a:lnTo>
                    <a:pt x="25062" y="14787"/>
                  </a:lnTo>
                  <a:lnTo>
                    <a:pt x="25908" y="24384"/>
                  </a:lnTo>
                  <a:lnTo>
                    <a:pt x="23907" y="33432"/>
                  </a:lnTo>
                  <a:lnTo>
                    <a:pt x="19621" y="41338"/>
                  </a:lnTo>
                  <a:lnTo>
                    <a:pt x="13906" y="48387"/>
                  </a:lnTo>
                  <a:lnTo>
                    <a:pt x="7620" y="54864"/>
                  </a:lnTo>
                  <a:lnTo>
                    <a:pt x="3810" y="58674"/>
                  </a:lnTo>
                  <a:lnTo>
                    <a:pt x="3048" y="60198"/>
                  </a:lnTo>
                  <a:lnTo>
                    <a:pt x="0" y="59436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5" name="Google Shape;565;p11"/>
            <p:cNvGrpSpPr/>
            <p:nvPr/>
          </p:nvGrpSpPr>
          <p:grpSpPr>
            <a:xfrm>
              <a:off x="8021574" y="4998719"/>
              <a:ext cx="165100" cy="177225"/>
              <a:chOff x="8021574" y="4998719"/>
              <a:chExt cx="165100" cy="177225"/>
            </a:xfrm>
          </p:grpSpPr>
          <p:sp>
            <p:nvSpPr>
              <p:cNvPr id="566" name="Google Shape;566;p11"/>
              <p:cNvSpPr/>
              <p:nvPr/>
            </p:nvSpPr>
            <p:spPr>
              <a:xfrm>
                <a:off x="8021574" y="5153084"/>
                <a:ext cx="165100" cy="22860"/>
              </a:xfrm>
              <a:custGeom>
                <a:rect b="b" l="l" r="r" t="t"/>
                <a:pathLst>
                  <a:path extrusionOk="0" h="22860" w="165100">
                    <a:moveTo>
                      <a:pt x="0" y="22419"/>
                    </a:moveTo>
                    <a:lnTo>
                      <a:pt x="15632" y="21085"/>
                    </a:lnTo>
                    <a:lnTo>
                      <a:pt x="30765" y="18609"/>
                    </a:lnTo>
                    <a:lnTo>
                      <a:pt x="45755" y="15561"/>
                    </a:lnTo>
                    <a:lnTo>
                      <a:pt x="60960" y="12513"/>
                    </a:lnTo>
                    <a:lnTo>
                      <a:pt x="114109" y="2547"/>
                    </a:lnTo>
                    <a:lnTo>
                      <a:pt x="139946" y="0"/>
                    </a:lnTo>
                    <a:lnTo>
                      <a:pt x="148209" y="35"/>
                    </a:lnTo>
                    <a:lnTo>
                      <a:pt x="156471" y="214"/>
                    </a:lnTo>
                    <a:lnTo>
                      <a:pt x="164592" y="32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1"/>
              <p:cNvSpPr/>
              <p:nvPr/>
            </p:nvSpPr>
            <p:spPr>
              <a:xfrm>
                <a:off x="8073390" y="4998719"/>
                <a:ext cx="10795" cy="88900"/>
              </a:xfrm>
              <a:custGeom>
                <a:rect b="b" l="l" r="r" t="t"/>
                <a:pathLst>
                  <a:path extrusionOk="0" h="88900" w="10795">
                    <a:moveTo>
                      <a:pt x="0" y="0"/>
                    </a:moveTo>
                    <a:lnTo>
                      <a:pt x="1595" y="9024"/>
                    </a:lnTo>
                    <a:lnTo>
                      <a:pt x="3048" y="17906"/>
                    </a:lnTo>
                    <a:lnTo>
                      <a:pt x="4500" y="26789"/>
                    </a:lnTo>
                    <a:lnTo>
                      <a:pt x="6096" y="35813"/>
                    </a:lnTo>
                    <a:lnTo>
                      <a:pt x="7346" y="47124"/>
                    </a:lnTo>
                    <a:lnTo>
                      <a:pt x="8667" y="58292"/>
                    </a:lnTo>
                    <a:lnTo>
                      <a:pt x="9846" y="69461"/>
                    </a:lnTo>
                    <a:lnTo>
                      <a:pt x="10668" y="80771"/>
                    </a:lnTo>
                    <a:lnTo>
                      <a:pt x="10668" y="83819"/>
                    </a:lnTo>
                    <a:lnTo>
                      <a:pt x="10668" y="86105"/>
                    </a:lnTo>
                    <a:lnTo>
                      <a:pt x="10668" y="8839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68" name="Google Shape;568;p11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3363811" y="4671034"/>
              <a:ext cx="258761" cy="19131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9" name="Google Shape;569;p11"/>
            <p:cNvGrpSpPr/>
            <p:nvPr/>
          </p:nvGrpSpPr>
          <p:grpSpPr>
            <a:xfrm>
              <a:off x="3886961" y="4697729"/>
              <a:ext cx="246379" cy="127507"/>
              <a:chOff x="3886961" y="4697729"/>
              <a:chExt cx="246379" cy="127507"/>
            </a:xfrm>
          </p:grpSpPr>
          <p:sp>
            <p:nvSpPr>
              <p:cNvPr id="570" name="Google Shape;570;p11"/>
              <p:cNvSpPr/>
              <p:nvPr/>
            </p:nvSpPr>
            <p:spPr>
              <a:xfrm>
                <a:off x="3921251" y="4697729"/>
                <a:ext cx="13335" cy="117475"/>
              </a:xfrm>
              <a:custGeom>
                <a:rect b="b" l="l" r="r" t="t"/>
                <a:pathLst>
                  <a:path extrusionOk="0" h="117475" w="13335">
                    <a:moveTo>
                      <a:pt x="0" y="0"/>
                    </a:moveTo>
                    <a:lnTo>
                      <a:pt x="8382" y="46482"/>
                    </a:lnTo>
                    <a:lnTo>
                      <a:pt x="10001" y="76676"/>
                    </a:lnTo>
                    <a:lnTo>
                      <a:pt x="10846" y="92023"/>
                    </a:lnTo>
                    <a:lnTo>
                      <a:pt x="12192" y="107442"/>
                    </a:lnTo>
                    <a:lnTo>
                      <a:pt x="12954" y="112776"/>
                    </a:lnTo>
                    <a:lnTo>
                      <a:pt x="12954" y="114300"/>
                    </a:lnTo>
                    <a:lnTo>
                      <a:pt x="12954" y="11734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1"/>
              <p:cNvSpPr/>
              <p:nvPr/>
            </p:nvSpPr>
            <p:spPr>
              <a:xfrm>
                <a:off x="3886961" y="4708397"/>
                <a:ext cx="246379" cy="116839"/>
              </a:xfrm>
              <a:custGeom>
                <a:rect b="b" l="l" r="r" t="t"/>
                <a:pathLst>
                  <a:path extrusionOk="0" h="116839" w="246379">
                    <a:moveTo>
                      <a:pt x="0" y="50291"/>
                    </a:moveTo>
                    <a:lnTo>
                      <a:pt x="11549" y="43112"/>
                    </a:lnTo>
                    <a:lnTo>
                      <a:pt x="23240" y="36290"/>
                    </a:lnTo>
                    <a:lnTo>
                      <a:pt x="34932" y="29610"/>
                    </a:lnTo>
                    <a:lnTo>
                      <a:pt x="46481" y="22859"/>
                    </a:lnTo>
                    <a:lnTo>
                      <a:pt x="55625" y="17716"/>
                    </a:lnTo>
                    <a:lnTo>
                      <a:pt x="64769" y="12572"/>
                    </a:lnTo>
                    <a:lnTo>
                      <a:pt x="73913" y="7429"/>
                    </a:lnTo>
                    <a:lnTo>
                      <a:pt x="83057" y="2285"/>
                    </a:lnTo>
                    <a:lnTo>
                      <a:pt x="87630" y="0"/>
                    </a:lnTo>
                    <a:lnTo>
                      <a:pt x="86867" y="761"/>
                    </a:lnTo>
                    <a:lnTo>
                      <a:pt x="91439" y="0"/>
                    </a:lnTo>
                    <a:lnTo>
                      <a:pt x="92892" y="6417"/>
                    </a:lnTo>
                    <a:lnTo>
                      <a:pt x="93916" y="13049"/>
                    </a:lnTo>
                    <a:lnTo>
                      <a:pt x="94654" y="19823"/>
                    </a:lnTo>
                    <a:lnTo>
                      <a:pt x="95250" y="26669"/>
                    </a:lnTo>
                    <a:lnTo>
                      <a:pt x="95250" y="39242"/>
                    </a:lnTo>
                    <a:lnTo>
                      <a:pt x="95250" y="51815"/>
                    </a:lnTo>
                    <a:lnTo>
                      <a:pt x="95250" y="64388"/>
                    </a:lnTo>
                    <a:lnTo>
                      <a:pt x="95250" y="76961"/>
                    </a:lnTo>
                    <a:lnTo>
                      <a:pt x="95833" y="85546"/>
                    </a:lnTo>
                    <a:lnTo>
                      <a:pt x="96488" y="94202"/>
                    </a:lnTo>
                    <a:lnTo>
                      <a:pt x="97285" y="103000"/>
                    </a:lnTo>
                    <a:lnTo>
                      <a:pt x="98298" y="112013"/>
                    </a:lnTo>
                    <a:lnTo>
                      <a:pt x="97786" y="99202"/>
                    </a:lnTo>
                    <a:lnTo>
                      <a:pt x="97059" y="85534"/>
                    </a:lnTo>
                    <a:lnTo>
                      <a:pt x="97333" y="72151"/>
                    </a:lnTo>
                    <a:lnTo>
                      <a:pt x="128885" y="46862"/>
                    </a:lnTo>
                    <a:lnTo>
                      <a:pt x="135921" y="47053"/>
                    </a:lnTo>
                    <a:lnTo>
                      <a:pt x="167640" y="73056"/>
                    </a:lnTo>
                    <a:lnTo>
                      <a:pt x="168020" y="80390"/>
                    </a:lnTo>
                    <a:lnTo>
                      <a:pt x="167830" y="87725"/>
                    </a:lnTo>
                    <a:lnTo>
                      <a:pt x="167640" y="94487"/>
                    </a:lnTo>
                    <a:lnTo>
                      <a:pt x="167640" y="101345"/>
                    </a:lnTo>
                    <a:lnTo>
                      <a:pt x="166878" y="108203"/>
                    </a:lnTo>
                    <a:lnTo>
                      <a:pt x="167640" y="115061"/>
                    </a:lnTo>
                    <a:lnTo>
                      <a:pt x="167640" y="115823"/>
                    </a:lnTo>
                    <a:lnTo>
                      <a:pt x="167640" y="116585"/>
                    </a:lnTo>
                    <a:lnTo>
                      <a:pt x="174319" y="116312"/>
                    </a:lnTo>
                    <a:lnTo>
                      <a:pt x="208180" y="83843"/>
                    </a:lnTo>
                    <a:lnTo>
                      <a:pt x="217170" y="46481"/>
                    </a:lnTo>
                    <a:lnTo>
                      <a:pt x="211074" y="35813"/>
                    </a:lnTo>
                    <a:lnTo>
                      <a:pt x="202692" y="35813"/>
                    </a:lnTo>
                    <a:lnTo>
                      <a:pt x="174593" y="70675"/>
                    </a:lnTo>
                    <a:lnTo>
                      <a:pt x="173509" y="80033"/>
                    </a:lnTo>
                    <a:lnTo>
                      <a:pt x="174498" y="88391"/>
                    </a:lnTo>
                    <a:lnTo>
                      <a:pt x="214514" y="100441"/>
                    </a:lnTo>
                    <a:lnTo>
                      <a:pt x="235684" y="91487"/>
                    </a:lnTo>
                    <a:lnTo>
                      <a:pt x="246126" y="8458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2" name="Google Shape;572;p11"/>
            <p:cNvGrpSpPr/>
            <p:nvPr/>
          </p:nvGrpSpPr>
          <p:grpSpPr>
            <a:xfrm>
              <a:off x="4457497" y="4635246"/>
              <a:ext cx="876728" cy="249555"/>
              <a:chOff x="4457497" y="4635246"/>
              <a:chExt cx="876728" cy="249555"/>
            </a:xfrm>
          </p:grpSpPr>
          <p:sp>
            <p:nvSpPr>
              <p:cNvPr id="573" name="Google Shape;573;p11"/>
              <p:cNvSpPr/>
              <p:nvPr/>
            </p:nvSpPr>
            <p:spPr>
              <a:xfrm>
                <a:off x="4457497" y="4699254"/>
                <a:ext cx="66675" cy="113664"/>
              </a:xfrm>
              <a:custGeom>
                <a:rect b="b" l="l" r="r" t="t"/>
                <a:pathLst>
                  <a:path extrusionOk="0" h="113664" w="66675">
                    <a:moveTo>
                      <a:pt x="9346" y="0"/>
                    </a:moveTo>
                    <a:lnTo>
                      <a:pt x="1202" y="40183"/>
                    </a:lnTo>
                    <a:lnTo>
                      <a:pt x="0" y="66544"/>
                    </a:lnTo>
                    <a:lnTo>
                      <a:pt x="297" y="79343"/>
                    </a:lnTo>
                    <a:lnTo>
                      <a:pt x="21347" y="112109"/>
                    </a:lnTo>
                    <a:lnTo>
                      <a:pt x="29896" y="113478"/>
                    </a:lnTo>
                    <a:lnTo>
                      <a:pt x="38302" y="112776"/>
                    </a:lnTo>
                    <a:lnTo>
                      <a:pt x="47529" y="108727"/>
                    </a:lnTo>
                    <a:lnTo>
                      <a:pt x="54971" y="102679"/>
                    </a:lnTo>
                    <a:lnTo>
                      <a:pt x="61126" y="95202"/>
                    </a:lnTo>
                    <a:lnTo>
                      <a:pt x="66496" y="8686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11"/>
              <p:cNvSpPr/>
              <p:nvPr/>
            </p:nvSpPr>
            <p:spPr>
              <a:xfrm>
                <a:off x="4460747" y="4698492"/>
                <a:ext cx="63500" cy="69215"/>
              </a:xfrm>
              <a:custGeom>
                <a:rect b="b" l="l" r="r" t="t"/>
                <a:pathLst>
                  <a:path extrusionOk="0" h="69214" w="63500">
                    <a:moveTo>
                      <a:pt x="0" y="54863"/>
                    </a:moveTo>
                    <a:lnTo>
                      <a:pt x="5595" y="61924"/>
                    </a:lnTo>
                    <a:lnTo>
                      <a:pt x="11620" y="66770"/>
                    </a:lnTo>
                    <a:lnTo>
                      <a:pt x="19073" y="68901"/>
                    </a:lnTo>
                    <a:lnTo>
                      <a:pt x="28956" y="67817"/>
                    </a:lnTo>
                    <a:lnTo>
                      <a:pt x="62102" y="37623"/>
                    </a:lnTo>
                    <a:lnTo>
                      <a:pt x="63245" y="29717"/>
                    </a:lnTo>
                    <a:lnTo>
                      <a:pt x="62102" y="21812"/>
                    </a:lnTo>
                    <a:lnTo>
                      <a:pt x="30479" y="0"/>
                    </a:lnTo>
                    <a:lnTo>
                      <a:pt x="22764" y="2738"/>
                    </a:lnTo>
                    <a:lnTo>
                      <a:pt x="8477" y="41814"/>
                    </a:lnTo>
                    <a:lnTo>
                      <a:pt x="32004" y="5943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11"/>
              <p:cNvSpPr/>
              <p:nvPr/>
            </p:nvSpPr>
            <p:spPr>
              <a:xfrm>
                <a:off x="4572892" y="4707636"/>
                <a:ext cx="2540" cy="83820"/>
              </a:xfrm>
              <a:custGeom>
                <a:rect b="b" l="l" r="r" t="t"/>
                <a:pathLst>
                  <a:path extrusionOk="0" h="83820" w="2539">
                    <a:moveTo>
                      <a:pt x="1393" y="0"/>
                    </a:moveTo>
                    <a:lnTo>
                      <a:pt x="738" y="14525"/>
                    </a:lnTo>
                    <a:lnTo>
                      <a:pt x="154" y="29337"/>
                    </a:lnTo>
                    <a:lnTo>
                      <a:pt x="0" y="44148"/>
                    </a:lnTo>
                    <a:lnTo>
                      <a:pt x="631" y="58674"/>
                    </a:lnTo>
                    <a:lnTo>
                      <a:pt x="1393" y="67056"/>
                    </a:lnTo>
                    <a:lnTo>
                      <a:pt x="2155" y="75438"/>
                    </a:lnTo>
                    <a:lnTo>
                      <a:pt x="2155" y="8382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1"/>
              <p:cNvSpPr/>
              <p:nvPr/>
            </p:nvSpPr>
            <p:spPr>
              <a:xfrm>
                <a:off x="4556759" y="4657344"/>
                <a:ext cx="3175" cy="12700"/>
              </a:xfrm>
              <a:custGeom>
                <a:rect b="b" l="l" r="r" t="t"/>
                <a:pathLst>
                  <a:path extrusionOk="0" h="12700" w="3175">
                    <a:moveTo>
                      <a:pt x="0" y="0"/>
                    </a:moveTo>
                    <a:lnTo>
                      <a:pt x="762" y="3810"/>
                    </a:lnTo>
                    <a:lnTo>
                      <a:pt x="2286" y="8382"/>
                    </a:lnTo>
                    <a:lnTo>
                      <a:pt x="3048" y="1219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1"/>
              <p:cNvSpPr/>
              <p:nvPr/>
            </p:nvSpPr>
            <p:spPr>
              <a:xfrm>
                <a:off x="4610099" y="4680966"/>
                <a:ext cx="129539" cy="203835"/>
              </a:xfrm>
              <a:custGeom>
                <a:rect b="b" l="l" r="r" t="t"/>
                <a:pathLst>
                  <a:path extrusionOk="0" h="203835" w="129539">
                    <a:moveTo>
                      <a:pt x="35813" y="53339"/>
                    </a:moveTo>
                    <a:lnTo>
                      <a:pt x="34218" y="44184"/>
                    </a:lnTo>
                    <a:lnTo>
                      <a:pt x="32765" y="34956"/>
                    </a:lnTo>
                    <a:lnTo>
                      <a:pt x="31313" y="25586"/>
                    </a:lnTo>
                    <a:lnTo>
                      <a:pt x="29717" y="16001"/>
                    </a:lnTo>
                    <a:lnTo>
                      <a:pt x="28955" y="9143"/>
                    </a:lnTo>
                    <a:lnTo>
                      <a:pt x="28955" y="3047"/>
                    </a:lnTo>
                    <a:lnTo>
                      <a:pt x="23621" y="0"/>
                    </a:lnTo>
                    <a:lnTo>
                      <a:pt x="8501" y="37147"/>
                    </a:lnTo>
                    <a:lnTo>
                      <a:pt x="7024" y="61912"/>
                    </a:lnTo>
                    <a:lnTo>
                      <a:pt x="9143" y="73151"/>
                    </a:lnTo>
                    <a:lnTo>
                      <a:pt x="13156" y="79986"/>
                    </a:lnTo>
                    <a:lnTo>
                      <a:pt x="18954" y="84962"/>
                    </a:lnTo>
                    <a:lnTo>
                      <a:pt x="25753" y="88796"/>
                    </a:lnTo>
                    <a:lnTo>
                      <a:pt x="32765" y="92201"/>
                    </a:lnTo>
                    <a:lnTo>
                      <a:pt x="39159" y="95726"/>
                    </a:lnTo>
                    <a:lnTo>
                      <a:pt x="44481" y="99821"/>
                    </a:lnTo>
                    <a:lnTo>
                      <a:pt x="48517" y="105060"/>
                    </a:lnTo>
                    <a:lnTo>
                      <a:pt x="51053" y="112013"/>
                    </a:lnTo>
                    <a:lnTo>
                      <a:pt x="52375" y="124122"/>
                    </a:lnTo>
                    <a:lnTo>
                      <a:pt x="51911" y="136302"/>
                    </a:lnTo>
                    <a:lnTo>
                      <a:pt x="34480" y="184308"/>
                    </a:lnTo>
                    <a:lnTo>
                      <a:pt x="3809" y="203453"/>
                    </a:lnTo>
                    <a:lnTo>
                      <a:pt x="761" y="196595"/>
                    </a:lnTo>
                    <a:lnTo>
                      <a:pt x="0" y="187451"/>
                    </a:lnTo>
                    <a:lnTo>
                      <a:pt x="95" y="175736"/>
                    </a:lnTo>
                    <a:lnTo>
                      <a:pt x="20895" y="134362"/>
                    </a:lnTo>
                    <a:lnTo>
                      <a:pt x="38778" y="117336"/>
                    </a:lnTo>
                    <a:lnTo>
                      <a:pt x="48005" y="108965"/>
                    </a:lnTo>
                    <a:lnTo>
                      <a:pt x="82295" y="74675"/>
                    </a:lnTo>
                    <a:lnTo>
                      <a:pt x="92963" y="45719"/>
                    </a:lnTo>
                    <a:lnTo>
                      <a:pt x="93725" y="38099"/>
                    </a:lnTo>
                    <a:lnTo>
                      <a:pt x="90677" y="36575"/>
                    </a:lnTo>
                    <a:lnTo>
                      <a:pt x="83057" y="35813"/>
                    </a:lnTo>
                    <a:lnTo>
                      <a:pt x="73913" y="35813"/>
                    </a:lnTo>
                    <a:lnTo>
                      <a:pt x="70865" y="50291"/>
                    </a:lnTo>
                    <a:lnTo>
                      <a:pt x="70103" y="57149"/>
                    </a:lnTo>
                    <a:lnTo>
                      <a:pt x="68734" y="66544"/>
                    </a:lnTo>
                    <a:lnTo>
                      <a:pt x="82010" y="106013"/>
                    </a:lnTo>
                    <a:lnTo>
                      <a:pt x="89523" y="107477"/>
                    </a:lnTo>
                    <a:lnTo>
                      <a:pt x="97535" y="107441"/>
                    </a:lnTo>
                    <a:lnTo>
                      <a:pt x="107358" y="104739"/>
                    </a:lnTo>
                    <a:lnTo>
                      <a:pt x="115538" y="99536"/>
                    </a:lnTo>
                    <a:lnTo>
                      <a:pt x="122717" y="92761"/>
                    </a:lnTo>
                    <a:lnTo>
                      <a:pt x="129539" y="8534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1"/>
              <p:cNvSpPr/>
              <p:nvPr/>
            </p:nvSpPr>
            <p:spPr>
              <a:xfrm>
                <a:off x="4736591" y="4712970"/>
                <a:ext cx="69850" cy="70485"/>
              </a:xfrm>
              <a:custGeom>
                <a:rect b="b" l="l" r="r" t="t"/>
                <a:pathLst>
                  <a:path extrusionOk="0" h="70485" w="69850">
                    <a:moveTo>
                      <a:pt x="9144" y="37337"/>
                    </a:moveTo>
                    <a:lnTo>
                      <a:pt x="9144" y="28955"/>
                    </a:lnTo>
                    <a:lnTo>
                      <a:pt x="10668" y="22097"/>
                    </a:lnTo>
                    <a:lnTo>
                      <a:pt x="5334" y="15239"/>
                    </a:lnTo>
                    <a:lnTo>
                      <a:pt x="3810" y="14477"/>
                    </a:lnTo>
                    <a:lnTo>
                      <a:pt x="3048" y="13715"/>
                    </a:lnTo>
                    <a:lnTo>
                      <a:pt x="1524" y="13715"/>
                    </a:lnTo>
                    <a:lnTo>
                      <a:pt x="762" y="19811"/>
                    </a:lnTo>
                    <a:lnTo>
                      <a:pt x="0" y="25907"/>
                    </a:lnTo>
                    <a:lnTo>
                      <a:pt x="0" y="32003"/>
                    </a:lnTo>
                    <a:lnTo>
                      <a:pt x="11430" y="70103"/>
                    </a:lnTo>
                    <a:lnTo>
                      <a:pt x="12192" y="68579"/>
                    </a:lnTo>
                    <a:lnTo>
                      <a:pt x="14478" y="69341"/>
                    </a:lnTo>
                    <a:lnTo>
                      <a:pt x="14478" y="61721"/>
                    </a:lnTo>
                    <a:lnTo>
                      <a:pt x="13716" y="53339"/>
                    </a:lnTo>
                    <a:lnTo>
                      <a:pt x="13716" y="45719"/>
                    </a:lnTo>
                    <a:lnTo>
                      <a:pt x="13549" y="36921"/>
                    </a:lnTo>
                    <a:lnTo>
                      <a:pt x="13525" y="27908"/>
                    </a:lnTo>
                    <a:lnTo>
                      <a:pt x="14358" y="19038"/>
                    </a:lnTo>
                    <a:lnTo>
                      <a:pt x="16764" y="10667"/>
                    </a:lnTo>
                    <a:lnTo>
                      <a:pt x="19812" y="2285"/>
                    </a:lnTo>
                    <a:lnTo>
                      <a:pt x="26670" y="0"/>
                    </a:lnTo>
                    <a:lnTo>
                      <a:pt x="35052" y="0"/>
                    </a:lnTo>
                    <a:lnTo>
                      <a:pt x="64293" y="30003"/>
                    </a:lnTo>
                    <a:lnTo>
                      <a:pt x="68580" y="46481"/>
                    </a:lnTo>
                    <a:lnTo>
                      <a:pt x="68580" y="48005"/>
                    </a:lnTo>
                    <a:lnTo>
                      <a:pt x="69342" y="49529"/>
                    </a:lnTo>
                    <a:lnTo>
                      <a:pt x="69342" y="5105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>
                <a:off x="4840985" y="4674870"/>
                <a:ext cx="59690" cy="97155"/>
              </a:xfrm>
              <a:custGeom>
                <a:rect b="b" l="l" r="r" t="t"/>
                <a:pathLst>
                  <a:path extrusionOk="0" h="97154" w="59689">
                    <a:moveTo>
                      <a:pt x="0" y="29718"/>
                    </a:moveTo>
                    <a:lnTo>
                      <a:pt x="29718" y="68580"/>
                    </a:lnTo>
                    <a:lnTo>
                      <a:pt x="33742" y="75080"/>
                    </a:lnTo>
                    <a:lnTo>
                      <a:pt x="37909" y="81724"/>
                    </a:lnTo>
                    <a:lnTo>
                      <a:pt x="42362" y="88082"/>
                    </a:lnTo>
                    <a:lnTo>
                      <a:pt x="47244" y="93726"/>
                    </a:lnTo>
                    <a:lnTo>
                      <a:pt x="48768" y="94488"/>
                    </a:lnTo>
                    <a:lnTo>
                      <a:pt x="50292" y="95250"/>
                    </a:lnTo>
                    <a:lnTo>
                      <a:pt x="51054" y="96774"/>
                    </a:lnTo>
                    <a:lnTo>
                      <a:pt x="57150" y="92202"/>
                    </a:lnTo>
                    <a:lnTo>
                      <a:pt x="57150" y="91440"/>
                    </a:lnTo>
                    <a:lnTo>
                      <a:pt x="57912" y="81534"/>
                    </a:lnTo>
                    <a:lnTo>
                      <a:pt x="58459" y="68961"/>
                    </a:lnTo>
                    <a:lnTo>
                      <a:pt x="58864" y="56388"/>
                    </a:lnTo>
                    <a:lnTo>
                      <a:pt x="58983" y="43815"/>
                    </a:lnTo>
                    <a:lnTo>
                      <a:pt x="58674" y="31242"/>
                    </a:lnTo>
                    <a:lnTo>
                      <a:pt x="58578" y="23360"/>
                    </a:lnTo>
                    <a:lnTo>
                      <a:pt x="58483" y="15621"/>
                    </a:lnTo>
                    <a:lnTo>
                      <a:pt x="58673" y="7881"/>
                    </a:lnTo>
                    <a:lnTo>
                      <a:pt x="5943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1"/>
              <p:cNvSpPr/>
              <p:nvPr/>
            </p:nvSpPr>
            <p:spPr>
              <a:xfrm>
                <a:off x="4933950" y="4676394"/>
                <a:ext cx="83185" cy="100965"/>
              </a:xfrm>
              <a:custGeom>
                <a:rect b="b" l="l" r="r" t="t"/>
                <a:pathLst>
                  <a:path extrusionOk="0" h="100964" w="83185">
                    <a:moveTo>
                      <a:pt x="55625" y="44195"/>
                    </a:moveTo>
                    <a:lnTo>
                      <a:pt x="53554" y="36409"/>
                    </a:lnTo>
                    <a:lnTo>
                      <a:pt x="51625" y="28193"/>
                    </a:lnTo>
                    <a:lnTo>
                      <a:pt x="49410" y="19978"/>
                    </a:lnTo>
                    <a:lnTo>
                      <a:pt x="46481" y="12191"/>
                    </a:lnTo>
                    <a:lnTo>
                      <a:pt x="44957" y="7619"/>
                    </a:lnTo>
                    <a:lnTo>
                      <a:pt x="39623" y="0"/>
                    </a:lnTo>
                    <a:lnTo>
                      <a:pt x="13918" y="29086"/>
                    </a:lnTo>
                    <a:lnTo>
                      <a:pt x="154" y="73140"/>
                    </a:lnTo>
                    <a:lnTo>
                      <a:pt x="0" y="85343"/>
                    </a:lnTo>
                    <a:lnTo>
                      <a:pt x="0" y="96773"/>
                    </a:lnTo>
                    <a:lnTo>
                      <a:pt x="7619" y="100583"/>
                    </a:lnTo>
                    <a:lnTo>
                      <a:pt x="18287" y="99821"/>
                    </a:lnTo>
                    <a:lnTo>
                      <a:pt x="52482" y="68734"/>
                    </a:lnTo>
                    <a:lnTo>
                      <a:pt x="60197" y="44195"/>
                    </a:lnTo>
                    <a:lnTo>
                      <a:pt x="60197" y="41909"/>
                    </a:lnTo>
                    <a:lnTo>
                      <a:pt x="60959" y="38861"/>
                    </a:lnTo>
                    <a:lnTo>
                      <a:pt x="61721" y="36575"/>
                    </a:lnTo>
                    <a:lnTo>
                      <a:pt x="61721" y="43433"/>
                    </a:lnTo>
                    <a:lnTo>
                      <a:pt x="61721" y="50291"/>
                    </a:lnTo>
                    <a:lnTo>
                      <a:pt x="62483" y="57149"/>
                    </a:lnTo>
                    <a:lnTo>
                      <a:pt x="73151" y="88391"/>
                    </a:lnTo>
                    <a:lnTo>
                      <a:pt x="76199" y="87629"/>
                    </a:lnTo>
                    <a:lnTo>
                      <a:pt x="83057" y="8762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1"/>
              <p:cNvSpPr/>
              <p:nvPr/>
            </p:nvSpPr>
            <p:spPr>
              <a:xfrm>
                <a:off x="5030723" y="4635246"/>
                <a:ext cx="26670" cy="133350"/>
              </a:xfrm>
              <a:custGeom>
                <a:rect b="b" l="l" r="r" t="t"/>
                <a:pathLst>
                  <a:path extrusionOk="0" h="133350" w="26670">
                    <a:moveTo>
                      <a:pt x="0" y="0"/>
                    </a:moveTo>
                    <a:lnTo>
                      <a:pt x="1928" y="40076"/>
                    </a:lnTo>
                    <a:lnTo>
                      <a:pt x="6667" y="81819"/>
                    </a:lnTo>
                    <a:lnTo>
                      <a:pt x="15621" y="124396"/>
                    </a:lnTo>
                    <a:lnTo>
                      <a:pt x="19788" y="129659"/>
                    </a:lnTo>
                    <a:lnTo>
                      <a:pt x="26670" y="13335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1"/>
              <p:cNvSpPr/>
              <p:nvPr/>
            </p:nvSpPr>
            <p:spPr>
              <a:xfrm>
                <a:off x="5084671" y="4664202"/>
                <a:ext cx="249554" cy="94615"/>
              </a:xfrm>
              <a:custGeom>
                <a:rect b="b" l="l" r="r" t="t"/>
                <a:pathLst>
                  <a:path extrusionOk="0" h="94614" w="249554">
                    <a:moveTo>
                      <a:pt x="154" y="28955"/>
                    </a:moveTo>
                    <a:lnTo>
                      <a:pt x="0" y="39219"/>
                    </a:lnTo>
                    <a:lnTo>
                      <a:pt x="59" y="49339"/>
                    </a:lnTo>
                    <a:lnTo>
                      <a:pt x="1119" y="59174"/>
                    </a:lnTo>
                    <a:lnTo>
                      <a:pt x="3964" y="68579"/>
                    </a:lnTo>
                    <a:lnTo>
                      <a:pt x="7012" y="75437"/>
                    </a:lnTo>
                    <a:lnTo>
                      <a:pt x="11584" y="83819"/>
                    </a:lnTo>
                    <a:lnTo>
                      <a:pt x="19966" y="86105"/>
                    </a:lnTo>
                    <a:lnTo>
                      <a:pt x="27253" y="85986"/>
                    </a:lnTo>
                    <a:lnTo>
                      <a:pt x="48827" y="53530"/>
                    </a:lnTo>
                    <a:lnTo>
                      <a:pt x="54256" y="34289"/>
                    </a:lnTo>
                    <a:lnTo>
                      <a:pt x="55780" y="28955"/>
                    </a:lnTo>
                    <a:lnTo>
                      <a:pt x="55780" y="25907"/>
                    </a:lnTo>
                    <a:lnTo>
                      <a:pt x="55780" y="20573"/>
                    </a:lnTo>
                    <a:lnTo>
                      <a:pt x="55780" y="23621"/>
                    </a:lnTo>
                    <a:lnTo>
                      <a:pt x="55780" y="32765"/>
                    </a:lnTo>
                    <a:lnTo>
                      <a:pt x="55780" y="37337"/>
                    </a:lnTo>
                    <a:lnTo>
                      <a:pt x="55911" y="45636"/>
                    </a:lnTo>
                    <a:lnTo>
                      <a:pt x="87308" y="75961"/>
                    </a:lnTo>
                    <a:lnTo>
                      <a:pt x="95404" y="75437"/>
                    </a:lnTo>
                    <a:lnTo>
                      <a:pt x="130230" y="54649"/>
                    </a:lnTo>
                    <a:lnTo>
                      <a:pt x="141124" y="16763"/>
                    </a:lnTo>
                    <a:lnTo>
                      <a:pt x="113883" y="46577"/>
                    </a:lnTo>
                    <a:lnTo>
                      <a:pt x="147637" y="70532"/>
                    </a:lnTo>
                    <a:lnTo>
                      <a:pt x="179224" y="34099"/>
                    </a:lnTo>
                    <a:lnTo>
                      <a:pt x="182272" y="8381"/>
                    </a:lnTo>
                    <a:lnTo>
                      <a:pt x="182272" y="5333"/>
                    </a:lnTo>
                    <a:lnTo>
                      <a:pt x="182272" y="2285"/>
                    </a:lnTo>
                    <a:lnTo>
                      <a:pt x="182272" y="0"/>
                    </a:lnTo>
                    <a:lnTo>
                      <a:pt x="184558" y="8381"/>
                    </a:lnTo>
                    <a:lnTo>
                      <a:pt x="188368" y="14477"/>
                    </a:lnTo>
                    <a:lnTo>
                      <a:pt x="218253" y="41159"/>
                    </a:lnTo>
                    <a:lnTo>
                      <a:pt x="227230" y="47243"/>
                    </a:lnTo>
                    <a:lnTo>
                      <a:pt x="232707" y="50958"/>
                    </a:lnTo>
                    <a:lnTo>
                      <a:pt x="239041" y="55244"/>
                    </a:lnTo>
                    <a:lnTo>
                      <a:pt x="244804" y="60102"/>
                    </a:lnTo>
                    <a:lnTo>
                      <a:pt x="248566" y="65531"/>
                    </a:lnTo>
                    <a:lnTo>
                      <a:pt x="249197" y="71770"/>
                    </a:lnTo>
                    <a:lnTo>
                      <a:pt x="245614" y="76009"/>
                    </a:lnTo>
                    <a:lnTo>
                      <a:pt x="201894" y="90963"/>
                    </a:lnTo>
                    <a:lnTo>
                      <a:pt x="184796" y="94166"/>
                    </a:lnTo>
                    <a:lnTo>
                      <a:pt x="168556" y="93725"/>
                    </a:lnTo>
                    <a:lnTo>
                      <a:pt x="166270" y="92201"/>
                    </a:lnTo>
                    <a:lnTo>
                      <a:pt x="163222" y="90677"/>
                    </a:lnTo>
                    <a:lnTo>
                      <a:pt x="160936" y="8991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3" name="Google Shape;583;p11"/>
            <p:cNvGrpSpPr/>
            <p:nvPr/>
          </p:nvGrpSpPr>
          <p:grpSpPr>
            <a:xfrm>
              <a:off x="5635609" y="5016246"/>
              <a:ext cx="423433" cy="427101"/>
              <a:chOff x="5635609" y="5016246"/>
              <a:chExt cx="423433" cy="427101"/>
            </a:xfrm>
          </p:grpSpPr>
          <p:pic>
            <p:nvPicPr>
              <p:cNvPr id="584" name="Google Shape;584;p11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5676112" y="5145760"/>
                <a:ext cx="236270" cy="2492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5" name="Google Shape;585;p11"/>
              <p:cNvSpPr/>
              <p:nvPr/>
            </p:nvSpPr>
            <p:spPr>
              <a:xfrm>
                <a:off x="5941313" y="5113782"/>
                <a:ext cx="53975" cy="256540"/>
              </a:xfrm>
              <a:custGeom>
                <a:rect b="b" l="l" r="r" t="t"/>
                <a:pathLst>
                  <a:path extrusionOk="0" h="256539" w="53975">
                    <a:moveTo>
                      <a:pt x="3810" y="0"/>
                    </a:moveTo>
                    <a:lnTo>
                      <a:pt x="31623" y="35813"/>
                    </a:lnTo>
                    <a:lnTo>
                      <a:pt x="48006" y="78485"/>
                    </a:lnTo>
                    <a:lnTo>
                      <a:pt x="53792" y="131742"/>
                    </a:lnTo>
                    <a:lnTo>
                      <a:pt x="52578" y="149351"/>
                    </a:lnTo>
                    <a:lnTo>
                      <a:pt x="38671" y="197738"/>
                    </a:lnTo>
                    <a:lnTo>
                      <a:pt x="14478" y="241553"/>
                    </a:lnTo>
                    <a:lnTo>
                      <a:pt x="8382" y="250697"/>
                    </a:lnTo>
                    <a:lnTo>
                      <a:pt x="6858" y="253745"/>
                    </a:lnTo>
                    <a:lnTo>
                      <a:pt x="0" y="25603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1"/>
              <p:cNvSpPr/>
              <p:nvPr/>
            </p:nvSpPr>
            <p:spPr>
              <a:xfrm>
                <a:off x="5635609" y="5189982"/>
                <a:ext cx="164465" cy="253365"/>
              </a:xfrm>
              <a:custGeom>
                <a:rect b="b" l="l" r="r" t="t"/>
                <a:pathLst>
                  <a:path extrusionOk="0" h="253364" w="164464">
                    <a:moveTo>
                      <a:pt x="36718" y="0"/>
                    </a:moveTo>
                    <a:lnTo>
                      <a:pt x="15930" y="33218"/>
                    </a:lnTo>
                    <a:lnTo>
                      <a:pt x="5619" y="70080"/>
                    </a:lnTo>
                    <a:lnTo>
                      <a:pt x="0" y="119562"/>
                    </a:lnTo>
                    <a:lnTo>
                      <a:pt x="904" y="144017"/>
                    </a:lnTo>
                    <a:lnTo>
                      <a:pt x="16240" y="196024"/>
                    </a:lnTo>
                    <a:lnTo>
                      <a:pt x="50434" y="237743"/>
                    </a:lnTo>
                    <a:lnTo>
                      <a:pt x="94261" y="253281"/>
                    </a:lnTo>
                    <a:lnTo>
                      <a:pt x="109870" y="252983"/>
                    </a:lnTo>
                    <a:lnTo>
                      <a:pt x="125503" y="248995"/>
                    </a:lnTo>
                    <a:lnTo>
                      <a:pt x="138922" y="242220"/>
                    </a:lnTo>
                    <a:lnTo>
                      <a:pt x="151340" y="233588"/>
                    </a:lnTo>
                    <a:lnTo>
                      <a:pt x="163972" y="22402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1"/>
              <p:cNvSpPr/>
              <p:nvPr/>
            </p:nvSpPr>
            <p:spPr>
              <a:xfrm>
                <a:off x="5990843" y="5065776"/>
                <a:ext cx="36830" cy="9525"/>
              </a:xfrm>
              <a:custGeom>
                <a:rect b="b" l="l" r="r" t="t"/>
                <a:pathLst>
                  <a:path extrusionOk="0" h="9525" w="36829">
                    <a:moveTo>
                      <a:pt x="0" y="9143"/>
                    </a:moveTo>
                    <a:lnTo>
                      <a:pt x="6524" y="8667"/>
                    </a:lnTo>
                    <a:lnTo>
                      <a:pt x="13334" y="8191"/>
                    </a:lnTo>
                    <a:lnTo>
                      <a:pt x="20145" y="7429"/>
                    </a:lnTo>
                    <a:lnTo>
                      <a:pt x="26670" y="6095"/>
                    </a:lnTo>
                    <a:lnTo>
                      <a:pt x="31242" y="4571"/>
                    </a:lnTo>
                    <a:lnTo>
                      <a:pt x="33528" y="2285"/>
                    </a:lnTo>
                    <a:lnTo>
                      <a:pt x="3657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6053327" y="5016246"/>
                <a:ext cx="5715" cy="91440"/>
              </a:xfrm>
              <a:custGeom>
                <a:rect b="b" l="l" r="r" t="t"/>
                <a:pathLst>
                  <a:path extrusionOk="0" h="91439" w="5714">
                    <a:moveTo>
                      <a:pt x="5334" y="0"/>
                    </a:moveTo>
                    <a:lnTo>
                      <a:pt x="4691" y="48006"/>
                    </a:lnTo>
                    <a:lnTo>
                      <a:pt x="1452" y="84689"/>
                    </a:lnTo>
                    <a:lnTo>
                      <a:pt x="0" y="9144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89" name="Google Shape;589;p11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5606008" y="4558258"/>
              <a:ext cx="157403" cy="243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0" name="Google Shape;590;p11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6166840" y="4505680"/>
              <a:ext cx="223316" cy="255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1" name="Google Shape;591;p11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6577558" y="4546828"/>
              <a:ext cx="153974" cy="1516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2" name="Google Shape;592;p11"/>
            <p:cNvSpPr/>
            <p:nvPr/>
          </p:nvSpPr>
          <p:spPr>
            <a:xfrm>
              <a:off x="7005828" y="4462271"/>
              <a:ext cx="97790" cy="334645"/>
            </a:xfrm>
            <a:custGeom>
              <a:rect b="b" l="l" r="r" t="t"/>
              <a:pathLst>
                <a:path extrusionOk="0" h="334645" w="97790">
                  <a:moveTo>
                    <a:pt x="97535" y="38100"/>
                  </a:moveTo>
                  <a:lnTo>
                    <a:pt x="68818" y="12061"/>
                  </a:lnTo>
                  <a:lnTo>
                    <a:pt x="43433" y="0"/>
                  </a:lnTo>
                  <a:lnTo>
                    <a:pt x="38099" y="3810"/>
                  </a:lnTo>
                  <a:lnTo>
                    <a:pt x="22990" y="47779"/>
                  </a:lnTo>
                  <a:lnTo>
                    <a:pt x="22383" y="59340"/>
                  </a:lnTo>
                  <a:lnTo>
                    <a:pt x="22776" y="70758"/>
                  </a:lnTo>
                  <a:lnTo>
                    <a:pt x="24383" y="81534"/>
                  </a:lnTo>
                  <a:lnTo>
                    <a:pt x="28122" y="91309"/>
                  </a:lnTo>
                  <a:lnTo>
                    <a:pt x="33146" y="100298"/>
                  </a:lnTo>
                  <a:lnTo>
                    <a:pt x="38742" y="108858"/>
                  </a:lnTo>
                  <a:lnTo>
                    <a:pt x="44195" y="117348"/>
                  </a:lnTo>
                  <a:lnTo>
                    <a:pt x="48589" y="126658"/>
                  </a:lnTo>
                  <a:lnTo>
                    <a:pt x="51911" y="136969"/>
                  </a:lnTo>
                  <a:lnTo>
                    <a:pt x="53089" y="147566"/>
                  </a:lnTo>
                  <a:lnTo>
                    <a:pt x="51053" y="157734"/>
                  </a:lnTo>
                  <a:lnTo>
                    <a:pt x="44719" y="168497"/>
                  </a:lnTo>
                  <a:lnTo>
                    <a:pt x="35813" y="178117"/>
                  </a:lnTo>
                  <a:lnTo>
                    <a:pt x="25765" y="186880"/>
                  </a:lnTo>
                  <a:lnTo>
                    <a:pt x="16001" y="195072"/>
                  </a:lnTo>
                  <a:lnTo>
                    <a:pt x="10667" y="199644"/>
                  </a:lnTo>
                  <a:lnTo>
                    <a:pt x="2285" y="204978"/>
                  </a:lnTo>
                  <a:lnTo>
                    <a:pt x="0" y="212598"/>
                  </a:lnTo>
                  <a:lnTo>
                    <a:pt x="0" y="213360"/>
                  </a:lnTo>
                  <a:lnTo>
                    <a:pt x="0" y="214122"/>
                  </a:lnTo>
                  <a:lnTo>
                    <a:pt x="3047" y="215646"/>
                  </a:lnTo>
                  <a:lnTo>
                    <a:pt x="8381" y="217170"/>
                  </a:lnTo>
                  <a:lnTo>
                    <a:pt x="12953" y="218694"/>
                  </a:lnTo>
                  <a:lnTo>
                    <a:pt x="20573" y="220980"/>
                  </a:lnTo>
                  <a:lnTo>
                    <a:pt x="28193" y="222504"/>
                  </a:lnTo>
                  <a:lnTo>
                    <a:pt x="33527" y="228600"/>
                  </a:lnTo>
                  <a:lnTo>
                    <a:pt x="39623" y="235458"/>
                  </a:lnTo>
                  <a:lnTo>
                    <a:pt x="39623" y="244602"/>
                  </a:lnTo>
                  <a:lnTo>
                    <a:pt x="39623" y="252222"/>
                  </a:lnTo>
                  <a:lnTo>
                    <a:pt x="38492" y="263973"/>
                  </a:lnTo>
                  <a:lnTo>
                    <a:pt x="35718" y="275367"/>
                  </a:lnTo>
                  <a:lnTo>
                    <a:pt x="32230" y="286619"/>
                  </a:lnTo>
                  <a:lnTo>
                    <a:pt x="28955" y="297942"/>
                  </a:lnTo>
                  <a:lnTo>
                    <a:pt x="26967" y="304811"/>
                  </a:lnTo>
                  <a:lnTo>
                    <a:pt x="25622" y="311753"/>
                  </a:lnTo>
                  <a:lnTo>
                    <a:pt x="24991" y="318837"/>
                  </a:lnTo>
                  <a:lnTo>
                    <a:pt x="25145" y="326136"/>
                  </a:lnTo>
                  <a:lnTo>
                    <a:pt x="27967" y="331827"/>
                  </a:lnTo>
                  <a:lnTo>
                    <a:pt x="34004" y="333946"/>
                  </a:lnTo>
                  <a:lnTo>
                    <a:pt x="41326" y="334065"/>
                  </a:lnTo>
                  <a:lnTo>
                    <a:pt x="48005" y="333756"/>
                  </a:lnTo>
                  <a:lnTo>
                    <a:pt x="56340" y="333684"/>
                  </a:lnTo>
                  <a:lnTo>
                    <a:pt x="62674" y="333184"/>
                  </a:lnTo>
                  <a:lnTo>
                    <a:pt x="68151" y="331827"/>
                  </a:lnTo>
                  <a:lnTo>
                    <a:pt x="73913" y="329184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3" name="Google Shape;593;p11"/>
            <p:cNvGrpSpPr/>
            <p:nvPr/>
          </p:nvGrpSpPr>
          <p:grpSpPr>
            <a:xfrm>
              <a:off x="7222972" y="4521682"/>
              <a:ext cx="213385" cy="166907"/>
              <a:chOff x="7222972" y="4521682"/>
              <a:chExt cx="213385" cy="166907"/>
            </a:xfrm>
          </p:grpSpPr>
          <p:pic>
            <p:nvPicPr>
              <p:cNvPr id="594" name="Google Shape;594;p11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7222972" y="4521682"/>
                <a:ext cx="127304" cy="1501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5" name="Google Shape;595;p11"/>
              <p:cNvSpPr/>
              <p:nvPr/>
            </p:nvSpPr>
            <p:spPr>
              <a:xfrm>
                <a:off x="7402067" y="4619374"/>
                <a:ext cx="34290" cy="69215"/>
              </a:xfrm>
              <a:custGeom>
                <a:rect b="b" l="l" r="r" t="t"/>
                <a:pathLst>
                  <a:path extrusionOk="0" h="69214" w="34290">
                    <a:moveTo>
                      <a:pt x="0" y="631"/>
                    </a:moveTo>
                    <a:lnTo>
                      <a:pt x="8608" y="0"/>
                    </a:lnTo>
                    <a:lnTo>
                      <a:pt x="16287" y="154"/>
                    </a:lnTo>
                    <a:lnTo>
                      <a:pt x="23252" y="2452"/>
                    </a:lnTo>
                    <a:lnTo>
                      <a:pt x="29718" y="8251"/>
                    </a:lnTo>
                    <a:lnTo>
                      <a:pt x="33063" y="14823"/>
                    </a:lnTo>
                    <a:lnTo>
                      <a:pt x="34194" y="22538"/>
                    </a:lnTo>
                    <a:lnTo>
                      <a:pt x="33468" y="30539"/>
                    </a:lnTo>
                    <a:lnTo>
                      <a:pt x="11846" y="62079"/>
                    </a:lnTo>
                    <a:lnTo>
                      <a:pt x="3810" y="67687"/>
                    </a:lnTo>
                    <a:lnTo>
                      <a:pt x="3048" y="68449"/>
                    </a:lnTo>
                    <a:lnTo>
                      <a:pt x="1524" y="69211"/>
                    </a:lnTo>
                    <a:lnTo>
                      <a:pt x="0" y="6921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6" name="Google Shape;596;p11"/>
            <p:cNvSpPr/>
            <p:nvPr/>
          </p:nvSpPr>
          <p:spPr>
            <a:xfrm>
              <a:off x="7578090" y="4594097"/>
              <a:ext cx="10795" cy="5080"/>
            </a:xfrm>
            <a:custGeom>
              <a:rect b="b" l="l" r="r" t="t"/>
              <a:pathLst>
                <a:path extrusionOk="0" h="5079" w="10795">
                  <a:moveTo>
                    <a:pt x="0" y="0"/>
                  </a:moveTo>
                  <a:lnTo>
                    <a:pt x="6096" y="3047"/>
                  </a:lnTo>
                  <a:lnTo>
                    <a:pt x="6858" y="4571"/>
                  </a:lnTo>
                  <a:lnTo>
                    <a:pt x="10668" y="3809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719059" y="4568952"/>
              <a:ext cx="13970" cy="3810"/>
            </a:xfrm>
            <a:custGeom>
              <a:rect b="b" l="l" r="r" t="t"/>
              <a:pathLst>
                <a:path extrusionOk="0" h="3810" w="13970">
                  <a:moveTo>
                    <a:pt x="0" y="3810"/>
                  </a:moveTo>
                  <a:lnTo>
                    <a:pt x="4572" y="2286"/>
                  </a:lnTo>
                  <a:lnTo>
                    <a:pt x="9144" y="1524"/>
                  </a:lnTo>
                  <a:lnTo>
                    <a:pt x="13716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7835645" y="4560570"/>
              <a:ext cx="17145" cy="1905"/>
            </a:xfrm>
            <a:custGeom>
              <a:rect b="b" l="l" r="r" t="t"/>
              <a:pathLst>
                <a:path extrusionOk="0" h="1904" w="17145">
                  <a:moveTo>
                    <a:pt x="16764" y="0"/>
                  </a:moveTo>
                  <a:lnTo>
                    <a:pt x="6858" y="1523"/>
                  </a:lnTo>
                  <a:lnTo>
                    <a:pt x="5334" y="1523"/>
                  </a:lnTo>
                  <a:lnTo>
                    <a:pt x="0" y="1523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7956804" y="4581144"/>
              <a:ext cx="26034" cy="55880"/>
            </a:xfrm>
            <a:custGeom>
              <a:rect b="b" l="l" r="r" t="t"/>
              <a:pathLst>
                <a:path extrusionOk="0" h="55879" w="26034">
                  <a:moveTo>
                    <a:pt x="21335" y="0"/>
                  </a:moveTo>
                  <a:lnTo>
                    <a:pt x="24336" y="9453"/>
                  </a:lnTo>
                  <a:lnTo>
                    <a:pt x="25907" y="17906"/>
                  </a:lnTo>
                  <a:lnTo>
                    <a:pt x="25193" y="26360"/>
                  </a:lnTo>
                  <a:lnTo>
                    <a:pt x="21335" y="35813"/>
                  </a:lnTo>
                  <a:lnTo>
                    <a:pt x="16716" y="42124"/>
                  </a:lnTo>
                  <a:lnTo>
                    <a:pt x="11810" y="47434"/>
                  </a:lnTo>
                  <a:lnTo>
                    <a:pt x="6334" y="51887"/>
                  </a:lnTo>
                  <a:lnTo>
                    <a:pt x="0" y="55625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0" name="Google Shape;600;p11"/>
            <p:cNvGrpSpPr/>
            <p:nvPr/>
          </p:nvGrpSpPr>
          <p:grpSpPr>
            <a:xfrm>
              <a:off x="8067268" y="4334255"/>
              <a:ext cx="318669" cy="314325"/>
              <a:chOff x="8067268" y="4334255"/>
              <a:chExt cx="318669" cy="314325"/>
            </a:xfrm>
          </p:grpSpPr>
          <p:pic>
            <p:nvPicPr>
              <p:cNvPr id="601" name="Google Shape;601;p11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8067268" y="4417288"/>
                <a:ext cx="86263" cy="1494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2" name="Google Shape;602;p11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8188426" y="4470628"/>
                <a:ext cx="77774" cy="1311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3" name="Google Shape;603;p11"/>
              <p:cNvSpPr/>
              <p:nvPr/>
            </p:nvSpPr>
            <p:spPr>
              <a:xfrm>
                <a:off x="8234172" y="4334255"/>
                <a:ext cx="151765" cy="314325"/>
              </a:xfrm>
              <a:custGeom>
                <a:rect b="b" l="l" r="r" t="t"/>
                <a:pathLst>
                  <a:path extrusionOk="0" h="314325" w="151765">
                    <a:moveTo>
                      <a:pt x="55625" y="8382"/>
                    </a:moveTo>
                    <a:lnTo>
                      <a:pt x="64567" y="2190"/>
                    </a:lnTo>
                    <a:lnTo>
                      <a:pt x="71151" y="0"/>
                    </a:lnTo>
                    <a:lnTo>
                      <a:pt x="77593" y="2381"/>
                    </a:lnTo>
                    <a:lnTo>
                      <a:pt x="105072" y="43231"/>
                    </a:lnTo>
                    <a:lnTo>
                      <a:pt x="113823" y="84677"/>
                    </a:lnTo>
                    <a:lnTo>
                      <a:pt x="114002" y="99452"/>
                    </a:lnTo>
                    <a:lnTo>
                      <a:pt x="113537" y="114300"/>
                    </a:lnTo>
                    <a:lnTo>
                      <a:pt x="112609" y="126313"/>
                    </a:lnTo>
                    <a:lnTo>
                      <a:pt x="111251" y="138398"/>
                    </a:lnTo>
                    <a:lnTo>
                      <a:pt x="109894" y="150625"/>
                    </a:lnTo>
                    <a:lnTo>
                      <a:pt x="108965" y="163068"/>
                    </a:lnTo>
                    <a:lnTo>
                      <a:pt x="108965" y="170688"/>
                    </a:lnTo>
                    <a:lnTo>
                      <a:pt x="109727" y="179070"/>
                    </a:lnTo>
                    <a:lnTo>
                      <a:pt x="118109" y="182880"/>
                    </a:lnTo>
                    <a:lnTo>
                      <a:pt x="124205" y="185928"/>
                    </a:lnTo>
                    <a:lnTo>
                      <a:pt x="151637" y="176784"/>
                    </a:lnTo>
                    <a:lnTo>
                      <a:pt x="146303" y="181356"/>
                    </a:lnTo>
                    <a:lnTo>
                      <a:pt x="124956" y="220206"/>
                    </a:lnTo>
                    <a:lnTo>
                      <a:pt x="120324" y="264628"/>
                    </a:lnTo>
                    <a:lnTo>
                      <a:pt x="120395" y="275844"/>
                    </a:lnTo>
                    <a:lnTo>
                      <a:pt x="120491" y="282582"/>
                    </a:lnTo>
                    <a:lnTo>
                      <a:pt x="120586" y="289179"/>
                    </a:lnTo>
                    <a:lnTo>
                      <a:pt x="120396" y="295775"/>
                    </a:lnTo>
                    <a:lnTo>
                      <a:pt x="119634" y="302514"/>
                    </a:lnTo>
                    <a:lnTo>
                      <a:pt x="118872" y="308610"/>
                    </a:lnTo>
                    <a:lnTo>
                      <a:pt x="109728" y="308610"/>
                    </a:lnTo>
                    <a:lnTo>
                      <a:pt x="104393" y="310134"/>
                    </a:lnTo>
                    <a:lnTo>
                      <a:pt x="88261" y="312336"/>
                    </a:lnTo>
                    <a:lnTo>
                      <a:pt x="71913" y="313467"/>
                    </a:lnTo>
                    <a:lnTo>
                      <a:pt x="55423" y="313884"/>
                    </a:lnTo>
                    <a:lnTo>
                      <a:pt x="38861" y="313944"/>
                    </a:lnTo>
                    <a:lnTo>
                      <a:pt x="25824" y="313848"/>
                    </a:lnTo>
                    <a:lnTo>
                      <a:pt x="16287" y="313182"/>
                    </a:lnTo>
                    <a:lnTo>
                      <a:pt x="8322" y="311372"/>
                    </a:lnTo>
                    <a:lnTo>
                      <a:pt x="0" y="30784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4" name="Google Shape;604;p11"/>
            <p:cNvSpPr/>
            <p:nvPr/>
          </p:nvSpPr>
          <p:spPr>
            <a:xfrm>
              <a:off x="8267700" y="4894326"/>
              <a:ext cx="165735" cy="452120"/>
            </a:xfrm>
            <a:custGeom>
              <a:rect b="b" l="l" r="r" t="t"/>
              <a:pathLst>
                <a:path extrusionOk="0" h="452120" w="165734">
                  <a:moveTo>
                    <a:pt x="10668" y="15239"/>
                  </a:moveTo>
                  <a:lnTo>
                    <a:pt x="12192" y="761"/>
                  </a:lnTo>
                  <a:lnTo>
                    <a:pt x="10668" y="0"/>
                  </a:lnTo>
                  <a:lnTo>
                    <a:pt x="25908" y="761"/>
                  </a:lnTo>
                  <a:lnTo>
                    <a:pt x="61722" y="19811"/>
                  </a:lnTo>
                  <a:lnTo>
                    <a:pt x="84546" y="57530"/>
                  </a:lnTo>
                  <a:lnTo>
                    <a:pt x="94690" y="95309"/>
                  </a:lnTo>
                  <a:lnTo>
                    <a:pt x="96869" y="119348"/>
                  </a:lnTo>
                  <a:lnTo>
                    <a:pt x="96333" y="143529"/>
                  </a:lnTo>
                  <a:lnTo>
                    <a:pt x="93726" y="167639"/>
                  </a:lnTo>
                  <a:lnTo>
                    <a:pt x="91118" y="181939"/>
                  </a:lnTo>
                  <a:lnTo>
                    <a:pt x="88296" y="196310"/>
                  </a:lnTo>
                  <a:lnTo>
                    <a:pt x="85903" y="210823"/>
                  </a:lnTo>
                  <a:lnTo>
                    <a:pt x="84582" y="225551"/>
                  </a:lnTo>
                  <a:lnTo>
                    <a:pt x="84665" y="235862"/>
                  </a:lnTo>
                  <a:lnTo>
                    <a:pt x="86391" y="245173"/>
                  </a:lnTo>
                  <a:lnTo>
                    <a:pt x="122491" y="273153"/>
                  </a:lnTo>
                  <a:lnTo>
                    <a:pt x="163068" y="273557"/>
                  </a:lnTo>
                  <a:lnTo>
                    <a:pt x="165354" y="271271"/>
                  </a:lnTo>
                  <a:lnTo>
                    <a:pt x="158079" y="274986"/>
                  </a:lnTo>
                  <a:lnTo>
                    <a:pt x="121824" y="309943"/>
                  </a:lnTo>
                  <a:lnTo>
                    <a:pt x="108727" y="346209"/>
                  </a:lnTo>
                  <a:lnTo>
                    <a:pt x="108525" y="392882"/>
                  </a:lnTo>
                  <a:lnTo>
                    <a:pt x="115062" y="421385"/>
                  </a:lnTo>
                  <a:lnTo>
                    <a:pt x="116586" y="429005"/>
                  </a:lnTo>
                  <a:lnTo>
                    <a:pt x="118110" y="436625"/>
                  </a:lnTo>
                  <a:lnTo>
                    <a:pt x="118110" y="444245"/>
                  </a:lnTo>
                  <a:lnTo>
                    <a:pt x="118110" y="448817"/>
                  </a:lnTo>
                  <a:lnTo>
                    <a:pt x="118872" y="450341"/>
                  </a:lnTo>
                  <a:lnTo>
                    <a:pt x="113538" y="451103"/>
                  </a:lnTo>
                  <a:lnTo>
                    <a:pt x="101060" y="452020"/>
                  </a:lnTo>
                  <a:lnTo>
                    <a:pt x="88011" y="451580"/>
                  </a:lnTo>
                  <a:lnTo>
                    <a:pt x="74961" y="450139"/>
                  </a:lnTo>
                  <a:lnTo>
                    <a:pt x="62484" y="448055"/>
                  </a:lnTo>
                  <a:lnTo>
                    <a:pt x="46934" y="445305"/>
                  </a:lnTo>
                  <a:lnTo>
                    <a:pt x="31242" y="442626"/>
                  </a:lnTo>
                  <a:lnTo>
                    <a:pt x="15549" y="439804"/>
                  </a:lnTo>
                  <a:lnTo>
                    <a:pt x="0" y="436625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31" name="Shape 3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2" name="Google Shape;3732;p34"/>
          <p:cNvSpPr/>
          <p:nvPr/>
        </p:nvSpPr>
        <p:spPr>
          <a:xfrm rot="-1856701">
            <a:off x="2009873" y="3456385"/>
            <a:ext cx="7239000" cy="3012678"/>
          </a:xfrm>
          <a:prstGeom prst="parallelogram">
            <a:avLst>
              <a:gd fmla="val 25000" name="adj"/>
            </a:avLst>
          </a:prstGeom>
          <a:solidFill>
            <a:schemeClr val="accent1">
              <a:alpha val="2627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3" name="Google Shape;3733;p34"/>
          <p:cNvCxnSpPr/>
          <p:nvPr/>
        </p:nvCxnSpPr>
        <p:spPr>
          <a:xfrm flipH="1" rot="10800000">
            <a:off x="4724400" y="3657600"/>
            <a:ext cx="2743200" cy="1066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34" name="Google Shape;3734;p34"/>
          <p:cNvCxnSpPr/>
          <p:nvPr/>
        </p:nvCxnSpPr>
        <p:spPr>
          <a:xfrm flipH="1" rot="10800000">
            <a:off x="4724400" y="2470666"/>
            <a:ext cx="2171700" cy="225373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35" name="Google Shape;3735;p34"/>
          <p:cNvSpPr txBox="1"/>
          <p:nvPr/>
        </p:nvSpPr>
        <p:spPr>
          <a:xfrm>
            <a:off x="7445829" y="385354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6" name="Google Shape;3736;p34"/>
          <p:cNvSpPr txBox="1"/>
          <p:nvPr/>
        </p:nvSpPr>
        <p:spPr>
          <a:xfrm>
            <a:off x="6992808" y="2286000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7" name="Google Shape;3737;p34"/>
          <p:cNvCxnSpPr/>
          <p:nvPr/>
        </p:nvCxnSpPr>
        <p:spPr>
          <a:xfrm flipH="1">
            <a:off x="4114800" y="4724400"/>
            <a:ext cx="609600" cy="132766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38" name="Google Shape;3738;p34"/>
          <p:cNvSpPr txBox="1"/>
          <p:nvPr/>
        </p:nvSpPr>
        <p:spPr>
          <a:xfrm>
            <a:off x="4283529" y="5867400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9" name="Google Shape;3739;p34"/>
          <p:cNvCxnSpPr/>
          <p:nvPr/>
        </p:nvCxnSpPr>
        <p:spPr>
          <a:xfrm flipH="1" rot="10800000">
            <a:off x="4724400" y="914400"/>
            <a:ext cx="609600" cy="38100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40" name="Google Shape;3740;p34"/>
          <p:cNvCxnSpPr/>
          <p:nvPr/>
        </p:nvCxnSpPr>
        <p:spPr>
          <a:xfrm flipH="1" rot="10800000">
            <a:off x="4724400" y="3352800"/>
            <a:ext cx="1861857" cy="13716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41" name="Google Shape;3741;p34"/>
          <p:cNvCxnSpPr/>
          <p:nvPr/>
        </p:nvCxnSpPr>
        <p:spPr>
          <a:xfrm>
            <a:off x="5334000" y="914400"/>
            <a:ext cx="1219200" cy="23622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742" name="Google Shape;3742;p34"/>
          <p:cNvSpPr txBox="1"/>
          <p:nvPr/>
        </p:nvSpPr>
        <p:spPr>
          <a:xfrm>
            <a:off x="3162300" y="648710"/>
            <a:ext cx="20697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Claimed optimal 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3" name="Google Shape;3743;p34"/>
          <p:cNvSpPr txBox="1"/>
          <p:nvPr/>
        </p:nvSpPr>
        <p:spPr>
          <a:xfrm>
            <a:off x="6631366" y="3228201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4" name="Google Shape;3744;p34"/>
          <p:cNvSpPr txBox="1"/>
          <p:nvPr/>
        </p:nvSpPr>
        <p:spPr>
          <a:xfrm>
            <a:off x="7478486" y="6139543"/>
            <a:ext cx="237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w’ is also optimal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5" name="Google Shape;3745;p34"/>
          <p:cNvSpPr txBox="1"/>
          <p:nvPr/>
        </p:nvSpPr>
        <p:spPr>
          <a:xfrm>
            <a:off x="6090557" y="17961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6" name="Google Shape;374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5457" y="644417"/>
            <a:ext cx="2391931" cy="71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7" name="Google Shape;374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41" y="1606729"/>
            <a:ext cx="4550409" cy="1990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2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3" name="Google Shape;3753;g2f62218c973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75" y="2245825"/>
            <a:ext cx="3014550" cy="8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4" name="Google Shape;3754;g2f62218c973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388" y="2900375"/>
            <a:ext cx="1508725" cy="6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5" name="Google Shape;3755;g2f62218c973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1400" y="3639363"/>
            <a:ext cx="2187900" cy="6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6" name="Google Shape;3756;g2f62218c973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6575" y="4194433"/>
            <a:ext cx="4367175" cy="7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7" name="Google Shape;3757;g2f62218c973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6563" y="4949548"/>
            <a:ext cx="2329733" cy="6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8" name="Google Shape;3758;g2f62218c973_1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6475" y="5581225"/>
            <a:ext cx="2414550" cy="8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9" name="Google Shape;3759;g2f62218c973_1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32850" y="2619274"/>
            <a:ext cx="4411425" cy="37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0" name="Google Shape;3760;g2f62218c973_1_0"/>
          <p:cNvSpPr txBox="1"/>
          <p:nvPr/>
        </p:nvSpPr>
        <p:spPr>
          <a:xfrm>
            <a:off x="1964575" y="6093300"/>
            <a:ext cx="1288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12"/>
          <p:cNvGrpSpPr/>
          <p:nvPr/>
        </p:nvGrpSpPr>
        <p:grpSpPr>
          <a:xfrm>
            <a:off x="228600" y="914400"/>
            <a:ext cx="8554085" cy="2286888"/>
            <a:chOff x="3264382" y="1994890"/>
            <a:chExt cx="5518303" cy="1206398"/>
          </a:xfrm>
        </p:grpSpPr>
        <p:pic>
          <p:nvPicPr>
            <p:cNvPr id="610" name="Google Shape;61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64382" y="2401036"/>
              <a:ext cx="139115" cy="1387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1" name="Google Shape;611;p12"/>
            <p:cNvGrpSpPr/>
            <p:nvPr/>
          </p:nvGrpSpPr>
          <p:grpSpPr>
            <a:xfrm>
              <a:off x="4075912" y="2337790"/>
              <a:ext cx="442772" cy="172262"/>
              <a:chOff x="4075912" y="2337790"/>
              <a:chExt cx="442772" cy="172262"/>
            </a:xfrm>
          </p:grpSpPr>
          <p:pic>
            <p:nvPicPr>
              <p:cNvPr id="612" name="Google Shape;612;p1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075912" y="2337790"/>
                <a:ext cx="250748" cy="1722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3" name="Google Shape;613;p1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347017" y="2365984"/>
                <a:ext cx="171667" cy="1135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4" name="Google Shape;614;p12"/>
            <p:cNvGrpSpPr/>
            <p:nvPr/>
          </p:nvGrpSpPr>
          <p:grpSpPr>
            <a:xfrm>
              <a:off x="4580858" y="2269997"/>
              <a:ext cx="594906" cy="245110"/>
              <a:chOff x="4580858" y="2269997"/>
              <a:chExt cx="594906" cy="245110"/>
            </a:xfrm>
          </p:grpSpPr>
          <p:sp>
            <p:nvSpPr>
              <p:cNvPr id="615" name="Google Shape;615;p12"/>
              <p:cNvSpPr/>
              <p:nvPr/>
            </p:nvSpPr>
            <p:spPr>
              <a:xfrm>
                <a:off x="4580858" y="2331719"/>
                <a:ext cx="58419" cy="124460"/>
              </a:xfrm>
              <a:custGeom>
                <a:rect b="b" l="l" r="r" t="t"/>
                <a:pathLst>
                  <a:path extrusionOk="0" h="124460" w="58420">
                    <a:moveTo>
                      <a:pt x="31527" y="19050"/>
                    </a:moveTo>
                    <a:lnTo>
                      <a:pt x="29694" y="11465"/>
                    </a:lnTo>
                    <a:lnTo>
                      <a:pt x="27717" y="5238"/>
                    </a:lnTo>
                    <a:lnTo>
                      <a:pt x="24026" y="1154"/>
                    </a:lnTo>
                    <a:lnTo>
                      <a:pt x="17049" y="0"/>
                    </a:lnTo>
                    <a:lnTo>
                      <a:pt x="10703" y="2619"/>
                    </a:lnTo>
                    <a:lnTo>
                      <a:pt x="0" y="46005"/>
                    </a:lnTo>
                    <a:lnTo>
                      <a:pt x="1702" y="57376"/>
                    </a:lnTo>
                    <a:lnTo>
                      <a:pt x="29086" y="86463"/>
                    </a:lnTo>
                    <a:lnTo>
                      <a:pt x="52101" y="93726"/>
                    </a:lnTo>
                    <a:lnTo>
                      <a:pt x="58197" y="95250"/>
                    </a:lnTo>
                    <a:lnTo>
                      <a:pt x="55149" y="102870"/>
                    </a:lnTo>
                    <a:lnTo>
                      <a:pt x="51339" y="104393"/>
                    </a:lnTo>
                    <a:lnTo>
                      <a:pt x="43719" y="108966"/>
                    </a:lnTo>
                    <a:lnTo>
                      <a:pt x="35575" y="113478"/>
                    </a:lnTo>
                    <a:lnTo>
                      <a:pt x="27146" y="117633"/>
                    </a:lnTo>
                    <a:lnTo>
                      <a:pt x="18430" y="121074"/>
                    </a:lnTo>
                    <a:lnTo>
                      <a:pt x="9429" y="123444"/>
                    </a:lnTo>
                    <a:lnTo>
                      <a:pt x="5619" y="123444"/>
                    </a:lnTo>
                    <a:lnTo>
                      <a:pt x="4095" y="124205"/>
                    </a:lnTo>
                    <a:lnTo>
                      <a:pt x="4095" y="12115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2"/>
              <p:cNvSpPr/>
              <p:nvPr/>
            </p:nvSpPr>
            <p:spPr>
              <a:xfrm>
                <a:off x="4668940" y="2357627"/>
                <a:ext cx="70485" cy="157480"/>
              </a:xfrm>
              <a:custGeom>
                <a:rect b="b" l="l" r="r" t="t"/>
                <a:pathLst>
                  <a:path extrusionOk="0" h="157480" w="70485">
                    <a:moveTo>
                      <a:pt x="36409" y="16001"/>
                    </a:moveTo>
                    <a:lnTo>
                      <a:pt x="32789" y="11037"/>
                    </a:lnTo>
                    <a:lnTo>
                      <a:pt x="28598" y="5429"/>
                    </a:lnTo>
                    <a:lnTo>
                      <a:pt x="23550" y="1107"/>
                    </a:lnTo>
                    <a:lnTo>
                      <a:pt x="17359" y="0"/>
                    </a:lnTo>
                    <a:lnTo>
                      <a:pt x="11894" y="3393"/>
                    </a:lnTo>
                    <a:lnTo>
                      <a:pt x="404" y="49148"/>
                    </a:lnTo>
                    <a:lnTo>
                      <a:pt x="0" y="61364"/>
                    </a:lnTo>
                    <a:lnTo>
                      <a:pt x="595" y="73151"/>
                    </a:lnTo>
                    <a:lnTo>
                      <a:pt x="1583" y="79152"/>
                    </a:lnTo>
                    <a:lnTo>
                      <a:pt x="4500" y="84581"/>
                    </a:lnTo>
                    <a:lnTo>
                      <a:pt x="9274" y="87725"/>
                    </a:lnTo>
                    <a:lnTo>
                      <a:pt x="15835" y="86867"/>
                    </a:lnTo>
                    <a:lnTo>
                      <a:pt x="23610" y="81022"/>
                    </a:lnTo>
                    <a:lnTo>
                      <a:pt x="30027" y="72675"/>
                    </a:lnTo>
                    <a:lnTo>
                      <a:pt x="35444" y="63615"/>
                    </a:lnTo>
                    <a:lnTo>
                      <a:pt x="40219" y="55625"/>
                    </a:lnTo>
                    <a:lnTo>
                      <a:pt x="44029" y="49529"/>
                    </a:lnTo>
                    <a:lnTo>
                      <a:pt x="47839" y="38861"/>
                    </a:lnTo>
                    <a:lnTo>
                      <a:pt x="55459" y="37337"/>
                    </a:lnTo>
                    <a:lnTo>
                      <a:pt x="56221" y="37337"/>
                    </a:lnTo>
                    <a:lnTo>
                      <a:pt x="56983" y="37337"/>
                    </a:lnTo>
                    <a:lnTo>
                      <a:pt x="57995" y="45791"/>
                    </a:lnTo>
                    <a:lnTo>
                      <a:pt x="58793" y="54101"/>
                    </a:lnTo>
                    <a:lnTo>
                      <a:pt x="59447" y="62412"/>
                    </a:lnTo>
                    <a:lnTo>
                      <a:pt x="60031" y="70865"/>
                    </a:lnTo>
                    <a:lnTo>
                      <a:pt x="60197" y="86987"/>
                    </a:lnTo>
                    <a:lnTo>
                      <a:pt x="60793" y="103250"/>
                    </a:lnTo>
                    <a:lnTo>
                      <a:pt x="61960" y="119514"/>
                    </a:lnTo>
                    <a:lnTo>
                      <a:pt x="63841" y="135635"/>
                    </a:lnTo>
                    <a:lnTo>
                      <a:pt x="65365" y="143255"/>
                    </a:lnTo>
                    <a:lnTo>
                      <a:pt x="66889" y="149351"/>
                    </a:lnTo>
                    <a:lnTo>
                      <a:pt x="69937" y="15697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2"/>
              <p:cNvSpPr/>
              <p:nvPr/>
            </p:nvSpPr>
            <p:spPr>
              <a:xfrm>
                <a:off x="4778787" y="2342959"/>
                <a:ext cx="182880" cy="104775"/>
              </a:xfrm>
              <a:custGeom>
                <a:rect b="b" l="l" r="r" t="t"/>
                <a:pathLst>
                  <a:path extrusionOk="0" h="104775" w="182879">
                    <a:moveTo>
                      <a:pt x="476" y="13906"/>
                    </a:moveTo>
                    <a:lnTo>
                      <a:pt x="273" y="27741"/>
                    </a:lnTo>
                    <a:lnTo>
                      <a:pt x="0" y="41719"/>
                    </a:lnTo>
                    <a:lnTo>
                      <a:pt x="154" y="55697"/>
                    </a:lnTo>
                    <a:lnTo>
                      <a:pt x="15704" y="99750"/>
                    </a:lnTo>
                    <a:lnTo>
                      <a:pt x="25622" y="104584"/>
                    </a:lnTo>
                    <a:lnTo>
                      <a:pt x="35075" y="104286"/>
                    </a:lnTo>
                    <a:lnTo>
                      <a:pt x="60483" y="74402"/>
                    </a:lnTo>
                    <a:lnTo>
                      <a:pt x="69818" y="30670"/>
                    </a:lnTo>
                    <a:lnTo>
                      <a:pt x="59340" y="67341"/>
                    </a:lnTo>
                    <a:lnTo>
                      <a:pt x="92773" y="91725"/>
                    </a:lnTo>
                    <a:lnTo>
                      <a:pt x="137826" y="71532"/>
                    </a:lnTo>
                    <a:lnTo>
                      <a:pt x="159734" y="29908"/>
                    </a:lnTo>
                    <a:lnTo>
                      <a:pt x="159329" y="19288"/>
                    </a:lnTo>
                    <a:lnTo>
                      <a:pt x="155924" y="10096"/>
                    </a:lnTo>
                    <a:lnTo>
                      <a:pt x="149328" y="3690"/>
                    </a:lnTo>
                    <a:lnTo>
                      <a:pt x="140874" y="0"/>
                    </a:lnTo>
                    <a:lnTo>
                      <a:pt x="132135" y="23"/>
                    </a:lnTo>
                    <a:lnTo>
                      <a:pt x="117062" y="38290"/>
                    </a:lnTo>
                    <a:lnTo>
                      <a:pt x="149066" y="68008"/>
                    </a:lnTo>
                    <a:lnTo>
                      <a:pt x="159734" y="56578"/>
                    </a:lnTo>
                    <a:lnTo>
                      <a:pt x="159734" y="48196"/>
                    </a:lnTo>
                    <a:lnTo>
                      <a:pt x="159734" y="40576"/>
                    </a:lnTo>
                    <a:lnTo>
                      <a:pt x="159734" y="34480"/>
                    </a:lnTo>
                    <a:lnTo>
                      <a:pt x="158210" y="30670"/>
                    </a:lnTo>
                    <a:lnTo>
                      <a:pt x="155924" y="26098"/>
                    </a:lnTo>
                    <a:lnTo>
                      <a:pt x="155162" y="25336"/>
                    </a:lnTo>
                    <a:lnTo>
                      <a:pt x="155162" y="32956"/>
                    </a:lnTo>
                    <a:lnTo>
                      <a:pt x="155924" y="38290"/>
                    </a:lnTo>
                    <a:lnTo>
                      <a:pt x="179546" y="68008"/>
                    </a:lnTo>
                    <a:lnTo>
                      <a:pt x="181070" y="68008"/>
                    </a:lnTo>
                    <a:lnTo>
                      <a:pt x="182594" y="6877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2"/>
              <p:cNvSpPr/>
              <p:nvPr/>
            </p:nvSpPr>
            <p:spPr>
              <a:xfrm>
                <a:off x="4966525" y="2337815"/>
                <a:ext cx="139065" cy="92710"/>
              </a:xfrm>
              <a:custGeom>
                <a:rect b="b" l="l" r="r" t="t"/>
                <a:pathLst>
                  <a:path extrusionOk="0" h="92710" w="139064">
                    <a:moveTo>
                      <a:pt x="5524" y="22098"/>
                    </a:moveTo>
                    <a:lnTo>
                      <a:pt x="904" y="3143"/>
                    </a:lnTo>
                    <a:lnTo>
                      <a:pt x="0" y="3048"/>
                    </a:lnTo>
                    <a:lnTo>
                      <a:pt x="1666" y="9239"/>
                    </a:lnTo>
                    <a:lnTo>
                      <a:pt x="4762" y="9144"/>
                    </a:lnTo>
                    <a:lnTo>
                      <a:pt x="13906" y="10668"/>
                    </a:lnTo>
                    <a:lnTo>
                      <a:pt x="37052" y="41243"/>
                    </a:lnTo>
                    <a:lnTo>
                      <a:pt x="39814" y="81534"/>
                    </a:lnTo>
                    <a:lnTo>
                      <a:pt x="39159" y="75449"/>
                    </a:lnTo>
                    <a:lnTo>
                      <a:pt x="46577" y="27527"/>
                    </a:lnTo>
                    <a:lnTo>
                      <a:pt x="69532" y="0"/>
                    </a:lnTo>
                    <a:lnTo>
                      <a:pt x="71056" y="9906"/>
                    </a:lnTo>
                    <a:lnTo>
                      <a:pt x="71818" y="13716"/>
                    </a:lnTo>
                    <a:lnTo>
                      <a:pt x="72735" y="22990"/>
                    </a:lnTo>
                    <a:lnTo>
                      <a:pt x="73437" y="32480"/>
                    </a:lnTo>
                    <a:lnTo>
                      <a:pt x="74283" y="42112"/>
                    </a:lnTo>
                    <a:lnTo>
                      <a:pt x="84201" y="80319"/>
                    </a:lnTo>
                    <a:lnTo>
                      <a:pt x="107061" y="92678"/>
                    </a:lnTo>
                    <a:lnTo>
                      <a:pt x="116157" y="91809"/>
                    </a:lnTo>
                    <a:lnTo>
                      <a:pt x="124396" y="89154"/>
                    </a:lnTo>
                    <a:lnTo>
                      <a:pt x="130409" y="84510"/>
                    </a:lnTo>
                    <a:lnTo>
                      <a:pt x="134207" y="79438"/>
                    </a:lnTo>
                    <a:lnTo>
                      <a:pt x="136719" y="73509"/>
                    </a:lnTo>
                    <a:lnTo>
                      <a:pt x="138874" y="6629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2"/>
              <p:cNvSpPr/>
              <p:nvPr/>
            </p:nvSpPr>
            <p:spPr>
              <a:xfrm>
                <a:off x="5050536" y="2334767"/>
                <a:ext cx="46990" cy="42545"/>
              </a:xfrm>
              <a:custGeom>
                <a:rect b="b" l="l" r="r" t="t"/>
                <a:pathLst>
                  <a:path extrusionOk="0" h="42544" w="46989">
                    <a:moveTo>
                      <a:pt x="0" y="40386"/>
                    </a:moveTo>
                    <a:lnTo>
                      <a:pt x="11382" y="42136"/>
                    </a:lnTo>
                    <a:lnTo>
                      <a:pt x="19621" y="41243"/>
                    </a:lnTo>
                    <a:lnTo>
                      <a:pt x="27003" y="37064"/>
                    </a:lnTo>
                    <a:lnTo>
                      <a:pt x="35814" y="28956"/>
                    </a:lnTo>
                    <a:lnTo>
                      <a:pt x="40386" y="24384"/>
                    </a:lnTo>
                    <a:lnTo>
                      <a:pt x="46481" y="13716"/>
                    </a:lnTo>
                    <a:lnTo>
                      <a:pt x="43433" y="7620"/>
                    </a:lnTo>
                    <a:lnTo>
                      <a:pt x="39623" y="762"/>
                    </a:lnTo>
                    <a:lnTo>
                      <a:pt x="28193" y="0"/>
                    </a:lnTo>
                    <a:lnTo>
                      <a:pt x="22097" y="0"/>
                    </a:lnTo>
                    <a:lnTo>
                      <a:pt x="18287" y="0"/>
                    </a:lnTo>
                    <a:lnTo>
                      <a:pt x="14477" y="0"/>
                    </a:lnTo>
                    <a:lnTo>
                      <a:pt x="11429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2"/>
              <p:cNvSpPr/>
              <p:nvPr/>
            </p:nvSpPr>
            <p:spPr>
              <a:xfrm>
                <a:off x="5110995" y="2269997"/>
                <a:ext cx="64769" cy="142875"/>
              </a:xfrm>
              <a:custGeom>
                <a:rect b="b" l="l" r="r" t="t"/>
                <a:pathLst>
                  <a:path extrusionOk="0" h="142875" w="64770">
                    <a:moveTo>
                      <a:pt x="40886" y="0"/>
                    </a:moveTo>
                    <a:lnTo>
                      <a:pt x="46220" y="50292"/>
                    </a:lnTo>
                    <a:lnTo>
                      <a:pt x="46327" y="70985"/>
                    </a:lnTo>
                    <a:lnTo>
                      <a:pt x="46505" y="92392"/>
                    </a:lnTo>
                    <a:lnTo>
                      <a:pt x="53078" y="133350"/>
                    </a:lnTo>
                    <a:lnTo>
                      <a:pt x="62222" y="142494"/>
                    </a:lnTo>
                    <a:lnTo>
                      <a:pt x="63627" y="135731"/>
                    </a:lnTo>
                    <a:lnTo>
                      <a:pt x="64317" y="128397"/>
                    </a:lnTo>
                    <a:lnTo>
                      <a:pt x="64150" y="121062"/>
                    </a:lnTo>
                    <a:lnTo>
                      <a:pt x="38600" y="86868"/>
                    </a:lnTo>
                    <a:lnTo>
                      <a:pt x="30218" y="85963"/>
                    </a:lnTo>
                    <a:lnTo>
                      <a:pt x="22407" y="87630"/>
                    </a:lnTo>
                    <a:lnTo>
                      <a:pt x="0" y="119503"/>
                    </a:lnTo>
                    <a:lnTo>
                      <a:pt x="1262" y="126492"/>
                    </a:lnTo>
                    <a:lnTo>
                      <a:pt x="38600" y="134112"/>
                    </a:lnTo>
                    <a:lnTo>
                      <a:pt x="47744" y="131826"/>
                    </a:lnTo>
                    <a:lnTo>
                      <a:pt x="51554" y="13106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21" name="Google Shape;621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73312" y="2247112"/>
              <a:ext cx="405720" cy="168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2" name="Google Shape;622;p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65800" y="2725648"/>
              <a:ext cx="116636" cy="1815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3" name="Google Shape;623;p12"/>
            <p:cNvGrpSpPr/>
            <p:nvPr/>
          </p:nvGrpSpPr>
          <p:grpSpPr>
            <a:xfrm>
              <a:off x="5656171" y="2439162"/>
              <a:ext cx="1022124" cy="500761"/>
              <a:chOff x="5656171" y="2439162"/>
              <a:chExt cx="1022124" cy="500761"/>
            </a:xfrm>
          </p:grpSpPr>
          <p:sp>
            <p:nvSpPr>
              <p:cNvPr id="624" name="Google Shape;624;p12"/>
              <p:cNvSpPr/>
              <p:nvPr/>
            </p:nvSpPr>
            <p:spPr>
              <a:xfrm>
                <a:off x="5656171" y="2650998"/>
                <a:ext cx="109220" cy="288925"/>
              </a:xfrm>
              <a:custGeom>
                <a:rect b="b" l="l" r="r" t="t"/>
                <a:pathLst>
                  <a:path extrusionOk="0" h="288925" w="109220">
                    <a:moveTo>
                      <a:pt x="51970" y="0"/>
                    </a:moveTo>
                    <a:lnTo>
                      <a:pt x="26253" y="37433"/>
                    </a:lnTo>
                    <a:lnTo>
                      <a:pt x="10822" y="80010"/>
                    </a:lnTo>
                    <a:lnTo>
                      <a:pt x="1774" y="137731"/>
                    </a:lnTo>
                    <a:lnTo>
                      <a:pt x="0" y="167020"/>
                    </a:lnTo>
                    <a:lnTo>
                      <a:pt x="154" y="196596"/>
                    </a:lnTo>
                    <a:lnTo>
                      <a:pt x="7298" y="240792"/>
                    </a:lnTo>
                    <a:lnTo>
                      <a:pt x="32158" y="278130"/>
                    </a:lnTo>
                    <a:lnTo>
                      <a:pt x="64162" y="288798"/>
                    </a:lnTo>
                    <a:lnTo>
                      <a:pt x="81022" y="286273"/>
                    </a:lnTo>
                    <a:lnTo>
                      <a:pt x="96166" y="278892"/>
                    </a:lnTo>
                    <a:lnTo>
                      <a:pt x="100738" y="274320"/>
                    </a:lnTo>
                    <a:lnTo>
                      <a:pt x="105310" y="269748"/>
                    </a:lnTo>
                    <a:lnTo>
                      <a:pt x="109120" y="26517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2"/>
              <p:cNvSpPr/>
              <p:nvPr/>
            </p:nvSpPr>
            <p:spPr>
              <a:xfrm>
                <a:off x="5790283" y="2739390"/>
                <a:ext cx="78105" cy="88900"/>
              </a:xfrm>
              <a:custGeom>
                <a:rect b="b" l="l" r="r" t="t"/>
                <a:pathLst>
                  <a:path extrusionOk="0" h="88900" w="78104">
                    <a:moveTo>
                      <a:pt x="3964" y="25146"/>
                    </a:moveTo>
                    <a:lnTo>
                      <a:pt x="1881" y="34742"/>
                    </a:lnTo>
                    <a:lnTo>
                      <a:pt x="440" y="44196"/>
                    </a:lnTo>
                    <a:lnTo>
                      <a:pt x="0" y="53649"/>
                    </a:lnTo>
                    <a:lnTo>
                      <a:pt x="916" y="63246"/>
                    </a:lnTo>
                    <a:lnTo>
                      <a:pt x="22252" y="88392"/>
                    </a:lnTo>
                    <a:lnTo>
                      <a:pt x="27586" y="83058"/>
                    </a:lnTo>
                    <a:lnTo>
                      <a:pt x="32158" y="76962"/>
                    </a:lnTo>
                    <a:lnTo>
                      <a:pt x="35790" y="69973"/>
                    </a:lnTo>
                    <a:lnTo>
                      <a:pt x="38921" y="62769"/>
                    </a:lnTo>
                    <a:lnTo>
                      <a:pt x="41909" y="55423"/>
                    </a:lnTo>
                    <a:lnTo>
                      <a:pt x="45112" y="48006"/>
                    </a:lnTo>
                    <a:lnTo>
                      <a:pt x="48160" y="42672"/>
                    </a:lnTo>
                    <a:lnTo>
                      <a:pt x="46636" y="45720"/>
                    </a:lnTo>
                    <a:lnTo>
                      <a:pt x="50446" y="44196"/>
                    </a:lnTo>
                    <a:lnTo>
                      <a:pt x="65686" y="74676"/>
                    </a:lnTo>
                    <a:lnTo>
                      <a:pt x="71020" y="74676"/>
                    </a:lnTo>
                    <a:lnTo>
                      <a:pt x="73306" y="70866"/>
                    </a:lnTo>
                    <a:lnTo>
                      <a:pt x="75938" y="64650"/>
                    </a:lnTo>
                    <a:lnTo>
                      <a:pt x="77212" y="57721"/>
                    </a:lnTo>
                    <a:lnTo>
                      <a:pt x="77485" y="50506"/>
                    </a:lnTo>
                    <a:lnTo>
                      <a:pt x="77116" y="43434"/>
                    </a:lnTo>
                    <a:lnTo>
                      <a:pt x="74830" y="32146"/>
                    </a:lnTo>
                    <a:lnTo>
                      <a:pt x="70830" y="21145"/>
                    </a:lnTo>
                    <a:lnTo>
                      <a:pt x="65972" y="10429"/>
                    </a:lnTo>
                    <a:lnTo>
                      <a:pt x="61114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2"/>
              <p:cNvSpPr/>
              <p:nvPr/>
            </p:nvSpPr>
            <p:spPr>
              <a:xfrm>
                <a:off x="5796534" y="2614422"/>
                <a:ext cx="54610" cy="66040"/>
              </a:xfrm>
              <a:custGeom>
                <a:rect b="b" l="l" r="r" t="t"/>
                <a:pathLst>
                  <a:path extrusionOk="0" h="66039" w="54610">
                    <a:moveTo>
                      <a:pt x="0" y="55625"/>
                    </a:moveTo>
                    <a:lnTo>
                      <a:pt x="27431" y="13715"/>
                    </a:lnTo>
                    <a:lnTo>
                      <a:pt x="31241" y="9143"/>
                    </a:lnTo>
                    <a:lnTo>
                      <a:pt x="34289" y="4571"/>
                    </a:lnTo>
                    <a:lnTo>
                      <a:pt x="38099" y="0"/>
                    </a:lnTo>
                    <a:lnTo>
                      <a:pt x="39623" y="4571"/>
                    </a:lnTo>
                    <a:lnTo>
                      <a:pt x="40386" y="12191"/>
                    </a:lnTo>
                    <a:lnTo>
                      <a:pt x="41148" y="17525"/>
                    </a:lnTo>
                    <a:lnTo>
                      <a:pt x="42469" y="27682"/>
                    </a:lnTo>
                    <a:lnTo>
                      <a:pt x="44291" y="37623"/>
                    </a:lnTo>
                    <a:lnTo>
                      <a:pt x="46827" y="47422"/>
                    </a:lnTo>
                    <a:lnTo>
                      <a:pt x="50292" y="57149"/>
                    </a:lnTo>
                    <a:lnTo>
                      <a:pt x="51053" y="60197"/>
                    </a:lnTo>
                    <a:lnTo>
                      <a:pt x="52577" y="63245"/>
                    </a:lnTo>
                    <a:lnTo>
                      <a:pt x="54102" y="6553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27" name="Google Shape;627;p1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909999" y="2721076"/>
                <a:ext cx="282800" cy="171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8" name="Google Shape;628;p1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212465" y="2567152"/>
                <a:ext cx="254654" cy="2423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9" name="Google Shape;629;p12"/>
              <p:cNvSpPr/>
              <p:nvPr/>
            </p:nvSpPr>
            <p:spPr>
              <a:xfrm>
                <a:off x="5724525" y="2704338"/>
                <a:ext cx="13335" cy="182245"/>
              </a:xfrm>
              <a:custGeom>
                <a:rect b="b" l="l" r="r" t="t"/>
                <a:pathLst>
                  <a:path extrusionOk="0" h="182244" w="13335">
                    <a:moveTo>
                      <a:pt x="2666" y="0"/>
                    </a:moveTo>
                    <a:lnTo>
                      <a:pt x="404" y="16549"/>
                    </a:lnTo>
                    <a:lnTo>
                      <a:pt x="0" y="32384"/>
                    </a:lnTo>
                    <a:lnTo>
                      <a:pt x="738" y="48220"/>
                    </a:lnTo>
                    <a:lnTo>
                      <a:pt x="1904" y="64769"/>
                    </a:lnTo>
                    <a:lnTo>
                      <a:pt x="3488" y="88070"/>
                    </a:lnTo>
                    <a:lnTo>
                      <a:pt x="4857" y="111156"/>
                    </a:lnTo>
                    <a:lnTo>
                      <a:pt x="6084" y="134100"/>
                    </a:lnTo>
                    <a:lnTo>
                      <a:pt x="7238" y="156972"/>
                    </a:lnTo>
                    <a:lnTo>
                      <a:pt x="7096" y="162508"/>
                    </a:lnTo>
                    <a:lnTo>
                      <a:pt x="7238" y="170973"/>
                    </a:lnTo>
                    <a:lnTo>
                      <a:pt x="8524" y="178724"/>
                    </a:lnTo>
                    <a:lnTo>
                      <a:pt x="11810" y="182118"/>
                    </a:lnTo>
                    <a:lnTo>
                      <a:pt x="12572" y="180594"/>
                    </a:lnTo>
                    <a:lnTo>
                      <a:pt x="12572" y="179070"/>
                    </a:lnTo>
                    <a:lnTo>
                      <a:pt x="13334" y="17830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2"/>
              <p:cNvSpPr/>
              <p:nvPr/>
            </p:nvSpPr>
            <p:spPr>
              <a:xfrm>
                <a:off x="5764530" y="2710434"/>
                <a:ext cx="25400" cy="208915"/>
              </a:xfrm>
              <a:custGeom>
                <a:rect b="b" l="l" r="r" t="t"/>
                <a:pathLst>
                  <a:path extrusionOk="0" h="208914" w="25400">
                    <a:moveTo>
                      <a:pt x="0" y="0"/>
                    </a:moveTo>
                    <a:lnTo>
                      <a:pt x="1393" y="16454"/>
                    </a:lnTo>
                    <a:lnTo>
                      <a:pt x="3143" y="32766"/>
                    </a:lnTo>
                    <a:lnTo>
                      <a:pt x="5036" y="49077"/>
                    </a:lnTo>
                    <a:lnTo>
                      <a:pt x="6858" y="65532"/>
                    </a:lnTo>
                    <a:lnTo>
                      <a:pt x="10096" y="107156"/>
                    </a:lnTo>
                    <a:lnTo>
                      <a:pt x="12192" y="149352"/>
                    </a:lnTo>
                    <a:lnTo>
                      <a:pt x="13525" y="178117"/>
                    </a:lnTo>
                    <a:lnTo>
                      <a:pt x="15621" y="193071"/>
                    </a:lnTo>
                    <a:lnTo>
                      <a:pt x="20574" y="205740"/>
                    </a:lnTo>
                    <a:lnTo>
                      <a:pt x="22098" y="206502"/>
                    </a:lnTo>
                    <a:lnTo>
                      <a:pt x="23622" y="208026"/>
                    </a:lnTo>
                    <a:lnTo>
                      <a:pt x="25146" y="20878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31" name="Google Shape;631;p1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503644" y="2480284"/>
                <a:ext cx="115112" cy="1059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2" name="Google Shape;632;p12"/>
              <p:cNvSpPr/>
              <p:nvPr/>
            </p:nvSpPr>
            <p:spPr>
              <a:xfrm>
                <a:off x="6610350" y="2439162"/>
                <a:ext cx="67945" cy="375920"/>
              </a:xfrm>
              <a:custGeom>
                <a:rect b="b" l="l" r="r" t="t"/>
                <a:pathLst>
                  <a:path extrusionOk="0" h="375919" w="67945">
                    <a:moveTo>
                      <a:pt x="0" y="0"/>
                    </a:moveTo>
                    <a:lnTo>
                      <a:pt x="29467" y="42112"/>
                    </a:lnTo>
                    <a:lnTo>
                      <a:pt x="48506" y="80438"/>
                    </a:lnTo>
                    <a:lnTo>
                      <a:pt x="62745" y="129587"/>
                    </a:lnTo>
                    <a:lnTo>
                      <a:pt x="67317" y="185594"/>
                    </a:lnTo>
                    <a:lnTo>
                      <a:pt x="65913" y="215455"/>
                    </a:lnTo>
                    <a:lnTo>
                      <a:pt x="56388" y="274320"/>
                    </a:lnTo>
                    <a:lnTo>
                      <a:pt x="44005" y="318992"/>
                    </a:lnTo>
                    <a:lnTo>
                      <a:pt x="28194" y="361950"/>
                    </a:lnTo>
                    <a:lnTo>
                      <a:pt x="24384" y="371094"/>
                    </a:lnTo>
                    <a:lnTo>
                      <a:pt x="23622" y="37566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3" name="Google Shape;633;p12"/>
            <p:cNvGrpSpPr/>
            <p:nvPr/>
          </p:nvGrpSpPr>
          <p:grpSpPr>
            <a:xfrm>
              <a:off x="6881622" y="2573035"/>
              <a:ext cx="89154" cy="60944"/>
              <a:chOff x="6881622" y="2573035"/>
              <a:chExt cx="89154" cy="60944"/>
            </a:xfrm>
          </p:grpSpPr>
          <p:sp>
            <p:nvSpPr>
              <p:cNvPr id="634" name="Google Shape;634;p12"/>
              <p:cNvSpPr/>
              <p:nvPr/>
            </p:nvSpPr>
            <p:spPr>
              <a:xfrm>
                <a:off x="6881622" y="2573035"/>
                <a:ext cx="75565" cy="8890"/>
              </a:xfrm>
              <a:custGeom>
                <a:rect b="b" l="l" r="r" t="t"/>
                <a:pathLst>
                  <a:path extrusionOk="0" h="8889" w="75565">
                    <a:moveTo>
                      <a:pt x="0" y="8620"/>
                    </a:moveTo>
                    <a:lnTo>
                      <a:pt x="41910" y="5572"/>
                    </a:lnTo>
                    <a:lnTo>
                      <a:pt x="48541" y="4000"/>
                    </a:lnTo>
                    <a:lnTo>
                      <a:pt x="58959" y="1571"/>
                    </a:lnTo>
                    <a:lnTo>
                      <a:pt x="69234" y="0"/>
                    </a:lnTo>
                    <a:lnTo>
                      <a:pt x="75438" y="1000"/>
                    </a:lnTo>
                    <a:lnTo>
                      <a:pt x="74676" y="1762"/>
                    </a:lnTo>
                    <a:lnTo>
                      <a:pt x="74676" y="252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2"/>
              <p:cNvSpPr/>
              <p:nvPr/>
            </p:nvSpPr>
            <p:spPr>
              <a:xfrm>
                <a:off x="6902196" y="2625089"/>
                <a:ext cx="68580" cy="8890"/>
              </a:xfrm>
              <a:custGeom>
                <a:rect b="b" l="l" r="r" t="t"/>
                <a:pathLst>
                  <a:path extrusionOk="0" h="8889" w="68579">
                    <a:moveTo>
                      <a:pt x="0" y="5334"/>
                    </a:moveTo>
                    <a:lnTo>
                      <a:pt x="11418" y="7608"/>
                    </a:lnTo>
                    <a:lnTo>
                      <a:pt x="22193" y="8667"/>
                    </a:lnTo>
                    <a:lnTo>
                      <a:pt x="33111" y="8441"/>
                    </a:lnTo>
                    <a:lnTo>
                      <a:pt x="44958" y="6858"/>
                    </a:lnTo>
                    <a:lnTo>
                      <a:pt x="57150" y="4572"/>
                    </a:lnTo>
                    <a:lnTo>
                      <a:pt x="60960" y="3810"/>
                    </a:lnTo>
                    <a:lnTo>
                      <a:pt x="6858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6" name="Google Shape;636;p12"/>
            <p:cNvGrpSpPr/>
            <p:nvPr/>
          </p:nvGrpSpPr>
          <p:grpSpPr>
            <a:xfrm>
              <a:off x="7424331" y="2405608"/>
              <a:ext cx="182739" cy="274656"/>
              <a:chOff x="7424331" y="2405608"/>
              <a:chExt cx="182739" cy="274656"/>
            </a:xfrm>
          </p:grpSpPr>
          <p:pic>
            <p:nvPicPr>
              <p:cNvPr id="637" name="Google Shape;637;p1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424331" y="2535910"/>
                <a:ext cx="132448" cy="1443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8" name="Google Shape;638;p1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506436" y="2405608"/>
                <a:ext cx="100634" cy="1006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39" name="Google Shape;639;p12"/>
            <p:cNvSpPr/>
            <p:nvPr/>
          </p:nvSpPr>
          <p:spPr>
            <a:xfrm>
              <a:off x="7671601" y="2391917"/>
              <a:ext cx="130175" cy="517525"/>
            </a:xfrm>
            <a:custGeom>
              <a:rect b="b" l="l" r="r" t="t"/>
              <a:pathLst>
                <a:path extrusionOk="0" h="517525" w="130175">
                  <a:moveTo>
                    <a:pt x="129754" y="0"/>
                  </a:moveTo>
                  <a:lnTo>
                    <a:pt x="94035" y="30956"/>
                  </a:lnTo>
                  <a:lnTo>
                    <a:pt x="68032" y="71628"/>
                  </a:lnTo>
                  <a:lnTo>
                    <a:pt x="50899" y="107275"/>
                  </a:lnTo>
                  <a:lnTo>
                    <a:pt x="36123" y="144208"/>
                  </a:lnTo>
                  <a:lnTo>
                    <a:pt x="23776" y="181998"/>
                  </a:lnTo>
                  <a:lnTo>
                    <a:pt x="13930" y="220218"/>
                  </a:lnTo>
                  <a:lnTo>
                    <a:pt x="6143" y="259818"/>
                  </a:lnTo>
                  <a:lnTo>
                    <a:pt x="1357" y="300418"/>
                  </a:lnTo>
                  <a:lnTo>
                    <a:pt x="0" y="341304"/>
                  </a:lnTo>
                  <a:lnTo>
                    <a:pt x="2500" y="381762"/>
                  </a:lnTo>
                  <a:lnTo>
                    <a:pt x="15740" y="442341"/>
                  </a:lnTo>
                  <a:lnTo>
                    <a:pt x="46696" y="496062"/>
                  </a:lnTo>
                  <a:lnTo>
                    <a:pt x="91809" y="515993"/>
                  </a:lnTo>
                  <a:lnTo>
                    <a:pt x="109942" y="517398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7949945" y="2444019"/>
              <a:ext cx="240665" cy="217170"/>
            </a:xfrm>
            <a:custGeom>
              <a:rect b="b" l="l" r="r" t="t"/>
              <a:pathLst>
                <a:path extrusionOk="0" h="217169" w="240665">
                  <a:moveTo>
                    <a:pt x="208025" y="4286"/>
                  </a:moveTo>
                  <a:lnTo>
                    <a:pt x="191428" y="107"/>
                  </a:lnTo>
                  <a:lnTo>
                    <a:pt x="177545" y="0"/>
                  </a:lnTo>
                  <a:lnTo>
                    <a:pt x="163663" y="3750"/>
                  </a:lnTo>
                  <a:lnTo>
                    <a:pt x="117443" y="27622"/>
                  </a:lnTo>
                  <a:lnTo>
                    <a:pt x="86796" y="54256"/>
                  </a:lnTo>
                  <a:lnTo>
                    <a:pt x="84200" y="59626"/>
                  </a:lnTo>
                  <a:lnTo>
                    <a:pt x="84462" y="64567"/>
                  </a:lnTo>
                  <a:lnTo>
                    <a:pt x="89153" y="68294"/>
                  </a:lnTo>
                  <a:lnTo>
                    <a:pt x="102203" y="71354"/>
                  </a:lnTo>
                  <a:lnTo>
                    <a:pt x="115823" y="72199"/>
                  </a:lnTo>
                  <a:lnTo>
                    <a:pt x="129444" y="72044"/>
                  </a:lnTo>
                  <a:lnTo>
                    <a:pt x="142493" y="72104"/>
                  </a:lnTo>
                  <a:lnTo>
                    <a:pt x="157305" y="71425"/>
                  </a:lnTo>
                  <a:lnTo>
                    <a:pt x="174688" y="70675"/>
                  </a:lnTo>
                  <a:lnTo>
                    <a:pt x="191785" y="71782"/>
                  </a:lnTo>
                  <a:lnTo>
                    <a:pt x="205739" y="76676"/>
                  </a:lnTo>
                  <a:lnTo>
                    <a:pt x="207442" y="83510"/>
                  </a:lnTo>
                  <a:lnTo>
                    <a:pt x="199929" y="91916"/>
                  </a:lnTo>
                  <a:lnTo>
                    <a:pt x="189988" y="99179"/>
                  </a:lnTo>
                  <a:lnTo>
                    <a:pt x="184403" y="102584"/>
                  </a:lnTo>
                  <a:lnTo>
                    <a:pt x="162853" y="117490"/>
                  </a:lnTo>
                  <a:lnTo>
                    <a:pt x="117752" y="145018"/>
                  </a:lnTo>
                  <a:lnTo>
                    <a:pt x="74366" y="168973"/>
                  </a:lnTo>
                  <a:lnTo>
                    <a:pt x="54101" y="179736"/>
                  </a:lnTo>
                  <a:lnTo>
                    <a:pt x="33837" y="190785"/>
                  </a:lnTo>
                  <a:lnTo>
                    <a:pt x="13715" y="202406"/>
                  </a:lnTo>
                  <a:lnTo>
                    <a:pt x="6095" y="206978"/>
                  </a:lnTo>
                  <a:lnTo>
                    <a:pt x="2285" y="207740"/>
                  </a:lnTo>
                  <a:lnTo>
                    <a:pt x="0" y="215360"/>
                  </a:lnTo>
                  <a:lnTo>
                    <a:pt x="14978" y="216527"/>
                  </a:lnTo>
                  <a:lnTo>
                    <a:pt x="30099" y="216693"/>
                  </a:lnTo>
                  <a:lnTo>
                    <a:pt x="45219" y="216003"/>
                  </a:lnTo>
                  <a:lnTo>
                    <a:pt x="60197" y="214598"/>
                  </a:lnTo>
                  <a:lnTo>
                    <a:pt x="87618" y="210800"/>
                  </a:lnTo>
                  <a:lnTo>
                    <a:pt x="114966" y="206501"/>
                  </a:lnTo>
                  <a:lnTo>
                    <a:pt x="142172" y="202060"/>
                  </a:lnTo>
                  <a:lnTo>
                    <a:pt x="169163" y="197834"/>
                  </a:lnTo>
                  <a:lnTo>
                    <a:pt x="186308" y="195119"/>
                  </a:lnTo>
                  <a:lnTo>
                    <a:pt x="203454" y="192690"/>
                  </a:lnTo>
                  <a:lnTo>
                    <a:pt x="220598" y="190547"/>
                  </a:lnTo>
                  <a:lnTo>
                    <a:pt x="237744" y="188690"/>
                  </a:lnTo>
                  <a:lnTo>
                    <a:pt x="240565" y="188892"/>
                  </a:lnTo>
                  <a:lnTo>
                    <a:pt x="234029" y="190880"/>
                  </a:lnTo>
                  <a:lnTo>
                    <a:pt x="224778" y="193297"/>
                  </a:lnTo>
                  <a:lnTo>
                    <a:pt x="219455" y="194786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1" name="Google Shape;641;p12"/>
            <p:cNvGrpSpPr/>
            <p:nvPr/>
          </p:nvGrpSpPr>
          <p:grpSpPr>
            <a:xfrm>
              <a:off x="7978139" y="2724912"/>
              <a:ext cx="201955" cy="118134"/>
              <a:chOff x="7978139" y="2724912"/>
              <a:chExt cx="201955" cy="118134"/>
            </a:xfrm>
          </p:grpSpPr>
          <p:sp>
            <p:nvSpPr>
              <p:cNvPr id="642" name="Google Shape;642;p12"/>
              <p:cNvSpPr/>
              <p:nvPr/>
            </p:nvSpPr>
            <p:spPr>
              <a:xfrm>
                <a:off x="7984235" y="2788920"/>
                <a:ext cx="13335" cy="52069"/>
              </a:xfrm>
              <a:custGeom>
                <a:rect b="b" l="l" r="r" t="t"/>
                <a:pathLst>
                  <a:path extrusionOk="0" h="52069" w="13334">
                    <a:moveTo>
                      <a:pt x="0" y="0"/>
                    </a:moveTo>
                    <a:lnTo>
                      <a:pt x="11430" y="39624"/>
                    </a:lnTo>
                    <a:lnTo>
                      <a:pt x="12954" y="45720"/>
                    </a:lnTo>
                    <a:lnTo>
                      <a:pt x="12954" y="5181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2"/>
              <p:cNvSpPr/>
              <p:nvPr/>
            </p:nvSpPr>
            <p:spPr>
              <a:xfrm>
                <a:off x="7978139" y="2724912"/>
                <a:ext cx="13970" cy="2540"/>
              </a:xfrm>
              <a:custGeom>
                <a:rect b="b" l="l" r="r" t="t"/>
                <a:pathLst>
                  <a:path extrusionOk="0" h="2539" w="13970">
                    <a:moveTo>
                      <a:pt x="0" y="2286"/>
                    </a:moveTo>
                    <a:lnTo>
                      <a:pt x="4572" y="1524"/>
                    </a:lnTo>
                    <a:lnTo>
                      <a:pt x="9144" y="762"/>
                    </a:lnTo>
                    <a:lnTo>
                      <a:pt x="1371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44" name="Google Shape;644;p12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8041360" y="2731744"/>
                <a:ext cx="138734" cy="1113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5" name="Google Shape;645;p12"/>
            <p:cNvGrpSpPr/>
            <p:nvPr/>
          </p:nvGrpSpPr>
          <p:grpSpPr>
            <a:xfrm>
              <a:off x="8382762" y="2395728"/>
              <a:ext cx="118110" cy="134874"/>
              <a:chOff x="8382762" y="2395728"/>
              <a:chExt cx="118110" cy="134874"/>
            </a:xfrm>
          </p:grpSpPr>
          <p:sp>
            <p:nvSpPr>
              <p:cNvPr id="646" name="Google Shape;646;p12"/>
              <p:cNvSpPr/>
              <p:nvPr/>
            </p:nvSpPr>
            <p:spPr>
              <a:xfrm>
                <a:off x="8421624" y="2395728"/>
                <a:ext cx="3810" cy="93345"/>
              </a:xfrm>
              <a:custGeom>
                <a:rect b="b" l="l" r="r" t="t"/>
                <a:pathLst>
                  <a:path extrusionOk="0" h="93344" w="3809">
                    <a:moveTo>
                      <a:pt x="0" y="0"/>
                    </a:moveTo>
                    <a:lnTo>
                      <a:pt x="678" y="11310"/>
                    </a:lnTo>
                    <a:lnTo>
                      <a:pt x="1428" y="22478"/>
                    </a:lnTo>
                    <a:lnTo>
                      <a:pt x="2035" y="33647"/>
                    </a:lnTo>
                    <a:lnTo>
                      <a:pt x="2286" y="44958"/>
                    </a:lnTo>
                    <a:lnTo>
                      <a:pt x="2940" y="54911"/>
                    </a:lnTo>
                    <a:lnTo>
                      <a:pt x="3524" y="65151"/>
                    </a:lnTo>
                    <a:lnTo>
                      <a:pt x="3679" y="75390"/>
                    </a:lnTo>
                    <a:lnTo>
                      <a:pt x="3048" y="85344"/>
                    </a:lnTo>
                    <a:lnTo>
                      <a:pt x="2286" y="87630"/>
                    </a:lnTo>
                    <a:lnTo>
                      <a:pt x="2286" y="90678"/>
                    </a:lnTo>
                    <a:lnTo>
                      <a:pt x="1524" y="9296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2"/>
              <p:cNvSpPr/>
              <p:nvPr/>
            </p:nvSpPr>
            <p:spPr>
              <a:xfrm>
                <a:off x="8382762" y="2511552"/>
                <a:ext cx="118110" cy="19050"/>
              </a:xfrm>
              <a:custGeom>
                <a:rect b="b" l="l" r="r" t="t"/>
                <a:pathLst>
                  <a:path extrusionOk="0" h="19050" w="118109">
                    <a:moveTo>
                      <a:pt x="0" y="19050"/>
                    </a:moveTo>
                    <a:lnTo>
                      <a:pt x="38790" y="12084"/>
                    </a:lnTo>
                    <a:lnTo>
                      <a:pt x="65543" y="6024"/>
                    </a:lnTo>
                    <a:lnTo>
                      <a:pt x="79343" y="3619"/>
                    </a:lnTo>
                    <a:lnTo>
                      <a:pt x="93285" y="2071"/>
                    </a:lnTo>
                    <a:lnTo>
                      <a:pt x="107442" y="1523"/>
                    </a:lnTo>
                    <a:lnTo>
                      <a:pt x="115062" y="761"/>
                    </a:lnTo>
                    <a:lnTo>
                      <a:pt x="116586" y="0"/>
                    </a:lnTo>
                    <a:lnTo>
                      <a:pt x="118110" y="609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48" name="Google Shape;648;p1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372830" y="2603754"/>
              <a:ext cx="143281" cy="177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9" name="Google Shape;649;p12"/>
            <p:cNvSpPr/>
            <p:nvPr/>
          </p:nvSpPr>
          <p:spPr>
            <a:xfrm>
              <a:off x="8629650" y="2244851"/>
              <a:ext cx="153035" cy="510540"/>
            </a:xfrm>
            <a:custGeom>
              <a:rect b="b" l="l" r="r" t="t"/>
              <a:pathLst>
                <a:path extrusionOk="0" h="510539" w="153034">
                  <a:moveTo>
                    <a:pt x="0" y="0"/>
                  </a:moveTo>
                  <a:lnTo>
                    <a:pt x="30003" y="25717"/>
                  </a:lnTo>
                  <a:lnTo>
                    <a:pt x="57150" y="54863"/>
                  </a:lnTo>
                  <a:lnTo>
                    <a:pt x="93059" y="100107"/>
                  </a:lnTo>
                  <a:lnTo>
                    <a:pt x="122682" y="149351"/>
                  </a:lnTo>
                  <a:lnTo>
                    <a:pt x="143541" y="207073"/>
                  </a:lnTo>
                  <a:lnTo>
                    <a:pt x="152400" y="268223"/>
                  </a:lnTo>
                  <a:lnTo>
                    <a:pt x="152650" y="300966"/>
                  </a:lnTo>
                  <a:lnTo>
                    <a:pt x="149828" y="332993"/>
                  </a:lnTo>
                  <a:lnTo>
                    <a:pt x="134112" y="395477"/>
                  </a:lnTo>
                  <a:lnTo>
                    <a:pt x="112871" y="441578"/>
                  </a:lnTo>
                  <a:lnTo>
                    <a:pt x="83058" y="483108"/>
                  </a:lnTo>
                  <a:lnTo>
                    <a:pt x="53804" y="508396"/>
                  </a:lnTo>
                  <a:lnTo>
                    <a:pt x="41910" y="510540"/>
                  </a:lnTo>
                  <a:lnTo>
                    <a:pt x="35052" y="507492"/>
                  </a:lnTo>
                  <a:lnTo>
                    <a:pt x="32766" y="505968"/>
                  </a:lnTo>
                  <a:lnTo>
                    <a:pt x="33528" y="498348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7360919" y="3072383"/>
              <a:ext cx="1379220" cy="128905"/>
            </a:xfrm>
            <a:custGeom>
              <a:rect b="b" l="l" r="r" t="t"/>
              <a:pathLst>
                <a:path extrusionOk="0" h="128905" w="1379220">
                  <a:moveTo>
                    <a:pt x="0" y="56387"/>
                  </a:moveTo>
                  <a:lnTo>
                    <a:pt x="33968" y="90035"/>
                  </a:lnTo>
                  <a:lnTo>
                    <a:pt x="67841" y="112704"/>
                  </a:lnTo>
                  <a:lnTo>
                    <a:pt x="113133" y="126182"/>
                  </a:lnTo>
                  <a:lnTo>
                    <a:pt x="137922" y="128777"/>
                  </a:lnTo>
                  <a:lnTo>
                    <a:pt x="171711" y="128599"/>
                  </a:lnTo>
                  <a:lnTo>
                    <a:pt x="237577" y="118812"/>
                  </a:lnTo>
                  <a:lnTo>
                    <a:pt x="308562" y="98214"/>
                  </a:lnTo>
                  <a:lnTo>
                    <a:pt x="346329" y="84867"/>
                  </a:lnTo>
                  <a:lnTo>
                    <a:pt x="384095" y="71377"/>
                  </a:lnTo>
                  <a:lnTo>
                    <a:pt x="422148" y="58673"/>
                  </a:lnTo>
                  <a:lnTo>
                    <a:pt x="461045" y="47613"/>
                  </a:lnTo>
                  <a:lnTo>
                    <a:pt x="500157" y="38766"/>
                  </a:lnTo>
                  <a:lnTo>
                    <a:pt x="539698" y="32635"/>
                  </a:lnTo>
                  <a:lnTo>
                    <a:pt x="579882" y="29717"/>
                  </a:lnTo>
                  <a:lnTo>
                    <a:pt x="619494" y="29575"/>
                  </a:lnTo>
                  <a:lnTo>
                    <a:pt x="658463" y="32575"/>
                  </a:lnTo>
                  <a:lnTo>
                    <a:pt x="697003" y="38719"/>
                  </a:lnTo>
                  <a:lnTo>
                    <a:pt x="735330" y="48005"/>
                  </a:lnTo>
                  <a:lnTo>
                    <a:pt x="800576" y="69056"/>
                  </a:lnTo>
                  <a:lnTo>
                    <a:pt x="864108" y="95249"/>
                  </a:lnTo>
                  <a:lnTo>
                    <a:pt x="909756" y="117431"/>
                  </a:lnTo>
                  <a:lnTo>
                    <a:pt x="929640" y="128777"/>
                  </a:lnTo>
                  <a:lnTo>
                    <a:pt x="928878" y="128015"/>
                  </a:lnTo>
                  <a:lnTo>
                    <a:pt x="933450" y="128777"/>
                  </a:lnTo>
                  <a:lnTo>
                    <a:pt x="937260" y="121157"/>
                  </a:lnTo>
                  <a:lnTo>
                    <a:pt x="941069" y="114299"/>
                  </a:lnTo>
                  <a:lnTo>
                    <a:pt x="973359" y="86486"/>
                  </a:lnTo>
                  <a:lnTo>
                    <a:pt x="1025985" y="66413"/>
                  </a:lnTo>
                  <a:lnTo>
                    <a:pt x="1071705" y="61031"/>
                  </a:lnTo>
                  <a:lnTo>
                    <a:pt x="1094994" y="60197"/>
                  </a:lnTo>
                  <a:lnTo>
                    <a:pt x="1116591" y="60471"/>
                  </a:lnTo>
                  <a:lnTo>
                    <a:pt x="1138047" y="61245"/>
                  </a:lnTo>
                  <a:lnTo>
                    <a:pt x="1159502" y="62448"/>
                  </a:lnTo>
                  <a:lnTo>
                    <a:pt x="1181100" y="64007"/>
                  </a:lnTo>
                  <a:lnTo>
                    <a:pt x="1198685" y="65222"/>
                  </a:lnTo>
                  <a:lnTo>
                    <a:pt x="1216056" y="66293"/>
                  </a:lnTo>
                  <a:lnTo>
                    <a:pt x="1233285" y="66794"/>
                  </a:lnTo>
                  <a:lnTo>
                    <a:pt x="1250442" y="66293"/>
                  </a:lnTo>
                  <a:lnTo>
                    <a:pt x="1303270" y="56221"/>
                  </a:lnTo>
                  <a:lnTo>
                    <a:pt x="1338393" y="40290"/>
                  </a:lnTo>
                  <a:lnTo>
                    <a:pt x="1367039" y="16097"/>
                  </a:lnTo>
                  <a:lnTo>
                    <a:pt x="1379220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1" name="Google Shape;651;p1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442428" y="1994890"/>
              <a:ext cx="142544" cy="238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2" name="Google Shape;652;p12"/>
            <p:cNvSpPr/>
            <p:nvPr/>
          </p:nvSpPr>
          <p:spPr>
            <a:xfrm>
              <a:off x="7805166" y="2074164"/>
              <a:ext cx="789940" cy="93345"/>
            </a:xfrm>
            <a:custGeom>
              <a:rect b="b" l="l" r="r" t="t"/>
              <a:pathLst>
                <a:path extrusionOk="0" h="93344" w="789940">
                  <a:moveTo>
                    <a:pt x="0" y="92963"/>
                  </a:moveTo>
                  <a:lnTo>
                    <a:pt x="22038" y="55042"/>
                  </a:lnTo>
                  <a:lnTo>
                    <a:pt x="56947" y="34730"/>
                  </a:lnTo>
                  <a:lnTo>
                    <a:pt x="103167" y="27384"/>
                  </a:lnTo>
                  <a:lnTo>
                    <a:pt x="114204" y="27431"/>
                  </a:lnTo>
                  <a:lnTo>
                    <a:pt x="155257" y="40576"/>
                  </a:lnTo>
                  <a:lnTo>
                    <a:pt x="192500" y="61912"/>
                  </a:lnTo>
                  <a:lnTo>
                    <a:pt x="202132" y="67127"/>
                  </a:lnTo>
                  <a:lnTo>
                    <a:pt x="240875" y="81379"/>
                  </a:lnTo>
                  <a:lnTo>
                    <a:pt x="276510" y="83915"/>
                  </a:lnTo>
                  <a:lnTo>
                    <a:pt x="289381" y="82950"/>
                  </a:lnTo>
                  <a:lnTo>
                    <a:pt x="330708" y="64769"/>
                  </a:lnTo>
                  <a:lnTo>
                    <a:pt x="354330" y="35051"/>
                  </a:lnTo>
                  <a:lnTo>
                    <a:pt x="358140" y="34289"/>
                  </a:lnTo>
                  <a:lnTo>
                    <a:pt x="361950" y="32765"/>
                  </a:lnTo>
                  <a:lnTo>
                    <a:pt x="366522" y="35813"/>
                  </a:lnTo>
                  <a:lnTo>
                    <a:pt x="370332" y="37337"/>
                  </a:lnTo>
                  <a:lnTo>
                    <a:pt x="417492" y="43945"/>
                  </a:lnTo>
                  <a:lnTo>
                    <a:pt x="429672" y="44100"/>
                  </a:lnTo>
                  <a:lnTo>
                    <a:pt x="441709" y="43541"/>
                  </a:lnTo>
                  <a:lnTo>
                    <a:pt x="453390" y="41909"/>
                  </a:lnTo>
                  <a:lnTo>
                    <a:pt x="466986" y="39123"/>
                  </a:lnTo>
                  <a:lnTo>
                    <a:pt x="480441" y="35623"/>
                  </a:lnTo>
                  <a:lnTo>
                    <a:pt x="493895" y="31837"/>
                  </a:lnTo>
                  <a:lnTo>
                    <a:pt x="507492" y="28193"/>
                  </a:lnTo>
                  <a:lnTo>
                    <a:pt x="550997" y="15763"/>
                  </a:lnTo>
                  <a:lnTo>
                    <a:pt x="595122" y="6381"/>
                  </a:lnTo>
                  <a:lnTo>
                    <a:pt x="639579" y="964"/>
                  </a:lnTo>
                  <a:lnTo>
                    <a:pt x="683514" y="0"/>
                  </a:lnTo>
                  <a:lnTo>
                    <a:pt x="698908" y="1452"/>
                  </a:lnTo>
                  <a:lnTo>
                    <a:pt x="742950" y="17525"/>
                  </a:lnTo>
                  <a:lnTo>
                    <a:pt x="774192" y="47243"/>
                  </a:lnTo>
                  <a:lnTo>
                    <a:pt x="778764" y="54101"/>
                  </a:lnTo>
                  <a:lnTo>
                    <a:pt x="783336" y="58673"/>
                  </a:lnTo>
                  <a:lnTo>
                    <a:pt x="784860" y="59435"/>
                  </a:lnTo>
                  <a:lnTo>
                    <a:pt x="789432" y="64769"/>
                  </a:lnTo>
                  <a:lnTo>
                    <a:pt x="787908" y="59435"/>
                  </a:lnTo>
                  <a:lnTo>
                    <a:pt x="787146" y="56387"/>
                  </a:lnTo>
                  <a:lnTo>
                    <a:pt x="786384" y="54101"/>
                  </a:lnTo>
                  <a:lnTo>
                    <a:pt x="785622" y="51053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3" name="Google Shape;653;p1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979352" y="2261590"/>
              <a:ext cx="77298" cy="1258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4" name="Google Shape;654;p12"/>
          <p:cNvGrpSpPr/>
          <p:nvPr/>
        </p:nvGrpSpPr>
        <p:grpSpPr>
          <a:xfrm>
            <a:off x="429095" y="3806950"/>
            <a:ext cx="9364979" cy="3449336"/>
            <a:chOff x="1939289" y="3408182"/>
            <a:chExt cx="7197090" cy="2368564"/>
          </a:xfrm>
        </p:grpSpPr>
        <p:sp>
          <p:nvSpPr>
            <p:cNvPr id="655" name="Google Shape;655;p12"/>
            <p:cNvSpPr/>
            <p:nvPr/>
          </p:nvSpPr>
          <p:spPr>
            <a:xfrm>
              <a:off x="1939289" y="3408182"/>
              <a:ext cx="7197090" cy="158115"/>
            </a:xfrm>
            <a:custGeom>
              <a:rect b="b" l="l" r="r" t="t"/>
              <a:pathLst>
                <a:path extrusionOk="0" h="158114" w="7197090">
                  <a:moveTo>
                    <a:pt x="0" y="57393"/>
                  </a:moveTo>
                  <a:lnTo>
                    <a:pt x="29158" y="57476"/>
                  </a:lnTo>
                  <a:lnTo>
                    <a:pt x="58388" y="57488"/>
                  </a:lnTo>
                  <a:lnTo>
                    <a:pt x="87760" y="57071"/>
                  </a:lnTo>
                  <a:lnTo>
                    <a:pt x="117348" y="55869"/>
                  </a:lnTo>
                  <a:lnTo>
                    <a:pt x="152661" y="53357"/>
                  </a:lnTo>
                  <a:lnTo>
                    <a:pt x="187833" y="50630"/>
                  </a:lnTo>
                  <a:lnTo>
                    <a:pt x="223004" y="48047"/>
                  </a:lnTo>
                  <a:lnTo>
                    <a:pt x="302895" y="44391"/>
                  </a:lnTo>
                  <a:lnTo>
                    <a:pt x="347472" y="43105"/>
                  </a:lnTo>
                  <a:lnTo>
                    <a:pt x="392049" y="42105"/>
                  </a:lnTo>
                  <a:lnTo>
                    <a:pt x="436626" y="41391"/>
                  </a:lnTo>
                  <a:lnTo>
                    <a:pt x="491490" y="39922"/>
                  </a:lnTo>
                  <a:lnTo>
                    <a:pt x="546354" y="38233"/>
                  </a:lnTo>
                  <a:lnTo>
                    <a:pt x="601218" y="36289"/>
                  </a:lnTo>
                  <a:lnTo>
                    <a:pt x="656082" y="34051"/>
                  </a:lnTo>
                  <a:lnTo>
                    <a:pt x="710946" y="31485"/>
                  </a:lnTo>
                  <a:lnTo>
                    <a:pt x="762152" y="29120"/>
                  </a:lnTo>
                  <a:lnTo>
                    <a:pt x="813358" y="26645"/>
                  </a:lnTo>
                  <a:lnTo>
                    <a:pt x="864565" y="24133"/>
                  </a:lnTo>
                  <a:lnTo>
                    <a:pt x="915771" y="21658"/>
                  </a:lnTo>
                  <a:lnTo>
                    <a:pt x="966978" y="19293"/>
                  </a:lnTo>
                  <a:lnTo>
                    <a:pt x="1017880" y="17056"/>
                  </a:lnTo>
                  <a:lnTo>
                    <a:pt x="1068717" y="14925"/>
                  </a:lnTo>
                  <a:lnTo>
                    <a:pt x="1119513" y="12915"/>
                  </a:lnTo>
                  <a:lnTo>
                    <a:pt x="1170296" y="11038"/>
                  </a:lnTo>
                  <a:lnTo>
                    <a:pt x="1221092" y="9307"/>
                  </a:lnTo>
                  <a:lnTo>
                    <a:pt x="1271929" y="7736"/>
                  </a:lnTo>
                  <a:lnTo>
                    <a:pt x="1322832" y="6339"/>
                  </a:lnTo>
                  <a:lnTo>
                    <a:pt x="1372799" y="4829"/>
                  </a:lnTo>
                  <a:lnTo>
                    <a:pt x="1422851" y="3404"/>
                  </a:lnTo>
                  <a:lnTo>
                    <a:pt x="1472945" y="2148"/>
                  </a:lnTo>
                  <a:lnTo>
                    <a:pt x="1523040" y="1146"/>
                  </a:lnTo>
                  <a:lnTo>
                    <a:pt x="1573092" y="483"/>
                  </a:lnTo>
                  <a:lnTo>
                    <a:pt x="1623060" y="243"/>
                  </a:lnTo>
                  <a:lnTo>
                    <a:pt x="1672265" y="0"/>
                  </a:lnTo>
                  <a:lnTo>
                    <a:pt x="1721555" y="74"/>
                  </a:lnTo>
                  <a:lnTo>
                    <a:pt x="1770888" y="529"/>
                  </a:lnTo>
                  <a:lnTo>
                    <a:pt x="1820220" y="1428"/>
                  </a:lnTo>
                  <a:lnTo>
                    <a:pt x="1869510" y="2836"/>
                  </a:lnTo>
                  <a:lnTo>
                    <a:pt x="1918716" y="4815"/>
                  </a:lnTo>
                  <a:lnTo>
                    <a:pt x="1967427" y="7066"/>
                  </a:lnTo>
                  <a:lnTo>
                    <a:pt x="2016054" y="9867"/>
                  </a:lnTo>
                  <a:lnTo>
                    <a:pt x="2064639" y="13006"/>
                  </a:lnTo>
                  <a:lnTo>
                    <a:pt x="2113223" y="16273"/>
                  </a:lnTo>
                  <a:lnTo>
                    <a:pt x="2161850" y="19455"/>
                  </a:lnTo>
                  <a:lnTo>
                    <a:pt x="2210562" y="22341"/>
                  </a:lnTo>
                  <a:lnTo>
                    <a:pt x="2261291" y="25258"/>
                  </a:lnTo>
                  <a:lnTo>
                    <a:pt x="2312105" y="27901"/>
                  </a:lnTo>
                  <a:lnTo>
                    <a:pt x="2362962" y="30247"/>
                  </a:lnTo>
                  <a:lnTo>
                    <a:pt x="2413818" y="32275"/>
                  </a:lnTo>
                  <a:lnTo>
                    <a:pt x="2464632" y="33965"/>
                  </a:lnTo>
                  <a:lnTo>
                    <a:pt x="2515362" y="35295"/>
                  </a:lnTo>
                  <a:lnTo>
                    <a:pt x="2568377" y="36639"/>
                  </a:lnTo>
                  <a:lnTo>
                    <a:pt x="2621477" y="37666"/>
                  </a:lnTo>
                  <a:lnTo>
                    <a:pt x="2674620" y="38438"/>
                  </a:lnTo>
                  <a:lnTo>
                    <a:pt x="2727762" y="39020"/>
                  </a:lnTo>
                  <a:lnTo>
                    <a:pt x="2780862" y="39475"/>
                  </a:lnTo>
                  <a:lnTo>
                    <a:pt x="2833878" y="39867"/>
                  </a:lnTo>
                  <a:lnTo>
                    <a:pt x="2886837" y="40749"/>
                  </a:lnTo>
                  <a:lnTo>
                    <a:pt x="2939796" y="41842"/>
                  </a:lnTo>
                  <a:lnTo>
                    <a:pt x="2992755" y="43105"/>
                  </a:lnTo>
                  <a:lnTo>
                    <a:pt x="3045714" y="44495"/>
                  </a:lnTo>
                  <a:lnTo>
                    <a:pt x="3098673" y="45970"/>
                  </a:lnTo>
                  <a:lnTo>
                    <a:pt x="3151632" y="47487"/>
                  </a:lnTo>
                  <a:lnTo>
                    <a:pt x="3205842" y="49291"/>
                  </a:lnTo>
                  <a:lnTo>
                    <a:pt x="3260053" y="51375"/>
                  </a:lnTo>
                  <a:lnTo>
                    <a:pt x="3314264" y="53645"/>
                  </a:lnTo>
                  <a:lnTo>
                    <a:pt x="3368475" y="56009"/>
                  </a:lnTo>
                  <a:lnTo>
                    <a:pt x="3422686" y="58373"/>
                  </a:lnTo>
                  <a:lnTo>
                    <a:pt x="3476897" y="60643"/>
                  </a:lnTo>
                  <a:lnTo>
                    <a:pt x="3531108" y="62727"/>
                  </a:lnTo>
                  <a:lnTo>
                    <a:pt x="3580257" y="64949"/>
                  </a:lnTo>
                  <a:lnTo>
                    <a:pt x="3629406" y="67045"/>
                  </a:lnTo>
                  <a:lnTo>
                    <a:pt x="3678555" y="69013"/>
                  </a:lnTo>
                  <a:lnTo>
                    <a:pt x="3727704" y="70855"/>
                  </a:lnTo>
                  <a:lnTo>
                    <a:pt x="3776853" y="72569"/>
                  </a:lnTo>
                  <a:lnTo>
                    <a:pt x="3826002" y="74157"/>
                  </a:lnTo>
                  <a:lnTo>
                    <a:pt x="3874448" y="75677"/>
                  </a:lnTo>
                  <a:lnTo>
                    <a:pt x="3923001" y="77177"/>
                  </a:lnTo>
                  <a:lnTo>
                    <a:pt x="3971639" y="78634"/>
                  </a:lnTo>
                  <a:lnTo>
                    <a:pt x="4020340" y="80027"/>
                  </a:lnTo>
                  <a:lnTo>
                    <a:pt x="4069083" y="81336"/>
                  </a:lnTo>
                  <a:lnTo>
                    <a:pt x="4117848" y="82539"/>
                  </a:lnTo>
                  <a:lnTo>
                    <a:pt x="4167381" y="83569"/>
                  </a:lnTo>
                  <a:lnTo>
                    <a:pt x="4216936" y="84430"/>
                  </a:lnTo>
                  <a:lnTo>
                    <a:pt x="4266533" y="85206"/>
                  </a:lnTo>
                  <a:lnTo>
                    <a:pt x="4316193" y="85982"/>
                  </a:lnTo>
                  <a:lnTo>
                    <a:pt x="4365938" y="86843"/>
                  </a:lnTo>
                  <a:lnTo>
                    <a:pt x="4415790" y="87873"/>
                  </a:lnTo>
                  <a:lnTo>
                    <a:pt x="4466735" y="89179"/>
                  </a:lnTo>
                  <a:lnTo>
                    <a:pt x="4517680" y="90485"/>
                  </a:lnTo>
                  <a:lnTo>
                    <a:pt x="4568625" y="91792"/>
                  </a:lnTo>
                  <a:lnTo>
                    <a:pt x="4619570" y="93098"/>
                  </a:lnTo>
                  <a:lnTo>
                    <a:pt x="4670515" y="94404"/>
                  </a:lnTo>
                  <a:lnTo>
                    <a:pt x="4721460" y="95711"/>
                  </a:lnTo>
                  <a:lnTo>
                    <a:pt x="4772406" y="97017"/>
                  </a:lnTo>
                  <a:lnTo>
                    <a:pt x="4826361" y="98468"/>
                  </a:lnTo>
                  <a:lnTo>
                    <a:pt x="4880353" y="100028"/>
                  </a:lnTo>
                  <a:lnTo>
                    <a:pt x="4934419" y="101625"/>
                  </a:lnTo>
                  <a:lnTo>
                    <a:pt x="4988594" y="103186"/>
                  </a:lnTo>
                  <a:lnTo>
                    <a:pt x="5042916" y="104637"/>
                  </a:lnTo>
                  <a:lnTo>
                    <a:pt x="5096859" y="105551"/>
                  </a:lnTo>
                  <a:lnTo>
                    <a:pt x="5150766" y="106466"/>
                  </a:lnTo>
                  <a:lnTo>
                    <a:pt x="5204600" y="107380"/>
                  </a:lnTo>
                  <a:lnTo>
                    <a:pt x="5258324" y="108295"/>
                  </a:lnTo>
                  <a:lnTo>
                    <a:pt x="5311902" y="109209"/>
                  </a:lnTo>
                  <a:lnTo>
                    <a:pt x="5362982" y="109974"/>
                  </a:lnTo>
                  <a:lnTo>
                    <a:pt x="5414106" y="110758"/>
                  </a:lnTo>
                  <a:lnTo>
                    <a:pt x="5465261" y="111580"/>
                  </a:lnTo>
                  <a:lnTo>
                    <a:pt x="5516435" y="112458"/>
                  </a:lnTo>
                  <a:lnTo>
                    <a:pt x="5567616" y="113411"/>
                  </a:lnTo>
                  <a:lnTo>
                    <a:pt x="5618790" y="114458"/>
                  </a:lnTo>
                  <a:lnTo>
                    <a:pt x="5669945" y="115618"/>
                  </a:lnTo>
                  <a:lnTo>
                    <a:pt x="5721069" y="116910"/>
                  </a:lnTo>
                  <a:lnTo>
                    <a:pt x="5772150" y="118353"/>
                  </a:lnTo>
                  <a:lnTo>
                    <a:pt x="5820698" y="119816"/>
                  </a:lnTo>
                  <a:lnTo>
                    <a:pt x="5869393" y="121462"/>
                  </a:lnTo>
                  <a:lnTo>
                    <a:pt x="5918197" y="123291"/>
                  </a:lnTo>
                  <a:lnTo>
                    <a:pt x="5967075" y="125302"/>
                  </a:lnTo>
                  <a:lnTo>
                    <a:pt x="6015990" y="127497"/>
                  </a:lnTo>
                  <a:lnTo>
                    <a:pt x="6071425" y="129890"/>
                  </a:lnTo>
                  <a:lnTo>
                    <a:pt x="6126861" y="132355"/>
                  </a:lnTo>
                  <a:lnTo>
                    <a:pt x="6182296" y="134676"/>
                  </a:lnTo>
                  <a:lnTo>
                    <a:pt x="6237732" y="136641"/>
                  </a:lnTo>
                  <a:lnTo>
                    <a:pt x="6290265" y="138874"/>
                  </a:lnTo>
                  <a:lnTo>
                    <a:pt x="6342719" y="140973"/>
                  </a:lnTo>
                  <a:lnTo>
                    <a:pt x="6395106" y="142899"/>
                  </a:lnTo>
                  <a:lnTo>
                    <a:pt x="6447439" y="144612"/>
                  </a:lnTo>
                  <a:lnTo>
                    <a:pt x="6499733" y="146071"/>
                  </a:lnTo>
                  <a:lnTo>
                    <a:pt x="6552000" y="147238"/>
                  </a:lnTo>
                  <a:lnTo>
                    <a:pt x="6604254" y="148071"/>
                  </a:lnTo>
                  <a:lnTo>
                    <a:pt x="6653855" y="148511"/>
                  </a:lnTo>
                  <a:lnTo>
                    <a:pt x="6703313" y="148738"/>
                  </a:lnTo>
                  <a:lnTo>
                    <a:pt x="6752772" y="148821"/>
                  </a:lnTo>
                  <a:lnTo>
                    <a:pt x="6802374" y="148833"/>
                  </a:lnTo>
                  <a:lnTo>
                    <a:pt x="6852202" y="149284"/>
                  </a:lnTo>
                  <a:lnTo>
                    <a:pt x="6901994" y="149699"/>
                  </a:lnTo>
                  <a:lnTo>
                    <a:pt x="6951713" y="150040"/>
                  </a:lnTo>
                  <a:lnTo>
                    <a:pt x="7001323" y="150272"/>
                  </a:lnTo>
                  <a:lnTo>
                    <a:pt x="7050785" y="150357"/>
                  </a:lnTo>
                  <a:lnTo>
                    <a:pt x="7076384" y="150250"/>
                  </a:lnTo>
                  <a:lnTo>
                    <a:pt x="7101839" y="150071"/>
                  </a:lnTo>
                  <a:lnTo>
                    <a:pt x="7127295" y="150035"/>
                  </a:lnTo>
                  <a:lnTo>
                    <a:pt x="7152894" y="150357"/>
                  </a:lnTo>
                  <a:lnTo>
                    <a:pt x="7162335" y="150524"/>
                  </a:lnTo>
                  <a:lnTo>
                    <a:pt x="7174134" y="150547"/>
                  </a:lnTo>
                  <a:lnTo>
                    <a:pt x="7185790" y="151428"/>
                  </a:lnTo>
                  <a:lnTo>
                    <a:pt x="7194804" y="154167"/>
                  </a:lnTo>
                  <a:lnTo>
                    <a:pt x="7196328" y="155691"/>
                  </a:lnTo>
                  <a:lnTo>
                    <a:pt x="7197090" y="155691"/>
                  </a:lnTo>
                  <a:lnTo>
                    <a:pt x="7196328" y="157215"/>
                  </a:lnTo>
                  <a:lnTo>
                    <a:pt x="7180028" y="157870"/>
                  </a:lnTo>
                  <a:lnTo>
                    <a:pt x="7164800" y="156739"/>
                  </a:lnTo>
                  <a:lnTo>
                    <a:pt x="7149715" y="154322"/>
                  </a:lnTo>
                  <a:lnTo>
                    <a:pt x="7133844" y="151119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6" name="Google Shape;656;p12"/>
            <p:cNvGrpSpPr/>
            <p:nvPr/>
          </p:nvGrpSpPr>
          <p:grpSpPr>
            <a:xfrm>
              <a:off x="4888966" y="3872458"/>
              <a:ext cx="410006" cy="386384"/>
              <a:chOff x="4888966" y="3872458"/>
              <a:chExt cx="410006" cy="386384"/>
            </a:xfrm>
          </p:grpSpPr>
          <p:pic>
            <p:nvPicPr>
              <p:cNvPr id="657" name="Google Shape;657;p12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4888966" y="3872458"/>
                <a:ext cx="145878" cy="3200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8" name="Google Shape;658;p12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063607" y="4130776"/>
                <a:ext cx="235365" cy="1280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59" name="Google Shape;659;p1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366740" y="4046956"/>
              <a:ext cx="105968" cy="700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60" name="Google Shape;660;p12"/>
            <p:cNvGrpSpPr/>
            <p:nvPr/>
          </p:nvGrpSpPr>
          <p:grpSpPr>
            <a:xfrm>
              <a:off x="5684519" y="3737584"/>
              <a:ext cx="740689" cy="575336"/>
              <a:chOff x="5684519" y="3737584"/>
              <a:chExt cx="740689" cy="575336"/>
            </a:xfrm>
          </p:grpSpPr>
          <p:pic>
            <p:nvPicPr>
              <p:cNvPr id="661" name="Google Shape;661;p12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5737072" y="3905224"/>
                <a:ext cx="277418" cy="2537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2" name="Google Shape;662;p12"/>
              <p:cNvSpPr/>
              <p:nvPr/>
            </p:nvSpPr>
            <p:spPr>
              <a:xfrm>
                <a:off x="6042659" y="3864102"/>
                <a:ext cx="64135" cy="260985"/>
              </a:xfrm>
              <a:custGeom>
                <a:rect b="b" l="l" r="r" t="t"/>
                <a:pathLst>
                  <a:path extrusionOk="0" h="260985" w="64135">
                    <a:moveTo>
                      <a:pt x="6858" y="0"/>
                    </a:moveTo>
                    <a:lnTo>
                      <a:pt x="17347" y="18633"/>
                    </a:lnTo>
                    <a:lnTo>
                      <a:pt x="27908" y="37052"/>
                    </a:lnTo>
                    <a:lnTo>
                      <a:pt x="38040" y="55614"/>
                    </a:lnTo>
                    <a:lnTo>
                      <a:pt x="54578" y="94726"/>
                    </a:lnTo>
                    <a:lnTo>
                      <a:pt x="62674" y="135969"/>
                    </a:lnTo>
                    <a:lnTo>
                      <a:pt x="64008" y="157734"/>
                    </a:lnTo>
                    <a:lnTo>
                      <a:pt x="62888" y="177534"/>
                    </a:lnTo>
                    <a:lnTo>
                      <a:pt x="50934" y="214848"/>
                    </a:lnTo>
                    <a:lnTo>
                      <a:pt x="22193" y="248983"/>
                    </a:lnTo>
                    <a:lnTo>
                      <a:pt x="11775" y="255008"/>
                    </a:lnTo>
                    <a:lnTo>
                      <a:pt x="0" y="26060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2"/>
              <p:cNvSpPr/>
              <p:nvPr/>
            </p:nvSpPr>
            <p:spPr>
              <a:xfrm>
                <a:off x="5684519" y="3957828"/>
                <a:ext cx="170815" cy="274955"/>
              </a:xfrm>
              <a:custGeom>
                <a:rect b="b" l="l" r="r" t="t"/>
                <a:pathLst>
                  <a:path extrusionOk="0" h="274954" w="170814">
                    <a:moveTo>
                      <a:pt x="7620" y="0"/>
                    </a:moveTo>
                    <a:lnTo>
                      <a:pt x="3536" y="21002"/>
                    </a:lnTo>
                    <a:lnTo>
                      <a:pt x="1238" y="41148"/>
                    </a:lnTo>
                    <a:lnTo>
                      <a:pt x="226" y="61293"/>
                    </a:lnTo>
                    <a:lnTo>
                      <a:pt x="0" y="82296"/>
                    </a:lnTo>
                    <a:lnTo>
                      <a:pt x="119" y="108906"/>
                    </a:lnTo>
                    <a:lnTo>
                      <a:pt x="3214" y="161270"/>
                    </a:lnTo>
                    <a:lnTo>
                      <a:pt x="11751" y="206442"/>
                    </a:lnTo>
                    <a:lnTo>
                      <a:pt x="26586" y="242423"/>
                    </a:lnTo>
                    <a:lnTo>
                      <a:pt x="69246" y="272605"/>
                    </a:lnTo>
                    <a:lnTo>
                      <a:pt x="86975" y="274486"/>
                    </a:lnTo>
                    <a:lnTo>
                      <a:pt x="103632" y="272796"/>
                    </a:lnTo>
                    <a:lnTo>
                      <a:pt x="122146" y="266164"/>
                    </a:lnTo>
                    <a:lnTo>
                      <a:pt x="139160" y="256317"/>
                    </a:lnTo>
                    <a:lnTo>
                      <a:pt x="155174" y="244613"/>
                    </a:lnTo>
                    <a:lnTo>
                      <a:pt x="170688" y="23240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64" name="Google Shape;664;p12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6068542" y="3737584"/>
                <a:ext cx="92252" cy="10063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5" name="Google Shape;665;p12"/>
              <p:cNvSpPr/>
              <p:nvPr/>
            </p:nvSpPr>
            <p:spPr>
              <a:xfrm>
                <a:off x="5786627" y="4229100"/>
                <a:ext cx="305435" cy="83820"/>
              </a:xfrm>
              <a:custGeom>
                <a:rect b="b" l="l" r="r" t="t"/>
                <a:pathLst>
                  <a:path extrusionOk="0" h="83820" w="305435">
                    <a:moveTo>
                      <a:pt x="0" y="62484"/>
                    </a:moveTo>
                    <a:lnTo>
                      <a:pt x="34290" y="79248"/>
                    </a:lnTo>
                    <a:lnTo>
                      <a:pt x="43886" y="79819"/>
                    </a:lnTo>
                    <a:lnTo>
                      <a:pt x="53339" y="79248"/>
                    </a:lnTo>
                    <a:lnTo>
                      <a:pt x="62793" y="77533"/>
                    </a:lnTo>
                    <a:lnTo>
                      <a:pt x="72390" y="74676"/>
                    </a:lnTo>
                    <a:lnTo>
                      <a:pt x="86451" y="70020"/>
                    </a:lnTo>
                    <a:lnTo>
                      <a:pt x="100298" y="64865"/>
                    </a:lnTo>
                    <a:lnTo>
                      <a:pt x="114288" y="60424"/>
                    </a:lnTo>
                    <a:lnTo>
                      <a:pt x="128778" y="57912"/>
                    </a:lnTo>
                    <a:lnTo>
                      <a:pt x="136945" y="57269"/>
                    </a:lnTo>
                    <a:lnTo>
                      <a:pt x="144399" y="57912"/>
                    </a:lnTo>
                    <a:lnTo>
                      <a:pt x="151280" y="60269"/>
                    </a:lnTo>
                    <a:lnTo>
                      <a:pt x="157734" y="64770"/>
                    </a:lnTo>
                    <a:lnTo>
                      <a:pt x="163068" y="69342"/>
                    </a:lnTo>
                    <a:lnTo>
                      <a:pt x="166116" y="76200"/>
                    </a:lnTo>
                    <a:lnTo>
                      <a:pt x="169164" y="82296"/>
                    </a:lnTo>
                    <a:lnTo>
                      <a:pt x="169164" y="83058"/>
                    </a:lnTo>
                    <a:lnTo>
                      <a:pt x="169164" y="83820"/>
                    </a:lnTo>
                    <a:lnTo>
                      <a:pt x="172212" y="81534"/>
                    </a:lnTo>
                    <a:lnTo>
                      <a:pt x="201846" y="50780"/>
                    </a:lnTo>
                    <a:lnTo>
                      <a:pt x="224028" y="47244"/>
                    </a:lnTo>
                    <a:lnTo>
                      <a:pt x="232802" y="47553"/>
                    </a:lnTo>
                    <a:lnTo>
                      <a:pt x="241077" y="49149"/>
                    </a:lnTo>
                    <a:lnTo>
                      <a:pt x="249209" y="51315"/>
                    </a:lnTo>
                    <a:lnTo>
                      <a:pt x="257556" y="53340"/>
                    </a:lnTo>
                    <a:lnTo>
                      <a:pt x="264675" y="54864"/>
                    </a:lnTo>
                    <a:lnTo>
                      <a:pt x="272796" y="55816"/>
                    </a:lnTo>
                    <a:lnTo>
                      <a:pt x="280916" y="55911"/>
                    </a:lnTo>
                    <a:lnTo>
                      <a:pt x="288036" y="54864"/>
                    </a:lnTo>
                    <a:lnTo>
                      <a:pt x="305192" y="18180"/>
                    </a:lnTo>
                    <a:lnTo>
                      <a:pt x="304800" y="11430"/>
                    </a:lnTo>
                    <a:lnTo>
                      <a:pt x="304038" y="5334"/>
                    </a:lnTo>
                    <a:lnTo>
                      <a:pt x="297942" y="3048"/>
                    </a:lnTo>
                    <a:lnTo>
                      <a:pt x="29337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66" name="Google Shape;666;p12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6201892" y="3919702"/>
                <a:ext cx="223316" cy="2271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7" name="Google Shape;667;p12"/>
            <p:cNvGrpSpPr/>
            <p:nvPr/>
          </p:nvGrpSpPr>
          <p:grpSpPr>
            <a:xfrm>
              <a:off x="3626810" y="4812030"/>
              <a:ext cx="657407" cy="189932"/>
              <a:chOff x="3626810" y="4812030"/>
              <a:chExt cx="657407" cy="189932"/>
            </a:xfrm>
          </p:grpSpPr>
          <p:sp>
            <p:nvSpPr>
              <p:cNvPr id="668" name="Google Shape;668;p12"/>
              <p:cNvSpPr/>
              <p:nvPr/>
            </p:nvSpPr>
            <p:spPr>
              <a:xfrm>
                <a:off x="3626810" y="4818447"/>
                <a:ext cx="112395" cy="183515"/>
              </a:xfrm>
              <a:custGeom>
                <a:rect b="b" l="l" r="r" t="t"/>
                <a:pathLst>
                  <a:path extrusionOk="0" h="183514" w="112395">
                    <a:moveTo>
                      <a:pt x="74223" y="6536"/>
                    </a:moveTo>
                    <a:lnTo>
                      <a:pt x="67567" y="3976"/>
                    </a:lnTo>
                    <a:lnTo>
                      <a:pt x="60412" y="1488"/>
                    </a:lnTo>
                    <a:lnTo>
                      <a:pt x="53113" y="0"/>
                    </a:lnTo>
                    <a:lnTo>
                      <a:pt x="46029" y="440"/>
                    </a:lnTo>
                    <a:lnTo>
                      <a:pt x="19359" y="33968"/>
                    </a:lnTo>
                    <a:lnTo>
                      <a:pt x="6119" y="73402"/>
                    </a:lnTo>
                    <a:lnTo>
                      <a:pt x="309" y="113978"/>
                    </a:lnTo>
                    <a:lnTo>
                      <a:pt x="0" y="129313"/>
                    </a:lnTo>
                    <a:lnTo>
                      <a:pt x="1262" y="144077"/>
                    </a:lnTo>
                    <a:lnTo>
                      <a:pt x="25646" y="177319"/>
                    </a:lnTo>
                    <a:lnTo>
                      <a:pt x="51649" y="183320"/>
                    </a:lnTo>
                    <a:lnTo>
                      <a:pt x="65079" y="183320"/>
                    </a:lnTo>
                    <a:lnTo>
                      <a:pt x="78783" y="181129"/>
                    </a:lnTo>
                    <a:lnTo>
                      <a:pt x="90701" y="176081"/>
                    </a:lnTo>
                    <a:lnTo>
                      <a:pt x="101619" y="168747"/>
                    </a:lnTo>
                    <a:lnTo>
                      <a:pt x="112323" y="15969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2"/>
              <p:cNvSpPr/>
              <p:nvPr/>
            </p:nvSpPr>
            <p:spPr>
              <a:xfrm>
                <a:off x="3728275" y="4911090"/>
                <a:ext cx="51435" cy="80645"/>
              </a:xfrm>
              <a:custGeom>
                <a:rect b="b" l="l" r="r" t="t"/>
                <a:pathLst>
                  <a:path extrusionOk="0" h="80645" w="51435">
                    <a:moveTo>
                      <a:pt x="7810" y="7619"/>
                    </a:moveTo>
                    <a:lnTo>
                      <a:pt x="2619" y="20097"/>
                    </a:lnTo>
                    <a:lnTo>
                      <a:pt x="0" y="29717"/>
                    </a:lnTo>
                    <a:lnTo>
                      <a:pt x="523" y="39338"/>
                    </a:lnTo>
                    <a:lnTo>
                      <a:pt x="17514" y="73675"/>
                    </a:lnTo>
                    <a:lnTo>
                      <a:pt x="30789" y="80402"/>
                    </a:lnTo>
                    <a:lnTo>
                      <a:pt x="36766" y="79533"/>
                    </a:lnTo>
                    <a:lnTo>
                      <a:pt x="51149" y="39147"/>
                    </a:lnTo>
                    <a:lnTo>
                      <a:pt x="49720" y="28955"/>
                    </a:lnTo>
                    <a:lnTo>
                      <a:pt x="23050" y="0"/>
                    </a:lnTo>
                    <a:lnTo>
                      <a:pt x="16954" y="0"/>
                    </a:lnTo>
                    <a:lnTo>
                      <a:pt x="13906" y="3047"/>
                    </a:lnTo>
                    <a:lnTo>
                      <a:pt x="13906" y="3809"/>
                    </a:lnTo>
                    <a:lnTo>
                      <a:pt x="13906" y="457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2"/>
              <p:cNvSpPr/>
              <p:nvPr/>
            </p:nvSpPr>
            <p:spPr>
              <a:xfrm>
                <a:off x="3811523" y="4896612"/>
                <a:ext cx="77470" cy="77470"/>
              </a:xfrm>
              <a:custGeom>
                <a:rect b="b" l="l" r="r" t="t"/>
                <a:pathLst>
                  <a:path extrusionOk="0" h="77470" w="77470">
                    <a:moveTo>
                      <a:pt x="0" y="0"/>
                    </a:moveTo>
                    <a:lnTo>
                      <a:pt x="9274" y="44457"/>
                    </a:lnTo>
                    <a:lnTo>
                      <a:pt x="19050" y="70103"/>
                    </a:lnTo>
                    <a:lnTo>
                      <a:pt x="20574" y="73913"/>
                    </a:lnTo>
                    <a:lnTo>
                      <a:pt x="21336" y="76961"/>
                    </a:lnTo>
                    <a:lnTo>
                      <a:pt x="19145" y="69651"/>
                    </a:lnTo>
                    <a:lnTo>
                      <a:pt x="16383" y="62483"/>
                    </a:lnTo>
                    <a:lnTo>
                      <a:pt x="6715" y="18966"/>
                    </a:lnTo>
                    <a:lnTo>
                      <a:pt x="6858" y="9143"/>
                    </a:lnTo>
                    <a:lnTo>
                      <a:pt x="7620" y="0"/>
                    </a:lnTo>
                    <a:lnTo>
                      <a:pt x="15240" y="0"/>
                    </a:lnTo>
                    <a:lnTo>
                      <a:pt x="22098" y="0"/>
                    </a:lnTo>
                    <a:lnTo>
                      <a:pt x="30253" y="1202"/>
                    </a:lnTo>
                    <a:lnTo>
                      <a:pt x="61912" y="32670"/>
                    </a:lnTo>
                    <a:lnTo>
                      <a:pt x="70104" y="51815"/>
                    </a:lnTo>
                    <a:lnTo>
                      <a:pt x="73152" y="59435"/>
                    </a:lnTo>
                    <a:lnTo>
                      <a:pt x="74676" y="66293"/>
                    </a:lnTo>
                    <a:lnTo>
                      <a:pt x="76962" y="7391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2"/>
              <p:cNvSpPr/>
              <p:nvPr/>
            </p:nvSpPr>
            <p:spPr>
              <a:xfrm>
                <a:off x="3907250" y="4858750"/>
                <a:ext cx="68580" cy="118745"/>
              </a:xfrm>
              <a:custGeom>
                <a:rect b="b" l="l" r="r" t="t"/>
                <a:pathLst>
                  <a:path extrusionOk="0" h="118745" w="68579">
                    <a:moveTo>
                      <a:pt x="32289" y="8143"/>
                    </a:moveTo>
                    <a:lnTo>
                      <a:pt x="26574" y="3810"/>
                    </a:lnTo>
                    <a:lnTo>
                      <a:pt x="20859" y="333"/>
                    </a:lnTo>
                    <a:lnTo>
                      <a:pt x="15144" y="0"/>
                    </a:lnTo>
                    <a:lnTo>
                      <a:pt x="9429" y="5095"/>
                    </a:lnTo>
                    <a:lnTo>
                      <a:pt x="4476" y="15490"/>
                    </a:lnTo>
                    <a:lnTo>
                      <a:pt x="1238" y="28241"/>
                    </a:lnTo>
                    <a:lnTo>
                      <a:pt x="0" y="41421"/>
                    </a:lnTo>
                    <a:lnTo>
                      <a:pt x="1047" y="53101"/>
                    </a:lnTo>
                    <a:lnTo>
                      <a:pt x="38385" y="76723"/>
                    </a:lnTo>
                    <a:lnTo>
                      <a:pt x="50863" y="79105"/>
                    </a:lnTo>
                    <a:lnTo>
                      <a:pt x="57352" y="80902"/>
                    </a:lnTo>
                    <a:lnTo>
                      <a:pt x="62769" y="84343"/>
                    </a:lnTo>
                    <a:lnTo>
                      <a:pt x="68103" y="89677"/>
                    </a:lnTo>
                    <a:lnTo>
                      <a:pt x="62007" y="96535"/>
                    </a:lnTo>
                    <a:lnTo>
                      <a:pt x="23907" y="117109"/>
                    </a:lnTo>
                    <a:lnTo>
                      <a:pt x="14001" y="118633"/>
                    </a:lnTo>
                    <a:lnTo>
                      <a:pt x="14001" y="117871"/>
                    </a:lnTo>
                    <a:lnTo>
                      <a:pt x="9429" y="11177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2"/>
              <p:cNvSpPr/>
              <p:nvPr/>
            </p:nvSpPr>
            <p:spPr>
              <a:xfrm>
                <a:off x="3995927" y="4894326"/>
                <a:ext cx="10160" cy="81280"/>
              </a:xfrm>
              <a:custGeom>
                <a:rect b="b" l="l" r="r" t="t"/>
                <a:pathLst>
                  <a:path extrusionOk="0" h="81279" w="10160">
                    <a:moveTo>
                      <a:pt x="0" y="0"/>
                    </a:moveTo>
                    <a:lnTo>
                      <a:pt x="9144" y="46482"/>
                    </a:lnTo>
                    <a:lnTo>
                      <a:pt x="9263" y="54602"/>
                    </a:lnTo>
                    <a:lnTo>
                      <a:pt x="9525" y="62865"/>
                    </a:lnTo>
                    <a:lnTo>
                      <a:pt x="9786" y="71127"/>
                    </a:lnTo>
                    <a:lnTo>
                      <a:pt x="9906" y="79248"/>
                    </a:lnTo>
                    <a:lnTo>
                      <a:pt x="9906" y="80010"/>
                    </a:lnTo>
                    <a:lnTo>
                      <a:pt x="9906" y="8077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2"/>
              <p:cNvSpPr/>
              <p:nvPr/>
            </p:nvSpPr>
            <p:spPr>
              <a:xfrm>
                <a:off x="3973829" y="4812030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2"/>
              <p:cNvSpPr/>
              <p:nvPr/>
            </p:nvSpPr>
            <p:spPr>
              <a:xfrm>
                <a:off x="4045207" y="4833366"/>
                <a:ext cx="85725" cy="151765"/>
              </a:xfrm>
              <a:custGeom>
                <a:rect b="b" l="l" r="r" t="t"/>
                <a:pathLst>
                  <a:path extrusionOk="0" h="151764" w="85725">
                    <a:moveTo>
                      <a:pt x="58162" y="0"/>
                    </a:moveTo>
                    <a:lnTo>
                      <a:pt x="57638" y="11191"/>
                    </a:lnTo>
                    <a:lnTo>
                      <a:pt x="57400" y="22098"/>
                    </a:lnTo>
                    <a:lnTo>
                      <a:pt x="57733" y="33004"/>
                    </a:lnTo>
                    <a:lnTo>
                      <a:pt x="58924" y="44196"/>
                    </a:lnTo>
                    <a:lnTo>
                      <a:pt x="61448" y="58483"/>
                    </a:lnTo>
                    <a:lnTo>
                      <a:pt x="64258" y="72771"/>
                    </a:lnTo>
                    <a:lnTo>
                      <a:pt x="67067" y="87058"/>
                    </a:lnTo>
                    <a:lnTo>
                      <a:pt x="69592" y="101346"/>
                    </a:lnTo>
                    <a:lnTo>
                      <a:pt x="71306" y="110370"/>
                    </a:lnTo>
                    <a:lnTo>
                      <a:pt x="73021" y="119253"/>
                    </a:lnTo>
                    <a:lnTo>
                      <a:pt x="74735" y="128135"/>
                    </a:lnTo>
                    <a:lnTo>
                      <a:pt x="76450" y="137160"/>
                    </a:lnTo>
                    <a:lnTo>
                      <a:pt x="76450" y="134874"/>
                    </a:lnTo>
                    <a:lnTo>
                      <a:pt x="75688" y="124968"/>
                    </a:lnTo>
                    <a:lnTo>
                      <a:pt x="71878" y="118872"/>
                    </a:lnTo>
                    <a:lnTo>
                      <a:pt x="66413" y="109668"/>
                    </a:lnTo>
                    <a:lnTo>
                      <a:pt x="37076" y="81653"/>
                    </a:lnTo>
                    <a:lnTo>
                      <a:pt x="19478" y="79128"/>
                    </a:lnTo>
                    <a:lnTo>
                      <a:pt x="11680" y="82296"/>
                    </a:lnTo>
                    <a:lnTo>
                      <a:pt x="5500" y="89380"/>
                    </a:lnTo>
                    <a:lnTo>
                      <a:pt x="1678" y="98393"/>
                    </a:lnTo>
                    <a:lnTo>
                      <a:pt x="0" y="108120"/>
                    </a:lnTo>
                    <a:lnTo>
                      <a:pt x="250" y="117348"/>
                    </a:lnTo>
                    <a:lnTo>
                      <a:pt x="29206" y="148590"/>
                    </a:lnTo>
                    <a:lnTo>
                      <a:pt x="44017" y="151173"/>
                    </a:lnTo>
                    <a:lnTo>
                      <a:pt x="57971" y="150399"/>
                    </a:lnTo>
                    <a:lnTo>
                      <a:pt x="71639" y="147196"/>
                    </a:lnTo>
                    <a:lnTo>
                      <a:pt x="85594" y="14249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2"/>
              <p:cNvSpPr/>
              <p:nvPr/>
            </p:nvSpPr>
            <p:spPr>
              <a:xfrm>
                <a:off x="4161853" y="4897374"/>
                <a:ext cx="41910" cy="81915"/>
              </a:xfrm>
              <a:custGeom>
                <a:rect b="b" l="l" r="r" t="t"/>
                <a:pathLst>
                  <a:path extrusionOk="0" h="81914" w="41910">
                    <a:moveTo>
                      <a:pt x="4762" y="0"/>
                    </a:moveTo>
                    <a:lnTo>
                      <a:pt x="1524" y="11727"/>
                    </a:lnTo>
                    <a:lnTo>
                      <a:pt x="0" y="21812"/>
                    </a:lnTo>
                    <a:lnTo>
                      <a:pt x="476" y="32039"/>
                    </a:lnTo>
                    <a:lnTo>
                      <a:pt x="12882" y="70770"/>
                    </a:lnTo>
                    <a:lnTo>
                      <a:pt x="30480" y="81534"/>
                    </a:lnTo>
                    <a:lnTo>
                      <a:pt x="36052" y="79438"/>
                    </a:lnTo>
                    <a:lnTo>
                      <a:pt x="41338" y="7619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2"/>
              <p:cNvSpPr/>
              <p:nvPr/>
            </p:nvSpPr>
            <p:spPr>
              <a:xfrm>
                <a:off x="4159757" y="4883551"/>
                <a:ext cx="35560" cy="50800"/>
              </a:xfrm>
              <a:custGeom>
                <a:rect b="b" l="l" r="r" t="t"/>
                <a:pathLst>
                  <a:path extrusionOk="0" h="50800" w="35560">
                    <a:moveTo>
                      <a:pt x="0" y="49637"/>
                    </a:moveTo>
                    <a:lnTo>
                      <a:pt x="35492" y="26467"/>
                    </a:lnTo>
                    <a:lnTo>
                      <a:pt x="35528" y="19157"/>
                    </a:lnTo>
                    <a:lnTo>
                      <a:pt x="33420" y="12418"/>
                    </a:lnTo>
                    <a:lnTo>
                      <a:pt x="28955" y="6965"/>
                    </a:lnTo>
                    <a:lnTo>
                      <a:pt x="24312" y="3976"/>
                    </a:lnTo>
                    <a:lnTo>
                      <a:pt x="18097" y="1345"/>
                    </a:lnTo>
                    <a:lnTo>
                      <a:pt x="11596" y="0"/>
                    </a:lnTo>
                    <a:lnTo>
                      <a:pt x="6095" y="869"/>
                    </a:lnTo>
                    <a:lnTo>
                      <a:pt x="3809" y="1631"/>
                    </a:lnTo>
                    <a:lnTo>
                      <a:pt x="3047" y="1631"/>
                    </a:lnTo>
                    <a:lnTo>
                      <a:pt x="3809" y="391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2"/>
              <p:cNvSpPr/>
              <p:nvPr/>
            </p:nvSpPr>
            <p:spPr>
              <a:xfrm>
                <a:off x="4224527" y="4863084"/>
                <a:ext cx="59690" cy="100330"/>
              </a:xfrm>
              <a:custGeom>
                <a:rect b="b" l="l" r="r" t="t"/>
                <a:pathLst>
                  <a:path extrusionOk="0" h="100329" w="59689">
                    <a:moveTo>
                      <a:pt x="0" y="39623"/>
                    </a:moveTo>
                    <a:lnTo>
                      <a:pt x="32766" y="63245"/>
                    </a:lnTo>
                    <a:lnTo>
                      <a:pt x="43434" y="93725"/>
                    </a:lnTo>
                    <a:lnTo>
                      <a:pt x="43434" y="97535"/>
                    </a:lnTo>
                    <a:lnTo>
                      <a:pt x="43434" y="98297"/>
                    </a:lnTo>
                    <a:lnTo>
                      <a:pt x="43434" y="99821"/>
                    </a:lnTo>
                    <a:lnTo>
                      <a:pt x="40386" y="93725"/>
                    </a:lnTo>
                    <a:lnTo>
                      <a:pt x="38100" y="86867"/>
                    </a:lnTo>
                    <a:lnTo>
                      <a:pt x="37338" y="78485"/>
                    </a:lnTo>
                    <a:lnTo>
                      <a:pt x="36147" y="66913"/>
                    </a:lnTo>
                    <a:lnTo>
                      <a:pt x="35242" y="54482"/>
                    </a:lnTo>
                    <a:lnTo>
                      <a:pt x="35194" y="42052"/>
                    </a:lnTo>
                    <a:lnTo>
                      <a:pt x="36576" y="30479"/>
                    </a:lnTo>
                    <a:lnTo>
                      <a:pt x="39612" y="21109"/>
                    </a:lnTo>
                    <a:lnTo>
                      <a:pt x="44862" y="13239"/>
                    </a:lnTo>
                    <a:lnTo>
                      <a:pt x="51685" y="6369"/>
                    </a:lnTo>
                    <a:lnTo>
                      <a:pt x="59435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78" name="Google Shape;678;p12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4472152" y="4795240"/>
              <a:ext cx="240080" cy="1585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9" name="Google Shape;679;p12"/>
            <p:cNvGrpSpPr/>
            <p:nvPr/>
          </p:nvGrpSpPr>
          <p:grpSpPr>
            <a:xfrm>
              <a:off x="5089398" y="4755356"/>
              <a:ext cx="744093" cy="265620"/>
              <a:chOff x="5089398" y="4755356"/>
              <a:chExt cx="744093" cy="265620"/>
            </a:xfrm>
          </p:grpSpPr>
          <p:sp>
            <p:nvSpPr>
              <p:cNvPr id="680" name="Google Shape;680;p12"/>
              <p:cNvSpPr/>
              <p:nvPr/>
            </p:nvSpPr>
            <p:spPr>
              <a:xfrm>
                <a:off x="5123319" y="4755356"/>
                <a:ext cx="45085" cy="195580"/>
              </a:xfrm>
              <a:custGeom>
                <a:rect b="b" l="l" r="r" t="t"/>
                <a:pathLst>
                  <a:path extrusionOk="0" h="195579" w="45085">
                    <a:moveTo>
                      <a:pt x="11799" y="195357"/>
                    </a:moveTo>
                    <a:lnTo>
                      <a:pt x="11477" y="153566"/>
                    </a:lnTo>
                    <a:lnTo>
                      <a:pt x="7893" y="101917"/>
                    </a:lnTo>
                    <a:lnTo>
                      <a:pt x="6000" y="82831"/>
                    </a:lnTo>
                    <a:lnTo>
                      <a:pt x="4179" y="63531"/>
                    </a:lnTo>
                    <a:lnTo>
                      <a:pt x="2214" y="50327"/>
                    </a:lnTo>
                    <a:lnTo>
                      <a:pt x="464" y="35623"/>
                    </a:lnTo>
                    <a:lnTo>
                      <a:pt x="0" y="20776"/>
                    </a:lnTo>
                    <a:lnTo>
                      <a:pt x="1893" y="7143"/>
                    </a:lnTo>
                    <a:lnTo>
                      <a:pt x="5572" y="2035"/>
                    </a:lnTo>
                    <a:lnTo>
                      <a:pt x="11894" y="0"/>
                    </a:lnTo>
                    <a:lnTo>
                      <a:pt x="18930" y="392"/>
                    </a:lnTo>
                    <a:lnTo>
                      <a:pt x="24753" y="2571"/>
                    </a:lnTo>
                    <a:lnTo>
                      <a:pt x="32456" y="8060"/>
                    </a:lnTo>
                    <a:lnTo>
                      <a:pt x="37802" y="15049"/>
                    </a:lnTo>
                    <a:lnTo>
                      <a:pt x="41576" y="23038"/>
                    </a:lnTo>
                    <a:lnTo>
                      <a:pt x="44565" y="3152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2"/>
              <p:cNvSpPr/>
              <p:nvPr/>
            </p:nvSpPr>
            <p:spPr>
              <a:xfrm>
                <a:off x="5089398" y="4829174"/>
                <a:ext cx="158115" cy="94615"/>
              </a:xfrm>
              <a:custGeom>
                <a:rect b="b" l="l" r="r" t="t"/>
                <a:pathLst>
                  <a:path extrusionOk="0" h="94614" w="158114">
                    <a:moveTo>
                      <a:pt x="0" y="46100"/>
                    </a:moveTo>
                    <a:lnTo>
                      <a:pt x="13727" y="39957"/>
                    </a:lnTo>
                    <a:lnTo>
                      <a:pt x="27527" y="34099"/>
                    </a:lnTo>
                    <a:lnTo>
                      <a:pt x="41469" y="28527"/>
                    </a:lnTo>
                    <a:lnTo>
                      <a:pt x="55626" y="23240"/>
                    </a:lnTo>
                    <a:lnTo>
                      <a:pt x="68258" y="18264"/>
                    </a:lnTo>
                    <a:lnTo>
                      <a:pt x="85820" y="12572"/>
                    </a:lnTo>
                    <a:lnTo>
                      <a:pt x="103524" y="9739"/>
                    </a:lnTo>
                    <a:lnTo>
                      <a:pt x="116586" y="13334"/>
                    </a:lnTo>
                    <a:lnTo>
                      <a:pt x="119622" y="19621"/>
                    </a:lnTo>
                    <a:lnTo>
                      <a:pt x="120300" y="28765"/>
                    </a:lnTo>
                    <a:lnTo>
                      <a:pt x="119693" y="38195"/>
                    </a:lnTo>
                    <a:lnTo>
                      <a:pt x="118872" y="45338"/>
                    </a:lnTo>
                    <a:lnTo>
                      <a:pt x="117181" y="55066"/>
                    </a:lnTo>
                    <a:lnTo>
                      <a:pt x="115633" y="64865"/>
                    </a:lnTo>
                    <a:lnTo>
                      <a:pt x="114371" y="74806"/>
                    </a:lnTo>
                    <a:lnTo>
                      <a:pt x="113538" y="84962"/>
                    </a:lnTo>
                    <a:lnTo>
                      <a:pt x="113538" y="90296"/>
                    </a:lnTo>
                    <a:lnTo>
                      <a:pt x="113538" y="91820"/>
                    </a:lnTo>
                    <a:lnTo>
                      <a:pt x="116586" y="94106"/>
                    </a:lnTo>
                    <a:lnTo>
                      <a:pt x="125027" y="92344"/>
                    </a:lnTo>
                    <a:lnTo>
                      <a:pt x="131540" y="89153"/>
                    </a:lnTo>
                    <a:lnTo>
                      <a:pt x="153828" y="55911"/>
                    </a:lnTo>
                    <a:lnTo>
                      <a:pt x="157734" y="31622"/>
                    </a:lnTo>
                    <a:lnTo>
                      <a:pt x="156090" y="21419"/>
                    </a:lnTo>
                    <a:lnTo>
                      <a:pt x="120396" y="0"/>
                    </a:lnTo>
                    <a:lnTo>
                      <a:pt x="112371" y="95"/>
                    </a:lnTo>
                    <a:lnTo>
                      <a:pt x="105918" y="1904"/>
                    </a:lnTo>
                    <a:lnTo>
                      <a:pt x="101346" y="4190"/>
                    </a:lnTo>
                    <a:lnTo>
                      <a:pt x="105155" y="4952"/>
                    </a:lnTo>
                    <a:lnTo>
                      <a:pt x="105155" y="571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2"/>
              <p:cNvSpPr/>
              <p:nvPr/>
            </p:nvSpPr>
            <p:spPr>
              <a:xfrm>
                <a:off x="5279136" y="4786121"/>
                <a:ext cx="16510" cy="137160"/>
              </a:xfrm>
              <a:custGeom>
                <a:rect b="b" l="l" r="r" t="t"/>
                <a:pathLst>
                  <a:path extrusionOk="0" h="137160" w="16510">
                    <a:moveTo>
                      <a:pt x="0" y="0"/>
                    </a:moveTo>
                    <a:lnTo>
                      <a:pt x="690" y="11549"/>
                    </a:lnTo>
                    <a:lnTo>
                      <a:pt x="1524" y="23241"/>
                    </a:lnTo>
                    <a:lnTo>
                      <a:pt x="2357" y="34932"/>
                    </a:lnTo>
                    <a:lnTo>
                      <a:pt x="3048" y="46482"/>
                    </a:lnTo>
                    <a:lnTo>
                      <a:pt x="3762" y="63638"/>
                    </a:lnTo>
                    <a:lnTo>
                      <a:pt x="4762" y="80867"/>
                    </a:lnTo>
                    <a:lnTo>
                      <a:pt x="6048" y="98238"/>
                    </a:lnTo>
                    <a:lnTo>
                      <a:pt x="7620" y="115824"/>
                    </a:lnTo>
                    <a:lnTo>
                      <a:pt x="8382" y="123444"/>
                    </a:lnTo>
                    <a:lnTo>
                      <a:pt x="7620" y="134112"/>
                    </a:lnTo>
                    <a:lnTo>
                      <a:pt x="16002" y="13716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2"/>
              <p:cNvSpPr/>
              <p:nvPr/>
            </p:nvSpPr>
            <p:spPr>
              <a:xfrm>
                <a:off x="5315712" y="4775453"/>
                <a:ext cx="29845" cy="158750"/>
              </a:xfrm>
              <a:custGeom>
                <a:rect b="b" l="l" r="r" t="t"/>
                <a:pathLst>
                  <a:path extrusionOk="0" h="158750" w="29845">
                    <a:moveTo>
                      <a:pt x="0" y="0"/>
                    </a:moveTo>
                    <a:lnTo>
                      <a:pt x="11465" y="54542"/>
                    </a:lnTo>
                    <a:lnTo>
                      <a:pt x="19050" y="106965"/>
                    </a:lnTo>
                    <a:lnTo>
                      <a:pt x="21121" y="123622"/>
                    </a:lnTo>
                    <a:lnTo>
                      <a:pt x="23622" y="140208"/>
                    </a:lnTo>
                    <a:lnTo>
                      <a:pt x="25908" y="150876"/>
                    </a:lnTo>
                    <a:lnTo>
                      <a:pt x="25908" y="153162"/>
                    </a:lnTo>
                    <a:lnTo>
                      <a:pt x="29718" y="15849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2"/>
              <p:cNvSpPr/>
              <p:nvPr/>
            </p:nvSpPr>
            <p:spPr>
              <a:xfrm>
                <a:off x="5377088" y="4824983"/>
                <a:ext cx="66040" cy="77470"/>
              </a:xfrm>
              <a:custGeom>
                <a:rect b="b" l="l" r="r" t="t"/>
                <a:pathLst>
                  <a:path extrusionOk="0" h="77470" w="66039">
                    <a:moveTo>
                      <a:pt x="345" y="4572"/>
                    </a:moveTo>
                    <a:lnTo>
                      <a:pt x="5679" y="54102"/>
                    </a:lnTo>
                    <a:lnTo>
                      <a:pt x="32349" y="76962"/>
                    </a:lnTo>
                    <a:lnTo>
                      <a:pt x="42779" y="75187"/>
                    </a:lnTo>
                    <a:lnTo>
                      <a:pt x="65127" y="42541"/>
                    </a:lnTo>
                    <a:lnTo>
                      <a:pt x="65972" y="32289"/>
                    </a:lnTo>
                    <a:lnTo>
                      <a:pt x="64103" y="22467"/>
                    </a:lnTo>
                    <a:lnTo>
                      <a:pt x="27015" y="0"/>
                    </a:lnTo>
                    <a:lnTo>
                      <a:pt x="22443" y="0"/>
                    </a:lnTo>
                    <a:lnTo>
                      <a:pt x="21681" y="0"/>
                    </a:lnTo>
                    <a:lnTo>
                      <a:pt x="18633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2"/>
              <p:cNvSpPr/>
              <p:nvPr/>
            </p:nvSpPr>
            <p:spPr>
              <a:xfrm>
                <a:off x="5484114" y="4806695"/>
                <a:ext cx="93345" cy="91440"/>
              </a:xfrm>
              <a:custGeom>
                <a:rect b="b" l="l" r="r" t="t"/>
                <a:pathLst>
                  <a:path extrusionOk="0" h="91439" w="93345">
                    <a:moveTo>
                      <a:pt x="0" y="25908"/>
                    </a:moveTo>
                    <a:lnTo>
                      <a:pt x="3048" y="64770"/>
                    </a:lnTo>
                    <a:lnTo>
                      <a:pt x="20574" y="91440"/>
                    </a:lnTo>
                    <a:lnTo>
                      <a:pt x="27432" y="85344"/>
                    </a:lnTo>
                    <a:lnTo>
                      <a:pt x="31242" y="80772"/>
                    </a:lnTo>
                    <a:lnTo>
                      <a:pt x="36647" y="74235"/>
                    </a:lnTo>
                    <a:lnTo>
                      <a:pt x="40767" y="67341"/>
                    </a:lnTo>
                    <a:lnTo>
                      <a:pt x="44315" y="60305"/>
                    </a:lnTo>
                    <a:lnTo>
                      <a:pt x="48006" y="53340"/>
                    </a:lnTo>
                    <a:lnTo>
                      <a:pt x="48768" y="53340"/>
                    </a:lnTo>
                    <a:lnTo>
                      <a:pt x="48768" y="52578"/>
                    </a:lnTo>
                    <a:lnTo>
                      <a:pt x="49530" y="52578"/>
                    </a:lnTo>
                    <a:lnTo>
                      <a:pt x="49530" y="58674"/>
                    </a:lnTo>
                    <a:lnTo>
                      <a:pt x="50292" y="64008"/>
                    </a:lnTo>
                    <a:lnTo>
                      <a:pt x="52578" y="69342"/>
                    </a:lnTo>
                    <a:lnTo>
                      <a:pt x="56388" y="76200"/>
                    </a:lnTo>
                    <a:lnTo>
                      <a:pt x="64008" y="76200"/>
                    </a:lnTo>
                    <a:lnTo>
                      <a:pt x="91106" y="42922"/>
                    </a:lnTo>
                    <a:lnTo>
                      <a:pt x="92964" y="30480"/>
                    </a:lnTo>
                    <a:lnTo>
                      <a:pt x="92964" y="21336"/>
                    </a:lnTo>
                    <a:lnTo>
                      <a:pt x="90678" y="16002"/>
                    </a:lnTo>
                    <a:lnTo>
                      <a:pt x="88392" y="7620"/>
                    </a:lnTo>
                    <a:lnTo>
                      <a:pt x="86868" y="3810"/>
                    </a:lnTo>
                    <a:lnTo>
                      <a:pt x="86868" y="3048"/>
                    </a:lnTo>
                    <a:lnTo>
                      <a:pt x="8686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2"/>
              <p:cNvSpPr/>
              <p:nvPr/>
            </p:nvSpPr>
            <p:spPr>
              <a:xfrm>
                <a:off x="5595366" y="4799837"/>
                <a:ext cx="19050" cy="81915"/>
              </a:xfrm>
              <a:custGeom>
                <a:rect b="b" l="l" r="r" t="t"/>
                <a:pathLst>
                  <a:path extrusionOk="0" h="81914" w="19050">
                    <a:moveTo>
                      <a:pt x="0" y="0"/>
                    </a:moveTo>
                    <a:lnTo>
                      <a:pt x="18085" y="42671"/>
                    </a:lnTo>
                    <a:lnTo>
                      <a:pt x="19050" y="70103"/>
                    </a:lnTo>
                    <a:lnTo>
                      <a:pt x="19050" y="76199"/>
                    </a:lnTo>
                    <a:lnTo>
                      <a:pt x="19050" y="77723"/>
                    </a:lnTo>
                    <a:lnTo>
                      <a:pt x="17526" y="8153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2"/>
              <p:cNvSpPr/>
              <p:nvPr/>
            </p:nvSpPr>
            <p:spPr>
              <a:xfrm>
                <a:off x="5571744" y="4762499"/>
                <a:ext cx="24130" cy="22860"/>
              </a:xfrm>
              <a:custGeom>
                <a:rect b="b" l="l" r="r" t="t"/>
                <a:pathLst>
                  <a:path extrusionOk="0" h="22860" w="24129">
                    <a:moveTo>
                      <a:pt x="0" y="5334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8288" y="22860"/>
                    </a:lnTo>
                    <a:lnTo>
                      <a:pt x="23622" y="17526"/>
                    </a:lnTo>
                    <a:lnTo>
                      <a:pt x="23622" y="11430"/>
                    </a:lnTo>
                    <a:lnTo>
                      <a:pt x="23622" y="5334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88" name="Google Shape;688;p12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5652490" y="4794954"/>
                <a:ext cx="96824" cy="1016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89" name="Google Shape;689;p12"/>
              <p:cNvSpPr/>
              <p:nvPr/>
            </p:nvSpPr>
            <p:spPr>
              <a:xfrm>
                <a:off x="5743956" y="4782216"/>
                <a:ext cx="89535" cy="238760"/>
              </a:xfrm>
              <a:custGeom>
                <a:rect b="b" l="l" r="r" t="t"/>
                <a:pathLst>
                  <a:path extrusionOk="0" h="238760" w="89535">
                    <a:moveTo>
                      <a:pt x="71627" y="42005"/>
                    </a:moveTo>
                    <a:lnTo>
                      <a:pt x="62483" y="4667"/>
                    </a:lnTo>
                    <a:lnTo>
                      <a:pt x="52292" y="0"/>
                    </a:lnTo>
                    <a:lnTo>
                      <a:pt x="47160" y="2202"/>
                    </a:lnTo>
                    <a:lnTo>
                      <a:pt x="28634" y="36195"/>
                    </a:lnTo>
                    <a:lnTo>
                      <a:pt x="27431" y="47339"/>
                    </a:lnTo>
                    <a:lnTo>
                      <a:pt x="28884" y="56899"/>
                    </a:lnTo>
                    <a:lnTo>
                      <a:pt x="33908" y="63246"/>
                    </a:lnTo>
                    <a:lnTo>
                      <a:pt x="41790" y="67163"/>
                    </a:lnTo>
                    <a:lnTo>
                      <a:pt x="51815" y="69437"/>
                    </a:lnTo>
                    <a:lnTo>
                      <a:pt x="60233" y="70211"/>
                    </a:lnTo>
                    <a:lnTo>
                      <a:pt x="68294" y="69913"/>
                    </a:lnTo>
                    <a:lnTo>
                      <a:pt x="75926" y="68044"/>
                    </a:lnTo>
                    <a:lnTo>
                      <a:pt x="83057" y="64103"/>
                    </a:lnTo>
                    <a:lnTo>
                      <a:pt x="87629" y="61055"/>
                    </a:lnTo>
                    <a:lnTo>
                      <a:pt x="87629" y="58769"/>
                    </a:lnTo>
                    <a:lnTo>
                      <a:pt x="89153" y="54197"/>
                    </a:lnTo>
                    <a:lnTo>
                      <a:pt x="88344" y="64603"/>
                    </a:lnTo>
                    <a:lnTo>
                      <a:pt x="87248" y="75152"/>
                    </a:lnTo>
                    <a:lnTo>
                      <a:pt x="86153" y="85701"/>
                    </a:lnTo>
                    <a:lnTo>
                      <a:pt x="81724" y="137922"/>
                    </a:lnTo>
                    <a:lnTo>
                      <a:pt x="76961" y="179165"/>
                    </a:lnTo>
                    <a:lnTo>
                      <a:pt x="75223" y="193440"/>
                    </a:lnTo>
                    <a:lnTo>
                      <a:pt x="72770" y="208788"/>
                    </a:lnTo>
                    <a:lnTo>
                      <a:pt x="68603" y="223420"/>
                    </a:lnTo>
                    <a:lnTo>
                      <a:pt x="61721" y="235553"/>
                    </a:lnTo>
                    <a:lnTo>
                      <a:pt x="54590" y="238660"/>
                    </a:lnTo>
                    <a:lnTo>
                      <a:pt x="47529" y="234696"/>
                    </a:lnTo>
                    <a:lnTo>
                      <a:pt x="41469" y="227730"/>
                    </a:lnTo>
                    <a:lnTo>
                      <a:pt x="37337" y="221837"/>
                    </a:lnTo>
                    <a:lnTo>
                      <a:pt x="27943" y="208526"/>
                    </a:lnTo>
                    <a:lnTo>
                      <a:pt x="5333" y="165449"/>
                    </a:lnTo>
                    <a:lnTo>
                      <a:pt x="2285" y="154019"/>
                    </a:lnTo>
                    <a:lnTo>
                      <a:pt x="0" y="14868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0" name="Google Shape;690;p12"/>
            <p:cNvGrpSpPr/>
            <p:nvPr/>
          </p:nvGrpSpPr>
          <p:grpSpPr>
            <a:xfrm>
              <a:off x="6259042" y="4635982"/>
              <a:ext cx="467157" cy="214934"/>
              <a:chOff x="6259042" y="4635982"/>
              <a:chExt cx="467157" cy="214934"/>
            </a:xfrm>
          </p:grpSpPr>
          <p:pic>
            <p:nvPicPr>
              <p:cNvPr id="691" name="Google Shape;691;p12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6259042" y="4731232"/>
                <a:ext cx="279323" cy="1196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2" name="Google Shape;692;p12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6558794" y="4635982"/>
                <a:ext cx="167405" cy="174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93" name="Google Shape;693;p12"/>
            <p:cNvGrpSpPr/>
            <p:nvPr/>
          </p:nvGrpSpPr>
          <p:grpSpPr>
            <a:xfrm>
              <a:off x="6778655" y="4629124"/>
              <a:ext cx="320161" cy="176072"/>
              <a:chOff x="6778655" y="4629124"/>
              <a:chExt cx="320161" cy="176072"/>
            </a:xfrm>
          </p:grpSpPr>
          <p:pic>
            <p:nvPicPr>
              <p:cNvPr id="694" name="Google Shape;694;p12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6778655" y="4631410"/>
                <a:ext cx="103754" cy="173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5" name="Google Shape;695;p12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911314" y="4672558"/>
                <a:ext cx="69392" cy="1052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6" name="Google Shape;696;p12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003516" y="4629124"/>
                <a:ext cx="95300" cy="1593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97" name="Google Shape;697;p12"/>
            <p:cNvGrpSpPr/>
            <p:nvPr/>
          </p:nvGrpSpPr>
          <p:grpSpPr>
            <a:xfrm>
              <a:off x="7388326" y="4530064"/>
              <a:ext cx="866445" cy="237711"/>
              <a:chOff x="7388326" y="4530064"/>
              <a:chExt cx="866445" cy="237711"/>
            </a:xfrm>
          </p:grpSpPr>
          <p:pic>
            <p:nvPicPr>
              <p:cNvPr id="698" name="Google Shape;698;p12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7388326" y="4626838"/>
                <a:ext cx="90490" cy="1409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9" name="Google Shape;699;p12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7509710" y="4564379"/>
                <a:ext cx="196420" cy="1786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0" name="Google Shape;700;p12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7741620" y="4627660"/>
                <a:ext cx="142056" cy="1028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1" name="Google Shape;701;p12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7913249" y="4530064"/>
                <a:ext cx="341522" cy="1913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02" name="Google Shape;702;p12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4698466" y="5534380"/>
              <a:ext cx="160868" cy="162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3" name="Google Shape;703;p12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4693132" y="5391886"/>
              <a:ext cx="111302" cy="975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4" name="Google Shape;704;p12"/>
            <p:cNvGrpSpPr/>
            <p:nvPr/>
          </p:nvGrpSpPr>
          <p:grpSpPr>
            <a:xfrm>
              <a:off x="4881346" y="5569432"/>
              <a:ext cx="620318" cy="207314"/>
              <a:chOff x="4881346" y="5569432"/>
              <a:chExt cx="620318" cy="207314"/>
            </a:xfrm>
          </p:grpSpPr>
          <p:pic>
            <p:nvPicPr>
              <p:cNvPr id="705" name="Google Shape;705;p12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4881346" y="5606795"/>
                <a:ext cx="306374" cy="1699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6" name="Google Shape;706;p12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5215578" y="5586958"/>
                <a:ext cx="100920" cy="1707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7" name="Google Shape;707;p12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5337022" y="5569432"/>
                <a:ext cx="164642" cy="1769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08" name="Google Shape;708;p12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5742406" y="5491708"/>
              <a:ext cx="115112" cy="945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9" name="Google Shape;709;p12"/>
            <p:cNvGrpSpPr/>
            <p:nvPr/>
          </p:nvGrpSpPr>
          <p:grpSpPr>
            <a:xfrm>
              <a:off x="6387820" y="5364454"/>
              <a:ext cx="240080" cy="246938"/>
              <a:chOff x="6387820" y="5364454"/>
              <a:chExt cx="240080" cy="246938"/>
            </a:xfrm>
          </p:grpSpPr>
          <p:pic>
            <p:nvPicPr>
              <p:cNvPr id="710" name="Google Shape;710;p12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6387820" y="5471896"/>
                <a:ext cx="117398" cy="13949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1" name="Google Shape;711;p12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6528028" y="5364454"/>
                <a:ext cx="99872" cy="2309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2" name="Google Shape;712;p12"/>
            <p:cNvGrpSpPr/>
            <p:nvPr/>
          </p:nvGrpSpPr>
          <p:grpSpPr>
            <a:xfrm>
              <a:off x="6710934" y="5455158"/>
              <a:ext cx="67310" cy="95250"/>
              <a:chOff x="6710934" y="5455158"/>
              <a:chExt cx="67310" cy="95250"/>
            </a:xfrm>
          </p:grpSpPr>
          <p:sp>
            <p:nvSpPr>
              <p:cNvPr id="713" name="Google Shape;713;p12"/>
              <p:cNvSpPr/>
              <p:nvPr/>
            </p:nvSpPr>
            <p:spPr>
              <a:xfrm>
                <a:off x="6710934" y="5491734"/>
                <a:ext cx="67310" cy="9525"/>
              </a:xfrm>
              <a:custGeom>
                <a:rect b="b" l="l" r="r" t="t"/>
                <a:pathLst>
                  <a:path extrusionOk="0" h="9525" w="67309">
                    <a:moveTo>
                      <a:pt x="0" y="8381"/>
                    </a:moveTo>
                    <a:lnTo>
                      <a:pt x="14394" y="8596"/>
                    </a:lnTo>
                    <a:lnTo>
                      <a:pt x="28860" y="8953"/>
                    </a:lnTo>
                    <a:lnTo>
                      <a:pt x="43183" y="9024"/>
                    </a:lnTo>
                    <a:lnTo>
                      <a:pt x="57150" y="8381"/>
                    </a:lnTo>
                    <a:lnTo>
                      <a:pt x="59436" y="7619"/>
                    </a:lnTo>
                    <a:lnTo>
                      <a:pt x="65532" y="8381"/>
                    </a:lnTo>
                    <a:lnTo>
                      <a:pt x="66294" y="6857"/>
                    </a:lnTo>
                    <a:lnTo>
                      <a:pt x="67056" y="3809"/>
                    </a:lnTo>
                    <a:lnTo>
                      <a:pt x="64008" y="1523"/>
                    </a:lnTo>
                    <a:lnTo>
                      <a:pt x="6324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2"/>
              <p:cNvSpPr/>
              <p:nvPr/>
            </p:nvSpPr>
            <p:spPr>
              <a:xfrm>
                <a:off x="6747510" y="5455158"/>
                <a:ext cx="4445" cy="95250"/>
              </a:xfrm>
              <a:custGeom>
                <a:rect b="b" l="l" r="r" t="t"/>
                <a:pathLst>
                  <a:path extrusionOk="0" h="95250" w="4445">
                    <a:moveTo>
                      <a:pt x="0" y="0"/>
                    </a:moveTo>
                    <a:lnTo>
                      <a:pt x="809" y="10167"/>
                    </a:lnTo>
                    <a:lnTo>
                      <a:pt x="1905" y="20193"/>
                    </a:lnTo>
                    <a:lnTo>
                      <a:pt x="3000" y="30218"/>
                    </a:lnTo>
                    <a:lnTo>
                      <a:pt x="3810" y="40386"/>
                    </a:lnTo>
                    <a:lnTo>
                      <a:pt x="4131" y="50351"/>
                    </a:lnTo>
                    <a:lnTo>
                      <a:pt x="4095" y="60674"/>
                    </a:lnTo>
                    <a:lnTo>
                      <a:pt x="3917" y="71139"/>
                    </a:lnTo>
                    <a:lnTo>
                      <a:pt x="3810" y="81534"/>
                    </a:lnTo>
                    <a:lnTo>
                      <a:pt x="3810" y="88392"/>
                    </a:lnTo>
                    <a:lnTo>
                      <a:pt x="3810" y="90678"/>
                    </a:lnTo>
                    <a:lnTo>
                      <a:pt x="3810" y="9525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5" name="Google Shape;715;p12"/>
            <p:cNvGrpSpPr/>
            <p:nvPr/>
          </p:nvGrpSpPr>
          <p:grpSpPr>
            <a:xfrm>
              <a:off x="6860260" y="5337048"/>
              <a:ext cx="354736" cy="257810"/>
              <a:chOff x="6860260" y="5337048"/>
              <a:chExt cx="354736" cy="257810"/>
            </a:xfrm>
          </p:grpSpPr>
          <p:pic>
            <p:nvPicPr>
              <p:cNvPr id="716" name="Google Shape;716;p12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6860260" y="5423509"/>
                <a:ext cx="120446" cy="14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7" name="Google Shape;717;p12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7008088" y="5412460"/>
                <a:ext cx="124256" cy="1539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8" name="Google Shape;718;p12"/>
              <p:cNvSpPr/>
              <p:nvPr/>
            </p:nvSpPr>
            <p:spPr>
              <a:xfrm>
                <a:off x="7148321" y="5337048"/>
                <a:ext cx="66675" cy="257810"/>
              </a:xfrm>
              <a:custGeom>
                <a:rect b="b" l="l" r="r" t="t"/>
                <a:pathLst>
                  <a:path extrusionOk="0" h="257810" w="66675">
                    <a:moveTo>
                      <a:pt x="0" y="0"/>
                    </a:moveTo>
                    <a:lnTo>
                      <a:pt x="30646" y="29360"/>
                    </a:lnTo>
                    <a:lnTo>
                      <a:pt x="54864" y="80772"/>
                    </a:lnTo>
                    <a:lnTo>
                      <a:pt x="64008" y="121919"/>
                    </a:lnTo>
                    <a:lnTo>
                      <a:pt x="66294" y="164591"/>
                    </a:lnTo>
                    <a:lnTo>
                      <a:pt x="64865" y="185999"/>
                    </a:lnTo>
                    <a:lnTo>
                      <a:pt x="57054" y="230219"/>
                    </a:lnTo>
                    <a:lnTo>
                      <a:pt x="41148" y="257556"/>
                    </a:lnTo>
                    <a:lnTo>
                      <a:pt x="38100" y="246126"/>
                    </a:lnTo>
                    <a:lnTo>
                      <a:pt x="36576" y="24384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" name="Google Shape;719;p12"/>
            <p:cNvSpPr/>
            <p:nvPr/>
          </p:nvSpPr>
          <p:spPr>
            <a:xfrm>
              <a:off x="6304788" y="5421629"/>
              <a:ext cx="127635" cy="350520"/>
            </a:xfrm>
            <a:custGeom>
              <a:rect b="b" l="l" r="r" t="t"/>
              <a:pathLst>
                <a:path extrusionOk="0" h="350520" w="127635">
                  <a:moveTo>
                    <a:pt x="31241" y="0"/>
                  </a:moveTo>
                  <a:lnTo>
                    <a:pt x="6095" y="38100"/>
                  </a:lnTo>
                  <a:lnTo>
                    <a:pt x="0" y="99060"/>
                  </a:lnTo>
                  <a:lnTo>
                    <a:pt x="95" y="129825"/>
                  </a:lnTo>
                  <a:lnTo>
                    <a:pt x="1535" y="186868"/>
                  </a:lnTo>
                  <a:lnTo>
                    <a:pt x="8798" y="240280"/>
                  </a:lnTo>
                  <a:lnTo>
                    <a:pt x="22729" y="285238"/>
                  </a:lnTo>
                  <a:lnTo>
                    <a:pt x="42469" y="320599"/>
                  </a:lnTo>
                  <a:lnTo>
                    <a:pt x="72282" y="346090"/>
                  </a:lnTo>
                  <a:lnTo>
                    <a:pt x="89439" y="350329"/>
                  </a:lnTo>
                  <a:lnTo>
                    <a:pt x="107596" y="350281"/>
                  </a:lnTo>
                  <a:lnTo>
                    <a:pt x="127253" y="34823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0" name="Google Shape;720;p12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7135342" y="5154142"/>
              <a:ext cx="110540" cy="9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1" name="Google Shape;721;p12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7315936" y="5372836"/>
              <a:ext cx="232460" cy="2423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13"/>
          <p:cNvGrpSpPr/>
          <p:nvPr/>
        </p:nvGrpSpPr>
        <p:grpSpPr>
          <a:xfrm>
            <a:off x="1066800" y="1236269"/>
            <a:ext cx="8212131" cy="1735598"/>
            <a:chOff x="1066800" y="1236269"/>
            <a:chExt cx="8212131" cy="1735598"/>
          </a:xfrm>
        </p:grpSpPr>
        <p:sp>
          <p:nvSpPr>
            <p:cNvPr id="727" name="Google Shape;727;p13"/>
            <p:cNvSpPr/>
            <p:nvPr/>
          </p:nvSpPr>
          <p:spPr>
            <a:xfrm>
              <a:off x="1066800" y="1636523"/>
              <a:ext cx="50825" cy="60558"/>
            </a:xfrm>
            <a:custGeom>
              <a:rect b="b" l="l" r="r" t="t"/>
              <a:pathLst>
                <a:path extrusionOk="0" h="40639" w="34289">
                  <a:moveTo>
                    <a:pt x="8382" y="22860"/>
                  </a:moveTo>
                  <a:lnTo>
                    <a:pt x="11430" y="22098"/>
                  </a:lnTo>
                  <a:lnTo>
                    <a:pt x="14478" y="21336"/>
                  </a:lnTo>
                  <a:lnTo>
                    <a:pt x="16764" y="20574"/>
                  </a:lnTo>
                  <a:lnTo>
                    <a:pt x="17526" y="24384"/>
                  </a:lnTo>
                  <a:lnTo>
                    <a:pt x="19050" y="31242"/>
                  </a:lnTo>
                  <a:lnTo>
                    <a:pt x="16002" y="35052"/>
                  </a:lnTo>
                  <a:lnTo>
                    <a:pt x="14478" y="37338"/>
                  </a:lnTo>
                  <a:lnTo>
                    <a:pt x="6858" y="39624"/>
                  </a:lnTo>
                  <a:lnTo>
                    <a:pt x="4572" y="37338"/>
                  </a:lnTo>
                  <a:lnTo>
                    <a:pt x="0" y="32766"/>
                  </a:lnTo>
                  <a:lnTo>
                    <a:pt x="0" y="20574"/>
                  </a:lnTo>
                  <a:lnTo>
                    <a:pt x="762" y="14478"/>
                  </a:lnTo>
                  <a:lnTo>
                    <a:pt x="1524" y="3048"/>
                  </a:lnTo>
                  <a:lnTo>
                    <a:pt x="9144" y="0"/>
                  </a:lnTo>
                  <a:lnTo>
                    <a:pt x="19050" y="0"/>
                  </a:lnTo>
                  <a:lnTo>
                    <a:pt x="28194" y="0"/>
                  </a:lnTo>
                  <a:lnTo>
                    <a:pt x="32004" y="6096"/>
                  </a:lnTo>
                  <a:lnTo>
                    <a:pt x="32766" y="14478"/>
                  </a:lnTo>
                  <a:lnTo>
                    <a:pt x="34290" y="20574"/>
                  </a:lnTo>
                  <a:lnTo>
                    <a:pt x="34290" y="31242"/>
                  </a:lnTo>
                  <a:lnTo>
                    <a:pt x="29718" y="36576"/>
                  </a:lnTo>
                  <a:lnTo>
                    <a:pt x="27432" y="40386"/>
                  </a:lnTo>
                  <a:lnTo>
                    <a:pt x="20574" y="39624"/>
                  </a:lnTo>
                  <a:lnTo>
                    <a:pt x="17526" y="36576"/>
                  </a:lnTo>
                  <a:lnTo>
                    <a:pt x="14478" y="30480"/>
                  </a:lnTo>
                  <a:lnTo>
                    <a:pt x="14478" y="22860"/>
                  </a:lnTo>
                  <a:lnTo>
                    <a:pt x="14478" y="16764"/>
                  </a:lnTo>
                  <a:lnTo>
                    <a:pt x="14478" y="12192"/>
                  </a:lnTo>
                  <a:lnTo>
                    <a:pt x="14478" y="10668"/>
                  </a:lnTo>
                  <a:lnTo>
                    <a:pt x="14478" y="762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8" name="Google Shape;72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87951" y="1574033"/>
              <a:ext cx="403283" cy="28071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29" name="Google Shape;729;p13"/>
            <p:cNvGrpSpPr/>
            <p:nvPr/>
          </p:nvGrpSpPr>
          <p:grpSpPr>
            <a:xfrm>
              <a:off x="2572300" y="1562679"/>
              <a:ext cx="588510" cy="223762"/>
              <a:chOff x="4765522" y="2164816"/>
              <a:chExt cx="397052" cy="150164"/>
            </a:xfrm>
          </p:grpSpPr>
          <p:pic>
            <p:nvPicPr>
              <p:cNvPr id="730" name="Google Shape;730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765522" y="2164816"/>
                <a:ext cx="163654" cy="1501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1" name="Google Shape;731;p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950688" y="2191641"/>
                <a:ext cx="211886" cy="1157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2" name="Google Shape;732;p13"/>
            <p:cNvGrpSpPr/>
            <p:nvPr/>
          </p:nvGrpSpPr>
          <p:grpSpPr>
            <a:xfrm>
              <a:off x="3593349" y="1524112"/>
              <a:ext cx="629284" cy="212568"/>
              <a:chOff x="5454396" y="2138934"/>
              <a:chExt cx="424561" cy="142652"/>
            </a:xfrm>
          </p:grpSpPr>
          <p:sp>
            <p:nvSpPr>
              <p:cNvPr id="733" name="Google Shape;733;p13"/>
              <p:cNvSpPr/>
              <p:nvPr/>
            </p:nvSpPr>
            <p:spPr>
              <a:xfrm>
                <a:off x="5454396" y="2183796"/>
                <a:ext cx="138430" cy="97790"/>
              </a:xfrm>
              <a:custGeom>
                <a:rect b="b" l="l" r="r" t="t"/>
                <a:pathLst>
                  <a:path extrusionOk="0" h="97789" w="138429">
                    <a:moveTo>
                      <a:pt x="0" y="23717"/>
                    </a:moveTo>
                    <a:lnTo>
                      <a:pt x="3679" y="37314"/>
                    </a:lnTo>
                    <a:lnTo>
                      <a:pt x="7715" y="50768"/>
                    </a:lnTo>
                    <a:lnTo>
                      <a:pt x="11894" y="64222"/>
                    </a:lnTo>
                    <a:lnTo>
                      <a:pt x="16002" y="77819"/>
                    </a:lnTo>
                    <a:lnTo>
                      <a:pt x="18288" y="83915"/>
                    </a:lnTo>
                    <a:lnTo>
                      <a:pt x="19050" y="90773"/>
                    </a:lnTo>
                    <a:lnTo>
                      <a:pt x="20574" y="97631"/>
                    </a:lnTo>
                    <a:lnTo>
                      <a:pt x="13846" y="57007"/>
                    </a:lnTo>
                    <a:lnTo>
                      <a:pt x="14001" y="46577"/>
                    </a:lnTo>
                    <a:lnTo>
                      <a:pt x="16299" y="36718"/>
                    </a:lnTo>
                    <a:lnTo>
                      <a:pt x="22098" y="28289"/>
                    </a:lnTo>
                    <a:lnTo>
                      <a:pt x="28646" y="25312"/>
                    </a:lnTo>
                    <a:lnTo>
                      <a:pt x="36195" y="25050"/>
                    </a:lnTo>
                    <a:lnTo>
                      <a:pt x="43743" y="26789"/>
                    </a:lnTo>
                    <a:lnTo>
                      <a:pt x="71628" y="58007"/>
                    </a:lnTo>
                    <a:lnTo>
                      <a:pt x="73914" y="62579"/>
                    </a:lnTo>
                    <a:lnTo>
                      <a:pt x="75438" y="67913"/>
                    </a:lnTo>
                    <a:lnTo>
                      <a:pt x="76200" y="73247"/>
                    </a:lnTo>
                    <a:lnTo>
                      <a:pt x="75187" y="65805"/>
                    </a:lnTo>
                    <a:lnTo>
                      <a:pt x="74390" y="58293"/>
                    </a:lnTo>
                    <a:lnTo>
                      <a:pt x="73735" y="50637"/>
                    </a:lnTo>
                    <a:lnTo>
                      <a:pt x="73152" y="42767"/>
                    </a:lnTo>
                    <a:lnTo>
                      <a:pt x="73318" y="32623"/>
                    </a:lnTo>
                    <a:lnTo>
                      <a:pt x="96012" y="0"/>
                    </a:lnTo>
                    <a:lnTo>
                      <a:pt x="102679" y="369"/>
                    </a:lnTo>
                    <a:lnTo>
                      <a:pt x="127254" y="36671"/>
                    </a:lnTo>
                    <a:lnTo>
                      <a:pt x="135612" y="68175"/>
                    </a:lnTo>
                    <a:lnTo>
                      <a:pt x="137922" y="7858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3"/>
              <p:cNvSpPr/>
              <p:nvPr/>
            </p:nvSpPr>
            <p:spPr>
              <a:xfrm>
                <a:off x="5601497" y="2166366"/>
                <a:ext cx="88900" cy="98425"/>
              </a:xfrm>
              <a:custGeom>
                <a:rect b="b" l="l" r="r" t="t"/>
                <a:pathLst>
                  <a:path extrusionOk="0" h="98425" w="88900">
                    <a:moveTo>
                      <a:pt x="46446" y="24384"/>
                    </a:moveTo>
                    <a:lnTo>
                      <a:pt x="46243" y="17145"/>
                    </a:lnTo>
                    <a:lnTo>
                      <a:pt x="45398" y="8191"/>
                    </a:lnTo>
                    <a:lnTo>
                      <a:pt x="41838" y="1238"/>
                    </a:lnTo>
                    <a:lnTo>
                      <a:pt x="33492" y="0"/>
                    </a:lnTo>
                    <a:lnTo>
                      <a:pt x="25181" y="4464"/>
                    </a:lnTo>
                    <a:lnTo>
                      <a:pt x="5119" y="41886"/>
                    </a:lnTo>
                    <a:lnTo>
                      <a:pt x="0" y="63936"/>
                    </a:lnTo>
                    <a:lnTo>
                      <a:pt x="726" y="74676"/>
                    </a:lnTo>
                    <a:lnTo>
                      <a:pt x="4167" y="79664"/>
                    </a:lnTo>
                    <a:lnTo>
                      <a:pt x="9965" y="81438"/>
                    </a:lnTo>
                    <a:lnTo>
                      <a:pt x="16478" y="80783"/>
                    </a:lnTo>
                    <a:lnTo>
                      <a:pt x="41112" y="47244"/>
                    </a:lnTo>
                    <a:lnTo>
                      <a:pt x="41874" y="13716"/>
                    </a:lnTo>
                    <a:lnTo>
                      <a:pt x="41112" y="12192"/>
                    </a:lnTo>
                    <a:lnTo>
                      <a:pt x="41112" y="10668"/>
                    </a:lnTo>
                    <a:lnTo>
                      <a:pt x="41112" y="16764"/>
                    </a:lnTo>
                    <a:lnTo>
                      <a:pt x="41874" y="19812"/>
                    </a:lnTo>
                    <a:lnTo>
                      <a:pt x="43398" y="25908"/>
                    </a:lnTo>
                    <a:lnTo>
                      <a:pt x="59400" y="73914"/>
                    </a:lnTo>
                    <a:lnTo>
                      <a:pt x="82260" y="98298"/>
                    </a:lnTo>
                    <a:lnTo>
                      <a:pt x="84546" y="97536"/>
                    </a:lnTo>
                    <a:lnTo>
                      <a:pt x="86070" y="97536"/>
                    </a:lnTo>
                    <a:lnTo>
                      <a:pt x="88356" y="9677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3"/>
              <p:cNvSpPr/>
              <p:nvPr/>
            </p:nvSpPr>
            <p:spPr>
              <a:xfrm>
                <a:off x="5710797" y="2138934"/>
                <a:ext cx="23495" cy="112395"/>
              </a:xfrm>
              <a:custGeom>
                <a:rect b="b" l="l" r="r" t="t"/>
                <a:pathLst>
                  <a:path extrusionOk="0" h="112394" w="23495">
                    <a:moveTo>
                      <a:pt x="392" y="0"/>
                    </a:moveTo>
                    <a:lnTo>
                      <a:pt x="0" y="12465"/>
                    </a:lnTo>
                    <a:lnTo>
                      <a:pt x="107" y="24860"/>
                    </a:lnTo>
                    <a:lnTo>
                      <a:pt x="928" y="37397"/>
                    </a:lnTo>
                    <a:lnTo>
                      <a:pt x="11037" y="82867"/>
                    </a:lnTo>
                    <a:lnTo>
                      <a:pt x="17156" y="98298"/>
                    </a:lnTo>
                    <a:lnTo>
                      <a:pt x="19442" y="112014"/>
                    </a:lnTo>
                    <a:lnTo>
                      <a:pt x="23252" y="107442"/>
                    </a:lnTo>
                    <a:lnTo>
                      <a:pt x="23252" y="105918"/>
                    </a:lnTo>
                    <a:lnTo>
                      <a:pt x="23252" y="105155"/>
                    </a:lnTo>
                    <a:lnTo>
                      <a:pt x="23252" y="10363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3"/>
              <p:cNvSpPr/>
              <p:nvPr/>
            </p:nvSpPr>
            <p:spPr>
              <a:xfrm>
                <a:off x="5711952" y="2172462"/>
                <a:ext cx="167005" cy="78740"/>
              </a:xfrm>
              <a:custGeom>
                <a:rect b="b" l="l" r="r" t="t"/>
                <a:pathLst>
                  <a:path extrusionOk="0" h="78739" w="167004">
                    <a:moveTo>
                      <a:pt x="14477" y="47244"/>
                    </a:moveTo>
                    <a:lnTo>
                      <a:pt x="10822" y="42410"/>
                    </a:lnTo>
                    <a:lnTo>
                      <a:pt x="6953" y="37147"/>
                    </a:lnTo>
                    <a:lnTo>
                      <a:pt x="3226" y="31599"/>
                    </a:lnTo>
                    <a:lnTo>
                      <a:pt x="0" y="25908"/>
                    </a:lnTo>
                    <a:lnTo>
                      <a:pt x="0" y="25146"/>
                    </a:lnTo>
                    <a:lnTo>
                      <a:pt x="6857" y="23622"/>
                    </a:lnTo>
                    <a:lnTo>
                      <a:pt x="13715" y="22098"/>
                    </a:lnTo>
                    <a:lnTo>
                      <a:pt x="20573" y="19812"/>
                    </a:lnTo>
                    <a:lnTo>
                      <a:pt x="28313" y="17799"/>
                    </a:lnTo>
                    <a:lnTo>
                      <a:pt x="35623" y="15144"/>
                    </a:lnTo>
                    <a:lnTo>
                      <a:pt x="42648" y="11775"/>
                    </a:lnTo>
                    <a:lnTo>
                      <a:pt x="49529" y="7620"/>
                    </a:lnTo>
                    <a:lnTo>
                      <a:pt x="53339" y="5334"/>
                    </a:lnTo>
                    <a:lnTo>
                      <a:pt x="54863" y="3810"/>
                    </a:lnTo>
                    <a:lnTo>
                      <a:pt x="56387" y="0"/>
                    </a:lnTo>
                    <a:lnTo>
                      <a:pt x="56387" y="4572"/>
                    </a:lnTo>
                    <a:lnTo>
                      <a:pt x="56387" y="9906"/>
                    </a:lnTo>
                    <a:lnTo>
                      <a:pt x="56387" y="14478"/>
                    </a:lnTo>
                    <a:lnTo>
                      <a:pt x="56387" y="20574"/>
                    </a:lnTo>
                    <a:lnTo>
                      <a:pt x="59435" y="23622"/>
                    </a:lnTo>
                    <a:lnTo>
                      <a:pt x="65531" y="25146"/>
                    </a:lnTo>
                    <a:lnTo>
                      <a:pt x="70865" y="26670"/>
                    </a:lnTo>
                    <a:lnTo>
                      <a:pt x="77723" y="25908"/>
                    </a:lnTo>
                    <a:lnTo>
                      <a:pt x="83819" y="25908"/>
                    </a:lnTo>
                    <a:lnTo>
                      <a:pt x="87629" y="25146"/>
                    </a:lnTo>
                    <a:lnTo>
                      <a:pt x="90677" y="25146"/>
                    </a:lnTo>
                    <a:lnTo>
                      <a:pt x="94487" y="25146"/>
                    </a:lnTo>
                    <a:lnTo>
                      <a:pt x="94487" y="31242"/>
                    </a:lnTo>
                    <a:lnTo>
                      <a:pt x="95249" y="38100"/>
                    </a:lnTo>
                    <a:lnTo>
                      <a:pt x="95249" y="44196"/>
                    </a:lnTo>
                    <a:lnTo>
                      <a:pt x="94452" y="51065"/>
                    </a:lnTo>
                    <a:lnTo>
                      <a:pt x="93440" y="58007"/>
                    </a:lnTo>
                    <a:lnTo>
                      <a:pt x="92571" y="65091"/>
                    </a:lnTo>
                    <a:lnTo>
                      <a:pt x="92201" y="72390"/>
                    </a:lnTo>
                    <a:lnTo>
                      <a:pt x="91439" y="78486"/>
                    </a:lnTo>
                    <a:lnTo>
                      <a:pt x="91439" y="75438"/>
                    </a:lnTo>
                    <a:lnTo>
                      <a:pt x="94487" y="77724"/>
                    </a:lnTo>
                    <a:lnTo>
                      <a:pt x="102869" y="76200"/>
                    </a:lnTo>
                    <a:lnTo>
                      <a:pt x="124039" y="37397"/>
                    </a:lnTo>
                    <a:lnTo>
                      <a:pt x="125729" y="28956"/>
                    </a:lnTo>
                    <a:lnTo>
                      <a:pt x="125729" y="24384"/>
                    </a:lnTo>
                    <a:lnTo>
                      <a:pt x="126491" y="20574"/>
                    </a:lnTo>
                    <a:lnTo>
                      <a:pt x="126491" y="16764"/>
                    </a:lnTo>
                    <a:lnTo>
                      <a:pt x="126372" y="23622"/>
                    </a:lnTo>
                    <a:lnTo>
                      <a:pt x="126110" y="30480"/>
                    </a:lnTo>
                    <a:lnTo>
                      <a:pt x="125849" y="37338"/>
                    </a:lnTo>
                    <a:lnTo>
                      <a:pt x="125729" y="44196"/>
                    </a:lnTo>
                    <a:lnTo>
                      <a:pt x="126265" y="52697"/>
                    </a:lnTo>
                    <a:lnTo>
                      <a:pt x="128301" y="60769"/>
                    </a:lnTo>
                    <a:lnTo>
                      <a:pt x="132480" y="67984"/>
                    </a:lnTo>
                    <a:lnTo>
                      <a:pt x="139445" y="73914"/>
                    </a:lnTo>
                    <a:lnTo>
                      <a:pt x="146732" y="76319"/>
                    </a:lnTo>
                    <a:lnTo>
                      <a:pt x="153733" y="76009"/>
                    </a:lnTo>
                    <a:lnTo>
                      <a:pt x="160448" y="73699"/>
                    </a:lnTo>
                    <a:lnTo>
                      <a:pt x="166877" y="7010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3"/>
              <p:cNvSpPr/>
              <p:nvPr/>
            </p:nvSpPr>
            <p:spPr>
              <a:xfrm>
                <a:off x="5835396" y="2140458"/>
                <a:ext cx="17780" cy="18415"/>
              </a:xfrm>
              <a:custGeom>
                <a:rect b="b" l="l" r="r" t="t"/>
                <a:pathLst>
                  <a:path extrusionOk="0" h="18414" w="17779">
                    <a:moveTo>
                      <a:pt x="0" y="0"/>
                    </a:moveTo>
                    <a:lnTo>
                      <a:pt x="2845" y="8536"/>
                    </a:lnTo>
                    <a:lnTo>
                      <a:pt x="5048" y="12858"/>
                    </a:lnTo>
                    <a:lnTo>
                      <a:pt x="9108" y="15323"/>
                    </a:lnTo>
                    <a:lnTo>
                      <a:pt x="17526" y="1828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8" name="Google Shape;738;p13"/>
            <p:cNvGrpSpPr/>
            <p:nvPr/>
          </p:nvGrpSpPr>
          <p:grpSpPr>
            <a:xfrm>
              <a:off x="4277787" y="1589969"/>
              <a:ext cx="134025" cy="151017"/>
              <a:chOff x="5916167" y="2183130"/>
              <a:chExt cx="90423" cy="101346"/>
            </a:xfrm>
          </p:grpSpPr>
          <p:sp>
            <p:nvSpPr>
              <p:cNvPr id="739" name="Google Shape;739;p13"/>
              <p:cNvSpPr/>
              <p:nvPr/>
            </p:nvSpPr>
            <p:spPr>
              <a:xfrm>
                <a:off x="5948171" y="2183130"/>
                <a:ext cx="58419" cy="57150"/>
              </a:xfrm>
              <a:custGeom>
                <a:rect b="b" l="l" r="r" t="t"/>
                <a:pathLst>
                  <a:path extrusionOk="0" h="57150" w="58420">
                    <a:moveTo>
                      <a:pt x="0" y="0"/>
                    </a:moveTo>
                    <a:lnTo>
                      <a:pt x="6643" y="8512"/>
                    </a:lnTo>
                    <a:lnTo>
                      <a:pt x="13144" y="16097"/>
                    </a:lnTo>
                    <a:lnTo>
                      <a:pt x="19931" y="23252"/>
                    </a:lnTo>
                    <a:lnTo>
                      <a:pt x="27432" y="30479"/>
                    </a:lnTo>
                    <a:lnTo>
                      <a:pt x="33861" y="36885"/>
                    </a:lnTo>
                    <a:lnTo>
                      <a:pt x="40576" y="44005"/>
                    </a:lnTo>
                    <a:lnTo>
                      <a:pt x="47577" y="50839"/>
                    </a:lnTo>
                    <a:lnTo>
                      <a:pt x="54864" y="56387"/>
                    </a:lnTo>
                    <a:lnTo>
                      <a:pt x="56388" y="56387"/>
                    </a:lnTo>
                    <a:lnTo>
                      <a:pt x="57150" y="57149"/>
                    </a:lnTo>
                    <a:lnTo>
                      <a:pt x="57912" y="5714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3"/>
              <p:cNvSpPr/>
              <p:nvPr/>
            </p:nvSpPr>
            <p:spPr>
              <a:xfrm>
                <a:off x="5916167" y="2185416"/>
                <a:ext cx="75565" cy="99060"/>
              </a:xfrm>
              <a:custGeom>
                <a:rect b="b" l="l" r="r" t="t"/>
                <a:pathLst>
                  <a:path extrusionOk="0" h="99060" w="75564">
                    <a:moveTo>
                      <a:pt x="75437" y="0"/>
                    </a:moveTo>
                    <a:lnTo>
                      <a:pt x="43433" y="28194"/>
                    </a:lnTo>
                    <a:lnTo>
                      <a:pt x="19966" y="67520"/>
                    </a:lnTo>
                    <a:lnTo>
                      <a:pt x="12191" y="80772"/>
                    </a:lnTo>
                    <a:lnTo>
                      <a:pt x="6095" y="90678"/>
                    </a:lnTo>
                    <a:lnTo>
                      <a:pt x="4571" y="93726"/>
                    </a:lnTo>
                    <a:lnTo>
                      <a:pt x="0" y="9906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1" name="Google Shape;741;p13"/>
            <p:cNvGrpSpPr/>
            <p:nvPr/>
          </p:nvGrpSpPr>
          <p:grpSpPr>
            <a:xfrm>
              <a:off x="4835691" y="1465028"/>
              <a:ext cx="273926" cy="268198"/>
              <a:chOff x="6292570" y="2099284"/>
              <a:chExt cx="184810" cy="179985"/>
            </a:xfrm>
          </p:grpSpPr>
          <p:pic>
            <p:nvPicPr>
              <p:cNvPr id="742" name="Google Shape;742;p1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292570" y="2099284"/>
                <a:ext cx="111302" cy="1433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3" name="Google Shape;743;p13"/>
              <p:cNvSpPr/>
              <p:nvPr/>
            </p:nvSpPr>
            <p:spPr>
              <a:xfrm>
                <a:off x="6441185" y="2226564"/>
                <a:ext cx="36195" cy="52705"/>
              </a:xfrm>
              <a:custGeom>
                <a:rect b="b" l="l" r="r" t="t"/>
                <a:pathLst>
                  <a:path extrusionOk="0" h="52705" w="36195">
                    <a:moveTo>
                      <a:pt x="35813" y="0"/>
                    </a:moveTo>
                    <a:lnTo>
                      <a:pt x="18430" y="39933"/>
                    </a:lnTo>
                    <a:lnTo>
                      <a:pt x="6905" y="48744"/>
                    </a:lnTo>
                    <a:lnTo>
                      <a:pt x="0" y="5257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44" name="Google Shape;744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79470" y="1433538"/>
              <a:ext cx="387859" cy="3380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45" name="Google Shape;745;p13"/>
            <p:cNvGrpSpPr/>
            <p:nvPr/>
          </p:nvGrpSpPr>
          <p:grpSpPr>
            <a:xfrm>
              <a:off x="6439491" y="1393531"/>
              <a:ext cx="575297" cy="265204"/>
              <a:chOff x="7374610" y="2051303"/>
              <a:chExt cx="388137" cy="177976"/>
            </a:xfrm>
          </p:grpSpPr>
          <p:pic>
            <p:nvPicPr>
              <p:cNvPr id="746" name="Google Shape;746;p1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374610" y="2083282"/>
                <a:ext cx="97467" cy="1459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7" name="Google Shape;747;p13"/>
              <p:cNvSpPr/>
              <p:nvPr/>
            </p:nvSpPr>
            <p:spPr>
              <a:xfrm>
                <a:off x="7520177" y="2140457"/>
                <a:ext cx="3175" cy="1905"/>
              </a:xfrm>
              <a:custGeom>
                <a:rect b="b" l="l" r="r" t="t"/>
                <a:pathLst>
                  <a:path extrusionOk="0" h="1905" w="3175">
                    <a:moveTo>
                      <a:pt x="3048" y="1524"/>
                    </a:moveTo>
                    <a:lnTo>
                      <a:pt x="762" y="762"/>
                    </a:lnTo>
                    <a:lnTo>
                      <a:pt x="0" y="0"/>
                    </a:lnTo>
                    <a:lnTo>
                      <a:pt x="228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13"/>
              <p:cNvSpPr/>
              <p:nvPr/>
            </p:nvSpPr>
            <p:spPr>
              <a:xfrm>
                <a:off x="7548371" y="2078735"/>
                <a:ext cx="51435" cy="97155"/>
              </a:xfrm>
              <a:custGeom>
                <a:rect b="b" l="l" r="r" t="t"/>
                <a:pathLst>
                  <a:path extrusionOk="0" h="97155" w="51434">
                    <a:moveTo>
                      <a:pt x="0" y="35813"/>
                    </a:moveTo>
                    <a:lnTo>
                      <a:pt x="5726" y="43362"/>
                    </a:lnTo>
                    <a:lnTo>
                      <a:pt x="11525" y="51053"/>
                    </a:lnTo>
                    <a:lnTo>
                      <a:pt x="17466" y="58745"/>
                    </a:lnTo>
                    <a:lnTo>
                      <a:pt x="23622" y="66293"/>
                    </a:lnTo>
                    <a:lnTo>
                      <a:pt x="28194" y="72128"/>
                    </a:lnTo>
                    <a:lnTo>
                      <a:pt x="32766" y="78104"/>
                    </a:lnTo>
                    <a:lnTo>
                      <a:pt x="37338" y="84081"/>
                    </a:lnTo>
                    <a:lnTo>
                      <a:pt x="41910" y="89915"/>
                    </a:lnTo>
                    <a:lnTo>
                      <a:pt x="43434" y="92963"/>
                    </a:lnTo>
                    <a:lnTo>
                      <a:pt x="45720" y="94487"/>
                    </a:lnTo>
                    <a:lnTo>
                      <a:pt x="48006" y="96773"/>
                    </a:lnTo>
                    <a:lnTo>
                      <a:pt x="49208" y="88975"/>
                    </a:lnTo>
                    <a:lnTo>
                      <a:pt x="49625" y="80676"/>
                    </a:lnTo>
                    <a:lnTo>
                      <a:pt x="49613" y="72235"/>
                    </a:lnTo>
                    <a:lnTo>
                      <a:pt x="49530" y="64007"/>
                    </a:lnTo>
                    <a:lnTo>
                      <a:pt x="49208" y="49839"/>
                    </a:lnTo>
                    <a:lnTo>
                      <a:pt x="49244" y="35813"/>
                    </a:lnTo>
                    <a:lnTo>
                      <a:pt x="49422" y="21788"/>
                    </a:lnTo>
                    <a:lnTo>
                      <a:pt x="49529" y="7619"/>
                    </a:lnTo>
                    <a:lnTo>
                      <a:pt x="49529" y="3047"/>
                    </a:lnTo>
                    <a:lnTo>
                      <a:pt x="48767" y="2285"/>
                    </a:lnTo>
                    <a:lnTo>
                      <a:pt x="51053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13"/>
              <p:cNvSpPr/>
              <p:nvPr/>
            </p:nvSpPr>
            <p:spPr>
              <a:xfrm>
                <a:off x="7648193" y="2072639"/>
                <a:ext cx="66675" cy="93345"/>
              </a:xfrm>
              <a:custGeom>
                <a:rect b="b" l="l" r="r" t="t"/>
                <a:pathLst>
                  <a:path extrusionOk="0" h="93344" w="66675">
                    <a:moveTo>
                      <a:pt x="55625" y="49529"/>
                    </a:moveTo>
                    <a:lnTo>
                      <a:pt x="51637" y="39802"/>
                    </a:lnTo>
                    <a:lnTo>
                      <a:pt x="47720" y="30003"/>
                    </a:lnTo>
                    <a:lnTo>
                      <a:pt x="43945" y="20062"/>
                    </a:lnTo>
                    <a:lnTo>
                      <a:pt x="40385" y="9905"/>
                    </a:lnTo>
                    <a:lnTo>
                      <a:pt x="38099" y="3809"/>
                    </a:lnTo>
                    <a:lnTo>
                      <a:pt x="38099" y="2285"/>
                    </a:lnTo>
                    <a:lnTo>
                      <a:pt x="33527" y="0"/>
                    </a:lnTo>
                    <a:lnTo>
                      <a:pt x="26574" y="4393"/>
                    </a:lnTo>
                    <a:lnTo>
                      <a:pt x="21335" y="11144"/>
                    </a:lnTo>
                    <a:lnTo>
                      <a:pt x="17240" y="19180"/>
                    </a:lnTo>
                    <a:lnTo>
                      <a:pt x="13715" y="27431"/>
                    </a:lnTo>
                    <a:lnTo>
                      <a:pt x="8465" y="39671"/>
                    </a:lnTo>
                    <a:lnTo>
                      <a:pt x="4286" y="51625"/>
                    </a:lnTo>
                    <a:lnTo>
                      <a:pt x="1393" y="63865"/>
                    </a:lnTo>
                    <a:lnTo>
                      <a:pt x="0" y="76961"/>
                    </a:lnTo>
                    <a:lnTo>
                      <a:pt x="904" y="83462"/>
                    </a:lnTo>
                    <a:lnTo>
                      <a:pt x="4381" y="87820"/>
                    </a:lnTo>
                    <a:lnTo>
                      <a:pt x="9858" y="89606"/>
                    </a:lnTo>
                    <a:lnTo>
                      <a:pt x="16763" y="88391"/>
                    </a:lnTo>
                    <a:lnTo>
                      <a:pt x="40385" y="54863"/>
                    </a:lnTo>
                    <a:lnTo>
                      <a:pt x="40385" y="44957"/>
                    </a:lnTo>
                    <a:lnTo>
                      <a:pt x="43433" y="40385"/>
                    </a:lnTo>
                    <a:lnTo>
                      <a:pt x="44195" y="40385"/>
                    </a:lnTo>
                    <a:lnTo>
                      <a:pt x="44957" y="40385"/>
                    </a:lnTo>
                    <a:lnTo>
                      <a:pt x="44957" y="48767"/>
                    </a:lnTo>
                    <a:lnTo>
                      <a:pt x="45719" y="57149"/>
                    </a:lnTo>
                    <a:lnTo>
                      <a:pt x="47243" y="65531"/>
                    </a:lnTo>
                    <a:lnTo>
                      <a:pt x="47934" y="72139"/>
                    </a:lnTo>
                    <a:lnTo>
                      <a:pt x="63245" y="92963"/>
                    </a:lnTo>
                    <a:lnTo>
                      <a:pt x="66293" y="9220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3"/>
              <p:cNvSpPr/>
              <p:nvPr/>
            </p:nvSpPr>
            <p:spPr>
              <a:xfrm>
                <a:off x="7748777" y="2051303"/>
                <a:ext cx="13970" cy="109220"/>
              </a:xfrm>
              <a:custGeom>
                <a:rect b="b" l="l" r="r" t="t"/>
                <a:pathLst>
                  <a:path extrusionOk="0" h="109219" w="13970">
                    <a:moveTo>
                      <a:pt x="761" y="0"/>
                    </a:moveTo>
                    <a:lnTo>
                      <a:pt x="321" y="15311"/>
                    </a:lnTo>
                    <a:lnTo>
                      <a:pt x="95" y="30480"/>
                    </a:lnTo>
                    <a:lnTo>
                      <a:pt x="11" y="45648"/>
                    </a:lnTo>
                    <a:lnTo>
                      <a:pt x="0" y="60960"/>
                    </a:lnTo>
                    <a:lnTo>
                      <a:pt x="535" y="74568"/>
                    </a:lnTo>
                    <a:lnTo>
                      <a:pt x="2571" y="86391"/>
                    </a:lnTo>
                    <a:lnTo>
                      <a:pt x="6750" y="97500"/>
                    </a:lnTo>
                    <a:lnTo>
                      <a:pt x="13715" y="10896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51" name="Google Shape;751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268497" y="1390088"/>
              <a:ext cx="277915" cy="16471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2" name="Google Shape;752;p13"/>
            <p:cNvGrpSpPr/>
            <p:nvPr/>
          </p:nvGrpSpPr>
          <p:grpSpPr>
            <a:xfrm>
              <a:off x="7898760" y="1284438"/>
              <a:ext cx="477940" cy="473111"/>
              <a:chOff x="8359139" y="1978092"/>
              <a:chExt cx="322453" cy="317500"/>
            </a:xfrm>
          </p:grpSpPr>
          <p:sp>
            <p:nvSpPr>
              <p:cNvPr id="753" name="Google Shape;753;p13"/>
              <p:cNvSpPr/>
              <p:nvPr/>
            </p:nvSpPr>
            <p:spPr>
              <a:xfrm>
                <a:off x="8359139" y="1978092"/>
                <a:ext cx="74930" cy="317500"/>
              </a:xfrm>
              <a:custGeom>
                <a:rect b="b" l="l" r="r" t="t"/>
                <a:pathLst>
                  <a:path extrusionOk="0" h="317500" w="74929">
                    <a:moveTo>
                      <a:pt x="51053" y="30539"/>
                    </a:moveTo>
                    <a:lnTo>
                      <a:pt x="34242" y="0"/>
                    </a:lnTo>
                    <a:lnTo>
                      <a:pt x="27431" y="4155"/>
                    </a:lnTo>
                    <a:lnTo>
                      <a:pt x="7334" y="41588"/>
                    </a:lnTo>
                    <a:lnTo>
                      <a:pt x="4571" y="68639"/>
                    </a:lnTo>
                    <a:lnTo>
                      <a:pt x="5965" y="80962"/>
                    </a:lnTo>
                    <a:lnTo>
                      <a:pt x="32849" y="116478"/>
                    </a:lnTo>
                    <a:lnTo>
                      <a:pt x="41052" y="123313"/>
                    </a:lnTo>
                    <a:lnTo>
                      <a:pt x="47970" y="131004"/>
                    </a:lnTo>
                    <a:lnTo>
                      <a:pt x="51815" y="140267"/>
                    </a:lnTo>
                    <a:lnTo>
                      <a:pt x="51696" y="148851"/>
                    </a:lnTo>
                    <a:lnTo>
                      <a:pt x="48577" y="155793"/>
                    </a:lnTo>
                    <a:lnTo>
                      <a:pt x="43457" y="162020"/>
                    </a:lnTo>
                    <a:lnTo>
                      <a:pt x="37337" y="168461"/>
                    </a:lnTo>
                    <a:lnTo>
                      <a:pt x="30218" y="175986"/>
                    </a:lnTo>
                    <a:lnTo>
                      <a:pt x="22669" y="183511"/>
                    </a:lnTo>
                    <a:lnTo>
                      <a:pt x="14835" y="190750"/>
                    </a:lnTo>
                    <a:lnTo>
                      <a:pt x="6857" y="197417"/>
                    </a:lnTo>
                    <a:lnTo>
                      <a:pt x="1523" y="201989"/>
                    </a:lnTo>
                    <a:lnTo>
                      <a:pt x="1523" y="202751"/>
                    </a:lnTo>
                    <a:lnTo>
                      <a:pt x="0" y="208847"/>
                    </a:lnTo>
                    <a:lnTo>
                      <a:pt x="6095" y="210371"/>
                    </a:lnTo>
                    <a:lnTo>
                      <a:pt x="31456" y="233957"/>
                    </a:lnTo>
                    <a:lnTo>
                      <a:pt x="30098" y="242280"/>
                    </a:lnTo>
                    <a:lnTo>
                      <a:pt x="27598" y="250459"/>
                    </a:lnTo>
                    <a:lnTo>
                      <a:pt x="24383" y="259139"/>
                    </a:lnTo>
                    <a:lnTo>
                      <a:pt x="20895" y="268545"/>
                    </a:lnTo>
                    <a:lnTo>
                      <a:pt x="17621" y="278380"/>
                    </a:lnTo>
                    <a:lnTo>
                      <a:pt x="15061" y="288500"/>
                    </a:lnTo>
                    <a:lnTo>
                      <a:pt x="13715" y="298763"/>
                    </a:lnTo>
                    <a:lnTo>
                      <a:pt x="12953" y="308669"/>
                    </a:lnTo>
                    <a:lnTo>
                      <a:pt x="13715" y="315527"/>
                    </a:lnTo>
                    <a:lnTo>
                      <a:pt x="25145" y="317051"/>
                    </a:lnTo>
                    <a:lnTo>
                      <a:pt x="39314" y="316551"/>
                    </a:lnTo>
                    <a:lnTo>
                      <a:pt x="51625" y="312479"/>
                    </a:lnTo>
                    <a:lnTo>
                      <a:pt x="63079" y="306121"/>
                    </a:lnTo>
                    <a:lnTo>
                      <a:pt x="74675" y="29876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54" name="Google Shape;754;p1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8489380" y="2042896"/>
                <a:ext cx="121244" cy="1722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5" name="Google Shape;755;p13"/>
              <p:cNvSpPr/>
              <p:nvPr/>
            </p:nvSpPr>
            <p:spPr>
              <a:xfrm>
                <a:off x="8663177" y="2148078"/>
                <a:ext cx="18415" cy="48895"/>
              </a:xfrm>
              <a:custGeom>
                <a:rect b="b" l="l" r="r" t="t"/>
                <a:pathLst>
                  <a:path extrusionOk="0" h="48894" w="18415">
                    <a:moveTo>
                      <a:pt x="2285" y="1524"/>
                    </a:moveTo>
                    <a:lnTo>
                      <a:pt x="15239" y="762"/>
                    </a:lnTo>
                    <a:lnTo>
                      <a:pt x="17525" y="0"/>
                    </a:lnTo>
                    <a:lnTo>
                      <a:pt x="18287" y="13716"/>
                    </a:lnTo>
                    <a:lnTo>
                      <a:pt x="17109" y="22098"/>
                    </a:lnTo>
                    <a:lnTo>
                      <a:pt x="14001" y="29337"/>
                    </a:lnTo>
                    <a:lnTo>
                      <a:pt x="9608" y="36004"/>
                    </a:lnTo>
                    <a:lnTo>
                      <a:pt x="4571" y="42672"/>
                    </a:lnTo>
                    <a:lnTo>
                      <a:pt x="2285" y="46482"/>
                    </a:lnTo>
                    <a:lnTo>
                      <a:pt x="1523" y="46482"/>
                    </a:lnTo>
                    <a:lnTo>
                      <a:pt x="0" y="4876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6" name="Google Shape;756;p13"/>
            <p:cNvGrpSpPr/>
            <p:nvPr/>
          </p:nvGrpSpPr>
          <p:grpSpPr>
            <a:xfrm>
              <a:off x="8491714" y="1236269"/>
              <a:ext cx="787217" cy="453240"/>
              <a:chOff x="8759189" y="1945766"/>
              <a:chExt cx="531114" cy="304165"/>
            </a:xfrm>
          </p:grpSpPr>
          <p:sp>
            <p:nvSpPr>
              <p:cNvPr id="757" name="Google Shape;757;p13"/>
              <p:cNvSpPr/>
              <p:nvPr/>
            </p:nvSpPr>
            <p:spPr>
              <a:xfrm>
                <a:off x="8759189" y="2135885"/>
                <a:ext cx="20955" cy="12700"/>
              </a:xfrm>
              <a:custGeom>
                <a:rect b="b" l="l" r="r" t="t"/>
                <a:pathLst>
                  <a:path extrusionOk="0" h="12700" w="20954">
                    <a:moveTo>
                      <a:pt x="0" y="12191"/>
                    </a:moveTo>
                    <a:lnTo>
                      <a:pt x="11429" y="3047"/>
                    </a:lnTo>
                    <a:lnTo>
                      <a:pt x="12191" y="0"/>
                    </a:lnTo>
                    <a:lnTo>
                      <a:pt x="2057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13"/>
              <p:cNvSpPr/>
              <p:nvPr/>
            </p:nvSpPr>
            <p:spPr>
              <a:xfrm>
                <a:off x="8824721" y="2120645"/>
                <a:ext cx="24130" cy="22860"/>
              </a:xfrm>
              <a:custGeom>
                <a:rect b="b" l="l" r="r" t="t"/>
                <a:pathLst>
                  <a:path extrusionOk="0" h="22860" w="2412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3622" y="17525"/>
                    </a:lnTo>
                    <a:lnTo>
                      <a:pt x="23622" y="11429"/>
                    </a:lnTo>
                    <a:lnTo>
                      <a:pt x="23622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59" name="Google Shape;759;p1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8881871" y="2129789"/>
                <a:ext cx="105181" cy="8003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0" name="Google Shape;760;p1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9027388" y="1988032"/>
                <a:ext cx="157022" cy="1734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1" name="Google Shape;761;p13"/>
              <p:cNvSpPr/>
              <p:nvPr/>
            </p:nvSpPr>
            <p:spPr>
              <a:xfrm>
                <a:off x="9172193" y="1945766"/>
                <a:ext cx="118110" cy="304165"/>
              </a:xfrm>
              <a:custGeom>
                <a:rect b="b" l="l" r="r" t="t"/>
                <a:pathLst>
                  <a:path extrusionOk="0" h="304164" w="118109">
                    <a:moveTo>
                      <a:pt x="38861" y="7238"/>
                    </a:moveTo>
                    <a:lnTo>
                      <a:pt x="46612" y="2690"/>
                    </a:lnTo>
                    <a:lnTo>
                      <a:pt x="53435" y="0"/>
                    </a:lnTo>
                    <a:lnTo>
                      <a:pt x="60400" y="166"/>
                    </a:lnTo>
                    <a:lnTo>
                      <a:pt x="84653" y="29908"/>
                    </a:lnTo>
                    <a:lnTo>
                      <a:pt x="88582" y="68960"/>
                    </a:lnTo>
                    <a:lnTo>
                      <a:pt x="88153" y="83724"/>
                    </a:lnTo>
                    <a:lnTo>
                      <a:pt x="86867" y="97916"/>
                    </a:lnTo>
                    <a:lnTo>
                      <a:pt x="85522" y="109096"/>
                    </a:lnTo>
                    <a:lnTo>
                      <a:pt x="84105" y="119919"/>
                    </a:lnTo>
                    <a:lnTo>
                      <a:pt x="83117" y="130599"/>
                    </a:lnTo>
                    <a:lnTo>
                      <a:pt x="83057" y="141350"/>
                    </a:lnTo>
                    <a:lnTo>
                      <a:pt x="83057" y="148208"/>
                    </a:lnTo>
                    <a:lnTo>
                      <a:pt x="83819" y="154304"/>
                    </a:lnTo>
                    <a:lnTo>
                      <a:pt x="90677" y="157352"/>
                    </a:lnTo>
                    <a:lnTo>
                      <a:pt x="96011" y="159638"/>
                    </a:lnTo>
                    <a:lnTo>
                      <a:pt x="103631" y="158876"/>
                    </a:lnTo>
                    <a:lnTo>
                      <a:pt x="108965" y="158876"/>
                    </a:lnTo>
                    <a:lnTo>
                      <a:pt x="112775" y="158876"/>
                    </a:lnTo>
                    <a:lnTo>
                      <a:pt x="115061" y="156590"/>
                    </a:lnTo>
                    <a:lnTo>
                      <a:pt x="118109" y="155066"/>
                    </a:lnTo>
                    <a:lnTo>
                      <a:pt x="117347" y="155828"/>
                    </a:lnTo>
                    <a:lnTo>
                      <a:pt x="111251" y="159638"/>
                    </a:lnTo>
                    <a:lnTo>
                      <a:pt x="109727" y="162686"/>
                    </a:lnTo>
                    <a:lnTo>
                      <a:pt x="96226" y="199227"/>
                    </a:lnTo>
                    <a:lnTo>
                      <a:pt x="93535" y="237362"/>
                    </a:lnTo>
                    <a:lnTo>
                      <a:pt x="93630" y="249936"/>
                    </a:lnTo>
                    <a:lnTo>
                      <a:pt x="93725" y="262508"/>
                    </a:lnTo>
                    <a:lnTo>
                      <a:pt x="93892" y="268914"/>
                    </a:lnTo>
                    <a:lnTo>
                      <a:pt x="93916" y="275462"/>
                    </a:lnTo>
                    <a:lnTo>
                      <a:pt x="93083" y="282011"/>
                    </a:lnTo>
                    <a:lnTo>
                      <a:pt x="59471" y="303097"/>
                    </a:lnTo>
                    <a:lnTo>
                      <a:pt x="48672" y="303752"/>
                    </a:lnTo>
                    <a:lnTo>
                      <a:pt x="37730" y="303406"/>
                    </a:lnTo>
                    <a:lnTo>
                      <a:pt x="27431" y="302132"/>
                    </a:lnTo>
                    <a:lnTo>
                      <a:pt x="19931" y="300692"/>
                    </a:lnTo>
                    <a:lnTo>
                      <a:pt x="13144" y="298608"/>
                    </a:lnTo>
                    <a:lnTo>
                      <a:pt x="6643" y="295810"/>
                    </a:lnTo>
                    <a:lnTo>
                      <a:pt x="0" y="29222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62" name="Google Shape;762;p1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967603" y="2560754"/>
              <a:ext cx="556886" cy="41111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3" name="Google Shape;763;p13"/>
            <p:cNvGrpSpPr/>
            <p:nvPr/>
          </p:nvGrpSpPr>
          <p:grpSpPr>
            <a:xfrm>
              <a:off x="3615938" y="2618701"/>
              <a:ext cx="93743" cy="91026"/>
              <a:chOff x="5469636" y="2873502"/>
              <a:chExt cx="63246" cy="61087"/>
            </a:xfrm>
          </p:grpSpPr>
          <p:sp>
            <p:nvSpPr>
              <p:cNvPr id="764" name="Google Shape;764;p13"/>
              <p:cNvSpPr/>
              <p:nvPr/>
            </p:nvSpPr>
            <p:spPr>
              <a:xfrm>
                <a:off x="5469636" y="2873502"/>
                <a:ext cx="54610" cy="1905"/>
              </a:xfrm>
              <a:custGeom>
                <a:rect b="b" l="l" r="r" t="t"/>
                <a:pathLst>
                  <a:path extrusionOk="0" h="1905" w="54610">
                    <a:moveTo>
                      <a:pt x="0" y="1524"/>
                    </a:moveTo>
                    <a:lnTo>
                      <a:pt x="10156" y="1393"/>
                    </a:lnTo>
                    <a:lnTo>
                      <a:pt x="20097" y="1047"/>
                    </a:lnTo>
                    <a:lnTo>
                      <a:pt x="29896" y="559"/>
                    </a:lnTo>
                    <a:lnTo>
                      <a:pt x="39624" y="0"/>
                    </a:lnTo>
                    <a:lnTo>
                      <a:pt x="44958" y="0"/>
                    </a:lnTo>
                    <a:lnTo>
                      <a:pt x="49530" y="0"/>
                    </a:lnTo>
                    <a:lnTo>
                      <a:pt x="54102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13"/>
              <p:cNvSpPr/>
              <p:nvPr/>
            </p:nvSpPr>
            <p:spPr>
              <a:xfrm>
                <a:off x="5490972" y="2927604"/>
                <a:ext cx="41910" cy="6985"/>
              </a:xfrm>
              <a:custGeom>
                <a:rect b="b" l="l" r="r" t="t"/>
                <a:pathLst>
                  <a:path extrusionOk="0" h="6985" w="41910">
                    <a:moveTo>
                      <a:pt x="0" y="5334"/>
                    </a:moveTo>
                    <a:lnTo>
                      <a:pt x="9370" y="6048"/>
                    </a:lnTo>
                    <a:lnTo>
                      <a:pt x="18954" y="6477"/>
                    </a:lnTo>
                    <a:lnTo>
                      <a:pt x="28396" y="5762"/>
                    </a:lnTo>
                    <a:lnTo>
                      <a:pt x="37338" y="3048"/>
                    </a:lnTo>
                    <a:lnTo>
                      <a:pt x="38862" y="2286"/>
                    </a:lnTo>
                    <a:lnTo>
                      <a:pt x="40386" y="762"/>
                    </a:lnTo>
                    <a:lnTo>
                      <a:pt x="4191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6" name="Google Shape;766;p13"/>
            <p:cNvGrpSpPr/>
            <p:nvPr/>
          </p:nvGrpSpPr>
          <p:grpSpPr>
            <a:xfrm>
              <a:off x="3985225" y="2517606"/>
              <a:ext cx="685642" cy="319141"/>
              <a:chOff x="5718784" y="2805658"/>
              <a:chExt cx="462584" cy="214172"/>
            </a:xfrm>
          </p:grpSpPr>
          <p:pic>
            <p:nvPicPr>
              <p:cNvPr id="767" name="Google Shape;767;p1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718784" y="2820136"/>
                <a:ext cx="180644" cy="1996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8" name="Google Shape;768;p1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941145" y="2805658"/>
                <a:ext cx="240223" cy="2050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69" name="Google Shape;769;p13"/>
            <p:cNvGrpSpPr/>
            <p:nvPr/>
          </p:nvGrpSpPr>
          <p:grpSpPr>
            <a:xfrm>
              <a:off x="5459140" y="2474263"/>
              <a:ext cx="944285" cy="233040"/>
              <a:chOff x="6713194" y="2776571"/>
              <a:chExt cx="637083" cy="156391"/>
            </a:xfrm>
          </p:grpSpPr>
          <p:pic>
            <p:nvPicPr>
              <p:cNvPr id="770" name="Google Shape;770;p13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713194" y="2776571"/>
                <a:ext cx="213410" cy="1563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1" name="Google Shape;771;p13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961654" y="2781274"/>
                <a:ext cx="388623" cy="1271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72" name="Google Shape;772;p1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000820" y="2401788"/>
              <a:ext cx="328740" cy="2839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3" name="Google Shape;773;p1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7461631" y="2316628"/>
              <a:ext cx="171748" cy="22081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74" name="Google Shape;774;p13"/>
            <p:cNvGrpSpPr/>
            <p:nvPr/>
          </p:nvGrpSpPr>
          <p:grpSpPr>
            <a:xfrm>
              <a:off x="7734389" y="2069097"/>
              <a:ext cx="225398" cy="433823"/>
              <a:chOff x="8248243" y="2504668"/>
              <a:chExt cx="152070" cy="291134"/>
            </a:xfrm>
          </p:grpSpPr>
          <p:pic>
            <p:nvPicPr>
              <p:cNvPr id="775" name="Google Shape;775;p13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8248243" y="2655925"/>
                <a:ext cx="140639" cy="1398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6" name="Google Shape;776;p13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8325682" y="2504668"/>
                <a:ext cx="74631" cy="1285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777" name="Google Shape;777;p13"/>
          <p:cNvGrpSpPr/>
          <p:nvPr/>
        </p:nvGrpSpPr>
        <p:grpSpPr>
          <a:xfrm>
            <a:off x="1147412" y="3597434"/>
            <a:ext cx="6482579" cy="682491"/>
            <a:chOff x="1147412" y="3597434"/>
            <a:chExt cx="6482579" cy="682491"/>
          </a:xfrm>
        </p:grpSpPr>
        <p:sp>
          <p:nvSpPr>
            <p:cNvPr id="778" name="Google Shape;778;p13"/>
            <p:cNvSpPr/>
            <p:nvPr/>
          </p:nvSpPr>
          <p:spPr>
            <a:xfrm>
              <a:off x="1147412" y="4018730"/>
              <a:ext cx="38588" cy="64343"/>
            </a:xfrm>
            <a:custGeom>
              <a:rect b="b" l="l" r="r" t="t"/>
              <a:pathLst>
                <a:path extrusionOk="0" h="43179" w="26035">
                  <a:moveTo>
                    <a:pt x="5048" y="4572"/>
                  </a:moveTo>
                  <a:lnTo>
                    <a:pt x="5810" y="3048"/>
                  </a:lnTo>
                  <a:lnTo>
                    <a:pt x="6572" y="1524"/>
                  </a:lnTo>
                  <a:lnTo>
                    <a:pt x="8096" y="0"/>
                  </a:lnTo>
                  <a:lnTo>
                    <a:pt x="14192" y="3810"/>
                  </a:lnTo>
                  <a:lnTo>
                    <a:pt x="17240" y="8382"/>
                  </a:lnTo>
                  <a:lnTo>
                    <a:pt x="18002" y="16002"/>
                  </a:lnTo>
                  <a:lnTo>
                    <a:pt x="18764" y="22860"/>
                  </a:lnTo>
                  <a:lnTo>
                    <a:pt x="19526" y="32004"/>
                  </a:lnTo>
                  <a:lnTo>
                    <a:pt x="14192" y="38100"/>
                  </a:lnTo>
                  <a:lnTo>
                    <a:pt x="11144" y="41910"/>
                  </a:lnTo>
                  <a:lnTo>
                    <a:pt x="5048" y="42672"/>
                  </a:lnTo>
                  <a:lnTo>
                    <a:pt x="2762" y="37338"/>
                  </a:lnTo>
                  <a:lnTo>
                    <a:pt x="916" y="31801"/>
                  </a:lnTo>
                  <a:lnTo>
                    <a:pt x="0" y="25050"/>
                  </a:lnTo>
                  <a:lnTo>
                    <a:pt x="83" y="18157"/>
                  </a:lnTo>
                  <a:lnTo>
                    <a:pt x="1238" y="12192"/>
                  </a:lnTo>
                  <a:lnTo>
                    <a:pt x="3524" y="4572"/>
                  </a:lnTo>
                  <a:lnTo>
                    <a:pt x="9620" y="3048"/>
                  </a:lnTo>
                  <a:lnTo>
                    <a:pt x="17240" y="3048"/>
                  </a:lnTo>
                  <a:lnTo>
                    <a:pt x="23336" y="3048"/>
                  </a:lnTo>
                  <a:lnTo>
                    <a:pt x="22574" y="3810"/>
                  </a:lnTo>
                  <a:lnTo>
                    <a:pt x="25622" y="7620"/>
                  </a:lnTo>
                  <a:lnTo>
                    <a:pt x="24098" y="11430"/>
                  </a:lnTo>
                  <a:lnTo>
                    <a:pt x="24098" y="12192"/>
                  </a:lnTo>
                  <a:lnTo>
                    <a:pt x="19526" y="12954"/>
                  </a:lnTo>
                  <a:lnTo>
                    <a:pt x="14954" y="13716"/>
                  </a:lnTo>
                  <a:lnTo>
                    <a:pt x="11144" y="12192"/>
                  </a:lnTo>
                  <a:lnTo>
                    <a:pt x="8858" y="1143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9" name="Google Shape;779;p1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056148" y="3992577"/>
              <a:ext cx="676607" cy="287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0" name="Google Shape;780;p13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184455" y="4002796"/>
              <a:ext cx="376176" cy="22039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81" name="Google Shape;781;p13"/>
            <p:cNvGrpSpPr/>
            <p:nvPr/>
          </p:nvGrpSpPr>
          <p:grpSpPr>
            <a:xfrm>
              <a:off x="4092559" y="3883609"/>
              <a:ext cx="966232" cy="279701"/>
              <a:chOff x="5791199" y="3722369"/>
              <a:chExt cx="651891" cy="187705"/>
            </a:xfrm>
          </p:grpSpPr>
          <p:sp>
            <p:nvSpPr>
              <p:cNvPr id="782" name="Google Shape;782;p13"/>
              <p:cNvSpPr/>
              <p:nvPr/>
            </p:nvSpPr>
            <p:spPr>
              <a:xfrm>
                <a:off x="5797295" y="3793235"/>
                <a:ext cx="70485" cy="116839"/>
              </a:xfrm>
              <a:custGeom>
                <a:rect b="b" l="l" r="r" t="t"/>
                <a:pathLst>
                  <a:path extrusionOk="0" h="116839" w="70485">
                    <a:moveTo>
                      <a:pt x="3810" y="0"/>
                    </a:moveTo>
                    <a:lnTo>
                      <a:pt x="1607" y="16228"/>
                    </a:lnTo>
                    <a:lnTo>
                      <a:pt x="476" y="32099"/>
                    </a:lnTo>
                    <a:lnTo>
                      <a:pt x="59" y="48113"/>
                    </a:lnTo>
                    <a:lnTo>
                      <a:pt x="0" y="64769"/>
                    </a:lnTo>
                    <a:lnTo>
                      <a:pt x="47" y="76188"/>
                    </a:lnTo>
                    <a:lnTo>
                      <a:pt x="17395" y="114692"/>
                    </a:lnTo>
                    <a:lnTo>
                      <a:pt x="26384" y="116300"/>
                    </a:lnTo>
                    <a:lnTo>
                      <a:pt x="35516" y="115192"/>
                    </a:lnTo>
                    <a:lnTo>
                      <a:pt x="43434" y="112014"/>
                    </a:lnTo>
                    <a:lnTo>
                      <a:pt x="51994" y="106644"/>
                    </a:lnTo>
                    <a:lnTo>
                      <a:pt x="58769" y="99917"/>
                    </a:lnTo>
                    <a:lnTo>
                      <a:pt x="64543" y="92190"/>
                    </a:lnTo>
                    <a:lnTo>
                      <a:pt x="70104" y="8381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13"/>
              <p:cNvSpPr/>
              <p:nvPr/>
            </p:nvSpPr>
            <p:spPr>
              <a:xfrm>
                <a:off x="5791199" y="3788163"/>
                <a:ext cx="45720" cy="66040"/>
              </a:xfrm>
              <a:custGeom>
                <a:rect b="b" l="l" r="r" t="t"/>
                <a:pathLst>
                  <a:path extrusionOk="0" h="66039" w="45720">
                    <a:moveTo>
                      <a:pt x="0" y="44696"/>
                    </a:moveTo>
                    <a:lnTo>
                      <a:pt x="904" y="54244"/>
                    </a:lnTo>
                    <a:lnTo>
                      <a:pt x="2667" y="61079"/>
                    </a:lnTo>
                    <a:lnTo>
                      <a:pt x="7286" y="65055"/>
                    </a:lnTo>
                    <a:lnTo>
                      <a:pt x="16764" y="66032"/>
                    </a:lnTo>
                    <a:lnTo>
                      <a:pt x="25431" y="63400"/>
                    </a:lnTo>
                    <a:lnTo>
                      <a:pt x="32956" y="57554"/>
                    </a:lnTo>
                    <a:lnTo>
                      <a:pt x="39052" y="49851"/>
                    </a:lnTo>
                    <a:lnTo>
                      <a:pt x="43434" y="41648"/>
                    </a:lnTo>
                    <a:lnTo>
                      <a:pt x="45267" y="33004"/>
                    </a:lnTo>
                    <a:lnTo>
                      <a:pt x="44957" y="24503"/>
                    </a:lnTo>
                    <a:lnTo>
                      <a:pt x="14728" y="0"/>
                    </a:lnTo>
                    <a:lnTo>
                      <a:pt x="6857" y="500"/>
                    </a:lnTo>
                    <a:lnTo>
                      <a:pt x="1869" y="3702"/>
                    </a:lnTo>
                    <a:lnTo>
                      <a:pt x="666" y="8977"/>
                    </a:lnTo>
                    <a:lnTo>
                      <a:pt x="1607" y="14966"/>
                    </a:lnTo>
                    <a:lnTo>
                      <a:pt x="3047" y="2031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13"/>
              <p:cNvSpPr/>
              <p:nvPr/>
            </p:nvSpPr>
            <p:spPr>
              <a:xfrm>
                <a:off x="5900927" y="3829811"/>
                <a:ext cx="10160" cy="6985"/>
              </a:xfrm>
              <a:custGeom>
                <a:rect b="b" l="l" r="r" t="t"/>
                <a:pathLst>
                  <a:path extrusionOk="0" h="6985" w="10160">
                    <a:moveTo>
                      <a:pt x="0" y="6858"/>
                    </a:moveTo>
                    <a:lnTo>
                      <a:pt x="3047" y="4572"/>
                    </a:lnTo>
                    <a:lnTo>
                      <a:pt x="6857" y="2286"/>
                    </a:lnTo>
                    <a:lnTo>
                      <a:pt x="9905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13"/>
              <p:cNvSpPr/>
              <p:nvPr/>
            </p:nvSpPr>
            <p:spPr>
              <a:xfrm>
                <a:off x="5951219" y="3770375"/>
                <a:ext cx="68580" cy="111760"/>
              </a:xfrm>
              <a:custGeom>
                <a:rect b="b" l="l" r="r" t="t"/>
                <a:pathLst>
                  <a:path extrusionOk="0" h="111760" w="68579">
                    <a:moveTo>
                      <a:pt x="0" y="31241"/>
                    </a:moveTo>
                    <a:lnTo>
                      <a:pt x="6858" y="40135"/>
                    </a:lnTo>
                    <a:lnTo>
                      <a:pt x="13716" y="48672"/>
                    </a:lnTo>
                    <a:lnTo>
                      <a:pt x="20574" y="57066"/>
                    </a:lnTo>
                    <a:lnTo>
                      <a:pt x="27432" y="65531"/>
                    </a:lnTo>
                    <a:lnTo>
                      <a:pt x="50292" y="102107"/>
                    </a:lnTo>
                    <a:lnTo>
                      <a:pt x="52578" y="106679"/>
                    </a:lnTo>
                    <a:lnTo>
                      <a:pt x="54102" y="111251"/>
                    </a:lnTo>
                    <a:lnTo>
                      <a:pt x="55125" y="103131"/>
                    </a:lnTo>
                    <a:lnTo>
                      <a:pt x="56007" y="94868"/>
                    </a:lnTo>
                    <a:lnTo>
                      <a:pt x="56888" y="86606"/>
                    </a:lnTo>
                    <a:lnTo>
                      <a:pt x="57912" y="78485"/>
                    </a:lnTo>
                    <a:lnTo>
                      <a:pt x="60424" y="62936"/>
                    </a:lnTo>
                    <a:lnTo>
                      <a:pt x="63150" y="47243"/>
                    </a:lnTo>
                    <a:lnTo>
                      <a:pt x="65734" y="31551"/>
                    </a:lnTo>
                    <a:lnTo>
                      <a:pt x="67818" y="16001"/>
                    </a:lnTo>
                    <a:lnTo>
                      <a:pt x="68580" y="7619"/>
                    </a:lnTo>
                    <a:lnTo>
                      <a:pt x="68580" y="5333"/>
                    </a:lnTo>
                    <a:lnTo>
                      <a:pt x="6858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13"/>
              <p:cNvSpPr/>
              <p:nvPr/>
            </p:nvSpPr>
            <p:spPr>
              <a:xfrm>
                <a:off x="6051899" y="3766565"/>
                <a:ext cx="86360" cy="107950"/>
              </a:xfrm>
              <a:custGeom>
                <a:rect b="b" l="l" r="r" t="t"/>
                <a:pathLst>
                  <a:path extrusionOk="0" h="107950" w="86360">
                    <a:moveTo>
                      <a:pt x="67722" y="60198"/>
                    </a:moveTo>
                    <a:lnTo>
                      <a:pt x="65115" y="50482"/>
                    </a:lnTo>
                    <a:lnTo>
                      <a:pt x="62864" y="40767"/>
                    </a:lnTo>
                    <a:lnTo>
                      <a:pt x="60757" y="31051"/>
                    </a:lnTo>
                    <a:lnTo>
                      <a:pt x="58578" y="21336"/>
                    </a:lnTo>
                    <a:lnTo>
                      <a:pt x="57054" y="14478"/>
                    </a:lnTo>
                    <a:lnTo>
                      <a:pt x="53244" y="2286"/>
                    </a:lnTo>
                    <a:lnTo>
                      <a:pt x="45624" y="0"/>
                    </a:lnTo>
                    <a:lnTo>
                      <a:pt x="37076" y="773"/>
                    </a:lnTo>
                    <a:lnTo>
                      <a:pt x="11429" y="38754"/>
                    </a:lnTo>
                    <a:lnTo>
                      <a:pt x="0" y="81784"/>
                    </a:lnTo>
                    <a:lnTo>
                      <a:pt x="3714" y="100584"/>
                    </a:lnTo>
                    <a:lnTo>
                      <a:pt x="8989" y="105691"/>
                    </a:lnTo>
                    <a:lnTo>
                      <a:pt x="16763" y="107727"/>
                    </a:lnTo>
                    <a:lnTo>
                      <a:pt x="25253" y="107334"/>
                    </a:lnTo>
                    <a:lnTo>
                      <a:pt x="57054" y="72390"/>
                    </a:lnTo>
                    <a:lnTo>
                      <a:pt x="60483" y="49565"/>
                    </a:lnTo>
                    <a:lnTo>
                      <a:pt x="60864" y="41910"/>
                    </a:lnTo>
                    <a:lnTo>
                      <a:pt x="60864" y="41148"/>
                    </a:lnTo>
                    <a:lnTo>
                      <a:pt x="60864" y="32004"/>
                    </a:lnTo>
                    <a:lnTo>
                      <a:pt x="60864" y="41148"/>
                    </a:lnTo>
                    <a:lnTo>
                      <a:pt x="60388" y="53506"/>
                    </a:lnTo>
                    <a:lnTo>
                      <a:pt x="59912" y="66865"/>
                    </a:lnTo>
                    <a:lnTo>
                      <a:pt x="60864" y="79938"/>
                    </a:lnTo>
                    <a:lnTo>
                      <a:pt x="64674" y="91440"/>
                    </a:lnTo>
                    <a:lnTo>
                      <a:pt x="70008" y="101346"/>
                    </a:lnTo>
                    <a:lnTo>
                      <a:pt x="76866" y="100584"/>
                    </a:lnTo>
                    <a:lnTo>
                      <a:pt x="86010" y="9906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13"/>
              <p:cNvSpPr/>
              <p:nvPr/>
            </p:nvSpPr>
            <p:spPr>
              <a:xfrm>
                <a:off x="6164579" y="3722369"/>
                <a:ext cx="38100" cy="143510"/>
              </a:xfrm>
              <a:custGeom>
                <a:rect b="b" l="l" r="r" t="t"/>
                <a:pathLst>
                  <a:path extrusionOk="0" h="143510" w="38100">
                    <a:moveTo>
                      <a:pt x="5334" y="0"/>
                    </a:moveTo>
                    <a:lnTo>
                      <a:pt x="2571" y="14263"/>
                    </a:lnTo>
                    <a:lnTo>
                      <a:pt x="952" y="27812"/>
                    </a:lnTo>
                    <a:lnTo>
                      <a:pt x="190" y="41362"/>
                    </a:lnTo>
                    <a:lnTo>
                      <a:pt x="0" y="55626"/>
                    </a:lnTo>
                    <a:lnTo>
                      <a:pt x="654" y="69901"/>
                    </a:lnTo>
                    <a:lnTo>
                      <a:pt x="7620" y="112014"/>
                    </a:lnTo>
                    <a:lnTo>
                      <a:pt x="32766" y="143256"/>
                    </a:lnTo>
                    <a:lnTo>
                      <a:pt x="35052" y="142494"/>
                    </a:lnTo>
                    <a:lnTo>
                      <a:pt x="38100" y="13792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13"/>
              <p:cNvSpPr/>
              <p:nvPr/>
            </p:nvSpPr>
            <p:spPr>
              <a:xfrm>
                <a:off x="6227825" y="3759707"/>
                <a:ext cx="215265" cy="94615"/>
              </a:xfrm>
              <a:custGeom>
                <a:rect b="b" l="l" r="r" t="t"/>
                <a:pathLst>
                  <a:path extrusionOk="0" h="94614" w="215264">
                    <a:moveTo>
                      <a:pt x="0" y="27432"/>
                    </a:moveTo>
                    <a:lnTo>
                      <a:pt x="381" y="36814"/>
                    </a:lnTo>
                    <a:lnTo>
                      <a:pt x="762" y="46482"/>
                    </a:lnTo>
                    <a:lnTo>
                      <a:pt x="1714" y="56149"/>
                    </a:lnTo>
                    <a:lnTo>
                      <a:pt x="3810" y="65532"/>
                    </a:lnTo>
                    <a:lnTo>
                      <a:pt x="6858" y="74676"/>
                    </a:lnTo>
                    <a:lnTo>
                      <a:pt x="12192" y="79248"/>
                    </a:lnTo>
                    <a:lnTo>
                      <a:pt x="22098" y="78486"/>
                    </a:lnTo>
                    <a:lnTo>
                      <a:pt x="46863" y="46005"/>
                    </a:lnTo>
                    <a:lnTo>
                      <a:pt x="48006" y="32766"/>
                    </a:lnTo>
                    <a:lnTo>
                      <a:pt x="48006" y="32004"/>
                    </a:lnTo>
                    <a:lnTo>
                      <a:pt x="48006" y="31242"/>
                    </a:lnTo>
                    <a:lnTo>
                      <a:pt x="28003" y="73818"/>
                    </a:lnTo>
                    <a:lnTo>
                      <a:pt x="27836" y="83284"/>
                    </a:lnTo>
                    <a:lnTo>
                      <a:pt x="31242" y="90678"/>
                    </a:lnTo>
                    <a:lnTo>
                      <a:pt x="38945" y="94488"/>
                    </a:lnTo>
                    <a:lnTo>
                      <a:pt x="48291" y="94297"/>
                    </a:lnTo>
                    <a:lnTo>
                      <a:pt x="83439" y="70580"/>
                    </a:lnTo>
                    <a:lnTo>
                      <a:pt x="103155" y="30384"/>
                    </a:lnTo>
                    <a:lnTo>
                      <a:pt x="81248" y="63722"/>
                    </a:lnTo>
                    <a:lnTo>
                      <a:pt x="124110" y="70485"/>
                    </a:lnTo>
                    <a:lnTo>
                      <a:pt x="157734" y="45148"/>
                    </a:lnTo>
                    <a:lnTo>
                      <a:pt x="163175" y="20609"/>
                    </a:lnTo>
                    <a:lnTo>
                      <a:pt x="162210" y="14001"/>
                    </a:lnTo>
                    <a:lnTo>
                      <a:pt x="159960" y="7822"/>
                    </a:lnTo>
                    <a:lnTo>
                      <a:pt x="156210" y="2286"/>
                    </a:lnTo>
                    <a:lnTo>
                      <a:pt x="153924" y="762"/>
                    </a:lnTo>
                    <a:lnTo>
                      <a:pt x="153924" y="0"/>
                    </a:lnTo>
                    <a:lnTo>
                      <a:pt x="152400" y="0"/>
                    </a:lnTo>
                    <a:lnTo>
                      <a:pt x="153162" y="8382"/>
                    </a:lnTo>
                    <a:lnTo>
                      <a:pt x="187999" y="35635"/>
                    </a:lnTo>
                    <a:lnTo>
                      <a:pt x="197358" y="41148"/>
                    </a:lnTo>
                    <a:lnTo>
                      <a:pt x="203311" y="45124"/>
                    </a:lnTo>
                    <a:lnTo>
                      <a:pt x="208978" y="49530"/>
                    </a:lnTo>
                    <a:lnTo>
                      <a:pt x="213217" y="55078"/>
                    </a:lnTo>
                    <a:lnTo>
                      <a:pt x="214884" y="62484"/>
                    </a:lnTo>
                    <a:lnTo>
                      <a:pt x="210812" y="70854"/>
                    </a:lnTo>
                    <a:lnTo>
                      <a:pt x="166151" y="87927"/>
                    </a:lnTo>
                    <a:lnTo>
                      <a:pt x="135266" y="93571"/>
                    </a:lnTo>
                    <a:lnTo>
                      <a:pt x="120396" y="92964"/>
                    </a:lnTo>
                    <a:lnTo>
                      <a:pt x="117348" y="91440"/>
                    </a:lnTo>
                    <a:lnTo>
                      <a:pt x="114300" y="90678"/>
                    </a:lnTo>
                    <a:lnTo>
                      <a:pt x="111252" y="8915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89" name="Google Shape;789;p13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5637591" y="3787057"/>
              <a:ext cx="237362" cy="3395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0" name="Google Shape;790;p13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523069" y="3700762"/>
              <a:ext cx="204502" cy="263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1" name="Google Shape;791;p13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6830276" y="3724607"/>
              <a:ext cx="152548" cy="181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2" name="Google Shape;792;p13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7112635" y="3638311"/>
              <a:ext cx="209020" cy="265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3" name="Google Shape;793;p13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7406288" y="3597434"/>
              <a:ext cx="223703" cy="24079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4" name="Google Shape;794;p13"/>
          <p:cNvGrpSpPr/>
          <p:nvPr/>
        </p:nvGrpSpPr>
        <p:grpSpPr>
          <a:xfrm>
            <a:off x="3008442" y="4703929"/>
            <a:ext cx="4321118" cy="1972360"/>
            <a:chOff x="3008442" y="4703929"/>
            <a:chExt cx="4321118" cy="1972360"/>
          </a:xfrm>
        </p:grpSpPr>
        <p:pic>
          <p:nvPicPr>
            <p:cNvPr id="795" name="Google Shape;795;p13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5005106" y="5518218"/>
              <a:ext cx="211279" cy="133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6" name="Google Shape;796;p13"/>
            <p:cNvGrpSpPr/>
            <p:nvPr/>
          </p:nvGrpSpPr>
          <p:grpSpPr>
            <a:xfrm>
              <a:off x="5764088" y="5494799"/>
              <a:ext cx="920565" cy="404301"/>
              <a:chOff x="6918934" y="4803622"/>
              <a:chExt cx="621080" cy="271322"/>
            </a:xfrm>
          </p:grpSpPr>
          <p:pic>
            <p:nvPicPr>
              <p:cNvPr id="797" name="Google Shape;797;p13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6918934" y="4866868"/>
                <a:ext cx="228650" cy="2080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8" name="Google Shape;798;p13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7174204" y="4842484"/>
                <a:ext cx="247700" cy="163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9" name="Google Shape;799;p13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7459192" y="4803622"/>
                <a:ext cx="80822" cy="1151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00" name="Google Shape;800;p13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6776063" y="5415316"/>
              <a:ext cx="166101" cy="230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1" name="Google Shape;801;p13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7018891" y="5447109"/>
              <a:ext cx="310669" cy="2396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2" name="Google Shape;802;p13"/>
            <p:cNvGrpSpPr/>
            <p:nvPr/>
          </p:nvGrpSpPr>
          <p:grpSpPr>
            <a:xfrm>
              <a:off x="3008442" y="4929376"/>
              <a:ext cx="361314" cy="544078"/>
              <a:chOff x="5059775" y="4424172"/>
              <a:chExt cx="243769" cy="365125"/>
            </a:xfrm>
          </p:grpSpPr>
          <p:sp>
            <p:nvSpPr>
              <p:cNvPr id="803" name="Google Shape;803;p13"/>
              <p:cNvSpPr/>
              <p:nvPr/>
            </p:nvSpPr>
            <p:spPr>
              <a:xfrm>
                <a:off x="5059775" y="4424172"/>
                <a:ext cx="168910" cy="365125"/>
              </a:xfrm>
              <a:custGeom>
                <a:rect b="b" l="l" r="r" t="t"/>
                <a:pathLst>
                  <a:path extrusionOk="0" h="365125" w="168910">
                    <a:moveTo>
                      <a:pt x="60864" y="0"/>
                    </a:moveTo>
                    <a:lnTo>
                      <a:pt x="32039" y="29253"/>
                    </a:lnTo>
                    <a:lnTo>
                      <a:pt x="16097" y="73806"/>
                    </a:lnTo>
                    <a:lnTo>
                      <a:pt x="3524" y="132933"/>
                    </a:lnTo>
                    <a:lnTo>
                      <a:pt x="0" y="195929"/>
                    </a:lnTo>
                    <a:lnTo>
                      <a:pt x="2190" y="228219"/>
                    </a:lnTo>
                    <a:lnTo>
                      <a:pt x="19716" y="291084"/>
                    </a:lnTo>
                    <a:lnTo>
                      <a:pt x="49053" y="332422"/>
                    </a:lnTo>
                    <a:lnTo>
                      <a:pt x="92106" y="358902"/>
                    </a:lnTo>
                    <a:lnTo>
                      <a:pt x="129921" y="364521"/>
                    </a:lnTo>
                    <a:lnTo>
                      <a:pt x="149006" y="363938"/>
                    </a:lnTo>
                    <a:lnTo>
                      <a:pt x="168306" y="36271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04" name="Google Shape;804;p13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5151213" y="4481296"/>
                <a:ext cx="152331" cy="2080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05" name="Google Shape;805;p13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3446484" y="5059915"/>
              <a:ext cx="153677" cy="1874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6" name="Google Shape;806;p13"/>
            <p:cNvGrpSpPr/>
            <p:nvPr/>
          </p:nvGrpSpPr>
          <p:grpSpPr>
            <a:xfrm>
              <a:off x="3666231" y="4856706"/>
              <a:ext cx="464353" cy="381553"/>
              <a:chOff x="5503567" y="4375404"/>
              <a:chExt cx="313286" cy="256056"/>
            </a:xfrm>
          </p:grpSpPr>
          <p:pic>
            <p:nvPicPr>
              <p:cNvPr id="807" name="Google Shape;807;p13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5503567" y="4451197"/>
                <a:ext cx="243462" cy="18026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8" name="Google Shape;808;p13"/>
              <p:cNvSpPr/>
              <p:nvPr/>
            </p:nvSpPr>
            <p:spPr>
              <a:xfrm>
                <a:off x="5747003" y="4375404"/>
                <a:ext cx="69850" cy="236220"/>
              </a:xfrm>
              <a:custGeom>
                <a:rect b="b" l="l" r="r" t="t"/>
                <a:pathLst>
                  <a:path extrusionOk="0" h="236220" w="69850">
                    <a:moveTo>
                      <a:pt x="16763" y="0"/>
                    </a:moveTo>
                    <a:lnTo>
                      <a:pt x="48053" y="26253"/>
                    </a:lnTo>
                    <a:lnTo>
                      <a:pt x="67055" y="76104"/>
                    </a:lnTo>
                    <a:lnTo>
                      <a:pt x="69341" y="114300"/>
                    </a:lnTo>
                    <a:lnTo>
                      <a:pt x="66686" y="139469"/>
                    </a:lnTo>
                    <a:lnTo>
                      <a:pt x="49946" y="187809"/>
                    </a:lnTo>
                    <a:lnTo>
                      <a:pt x="20573" y="226028"/>
                    </a:lnTo>
                    <a:lnTo>
                      <a:pt x="11287" y="231302"/>
                    </a:lnTo>
                    <a:lnTo>
                      <a:pt x="0" y="23622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9" name="Google Shape;809;p13"/>
            <p:cNvGrpSpPr/>
            <p:nvPr/>
          </p:nvGrpSpPr>
          <p:grpSpPr>
            <a:xfrm>
              <a:off x="4249551" y="4813558"/>
              <a:ext cx="430127" cy="529884"/>
              <a:chOff x="5897117" y="4346448"/>
              <a:chExt cx="290195" cy="355600"/>
            </a:xfrm>
          </p:grpSpPr>
          <p:sp>
            <p:nvSpPr>
              <p:cNvPr id="810" name="Google Shape;810;p13"/>
              <p:cNvSpPr/>
              <p:nvPr/>
            </p:nvSpPr>
            <p:spPr>
              <a:xfrm>
                <a:off x="5897117" y="4346448"/>
                <a:ext cx="290195" cy="355600"/>
              </a:xfrm>
              <a:custGeom>
                <a:rect b="b" l="l" r="r" t="t"/>
                <a:pathLst>
                  <a:path extrusionOk="0" h="355600" w="290195">
                    <a:moveTo>
                      <a:pt x="154686" y="0"/>
                    </a:moveTo>
                    <a:lnTo>
                      <a:pt x="107322" y="10394"/>
                    </a:lnTo>
                    <a:lnTo>
                      <a:pt x="70508" y="34397"/>
                    </a:lnTo>
                    <a:lnTo>
                      <a:pt x="34551" y="73378"/>
                    </a:lnTo>
                    <a:lnTo>
                      <a:pt x="8001" y="126884"/>
                    </a:lnTo>
                    <a:lnTo>
                      <a:pt x="0" y="194059"/>
                    </a:lnTo>
                    <a:lnTo>
                      <a:pt x="4572" y="227076"/>
                    </a:lnTo>
                    <a:lnTo>
                      <a:pt x="32575" y="288893"/>
                    </a:lnTo>
                    <a:lnTo>
                      <a:pt x="80010" y="337566"/>
                    </a:lnTo>
                    <a:lnTo>
                      <a:pt x="129825" y="355282"/>
                    </a:lnTo>
                    <a:lnTo>
                      <a:pt x="155983" y="354282"/>
                    </a:lnTo>
                    <a:lnTo>
                      <a:pt x="206573" y="332517"/>
                    </a:lnTo>
                    <a:lnTo>
                      <a:pt x="249293" y="291846"/>
                    </a:lnTo>
                    <a:lnTo>
                      <a:pt x="277653" y="245113"/>
                    </a:lnTo>
                    <a:lnTo>
                      <a:pt x="289941" y="193750"/>
                    </a:lnTo>
                    <a:lnTo>
                      <a:pt x="288798" y="167639"/>
                    </a:lnTo>
                    <a:lnTo>
                      <a:pt x="268414" y="112394"/>
                    </a:lnTo>
                    <a:lnTo>
                      <a:pt x="233172" y="64007"/>
                    </a:lnTo>
                    <a:lnTo>
                      <a:pt x="193357" y="29336"/>
                    </a:lnTo>
                    <a:lnTo>
                      <a:pt x="143256" y="15240"/>
                    </a:lnTo>
                    <a:lnTo>
                      <a:pt x="98583" y="29337"/>
                    </a:lnTo>
                    <a:lnTo>
                      <a:pt x="60198" y="5715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11" name="Google Shape;811;p13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5926048" y="4436338"/>
                <a:ext cx="228650" cy="1920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2" name="Google Shape;812;p13"/>
            <p:cNvGrpSpPr/>
            <p:nvPr/>
          </p:nvGrpSpPr>
          <p:grpSpPr>
            <a:xfrm>
              <a:off x="4868482" y="4947541"/>
              <a:ext cx="103532" cy="96136"/>
              <a:chOff x="6314693" y="4436363"/>
              <a:chExt cx="69850" cy="64516"/>
            </a:xfrm>
          </p:grpSpPr>
          <p:sp>
            <p:nvSpPr>
              <p:cNvPr id="813" name="Google Shape;813;p13"/>
              <p:cNvSpPr/>
              <p:nvPr/>
            </p:nvSpPr>
            <p:spPr>
              <a:xfrm>
                <a:off x="6314693" y="4436363"/>
                <a:ext cx="69850" cy="3810"/>
              </a:xfrm>
              <a:custGeom>
                <a:rect b="b" l="l" r="r" t="t"/>
                <a:pathLst>
                  <a:path extrusionOk="0" h="3810" w="69850">
                    <a:moveTo>
                      <a:pt x="0" y="0"/>
                    </a:moveTo>
                    <a:lnTo>
                      <a:pt x="9024" y="1000"/>
                    </a:lnTo>
                    <a:lnTo>
                      <a:pt x="17907" y="1714"/>
                    </a:lnTo>
                    <a:lnTo>
                      <a:pt x="26789" y="2143"/>
                    </a:lnTo>
                    <a:lnTo>
                      <a:pt x="35814" y="2285"/>
                    </a:lnTo>
                    <a:lnTo>
                      <a:pt x="43362" y="2059"/>
                    </a:lnTo>
                    <a:lnTo>
                      <a:pt x="51053" y="1619"/>
                    </a:lnTo>
                    <a:lnTo>
                      <a:pt x="58745" y="1321"/>
                    </a:lnTo>
                    <a:lnTo>
                      <a:pt x="66294" y="1523"/>
                    </a:lnTo>
                    <a:lnTo>
                      <a:pt x="68580" y="2285"/>
                    </a:lnTo>
                    <a:lnTo>
                      <a:pt x="69342" y="1523"/>
                    </a:lnTo>
                    <a:lnTo>
                      <a:pt x="68580" y="380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13"/>
              <p:cNvSpPr/>
              <p:nvPr/>
            </p:nvSpPr>
            <p:spPr>
              <a:xfrm>
                <a:off x="6342125" y="4495799"/>
                <a:ext cx="39370" cy="5080"/>
              </a:xfrm>
              <a:custGeom>
                <a:rect b="b" l="l" r="r" t="t"/>
                <a:pathLst>
                  <a:path extrusionOk="0" h="5079" w="39370">
                    <a:moveTo>
                      <a:pt x="0" y="0"/>
                    </a:moveTo>
                    <a:lnTo>
                      <a:pt x="8667" y="2321"/>
                    </a:lnTo>
                    <a:lnTo>
                      <a:pt x="16764" y="3714"/>
                    </a:lnTo>
                    <a:lnTo>
                      <a:pt x="24860" y="4393"/>
                    </a:lnTo>
                    <a:lnTo>
                      <a:pt x="33528" y="4571"/>
                    </a:lnTo>
                    <a:lnTo>
                      <a:pt x="35814" y="3809"/>
                    </a:lnTo>
                    <a:lnTo>
                      <a:pt x="37338" y="3809"/>
                    </a:lnTo>
                    <a:lnTo>
                      <a:pt x="38862" y="380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15" name="Google Shape;815;p13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5661309" y="4827145"/>
              <a:ext cx="573828" cy="2930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16" name="Google Shape;816;p13"/>
            <p:cNvGrpSpPr/>
            <p:nvPr/>
          </p:nvGrpSpPr>
          <p:grpSpPr>
            <a:xfrm>
              <a:off x="6363856" y="4804474"/>
              <a:ext cx="94120" cy="140987"/>
              <a:chOff x="7323581" y="4340352"/>
              <a:chExt cx="63500" cy="94615"/>
            </a:xfrm>
          </p:grpSpPr>
          <p:sp>
            <p:nvSpPr>
              <p:cNvPr id="817" name="Google Shape;817;p13"/>
              <p:cNvSpPr/>
              <p:nvPr/>
            </p:nvSpPr>
            <p:spPr>
              <a:xfrm>
                <a:off x="7323581" y="4367022"/>
                <a:ext cx="63500" cy="10795"/>
              </a:xfrm>
              <a:custGeom>
                <a:rect b="b" l="l" r="r" t="t"/>
                <a:pathLst>
                  <a:path extrusionOk="0" h="10795" w="63500">
                    <a:moveTo>
                      <a:pt x="0" y="9144"/>
                    </a:moveTo>
                    <a:lnTo>
                      <a:pt x="8917" y="9989"/>
                    </a:lnTo>
                    <a:lnTo>
                      <a:pt x="17621" y="10191"/>
                    </a:lnTo>
                    <a:lnTo>
                      <a:pt x="26467" y="9679"/>
                    </a:lnTo>
                    <a:lnTo>
                      <a:pt x="35814" y="8382"/>
                    </a:lnTo>
                    <a:lnTo>
                      <a:pt x="42993" y="7072"/>
                    </a:lnTo>
                    <a:lnTo>
                      <a:pt x="49815" y="5334"/>
                    </a:lnTo>
                    <a:lnTo>
                      <a:pt x="56495" y="3024"/>
                    </a:lnTo>
                    <a:lnTo>
                      <a:pt x="6324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13"/>
              <p:cNvSpPr/>
              <p:nvPr/>
            </p:nvSpPr>
            <p:spPr>
              <a:xfrm>
                <a:off x="7351144" y="4340352"/>
                <a:ext cx="3175" cy="94615"/>
              </a:xfrm>
              <a:custGeom>
                <a:rect b="b" l="l" r="r" t="t"/>
                <a:pathLst>
                  <a:path extrusionOk="0" h="94614" w="3175">
                    <a:moveTo>
                      <a:pt x="631" y="0"/>
                    </a:moveTo>
                    <a:lnTo>
                      <a:pt x="0" y="11858"/>
                    </a:lnTo>
                    <a:lnTo>
                      <a:pt x="154" y="22859"/>
                    </a:lnTo>
                    <a:lnTo>
                      <a:pt x="738" y="33861"/>
                    </a:lnTo>
                    <a:lnTo>
                      <a:pt x="1393" y="45720"/>
                    </a:lnTo>
                    <a:lnTo>
                      <a:pt x="1726" y="56709"/>
                    </a:lnTo>
                    <a:lnTo>
                      <a:pt x="1774" y="67913"/>
                    </a:lnTo>
                    <a:lnTo>
                      <a:pt x="1821" y="79259"/>
                    </a:lnTo>
                    <a:lnTo>
                      <a:pt x="2155" y="90678"/>
                    </a:lnTo>
                    <a:lnTo>
                      <a:pt x="2155" y="91440"/>
                    </a:lnTo>
                    <a:lnTo>
                      <a:pt x="2155" y="92964"/>
                    </a:lnTo>
                    <a:lnTo>
                      <a:pt x="2917" y="9448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9" name="Google Shape;819;p13"/>
            <p:cNvGrpSpPr/>
            <p:nvPr/>
          </p:nvGrpSpPr>
          <p:grpSpPr>
            <a:xfrm>
              <a:off x="6741050" y="4703929"/>
              <a:ext cx="571569" cy="260682"/>
              <a:chOff x="7578064" y="4272877"/>
              <a:chExt cx="385622" cy="174941"/>
            </a:xfrm>
          </p:grpSpPr>
          <p:pic>
            <p:nvPicPr>
              <p:cNvPr id="820" name="Google Shape;820;p13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7578064" y="4272877"/>
                <a:ext cx="139496" cy="1749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1" name="Google Shape;821;p13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7741894" y="4286224"/>
                <a:ext cx="221792" cy="1585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22" name="Google Shape;822;p13"/>
            <p:cNvGrpSpPr/>
            <p:nvPr/>
          </p:nvGrpSpPr>
          <p:grpSpPr>
            <a:xfrm>
              <a:off x="5447884" y="6269224"/>
              <a:ext cx="110307" cy="85917"/>
              <a:chOff x="6705600" y="5323331"/>
              <a:chExt cx="74421" cy="57658"/>
            </a:xfrm>
          </p:grpSpPr>
          <p:sp>
            <p:nvSpPr>
              <p:cNvPr id="823" name="Google Shape;823;p13"/>
              <p:cNvSpPr/>
              <p:nvPr/>
            </p:nvSpPr>
            <p:spPr>
              <a:xfrm>
                <a:off x="6705600" y="5323331"/>
                <a:ext cx="45720" cy="1270"/>
              </a:xfrm>
              <a:custGeom>
                <a:rect b="b" l="l" r="r" t="t"/>
                <a:pathLst>
                  <a:path extrusionOk="0" h="1270" w="45720">
                    <a:moveTo>
                      <a:pt x="0" y="0"/>
                    </a:moveTo>
                    <a:lnTo>
                      <a:pt x="9703" y="440"/>
                    </a:lnTo>
                    <a:lnTo>
                      <a:pt x="19335" y="666"/>
                    </a:lnTo>
                    <a:lnTo>
                      <a:pt x="28825" y="750"/>
                    </a:lnTo>
                    <a:lnTo>
                      <a:pt x="38100" y="761"/>
                    </a:lnTo>
                    <a:lnTo>
                      <a:pt x="42672" y="761"/>
                    </a:lnTo>
                    <a:lnTo>
                      <a:pt x="43434" y="761"/>
                    </a:lnTo>
                    <a:lnTo>
                      <a:pt x="45720" y="76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6721602" y="5375909"/>
                <a:ext cx="58419" cy="5080"/>
              </a:xfrm>
              <a:custGeom>
                <a:rect b="b" l="l" r="r" t="t"/>
                <a:pathLst>
                  <a:path extrusionOk="0" h="5079" w="58420">
                    <a:moveTo>
                      <a:pt x="0" y="4572"/>
                    </a:moveTo>
                    <a:lnTo>
                      <a:pt x="12215" y="4964"/>
                    </a:lnTo>
                    <a:lnTo>
                      <a:pt x="24002" y="4857"/>
                    </a:lnTo>
                    <a:lnTo>
                      <a:pt x="35790" y="4036"/>
                    </a:lnTo>
                    <a:lnTo>
                      <a:pt x="48006" y="2286"/>
                    </a:lnTo>
                    <a:lnTo>
                      <a:pt x="51053" y="1524"/>
                    </a:lnTo>
                    <a:lnTo>
                      <a:pt x="54864" y="762"/>
                    </a:lnTo>
                    <a:lnTo>
                      <a:pt x="57912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5" name="Google Shape;825;p13"/>
            <p:cNvGrpSpPr/>
            <p:nvPr/>
          </p:nvGrpSpPr>
          <p:grpSpPr>
            <a:xfrm>
              <a:off x="5933541" y="6063707"/>
              <a:ext cx="847454" cy="541996"/>
              <a:chOff x="7033260" y="5185410"/>
              <a:chExt cx="571754" cy="363728"/>
            </a:xfrm>
          </p:grpSpPr>
          <p:pic>
            <p:nvPicPr>
              <p:cNvPr id="826" name="Google Shape;826;p13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7081240" y="5306542"/>
                <a:ext cx="89966" cy="1684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7" name="Google Shape;827;p13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7190968" y="5360644"/>
                <a:ext cx="96062" cy="1303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8" name="Google Shape;828;p13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7311364" y="5313400"/>
                <a:ext cx="96062" cy="1067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9" name="Google Shape;829;p13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7437094" y="5258536"/>
                <a:ext cx="90728" cy="1410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0" name="Google Shape;830;p13"/>
              <p:cNvSpPr/>
              <p:nvPr/>
            </p:nvSpPr>
            <p:spPr>
              <a:xfrm>
                <a:off x="7545324" y="5185410"/>
                <a:ext cx="59690" cy="250825"/>
              </a:xfrm>
              <a:custGeom>
                <a:rect b="b" l="l" r="r" t="t"/>
                <a:pathLst>
                  <a:path extrusionOk="0" h="250825" w="59690">
                    <a:moveTo>
                      <a:pt x="0" y="0"/>
                    </a:moveTo>
                    <a:lnTo>
                      <a:pt x="28825" y="28717"/>
                    </a:lnTo>
                    <a:lnTo>
                      <a:pt x="52292" y="74390"/>
                    </a:lnTo>
                    <a:lnTo>
                      <a:pt x="59507" y="133826"/>
                    </a:lnTo>
                    <a:lnTo>
                      <a:pt x="56578" y="155829"/>
                    </a:lnTo>
                    <a:lnTo>
                      <a:pt x="43434" y="198120"/>
                    </a:lnTo>
                    <a:lnTo>
                      <a:pt x="13966" y="240018"/>
                    </a:lnTo>
                    <a:lnTo>
                      <a:pt x="0" y="25069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7033260" y="5268468"/>
                <a:ext cx="149860" cy="280670"/>
              </a:xfrm>
              <a:custGeom>
                <a:rect b="b" l="l" r="r" t="t"/>
                <a:pathLst>
                  <a:path extrusionOk="0" h="280670" w="149859">
                    <a:moveTo>
                      <a:pt x="0" y="0"/>
                    </a:moveTo>
                    <a:lnTo>
                      <a:pt x="6858" y="39338"/>
                    </a:lnTo>
                    <a:lnTo>
                      <a:pt x="9144" y="79248"/>
                    </a:lnTo>
                    <a:lnTo>
                      <a:pt x="9191" y="107930"/>
                    </a:lnTo>
                    <a:lnTo>
                      <a:pt x="8953" y="136683"/>
                    </a:lnTo>
                    <a:lnTo>
                      <a:pt x="9572" y="165294"/>
                    </a:lnTo>
                    <a:lnTo>
                      <a:pt x="16835" y="215717"/>
                    </a:lnTo>
                    <a:lnTo>
                      <a:pt x="38123" y="253769"/>
                    </a:lnTo>
                    <a:lnTo>
                      <a:pt x="78307" y="277927"/>
                    </a:lnTo>
                    <a:lnTo>
                      <a:pt x="101631" y="280130"/>
                    </a:lnTo>
                    <a:lnTo>
                      <a:pt x="125384" y="277332"/>
                    </a:lnTo>
                    <a:lnTo>
                      <a:pt x="149352" y="27203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2" name="Google Shape;832;p13"/>
            <p:cNvGrpSpPr/>
            <p:nvPr/>
          </p:nvGrpSpPr>
          <p:grpSpPr>
            <a:xfrm>
              <a:off x="6862061" y="5993308"/>
              <a:ext cx="459304" cy="515691"/>
              <a:chOff x="7659707" y="5138166"/>
              <a:chExt cx="309880" cy="346075"/>
            </a:xfrm>
          </p:grpSpPr>
          <p:pic>
            <p:nvPicPr>
              <p:cNvPr id="833" name="Google Shape;833;p13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7674838" y="5244820"/>
                <a:ext cx="103682" cy="1173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4" name="Google Shape;834;p13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7799044" y="5247868"/>
                <a:ext cx="92252" cy="1577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5" name="Google Shape;835;p13"/>
              <p:cNvSpPr/>
              <p:nvPr/>
            </p:nvSpPr>
            <p:spPr>
              <a:xfrm>
                <a:off x="7659707" y="5138166"/>
                <a:ext cx="309880" cy="346075"/>
              </a:xfrm>
              <a:custGeom>
                <a:rect b="b" l="l" r="r" t="t"/>
                <a:pathLst>
                  <a:path extrusionOk="0" h="346075" w="309879">
                    <a:moveTo>
                      <a:pt x="232326" y="62483"/>
                    </a:moveTo>
                    <a:lnTo>
                      <a:pt x="208704" y="25907"/>
                    </a:lnTo>
                    <a:lnTo>
                      <a:pt x="169806" y="6084"/>
                    </a:lnTo>
                    <a:lnTo>
                      <a:pt x="117169" y="0"/>
                    </a:lnTo>
                    <a:lnTo>
                      <a:pt x="98250" y="2405"/>
                    </a:lnTo>
                    <a:lnTo>
                      <a:pt x="59900" y="21419"/>
                    </a:lnTo>
                    <a:lnTo>
                      <a:pt x="29467" y="59495"/>
                    </a:lnTo>
                    <a:lnTo>
                      <a:pt x="8739" y="114442"/>
                    </a:lnTo>
                    <a:lnTo>
                      <a:pt x="0" y="184832"/>
                    </a:lnTo>
                    <a:lnTo>
                      <a:pt x="2202" y="219455"/>
                    </a:lnTo>
                    <a:lnTo>
                      <a:pt x="18776" y="275939"/>
                    </a:lnTo>
                    <a:lnTo>
                      <a:pt x="54780" y="321563"/>
                    </a:lnTo>
                    <a:lnTo>
                      <a:pt x="97738" y="342233"/>
                    </a:lnTo>
                    <a:lnTo>
                      <a:pt x="121324" y="345674"/>
                    </a:lnTo>
                    <a:lnTo>
                      <a:pt x="144696" y="345185"/>
                    </a:lnTo>
                    <a:lnTo>
                      <a:pt x="197560" y="328136"/>
                    </a:lnTo>
                    <a:lnTo>
                      <a:pt x="242994" y="295655"/>
                    </a:lnTo>
                    <a:lnTo>
                      <a:pt x="280713" y="253364"/>
                    </a:lnTo>
                    <a:lnTo>
                      <a:pt x="304716" y="201929"/>
                    </a:lnTo>
                    <a:lnTo>
                      <a:pt x="309276" y="174855"/>
                    </a:lnTo>
                    <a:lnTo>
                      <a:pt x="309193" y="147065"/>
                    </a:lnTo>
                    <a:lnTo>
                      <a:pt x="294810" y="94487"/>
                    </a:lnTo>
                    <a:lnTo>
                      <a:pt x="263092" y="54292"/>
                    </a:lnTo>
                    <a:lnTo>
                      <a:pt x="217086" y="33527"/>
                    </a:lnTo>
                    <a:lnTo>
                      <a:pt x="173366" y="35563"/>
                    </a:lnTo>
                    <a:lnTo>
                      <a:pt x="159174" y="3886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6" name="Google Shape;836;p13"/>
            <p:cNvSpPr/>
            <p:nvPr/>
          </p:nvSpPr>
          <p:spPr>
            <a:xfrm>
              <a:off x="6258819" y="6616677"/>
              <a:ext cx="302124" cy="59612"/>
            </a:xfrm>
            <a:custGeom>
              <a:rect b="b" l="l" r="r" t="t"/>
              <a:pathLst>
                <a:path extrusionOk="0" h="40004" w="203834">
                  <a:moveTo>
                    <a:pt x="13716" y="35051"/>
                  </a:moveTo>
                  <a:lnTo>
                    <a:pt x="55614" y="21871"/>
                  </a:lnTo>
                  <a:lnTo>
                    <a:pt x="92190" y="17264"/>
                  </a:lnTo>
                  <a:lnTo>
                    <a:pt x="112680" y="14287"/>
                  </a:lnTo>
                  <a:lnTo>
                    <a:pt x="133028" y="11025"/>
                  </a:lnTo>
                  <a:lnTo>
                    <a:pt x="153162" y="7619"/>
                  </a:lnTo>
                  <a:lnTo>
                    <a:pt x="165044" y="5786"/>
                  </a:lnTo>
                  <a:lnTo>
                    <a:pt x="176784" y="3809"/>
                  </a:lnTo>
                  <a:lnTo>
                    <a:pt x="188523" y="1833"/>
                  </a:lnTo>
                  <a:lnTo>
                    <a:pt x="200406" y="0"/>
                  </a:lnTo>
                  <a:lnTo>
                    <a:pt x="201168" y="0"/>
                  </a:lnTo>
                  <a:lnTo>
                    <a:pt x="202692" y="0"/>
                  </a:lnTo>
                  <a:lnTo>
                    <a:pt x="203454" y="0"/>
                  </a:lnTo>
                  <a:lnTo>
                    <a:pt x="189857" y="1095"/>
                  </a:lnTo>
                  <a:lnTo>
                    <a:pt x="176403" y="3047"/>
                  </a:lnTo>
                  <a:lnTo>
                    <a:pt x="162948" y="5572"/>
                  </a:lnTo>
                  <a:lnTo>
                    <a:pt x="149352" y="8381"/>
                  </a:lnTo>
                  <a:lnTo>
                    <a:pt x="124206" y="13525"/>
                  </a:lnTo>
                  <a:lnTo>
                    <a:pt x="99060" y="18668"/>
                  </a:lnTo>
                  <a:lnTo>
                    <a:pt x="73914" y="23812"/>
                  </a:lnTo>
                  <a:lnTo>
                    <a:pt x="48768" y="28955"/>
                  </a:lnTo>
                  <a:lnTo>
                    <a:pt x="36754" y="31801"/>
                  </a:lnTo>
                  <a:lnTo>
                    <a:pt x="24669" y="34575"/>
                  </a:lnTo>
                  <a:lnTo>
                    <a:pt x="12442" y="37207"/>
                  </a:lnTo>
                  <a:lnTo>
                    <a:pt x="0" y="39623"/>
                  </a:lnTo>
                  <a:lnTo>
                    <a:pt x="11989" y="39219"/>
                  </a:lnTo>
                  <a:lnTo>
                    <a:pt x="23907" y="38099"/>
                  </a:lnTo>
                  <a:lnTo>
                    <a:pt x="35683" y="36409"/>
                  </a:lnTo>
                  <a:lnTo>
                    <a:pt x="47244" y="34289"/>
                  </a:lnTo>
                  <a:lnTo>
                    <a:pt x="71247" y="30289"/>
                  </a:lnTo>
                  <a:lnTo>
                    <a:pt x="95250" y="26288"/>
                  </a:lnTo>
                  <a:lnTo>
                    <a:pt x="119253" y="22288"/>
                  </a:lnTo>
                  <a:lnTo>
                    <a:pt x="143256" y="18287"/>
                  </a:lnTo>
                  <a:lnTo>
                    <a:pt x="156412" y="15787"/>
                  </a:lnTo>
                  <a:lnTo>
                    <a:pt x="169640" y="13144"/>
                  </a:lnTo>
                  <a:lnTo>
                    <a:pt x="183010" y="10787"/>
                  </a:lnTo>
                  <a:lnTo>
                    <a:pt x="196596" y="9143"/>
                  </a:lnTo>
                  <a:lnTo>
                    <a:pt x="197358" y="9143"/>
                  </a:lnTo>
                  <a:lnTo>
                    <a:pt x="198882" y="9143"/>
                  </a:lnTo>
                  <a:lnTo>
                    <a:pt x="199644" y="9143"/>
                  </a:lnTo>
                  <a:lnTo>
                    <a:pt x="192024" y="10667"/>
                  </a:lnTo>
                  <a:lnTo>
                    <a:pt x="186690" y="9905"/>
                  </a:lnTo>
                  <a:lnTo>
                    <a:pt x="178308" y="9143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p14"/>
          <p:cNvGrpSpPr/>
          <p:nvPr/>
        </p:nvGrpSpPr>
        <p:grpSpPr>
          <a:xfrm>
            <a:off x="457200" y="703530"/>
            <a:ext cx="8706637" cy="3750220"/>
            <a:chOff x="2963976" y="2030730"/>
            <a:chExt cx="6199861" cy="2423184"/>
          </a:xfrm>
        </p:grpSpPr>
        <p:grpSp>
          <p:nvGrpSpPr>
            <p:cNvPr id="842" name="Google Shape;842;p14"/>
            <p:cNvGrpSpPr/>
            <p:nvPr/>
          </p:nvGrpSpPr>
          <p:grpSpPr>
            <a:xfrm>
              <a:off x="2963976" y="2188438"/>
              <a:ext cx="848334" cy="239033"/>
              <a:chOff x="2963976" y="2188438"/>
              <a:chExt cx="848334" cy="239033"/>
            </a:xfrm>
          </p:grpSpPr>
          <p:pic>
            <p:nvPicPr>
              <p:cNvPr id="843" name="Google Shape;843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963976" y="2193010"/>
                <a:ext cx="226543" cy="2344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4" name="Google Shape;844;p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213304" y="2205964"/>
                <a:ext cx="213434" cy="1528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5" name="Google Shape;845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454763" y="2188438"/>
                <a:ext cx="357547" cy="1654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46" name="Google Shape;846;p14"/>
            <p:cNvGrpSpPr/>
            <p:nvPr/>
          </p:nvGrpSpPr>
          <p:grpSpPr>
            <a:xfrm>
              <a:off x="4056862" y="2158720"/>
              <a:ext cx="630961" cy="142544"/>
              <a:chOff x="4056862" y="2158720"/>
              <a:chExt cx="630961" cy="142544"/>
            </a:xfrm>
          </p:grpSpPr>
          <p:pic>
            <p:nvPicPr>
              <p:cNvPr id="847" name="Google Shape;847;p1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056862" y="2158720"/>
                <a:ext cx="93776" cy="1425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8" name="Google Shape;848;p14"/>
              <p:cNvSpPr/>
              <p:nvPr/>
            </p:nvSpPr>
            <p:spPr>
              <a:xfrm>
                <a:off x="4183379" y="2170937"/>
                <a:ext cx="6350" cy="125730"/>
              </a:xfrm>
              <a:custGeom>
                <a:rect b="b" l="l" r="r" t="t"/>
                <a:pathLst>
                  <a:path extrusionOk="0" h="125730" w="6350">
                    <a:moveTo>
                      <a:pt x="0" y="0"/>
                    </a:moveTo>
                    <a:lnTo>
                      <a:pt x="4607" y="41469"/>
                    </a:lnTo>
                    <a:lnTo>
                      <a:pt x="6000" y="88392"/>
                    </a:lnTo>
                    <a:lnTo>
                      <a:pt x="6096" y="121157"/>
                    </a:lnTo>
                    <a:lnTo>
                      <a:pt x="6096" y="122682"/>
                    </a:lnTo>
                    <a:lnTo>
                      <a:pt x="6096" y="124205"/>
                    </a:lnTo>
                    <a:lnTo>
                      <a:pt x="6096" y="12573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14"/>
              <p:cNvSpPr/>
              <p:nvPr/>
            </p:nvSpPr>
            <p:spPr>
              <a:xfrm>
                <a:off x="4219955" y="2176271"/>
                <a:ext cx="13335" cy="112395"/>
              </a:xfrm>
              <a:custGeom>
                <a:rect b="b" l="l" r="r" t="t"/>
                <a:pathLst>
                  <a:path extrusionOk="0" h="112394" w="13335">
                    <a:moveTo>
                      <a:pt x="0" y="0"/>
                    </a:moveTo>
                    <a:lnTo>
                      <a:pt x="5619" y="39624"/>
                    </a:lnTo>
                    <a:lnTo>
                      <a:pt x="10668" y="79248"/>
                    </a:lnTo>
                    <a:lnTo>
                      <a:pt x="11811" y="95631"/>
                    </a:lnTo>
                    <a:lnTo>
                      <a:pt x="12382" y="103893"/>
                    </a:lnTo>
                    <a:lnTo>
                      <a:pt x="12954" y="11201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14"/>
              <p:cNvSpPr/>
              <p:nvPr/>
            </p:nvSpPr>
            <p:spPr>
              <a:xfrm>
                <a:off x="4185665" y="2225801"/>
                <a:ext cx="48260" cy="16510"/>
              </a:xfrm>
              <a:custGeom>
                <a:rect b="b" l="l" r="r" t="t"/>
                <a:pathLst>
                  <a:path extrusionOk="0" h="16510" w="48260">
                    <a:moveTo>
                      <a:pt x="0" y="16001"/>
                    </a:moveTo>
                    <a:lnTo>
                      <a:pt x="12322" y="12430"/>
                    </a:lnTo>
                    <a:lnTo>
                      <a:pt x="24288" y="8572"/>
                    </a:lnTo>
                    <a:lnTo>
                      <a:pt x="36111" y="4429"/>
                    </a:lnTo>
                    <a:lnTo>
                      <a:pt x="4800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14"/>
              <p:cNvSpPr/>
              <p:nvPr/>
            </p:nvSpPr>
            <p:spPr>
              <a:xfrm>
                <a:off x="4276010" y="2202179"/>
                <a:ext cx="51435" cy="91440"/>
              </a:xfrm>
              <a:custGeom>
                <a:rect b="b" l="l" r="r" t="t"/>
                <a:pathLst>
                  <a:path extrusionOk="0" h="91439" w="51435">
                    <a:moveTo>
                      <a:pt x="6429" y="0"/>
                    </a:moveTo>
                    <a:lnTo>
                      <a:pt x="3333" y="8882"/>
                    </a:lnTo>
                    <a:lnTo>
                      <a:pt x="1095" y="16764"/>
                    </a:lnTo>
                    <a:lnTo>
                      <a:pt x="0" y="24645"/>
                    </a:lnTo>
                    <a:lnTo>
                      <a:pt x="333" y="33528"/>
                    </a:lnTo>
                    <a:lnTo>
                      <a:pt x="11763" y="80772"/>
                    </a:lnTo>
                    <a:lnTo>
                      <a:pt x="33861" y="91440"/>
                    </a:lnTo>
                    <a:lnTo>
                      <a:pt x="39957" y="89153"/>
                    </a:lnTo>
                    <a:lnTo>
                      <a:pt x="46815" y="82296"/>
                    </a:lnTo>
                    <a:lnTo>
                      <a:pt x="48339" y="80772"/>
                    </a:lnTo>
                    <a:lnTo>
                      <a:pt x="49863" y="78485"/>
                    </a:lnTo>
                    <a:lnTo>
                      <a:pt x="51387" y="7696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14"/>
              <p:cNvSpPr/>
              <p:nvPr/>
            </p:nvSpPr>
            <p:spPr>
              <a:xfrm>
                <a:off x="4280153" y="2225801"/>
                <a:ext cx="27940" cy="13335"/>
              </a:xfrm>
              <a:custGeom>
                <a:rect b="b" l="l" r="r" t="t"/>
                <a:pathLst>
                  <a:path extrusionOk="0" h="13335" w="27939">
                    <a:moveTo>
                      <a:pt x="0" y="12953"/>
                    </a:moveTo>
                    <a:lnTo>
                      <a:pt x="7822" y="10286"/>
                    </a:lnTo>
                    <a:lnTo>
                      <a:pt x="14573" y="7619"/>
                    </a:lnTo>
                    <a:lnTo>
                      <a:pt x="20895" y="4381"/>
                    </a:lnTo>
                    <a:lnTo>
                      <a:pt x="2743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14"/>
              <p:cNvSpPr/>
              <p:nvPr/>
            </p:nvSpPr>
            <p:spPr>
              <a:xfrm>
                <a:off x="4274819" y="2189987"/>
                <a:ext cx="28575" cy="12700"/>
              </a:xfrm>
              <a:custGeom>
                <a:rect b="b" l="l" r="r" t="t"/>
                <a:pathLst>
                  <a:path extrusionOk="0" h="12700" w="28575">
                    <a:moveTo>
                      <a:pt x="0" y="12191"/>
                    </a:moveTo>
                    <a:lnTo>
                      <a:pt x="9870" y="7822"/>
                    </a:lnTo>
                    <a:lnTo>
                      <a:pt x="16668" y="4667"/>
                    </a:lnTo>
                    <a:lnTo>
                      <a:pt x="22181" y="2226"/>
                    </a:lnTo>
                    <a:lnTo>
                      <a:pt x="2819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14"/>
              <p:cNvSpPr/>
              <p:nvPr/>
            </p:nvSpPr>
            <p:spPr>
              <a:xfrm>
                <a:off x="4368903" y="2209037"/>
                <a:ext cx="46355" cy="67310"/>
              </a:xfrm>
              <a:custGeom>
                <a:rect b="b" l="l" r="r" t="t"/>
                <a:pathLst>
                  <a:path extrusionOk="0" h="67310" w="46354">
                    <a:moveTo>
                      <a:pt x="14882" y="5334"/>
                    </a:moveTo>
                    <a:lnTo>
                      <a:pt x="404" y="41148"/>
                    </a:lnTo>
                    <a:lnTo>
                      <a:pt x="0" y="48375"/>
                    </a:lnTo>
                    <a:lnTo>
                      <a:pt x="595" y="54959"/>
                    </a:lnTo>
                    <a:lnTo>
                      <a:pt x="3190" y="60543"/>
                    </a:lnTo>
                    <a:lnTo>
                      <a:pt x="8786" y="64770"/>
                    </a:lnTo>
                    <a:lnTo>
                      <a:pt x="15644" y="66853"/>
                    </a:lnTo>
                    <a:lnTo>
                      <a:pt x="23074" y="66579"/>
                    </a:lnTo>
                    <a:lnTo>
                      <a:pt x="46124" y="32766"/>
                    </a:lnTo>
                    <a:lnTo>
                      <a:pt x="42874" y="25015"/>
                    </a:lnTo>
                    <a:lnTo>
                      <a:pt x="37266" y="18764"/>
                    </a:lnTo>
                    <a:lnTo>
                      <a:pt x="30372" y="13799"/>
                    </a:lnTo>
                    <a:lnTo>
                      <a:pt x="23264" y="9906"/>
                    </a:lnTo>
                    <a:lnTo>
                      <a:pt x="16406" y="6096"/>
                    </a:lnTo>
                    <a:lnTo>
                      <a:pt x="8024" y="5334"/>
                    </a:lnTo>
                    <a:lnTo>
                      <a:pt x="192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14"/>
              <p:cNvSpPr/>
              <p:nvPr/>
            </p:nvSpPr>
            <p:spPr>
              <a:xfrm>
                <a:off x="4439411" y="2191511"/>
                <a:ext cx="6985" cy="89535"/>
              </a:xfrm>
              <a:custGeom>
                <a:rect b="b" l="l" r="r" t="t"/>
                <a:pathLst>
                  <a:path extrusionOk="0" h="89535" w="6985">
                    <a:moveTo>
                      <a:pt x="5334" y="0"/>
                    </a:moveTo>
                    <a:lnTo>
                      <a:pt x="6215" y="8905"/>
                    </a:lnTo>
                    <a:lnTo>
                      <a:pt x="6667" y="17526"/>
                    </a:lnTo>
                    <a:lnTo>
                      <a:pt x="6834" y="26146"/>
                    </a:lnTo>
                    <a:lnTo>
                      <a:pt x="6858" y="35052"/>
                    </a:lnTo>
                    <a:lnTo>
                      <a:pt x="6238" y="47374"/>
                    </a:lnTo>
                    <a:lnTo>
                      <a:pt x="4762" y="59340"/>
                    </a:lnTo>
                    <a:lnTo>
                      <a:pt x="3000" y="71163"/>
                    </a:lnTo>
                    <a:lnTo>
                      <a:pt x="1524" y="83058"/>
                    </a:lnTo>
                    <a:lnTo>
                      <a:pt x="762" y="86868"/>
                    </a:lnTo>
                    <a:lnTo>
                      <a:pt x="1524" y="87630"/>
                    </a:lnTo>
                    <a:lnTo>
                      <a:pt x="0" y="8915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14"/>
              <p:cNvSpPr/>
              <p:nvPr/>
            </p:nvSpPr>
            <p:spPr>
              <a:xfrm>
                <a:off x="4429505" y="2179891"/>
                <a:ext cx="81915" cy="78105"/>
              </a:xfrm>
              <a:custGeom>
                <a:rect b="b" l="l" r="r" t="t"/>
                <a:pathLst>
                  <a:path extrusionOk="0" h="78105" w="81914">
                    <a:moveTo>
                      <a:pt x="0" y="16192"/>
                    </a:moveTo>
                    <a:lnTo>
                      <a:pt x="1523" y="190"/>
                    </a:lnTo>
                    <a:lnTo>
                      <a:pt x="761" y="190"/>
                    </a:lnTo>
                    <a:lnTo>
                      <a:pt x="16763" y="190"/>
                    </a:lnTo>
                    <a:lnTo>
                      <a:pt x="46601" y="15561"/>
                    </a:lnTo>
                    <a:lnTo>
                      <a:pt x="46482" y="23336"/>
                    </a:lnTo>
                    <a:lnTo>
                      <a:pt x="44076" y="30968"/>
                    </a:lnTo>
                    <a:lnTo>
                      <a:pt x="40386" y="37528"/>
                    </a:lnTo>
                    <a:lnTo>
                      <a:pt x="35468" y="44160"/>
                    </a:lnTo>
                    <a:lnTo>
                      <a:pt x="30194" y="50577"/>
                    </a:lnTo>
                    <a:lnTo>
                      <a:pt x="25062" y="57138"/>
                    </a:lnTo>
                    <a:lnTo>
                      <a:pt x="20574" y="64198"/>
                    </a:lnTo>
                    <a:lnTo>
                      <a:pt x="16764" y="69532"/>
                    </a:lnTo>
                    <a:lnTo>
                      <a:pt x="19812" y="72580"/>
                    </a:lnTo>
                    <a:lnTo>
                      <a:pt x="57150" y="77914"/>
                    </a:lnTo>
                    <a:lnTo>
                      <a:pt x="65532" y="77914"/>
                    </a:lnTo>
                    <a:lnTo>
                      <a:pt x="73152" y="77914"/>
                    </a:lnTo>
                    <a:lnTo>
                      <a:pt x="81534" y="7791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14"/>
              <p:cNvSpPr/>
              <p:nvPr/>
            </p:nvSpPr>
            <p:spPr>
              <a:xfrm>
                <a:off x="4524755" y="2190749"/>
                <a:ext cx="60325" cy="78740"/>
              </a:xfrm>
              <a:custGeom>
                <a:rect b="b" l="l" r="r" t="t"/>
                <a:pathLst>
                  <a:path extrusionOk="0" h="78739" w="60325">
                    <a:moveTo>
                      <a:pt x="0" y="0"/>
                    </a:moveTo>
                    <a:lnTo>
                      <a:pt x="357" y="10858"/>
                    </a:lnTo>
                    <a:lnTo>
                      <a:pt x="1143" y="21717"/>
                    </a:lnTo>
                    <a:lnTo>
                      <a:pt x="1928" y="32575"/>
                    </a:lnTo>
                    <a:lnTo>
                      <a:pt x="2286" y="43434"/>
                    </a:lnTo>
                    <a:lnTo>
                      <a:pt x="2000" y="50196"/>
                    </a:lnTo>
                    <a:lnTo>
                      <a:pt x="1714" y="57531"/>
                    </a:lnTo>
                    <a:lnTo>
                      <a:pt x="2286" y="64865"/>
                    </a:lnTo>
                    <a:lnTo>
                      <a:pt x="4572" y="71628"/>
                    </a:lnTo>
                    <a:lnTo>
                      <a:pt x="7620" y="77724"/>
                    </a:lnTo>
                    <a:lnTo>
                      <a:pt x="12954" y="78486"/>
                    </a:lnTo>
                    <a:lnTo>
                      <a:pt x="19050" y="78486"/>
                    </a:lnTo>
                    <a:lnTo>
                      <a:pt x="26229" y="78736"/>
                    </a:lnTo>
                    <a:lnTo>
                      <a:pt x="33051" y="78200"/>
                    </a:lnTo>
                    <a:lnTo>
                      <a:pt x="39731" y="76664"/>
                    </a:lnTo>
                    <a:lnTo>
                      <a:pt x="46482" y="73913"/>
                    </a:lnTo>
                    <a:lnTo>
                      <a:pt x="54102" y="70865"/>
                    </a:lnTo>
                    <a:lnTo>
                      <a:pt x="55626" y="67817"/>
                    </a:lnTo>
                    <a:lnTo>
                      <a:pt x="60198" y="6095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14"/>
              <p:cNvSpPr/>
              <p:nvPr/>
            </p:nvSpPr>
            <p:spPr>
              <a:xfrm>
                <a:off x="4530851" y="2209037"/>
                <a:ext cx="31750" cy="17780"/>
              </a:xfrm>
              <a:custGeom>
                <a:rect b="b" l="l" r="r" t="t"/>
                <a:pathLst>
                  <a:path extrusionOk="0" h="17780" w="31750">
                    <a:moveTo>
                      <a:pt x="0" y="17525"/>
                    </a:moveTo>
                    <a:lnTo>
                      <a:pt x="7989" y="13501"/>
                    </a:lnTo>
                    <a:lnTo>
                      <a:pt x="15906" y="9334"/>
                    </a:lnTo>
                    <a:lnTo>
                      <a:pt x="23681" y="4881"/>
                    </a:lnTo>
                    <a:lnTo>
                      <a:pt x="31241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14"/>
              <p:cNvSpPr/>
              <p:nvPr/>
            </p:nvSpPr>
            <p:spPr>
              <a:xfrm>
                <a:off x="4542281" y="2166365"/>
                <a:ext cx="18415" cy="10795"/>
              </a:xfrm>
              <a:custGeom>
                <a:rect b="b" l="l" r="r" t="t"/>
                <a:pathLst>
                  <a:path extrusionOk="0" h="10794" w="18414">
                    <a:moveTo>
                      <a:pt x="0" y="10667"/>
                    </a:moveTo>
                    <a:lnTo>
                      <a:pt x="9143" y="3047"/>
                    </a:lnTo>
                    <a:lnTo>
                      <a:pt x="10667" y="761"/>
                    </a:lnTo>
                    <a:lnTo>
                      <a:pt x="18287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14"/>
              <p:cNvSpPr/>
              <p:nvPr/>
            </p:nvSpPr>
            <p:spPr>
              <a:xfrm>
                <a:off x="4606289" y="2194559"/>
                <a:ext cx="6350" cy="70485"/>
              </a:xfrm>
              <a:custGeom>
                <a:rect b="b" l="l" r="r" t="t"/>
                <a:pathLst>
                  <a:path extrusionOk="0" h="70485" w="6350">
                    <a:moveTo>
                      <a:pt x="3810" y="0"/>
                    </a:moveTo>
                    <a:lnTo>
                      <a:pt x="3929" y="9274"/>
                    </a:lnTo>
                    <a:lnTo>
                      <a:pt x="4191" y="18764"/>
                    </a:lnTo>
                    <a:lnTo>
                      <a:pt x="4452" y="28396"/>
                    </a:lnTo>
                    <a:lnTo>
                      <a:pt x="4572" y="38100"/>
                    </a:lnTo>
                    <a:lnTo>
                      <a:pt x="3702" y="44243"/>
                    </a:lnTo>
                    <a:lnTo>
                      <a:pt x="2762" y="53530"/>
                    </a:lnTo>
                    <a:lnTo>
                      <a:pt x="2536" y="62531"/>
                    </a:lnTo>
                    <a:lnTo>
                      <a:pt x="3810" y="67818"/>
                    </a:lnTo>
                    <a:lnTo>
                      <a:pt x="6096" y="70104"/>
                    </a:lnTo>
                    <a:lnTo>
                      <a:pt x="0" y="67818"/>
                    </a:lnTo>
                    <a:lnTo>
                      <a:pt x="6096" y="6705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14"/>
              <p:cNvSpPr/>
              <p:nvPr/>
            </p:nvSpPr>
            <p:spPr>
              <a:xfrm>
                <a:off x="4615433" y="2171699"/>
                <a:ext cx="72390" cy="98425"/>
              </a:xfrm>
              <a:custGeom>
                <a:rect b="b" l="l" r="r" t="t"/>
                <a:pathLst>
                  <a:path extrusionOk="0" h="98425" w="72389">
                    <a:moveTo>
                      <a:pt x="0" y="19050"/>
                    </a:moveTo>
                    <a:lnTo>
                      <a:pt x="22860" y="41148"/>
                    </a:lnTo>
                    <a:lnTo>
                      <a:pt x="29718" y="38861"/>
                    </a:lnTo>
                    <a:lnTo>
                      <a:pt x="55626" y="6857"/>
                    </a:lnTo>
                    <a:lnTo>
                      <a:pt x="58674" y="2285"/>
                    </a:lnTo>
                    <a:lnTo>
                      <a:pt x="58674" y="1523"/>
                    </a:lnTo>
                    <a:lnTo>
                      <a:pt x="63246" y="0"/>
                    </a:lnTo>
                    <a:lnTo>
                      <a:pt x="70223" y="40707"/>
                    </a:lnTo>
                    <a:lnTo>
                      <a:pt x="70866" y="74675"/>
                    </a:lnTo>
                    <a:lnTo>
                      <a:pt x="70556" y="82426"/>
                    </a:lnTo>
                    <a:lnTo>
                      <a:pt x="70104" y="91535"/>
                    </a:lnTo>
                    <a:lnTo>
                      <a:pt x="70223" y="97928"/>
                    </a:lnTo>
                    <a:lnTo>
                      <a:pt x="71628" y="97535"/>
                    </a:lnTo>
                    <a:lnTo>
                      <a:pt x="71628" y="95249"/>
                    </a:lnTo>
                    <a:lnTo>
                      <a:pt x="72390" y="92963"/>
                    </a:lnTo>
                    <a:lnTo>
                      <a:pt x="72390" y="9143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2" name="Google Shape;862;p14"/>
            <p:cNvGrpSpPr/>
            <p:nvPr/>
          </p:nvGrpSpPr>
          <p:grpSpPr>
            <a:xfrm>
              <a:off x="3171443" y="2030730"/>
              <a:ext cx="2699385" cy="544449"/>
              <a:chOff x="3171443" y="2030730"/>
              <a:chExt cx="2699385" cy="544449"/>
            </a:xfrm>
          </p:grpSpPr>
          <p:sp>
            <p:nvSpPr>
              <p:cNvPr id="863" name="Google Shape;863;p14"/>
              <p:cNvSpPr/>
              <p:nvPr/>
            </p:nvSpPr>
            <p:spPr>
              <a:xfrm>
                <a:off x="4935104" y="2030730"/>
                <a:ext cx="131445" cy="358140"/>
              </a:xfrm>
              <a:custGeom>
                <a:rect b="b" l="l" r="r" t="t"/>
                <a:pathLst>
                  <a:path extrusionOk="0" h="358139" w="131445">
                    <a:moveTo>
                      <a:pt x="56757" y="0"/>
                    </a:moveTo>
                    <a:lnTo>
                      <a:pt x="35421" y="35337"/>
                    </a:lnTo>
                    <a:lnTo>
                      <a:pt x="20943" y="74676"/>
                    </a:lnTo>
                    <a:lnTo>
                      <a:pt x="6369" y="143827"/>
                    </a:lnTo>
                    <a:lnTo>
                      <a:pt x="369" y="214122"/>
                    </a:lnTo>
                    <a:lnTo>
                      <a:pt x="0" y="242768"/>
                    </a:lnTo>
                    <a:lnTo>
                      <a:pt x="1988" y="271272"/>
                    </a:lnTo>
                    <a:lnTo>
                      <a:pt x="17895" y="326136"/>
                    </a:lnTo>
                    <a:lnTo>
                      <a:pt x="57650" y="356568"/>
                    </a:lnTo>
                    <a:lnTo>
                      <a:pt x="75807" y="358140"/>
                    </a:lnTo>
                    <a:lnTo>
                      <a:pt x="91785" y="356544"/>
                    </a:lnTo>
                    <a:lnTo>
                      <a:pt x="105334" y="352234"/>
                    </a:lnTo>
                    <a:lnTo>
                      <a:pt x="118026" y="345924"/>
                    </a:lnTo>
                    <a:lnTo>
                      <a:pt x="131433" y="33832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>
                <a:off x="5100137" y="2175510"/>
                <a:ext cx="10795" cy="92710"/>
              </a:xfrm>
              <a:custGeom>
                <a:rect b="b" l="l" r="r" t="t"/>
                <a:pathLst>
                  <a:path extrusionOk="0" h="92710" w="10795">
                    <a:moveTo>
                      <a:pt x="4500" y="0"/>
                    </a:moveTo>
                    <a:lnTo>
                      <a:pt x="1666" y="13549"/>
                    </a:lnTo>
                    <a:lnTo>
                      <a:pt x="119" y="25526"/>
                    </a:lnTo>
                    <a:lnTo>
                      <a:pt x="0" y="37504"/>
                    </a:lnTo>
                    <a:lnTo>
                      <a:pt x="1452" y="51053"/>
                    </a:lnTo>
                    <a:lnTo>
                      <a:pt x="2881" y="61555"/>
                    </a:lnTo>
                    <a:lnTo>
                      <a:pt x="4881" y="72199"/>
                    </a:lnTo>
                    <a:lnTo>
                      <a:pt x="7453" y="82557"/>
                    </a:lnTo>
                    <a:lnTo>
                      <a:pt x="10596" y="9220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65" name="Google Shape;865;p1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151856" y="2126716"/>
                <a:ext cx="99110" cy="1486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6" name="Google Shape;866;p14"/>
              <p:cNvSpPr/>
              <p:nvPr/>
            </p:nvSpPr>
            <p:spPr>
              <a:xfrm>
                <a:off x="5289041" y="2149602"/>
                <a:ext cx="10160" cy="102870"/>
              </a:xfrm>
              <a:custGeom>
                <a:rect b="b" l="l" r="r" t="t"/>
                <a:pathLst>
                  <a:path extrusionOk="0" h="102869" w="10160">
                    <a:moveTo>
                      <a:pt x="0" y="0"/>
                    </a:moveTo>
                    <a:lnTo>
                      <a:pt x="119" y="10858"/>
                    </a:lnTo>
                    <a:lnTo>
                      <a:pt x="381" y="21717"/>
                    </a:lnTo>
                    <a:lnTo>
                      <a:pt x="642" y="32575"/>
                    </a:lnTo>
                    <a:lnTo>
                      <a:pt x="762" y="43434"/>
                    </a:lnTo>
                    <a:lnTo>
                      <a:pt x="1214" y="54744"/>
                    </a:lnTo>
                    <a:lnTo>
                      <a:pt x="1524" y="65913"/>
                    </a:lnTo>
                    <a:lnTo>
                      <a:pt x="1833" y="77081"/>
                    </a:lnTo>
                    <a:lnTo>
                      <a:pt x="2286" y="88392"/>
                    </a:lnTo>
                    <a:lnTo>
                      <a:pt x="3048" y="95250"/>
                    </a:lnTo>
                    <a:lnTo>
                      <a:pt x="2286" y="102107"/>
                    </a:lnTo>
                    <a:lnTo>
                      <a:pt x="9906" y="10287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14"/>
              <p:cNvSpPr/>
              <p:nvPr/>
            </p:nvSpPr>
            <p:spPr>
              <a:xfrm>
                <a:off x="5283707" y="2129028"/>
                <a:ext cx="55880" cy="3810"/>
              </a:xfrm>
              <a:custGeom>
                <a:rect b="b" l="l" r="r" t="t"/>
                <a:pathLst>
                  <a:path extrusionOk="0" h="3810" w="55879">
                    <a:moveTo>
                      <a:pt x="0" y="3810"/>
                    </a:moveTo>
                    <a:lnTo>
                      <a:pt x="38862" y="0"/>
                    </a:lnTo>
                    <a:lnTo>
                      <a:pt x="50292" y="0"/>
                    </a:lnTo>
                    <a:lnTo>
                      <a:pt x="55626" y="76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14"/>
              <p:cNvSpPr/>
              <p:nvPr/>
            </p:nvSpPr>
            <p:spPr>
              <a:xfrm>
                <a:off x="5305043" y="2158746"/>
                <a:ext cx="107950" cy="91440"/>
              </a:xfrm>
              <a:custGeom>
                <a:rect b="b" l="l" r="r" t="t"/>
                <a:pathLst>
                  <a:path extrusionOk="0" h="91439" w="107950">
                    <a:moveTo>
                      <a:pt x="0" y="34289"/>
                    </a:moveTo>
                    <a:lnTo>
                      <a:pt x="13049" y="35242"/>
                    </a:lnTo>
                    <a:lnTo>
                      <a:pt x="23812" y="34480"/>
                    </a:lnTo>
                    <a:lnTo>
                      <a:pt x="34290" y="31718"/>
                    </a:lnTo>
                    <a:lnTo>
                      <a:pt x="70866" y="12953"/>
                    </a:lnTo>
                    <a:lnTo>
                      <a:pt x="71628" y="12191"/>
                    </a:lnTo>
                    <a:lnTo>
                      <a:pt x="72390" y="12191"/>
                    </a:lnTo>
                    <a:lnTo>
                      <a:pt x="67818" y="13715"/>
                    </a:lnTo>
                    <a:lnTo>
                      <a:pt x="66294" y="15239"/>
                    </a:lnTo>
                    <a:lnTo>
                      <a:pt x="63246" y="21335"/>
                    </a:lnTo>
                    <a:lnTo>
                      <a:pt x="58304" y="33063"/>
                    </a:lnTo>
                    <a:lnTo>
                      <a:pt x="55721" y="46005"/>
                    </a:lnTo>
                    <a:lnTo>
                      <a:pt x="54994" y="59376"/>
                    </a:lnTo>
                    <a:lnTo>
                      <a:pt x="55626" y="72389"/>
                    </a:lnTo>
                    <a:lnTo>
                      <a:pt x="56388" y="83057"/>
                    </a:lnTo>
                    <a:lnTo>
                      <a:pt x="61722" y="89915"/>
                    </a:lnTo>
                    <a:lnTo>
                      <a:pt x="72390" y="91439"/>
                    </a:lnTo>
                    <a:lnTo>
                      <a:pt x="81843" y="90606"/>
                    </a:lnTo>
                    <a:lnTo>
                      <a:pt x="107251" y="50196"/>
                    </a:lnTo>
                    <a:lnTo>
                      <a:pt x="107346" y="38207"/>
                    </a:lnTo>
                    <a:lnTo>
                      <a:pt x="105155" y="27431"/>
                    </a:lnTo>
                    <a:lnTo>
                      <a:pt x="100691" y="18966"/>
                    </a:lnTo>
                    <a:lnTo>
                      <a:pt x="94583" y="11715"/>
                    </a:lnTo>
                    <a:lnTo>
                      <a:pt x="87475" y="5464"/>
                    </a:lnTo>
                    <a:lnTo>
                      <a:pt x="80009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14"/>
              <p:cNvSpPr/>
              <p:nvPr/>
            </p:nvSpPr>
            <p:spPr>
              <a:xfrm>
                <a:off x="5445251" y="2163318"/>
                <a:ext cx="7620" cy="86995"/>
              </a:xfrm>
              <a:custGeom>
                <a:rect b="b" l="l" r="r" t="t"/>
                <a:pathLst>
                  <a:path extrusionOk="0" h="86994" w="7620">
                    <a:moveTo>
                      <a:pt x="6858" y="0"/>
                    </a:moveTo>
                    <a:lnTo>
                      <a:pt x="6953" y="10167"/>
                    </a:lnTo>
                    <a:lnTo>
                      <a:pt x="7048" y="20193"/>
                    </a:lnTo>
                    <a:lnTo>
                      <a:pt x="6858" y="30218"/>
                    </a:lnTo>
                    <a:lnTo>
                      <a:pt x="1702" y="72961"/>
                    </a:lnTo>
                    <a:lnTo>
                      <a:pt x="0" y="83820"/>
                    </a:lnTo>
                    <a:lnTo>
                      <a:pt x="0" y="84582"/>
                    </a:lnTo>
                    <a:lnTo>
                      <a:pt x="0" y="86106"/>
                    </a:lnTo>
                    <a:lnTo>
                      <a:pt x="0" y="8686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14"/>
              <p:cNvSpPr/>
              <p:nvPr/>
            </p:nvSpPr>
            <p:spPr>
              <a:xfrm>
                <a:off x="5446775" y="2132290"/>
                <a:ext cx="74295" cy="93980"/>
              </a:xfrm>
              <a:custGeom>
                <a:rect b="b" l="l" r="r" t="t"/>
                <a:pathLst>
                  <a:path extrusionOk="0" h="93980" w="74295">
                    <a:moveTo>
                      <a:pt x="0" y="20359"/>
                    </a:moveTo>
                    <a:lnTo>
                      <a:pt x="29336" y="0"/>
                    </a:lnTo>
                    <a:lnTo>
                      <a:pt x="37909" y="166"/>
                    </a:lnTo>
                    <a:lnTo>
                      <a:pt x="46196" y="2047"/>
                    </a:lnTo>
                    <a:lnTo>
                      <a:pt x="53340" y="6643"/>
                    </a:lnTo>
                    <a:lnTo>
                      <a:pt x="56911" y="14323"/>
                    </a:lnTo>
                    <a:lnTo>
                      <a:pt x="56197" y="22931"/>
                    </a:lnTo>
                    <a:lnTo>
                      <a:pt x="28086" y="62222"/>
                    </a:lnTo>
                    <a:lnTo>
                      <a:pt x="20574" y="69889"/>
                    </a:lnTo>
                    <a:lnTo>
                      <a:pt x="16002" y="75223"/>
                    </a:lnTo>
                    <a:lnTo>
                      <a:pt x="12954" y="82081"/>
                    </a:lnTo>
                    <a:lnTo>
                      <a:pt x="20574" y="86653"/>
                    </a:lnTo>
                    <a:lnTo>
                      <a:pt x="28039" y="89546"/>
                    </a:lnTo>
                    <a:lnTo>
                      <a:pt x="36290" y="91511"/>
                    </a:lnTo>
                    <a:lnTo>
                      <a:pt x="44684" y="92761"/>
                    </a:lnTo>
                    <a:lnTo>
                      <a:pt x="52578" y="93511"/>
                    </a:lnTo>
                    <a:lnTo>
                      <a:pt x="63246" y="93511"/>
                    </a:lnTo>
                    <a:lnTo>
                      <a:pt x="67056" y="93511"/>
                    </a:lnTo>
                    <a:lnTo>
                      <a:pt x="73914" y="9351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14"/>
              <p:cNvSpPr/>
              <p:nvPr/>
            </p:nvSpPr>
            <p:spPr>
              <a:xfrm>
                <a:off x="5549645" y="2152650"/>
                <a:ext cx="5715" cy="66675"/>
              </a:xfrm>
              <a:custGeom>
                <a:rect b="b" l="l" r="r" t="t"/>
                <a:pathLst>
                  <a:path extrusionOk="0" h="66675" w="5714">
                    <a:moveTo>
                      <a:pt x="5334" y="0"/>
                    </a:moveTo>
                    <a:lnTo>
                      <a:pt x="2250" y="11989"/>
                    </a:lnTo>
                    <a:lnTo>
                      <a:pt x="666" y="23336"/>
                    </a:lnTo>
                    <a:lnTo>
                      <a:pt x="83" y="34825"/>
                    </a:lnTo>
                    <a:lnTo>
                      <a:pt x="0" y="47244"/>
                    </a:lnTo>
                    <a:lnTo>
                      <a:pt x="0" y="53340"/>
                    </a:lnTo>
                    <a:lnTo>
                      <a:pt x="0" y="59436"/>
                    </a:lnTo>
                    <a:lnTo>
                      <a:pt x="0" y="6629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14"/>
              <p:cNvSpPr/>
              <p:nvPr/>
            </p:nvSpPr>
            <p:spPr>
              <a:xfrm>
                <a:off x="5554217" y="2145030"/>
                <a:ext cx="59690" cy="68580"/>
              </a:xfrm>
              <a:custGeom>
                <a:rect b="b" l="l" r="r" t="t"/>
                <a:pathLst>
                  <a:path extrusionOk="0" h="68580" w="59689">
                    <a:moveTo>
                      <a:pt x="0" y="5334"/>
                    </a:moveTo>
                    <a:lnTo>
                      <a:pt x="28479" y="31051"/>
                    </a:lnTo>
                    <a:lnTo>
                      <a:pt x="35587" y="29718"/>
                    </a:lnTo>
                    <a:lnTo>
                      <a:pt x="41910" y="26670"/>
                    </a:lnTo>
                    <a:lnTo>
                      <a:pt x="48768" y="22098"/>
                    </a:lnTo>
                    <a:lnTo>
                      <a:pt x="54102" y="14478"/>
                    </a:lnTo>
                    <a:lnTo>
                      <a:pt x="56388" y="6858"/>
                    </a:lnTo>
                    <a:lnTo>
                      <a:pt x="57150" y="4572"/>
                    </a:lnTo>
                    <a:lnTo>
                      <a:pt x="57150" y="2286"/>
                    </a:lnTo>
                    <a:lnTo>
                      <a:pt x="57150" y="0"/>
                    </a:lnTo>
                    <a:lnTo>
                      <a:pt x="57150" y="6096"/>
                    </a:lnTo>
                    <a:lnTo>
                      <a:pt x="56388" y="12192"/>
                    </a:lnTo>
                    <a:lnTo>
                      <a:pt x="55626" y="19050"/>
                    </a:lnTo>
                    <a:lnTo>
                      <a:pt x="53875" y="29694"/>
                    </a:lnTo>
                    <a:lnTo>
                      <a:pt x="52482" y="40767"/>
                    </a:lnTo>
                    <a:lnTo>
                      <a:pt x="52089" y="51839"/>
                    </a:lnTo>
                    <a:lnTo>
                      <a:pt x="53340" y="62484"/>
                    </a:lnTo>
                    <a:lnTo>
                      <a:pt x="54864" y="67056"/>
                    </a:lnTo>
                    <a:lnTo>
                      <a:pt x="54864" y="68580"/>
                    </a:lnTo>
                    <a:lnTo>
                      <a:pt x="59436" y="6858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653277" y="2132076"/>
                <a:ext cx="25400" cy="104139"/>
              </a:xfrm>
              <a:custGeom>
                <a:rect b="b" l="l" r="r" t="t"/>
                <a:pathLst>
                  <a:path extrusionOk="0" h="104139" w="25400">
                    <a:moveTo>
                      <a:pt x="25146" y="0"/>
                    </a:moveTo>
                    <a:lnTo>
                      <a:pt x="9394" y="35147"/>
                    </a:lnTo>
                    <a:lnTo>
                      <a:pt x="1333" y="73628"/>
                    </a:lnTo>
                    <a:lnTo>
                      <a:pt x="0" y="99822"/>
                    </a:lnTo>
                    <a:lnTo>
                      <a:pt x="762" y="102870"/>
                    </a:lnTo>
                    <a:lnTo>
                      <a:pt x="1524" y="103632"/>
                    </a:lnTo>
                    <a:lnTo>
                      <a:pt x="4572" y="10287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684519" y="2135886"/>
                <a:ext cx="19050" cy="110489"/>
              </a:xfrm>
              <a:custGeom>
                <a:rect b="b" l="l" r="r" t="t"/>
                <a:pathLst>
                  <a:path extrusionOk="0" h="110489" w="19050">
                    <a:moveTo>
                      <a:pt x="0" y="0"/>
                    </a:moveTo>
                    <a:lnTo>
                      <a:pt x="6858" y="45720"/>
                    </a:lnTo>
                    <a:lnTo>
                      <a:pt x="10251" y="56590"/>
                    </a:lnTo>
                    <a:lnTo>
                      <a:pt x="13430" y="67532"/>
                    </a:lnTo>
                    <a:lnTo>
                      <a:pt x="16180" y="78616"/>
                    </a:lnTo>
                    <a:lnTo>
                      <a:pt x="18288" y="89916"/>
                    </a:lnTo>
                    <a:lnTo>
                      <a:pt x="19050" y="97536"/>
                    </a:lnTo>
                    <a:lnTo>
                      <a:pt x="19050" y="103632"/>
                    </a:lnTo>
                    <a:lnTo>
                      <a:pt x="17526" y="11048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5665469" y="2180844"/>
                <a:ext cx="54610" cy="21590"/>
              </a:xfrm>
              <a:custGeom>
                <a:rect b="b" l="l" r="r" t="t"/>
                <a:pathLst>
                  <a:path extrusionOk="0" h="21589" w="54610">
                    <a:moveTo>
                      <a:pt x="0" y="21336"/>
                    </a:moveTo>
                    <a:lnTo>
                      <a:pt x="13918" y="16716"/>
                    </a:lnTo>
                    <a:lnTo>
                      <a:pt x="27336" y="11811"/>
                    </a:lnTo>
                    <a:lnTo>
                      <a:pt x="40612" y="6334"/>
                    </a:lnTo>
                    <a:lnTo>
                      <a:pt x="54102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5740907" y="2125218"/>
                <a:ext cx="71120" cy="95250"/>
              </a:xfrm>
              <a:custGeom>
                <a:rect b="b" l="l" r="r" t="t"/>
                <a:pathLst>
                  <a:path extrusionOk="0" h="95250" w="71120">
                    <a:moveTo>
                      <a:pt x="12191" y="0"/>
                    </a:moveTo>
                    <a:lnTo>
                      <a:pt x="2285" y="38100"/>
                    </a:lnTo>
                    <a:lnTo>
                      <a:pt x="761" y="77724"/>
                    </a:lnTo>
                    <a:lnTo>
                      <a:pt x="761" y="85344"/>
                    </a:lnTo>
                    <a:lnTo>
                      <a:pt x="0" y="93726"/>
                    </a:lnTo>
                    <a:lnTo>
                      <a:pt x="9143" y="95250"/>
                    </a:lnTo>
                    <a:lnTo>
                      <a:pt x="17692" y="95226"/>
                    </a:lnTo>
                    <a:lnTo>
                      <a:pt x="26098" y="93345"/>
                    </a:lnTo>
                    <a:lnTo>
                      <a:pt x="64734" y="70687"/>
                    </a:lnTo>
                    <a:lnTo>
                      <a:pt x="70865" y="6248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5796533" y="2041588"/>
                <a:ext cx="74295" cy="255270"/>
              </a:xfrm>
              <a:custGeom>
                <a:rect b="b" l="l" r="r" t="t"/>
                <a:pathLst>
                  <a:path extrusionOk="0" h="255269" w="74295">
                    <a:moveTo>
                      <a:pt x="5334" y="571"/>
                    </a:moveTo>
                    <a:lnTo>
                      <a:pt x="45720" y="18859"/>
                    </a:lnTo>
                    <a:lnTo>
                      <a:pt x="68437" y="68258"/>
                    </a:lnTo>
                    <a:lnTo>
                      <a:pt x="74009" y="107977"/>
                    </a:lnTo>
                    <a:lnTo>
                      <a:pt x="74104" y="130397"/>
                    </a:lnTo>
                    <a:lnTo>
                      <a:pt x="71628" y="152673"/>
                    </a:lnTo>
                    <a:lnTo>
                      <a:pt x="58888" y="193083"/>
                    </a:lnTo>
                    <a:lnTo>
                      <a:pt x="37790" y="229492"/>
                    </a:lnTo>
                    <a:lnTo>
                      <a:pt x="6060" y="254162"/>
                    </a:lnTo>
                    <a:lnTo>
                      <a:pt x="0" y="25507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3171443" y="2451354"/>
                <a:ext cx="2633980" cy="123825"/>
              </a:xfrm>
              <a:custGeom>
                <a:rect b="b" l="l" r="r" t="t"/>
                <a:pathLst>
                  <a:path extrusionOk="0" h="123825" w="2633979">
                    <a:moveTo>
                      <a:pt x="0" y="112014"/>
                    </a:moveTo>
                    <a:lnTo>
                      <a:pt x="14513" y="110644"/>
                    </a:lnTo>
                    <a:lnTo>
                      <a:pt x="28670" y="110775"/>
                    </a:lnTo>
                    <a:lnTo>
                      <a:pt x="42969" y="111906"/>
                    </a:lnTo>
                    <a:lnTo>
                      <a:pt x="57912" y="113538"/>
                    </a:lnTo>
                    <a:lnTo>
                      <a:pt x="86367" y="116121"/>
                    </a:lnTo>
                    <a:lnTo>
                      <a:pt x="142994" y="119860"/>
                    </a:lnTo>
                    <a:lnTo>
                      <a:pt x="214443" y="122801"/>
                    </a:lnTo>
                    <a:lnTo>
                      <a:pt x="257651" y="123444"/>
                    </a:lnTo>
                    <a:lnTo>
                      <a:pt x="301001" y="123515"/>
                    </a:lnTo>
                    <a:lnTo>
                      <a:pt x="344424" y="123444"/>
                    </a:lnTo>
                    <a:lnTo>
                      <a:pt x="394758" y="123495"/>
                    </a:lnTo>
                    <a:lnTo>
                      <a:pt x="445159" y="123013"/>
                    </a:lnTo>
                    <a:lnTo>
                      <a:pt x="495599" y="122024"/>
                    </a:lnTo>
                    <a:lnTo>
                      <a:pt x="546054" y="120555"/>
                    </a:lnTo>
                    <a:lnTo>
                      <a:pt x="596494" y="118634"/>
                    </a:lnTo>
                    <a:lnTo>
                      <a:pt x="646895" y="116286"/>
                    </a:lnTo>
                    <a:lnTo>
                      <a:pt x="697230" y="113538"/>
                    </a:lnTo>
                    <a:lnTo>
                      <a:pt x="752179" y="110179"/>
                    </a:lnTo>
                    <a:lnTo>
                      <a:pt x="807274" y="106600"/>
                    </a:lnTo>
                    <a:lnTo>
                      <a:pt x="862480" y="102949"/>
                    </a:lnTo>
                    <a:lnTo>
                      <a:pt x="917758" y="99370"/>
                    </a:lnTo>
                    <a:lnTo>
                      <a:pt x="973074" y="96012"/>
                    </a:lnTo>
                    <a:lnTo>
                      <a:pt x="1022226" y="93094"/>
                    </a:lnTo>
                    <a:lnTo>
                      <a:pt x="1071400" y="90452"/>
                    </a:lnTo>
                    <a:lnTo>
                      <a:pt x="1120616" y="88106"/>
                    </a:lnTo>
                    <a:lnTo>
                      <a:pt x="1169895" y="86077"/>
                    </a:lnTo>
                    <a:lnTo>
                      <a:pt x="1219259" y="84387"/>
                    </a:lnTo>
                    <a:lnTo>
                      <a:pt x="1268730" y="83058"/>
                    </a:lnTo>
                    <a:lnTo>
                      <a:pt x="1320318" y="81560"/>
                    </a:lnTo>
                    <a:lnTo>
                      <a:pt x="1371950" y="80106"/>
                    </a:lnTo>
                    <a:lnTo>
                      <a:pt x="1423613" y="78683"/>
                    </a:lnTo>
                    <a:lnTo>
                      <a:pt x="1475295" y="77279"/>
                    </a:lnTo>
                    <a:lnTo>
                      <a:pt x="1526984" y="75882"/>
                    </a:lnTo>
                    <a:lnTo>
                      <a:pt x="1578666" y="74478"/>
                    </a:lnTo>
                    <a:lnTo>
                      <a:pt x="1630329" y="73055"/>
                    </a:lnTo>
                    <a:lnTo>
                      <a:pt x="1681961" y="71601"/>
                    </a:lnTo>
                    <a:lnTo>
                      <a:pt x="1733550" y="70104"/>
                    </a:lnTo>
                    <a:lnTo>
                      <a:pt x="1784604" y="68456"/>
                    </a:lnTo>
                    <a:lnTo>
                      <a:pt x="1835658" y="66576"/>
                    </a:lnTo>
                    <a:lnTo>
                      <a:pt x="1886712" y="64484"/>
                    </a:lnTo>
                    <a:lnTo>
                      <a:pt x="1937766" y="62201"/>
                    </a:lnTo>
                    <a:lnTo>
                      <a:pt x="1988820" y="59749"/>
                    </a:lnTo>
                    <a:lnTo>
                      <a:pt x="2039874" y="57150"/>
                    </a:lnTo>
                    <a:lnTo>
                      <a:pt x="2094280" y="53858"/>
                    </a:lnTo>
                    <a:lnTo>
                      <a:pt x="2148687" y="50383"/>
                    </a:lnTo>
                    <a:lnTo>
                      <a:pt x="2203094" y="46725"/>
                    </a:lnTo>
                    <a:lnTo>
                      <a:pt x="2257501" y="42885"/>
                    </a:lnTo>
                    <a:lnTo>
                      <a:pt x="2311908" y="38862"/>
                    </a:lnTo>
                    <a:lnTo>
                      <a:pt x="2363473" y="34504"/>
                    </a:lnTo>
                    <a:lnTo>
                      <a:pt x="2415254" y="29718"/>
                    </a:lnTo>
                    <a:lnTo>
                      <a:pt x="2467177" y="24931"/>
                    </a:lnTo>
                    <a:lnTo>
                      <a:pt x="2519172" y="20574"/>
                    </a:lnTo>
                    <a:lnTo>
                      <a:pt x="2545580" y="17978"/>
                    </a:lnTo>
                    <a:lnTo>
                      <a:pt x="2572131" y="15811"/>
                    </a:lnTo>
                    <a:lnTo>
                      <a:pt x="2598681" y="13930"/>
                    </a:lnTo>
                    <a:lnTo>
                      <a:pt x="2625090" y="12192"/>
                    </a:lnTo>
                    <a:lnTo>
                      <a:pt x="2633186" y="10715"/>
                    </a:lnTo>
                    <a:lnTo>
                      <a:pt x="2633853" y="8382"/>
                    </a:lnTo>
                    <a:lnTo>
                      <a:pt x="2629376" y="4905"/>
                    </a:lnTo>
                    <a:lnTo>
                      <a:pt x="2622042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9" name="Google Shape;879;p14"/>
            <p:cNvGrpSpPr/>
            <p:nvPr/>
          </p:nvGrpSpPr>
          <p:grpSpPr>
            <a:xfrm>
              <a:off x="4581905" y="2833115"/>
              <a:ext cx="143764" cy="258445"/>
              <a:chOff x="4581905" y="2833115"/>
              <a:chExt cx="143764" cy="258445"/>
            </a:xfrm>
          </p:grpSpPr>
          <p:sp>
            <p:nvSpPr>
              <p:cNvPr id="880" name="Google Shape;880;p14"/>
              <p:cNvSpPr/>
              <p:nvPr/>
            </p:nvSpPr>
            <p:spPr>
              <a:xfrm>
                <a:off x="4629149" y="2833115"/>
                <a:ext cx="96520" cy="258445"/>
              </a:xfrm>
              <a:custGeom>
                <a:rect b="b" l="l" r="r" t="t"/>
                <a:pathLst>
                  <a:path extrusionOk="0" h="258444" w="96520">
                    <a:moveTo>
                      <a:pt x="0" y="76962"/>
                    </a:moveTo>
                    <a:lnTo>
                      <a:pt x="12703" y="66353"/>
                    </a:lnTo>
                    <a:lnTo>
                      <a:pt x="25622" y="56102"/>
                    </a:lnTo>
                    <a:lnTo>
                      <a:pt x="38683" y="45993"/>
                    </a:lnTo>
                    <a:lnTo>
                      <a:pt x="51815" y="35814"/>
                    </a:lnTo>
                    <a:lnTo>
                      <a:pt x="90677" y="5334"/>
                    </a:lnTo>
                    <a:lnTo>
                      <a:pt x="93725" y="2286"/>
                    </a:lnTo>
                    <a:lnTo>
                      <a:pt x="93725" y="1524"/>
                    </a:lnTo>
                    <a:lnTo>
                      <a:pt x="96012" y="0"/>
                    </a:lnTo>
                    <a:lnTo>
                      <a:pt x="77723" y="40386"/>
                    </a:lnTo>
                    <a:lnTo>
                      <a:pt x="68675" y="82772"/>
                    </a:lnTo>
                    <a:lnTo>
                      <a:pt x="64770" y="125730"/>
                    </a:lnTo>
                    <a:lnTo>
                      <a:pt x="64746" y="148256"/>
                    </a:lnTo>
                    <a:lnTo>
                      <a:pt x="65151" y="171069"/>
                    </a:lnTo>
                    <a:lnTo>
                      <a:pt x="64984" y="193881"/>
                    </a:lnTo>
                    <a:lnTo>
                      <a:pt x="58578" y="233457"/>
                    </a:lnTo>
                    <a:lnTo>
                      <a:pt x="24979" y="258258"/>
                    </a:lnTo>
                    <a:lnTo>
                      <a:pt x="16764" y="256032"/>
                    </a:lnTo>
                    <a:lnTo>
                      <a:pt x="9144" y="249936"/>
                    </a:lnTo>
                    <a:lnTo>
                      <a:pt x="6858" y="246888"/>
                    </a:lnTo>
                    <a:lnTo>
                      <a:pt x="3810" y="24079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4581905" y="2958083"/>
                <a:ext cx="119380" cy="40005"/>
              </a:xfrm>
              <a:custGeom>
                <a:rect b="b" l="l" r="r" t="t"/>
                <a:pathLst>
                  <a:path extrusionOk="0" h="40005" w="119379">
                    <a:moveTo>
                      <a:pt x="0" y="39624"/>
                    </a:moveTo>
                    <a:lnTo>
                      <a:pt x="42433" y="28051"/>
                    </a:lnTo>
                    <a:lnTo>
                      <a:pt x="83534" y="10001"/>
                    </a:lnTo>
                    <a:lnTo>
                      <a:pt x="97214" y="4631"/>
                    </a:lnTo>
                    <a:lnTo>
                      <a:pt x="111252" y="762"/>
                    </a:lnTo>
                    <a:lnTo>
                      <a:pt x="115823" y="0"/>
                    </a:lnTo>
                    <a:lnTo>
                      <a:pt x="116586" y="0"/>
                    </a:lnTo>
                    <a:lnTo>
                      <a:pt x="118872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82" name="Google Shape;882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817338" y="2879572"/>
              <a:ext cx="130352" cy="2088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3" name="Google Shape;883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061178" y="2886716"/>
              <a:ext cx="125018" cy="1757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4" name="Google Shape;884;p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318734" y="2857474"/>
              <a:ext cx="237032" cy="2377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5" name="Google Shape;885;p1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865850" y="2836138"/>
              <a:ext cx="149377" cy="1591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86" name="Google Shape;886;p14"/>
            <p:cNvGrpSpPr/>
            <p:nvPr/>
          </p:nvGrpSpPr>
          <p:grpSpPr>
            <a:xfrm>
              <a:off x="6073902" y="2828543"/>
              <a:ext cx="55753" cy="129539"/>
              <a:chOff x="6073902" y="2828543"/>
              <a:chExt cx="55753" cy="129539"/>
            </a:xfrm>
          </p:grpSpPr>
          <p:sp>
            <p:nvSpPr>
              <p:cNvPr id="887" name="Google Shape;887;p14"/>
              <p:cNvSpPr/>
              <p:nvPr/>
            </p:nvSpPr>
            <p:spPr>
              <a:xfrm>
                <a:off x="6076950" y="2828543"/>
                <a:ext cx="52705" cy="129539"/>
              </a:xfrm>
              <a:custGeom>
                <a:rect b="b" l="l" r="r" t="t"/>
                <a:pathLst>
                  <a:path extrusionOk="0" h="129539" w="52704">
                    <a:moveTo>
                      <a:pt x="0" y="0"/>
                    </a:moveTo>
                    <a:lnTo>
                      <a:pt x="261" y="10048"/>
                    </a:lnTo>
                    <a:lnTo>
                      <a:pt x="952" y="19812"/>
                    </a:lnTo>
                    <a:lnTo>
                      <a:pt x="1928" y="29575"/>
                    </a:lnTo>
                    <a:lnTo>
                      <a:pt x="3048" y="39624"/>
                    </a:lnTo>
                    <a:lnTo>
                      <a:pt x="3940" y="52208"/>
                    </a:lnTo>
                    <a:lnTo>
                      <a:pt x="4476" y="64865"/>
                    </a:lnTo>
                    <a:lnTo>
                      <a:pt x="4869" y="77664"/>
                    </a:lnTo>
                    <a:lnTo>
                      <a:pt x="5334" y="90678"/>
                    </a:lnTo>
                    <a:lnTo>
                      <a:pt x="14478" y="129539"/>
                    </a:lnTo>
                    <a:lnTo>
                      <a:pt x="22860" y="129539"/>
                    </a:lnTo>
                    <a:lnTo>
                      <a:pt x="51816" y="105918"/>
                    </a:lnTo>
                    <a:lnTo>
                      <a:pt x="52578" y="10287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6073902" y="2887217"/>
                <a:ext cx="55244" cy="1905"/>
              </a:xfrm>
              <a:custGeom>
                <a:rect b="b" l="l" r="r" t="t"/>
                <a:pathLst>
                  <a:path extrusionOk="0" h="1905" w="55245">
                    <a:moveTo>
                      <a:pt x="0" y="0"/>
                    </a:moveTo>
                    <a:lnTo>
                      <a:pt x="13001" y="1285"/>
                    </a:lnTo>
                    <a:lnTo>
                      <a:pt x="25146" y="1714"/>
                    </a:lnTo>
                    <a:lnTo>
                      <a:pt x="37290" y="1285"/>
                    </a:lnTo>
                    <a:lnTo>
                      <a:pt x="50292" y="0"/>
                    </a:lnTo>
                    <a:lnTo>
                      <a:pt x="51816" y="0"/>
                    </a:lnTo>
                    <a:lnTo>
                      <a:pt x="53340" y="0"/>
                    </a:lnTo>
                    <a:lnTo>
                      <a:pt x="5486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9" name="Google Shape;889;p14"/>
            <p:cNvGrpSpPr/>
            <p:nvPr/>
          </p:nvGrpSpPr>
          <p:grpSpPr>
            <a:xfrm>
              <a:off x="4678654" y="3476218"/>
              <a:ext cx="891590" cy="406958"/>
              <a:chOff x="4678654" y="3476218"/>
              <a:chExt cx="891590" cy="406958"/>
            </a:xfrm>
          </p:grpSpPr>
          <p:pic>
            <p:nvPicPr>
              <p:cNvPr id="890" name="Google Shape;890;p14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712944" y="3645382"/>
                <a:ext cx="144068" cy="1593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1" name="Google Shape;891;p14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678654" y="3476218"/>
                <a:ext cx="119684" cy="1273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2" name="Google Shape;892;p14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890490" y="3761206"/>
                <a:ext cx="195622" cy="1219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3" name="Google Shape;893;p14"/>
              <p:cNvSpPr/>
              <p:nvPr/>
            </p:nvSpPr>
            <p:spPr>
              <a:xfrm>
                <a:off x="5120640" y="3716273"/>
                <a:ext cx="55880" cy="131445"/>
              </a:xfrm>
              <a:custGeom>
                <a:rect b="b" l="l" r="r" t="t"/>
                <a:pathLst>
                  <a:path extrusionOk="0" h="131445" w="55879">
                    <a:moveTo>
                      <a:pt x="28194" y="0"/>
                    </a:moveTo>
                    <a:lnTo>
                      <a:pt x="29718" y="42672"/>
                    </a:lnTo>
                    <a:lnTo>
                      <a:pt x="36468" y="82105"/>
                    </a:lnTo>
                    <a:lnTo>
                      <a:pt x="46374" y="115181"/>
                    </a:lnTo>
                    <a:lnTo>
                      <a:pt x="48768" y="121920"/>
                    </a:lnTo>
                    <a:lnTo>
                      <a:pt x="48768" y="122682"/>
                    </a:lnTo>
                    <a:lnTo>
                      <a:pt x="44767" y="117979"/>
                    </a:lnTo>
                    <a:lnTo>
                      <a:pt x="40767" y="113061"/>
                    </a:lnTo>
                    <a:lnTo>
                      <a:pt x="36766" y="108001"/>
                    </a:lnTo>
                    <a:lnTo>
                      <a:pt x="32766" y="102870"/>
                    </a:lnTo>
                    <a:lnTo>
                      <a:pt x="27432" y="96285"/>
                    </a:lnTo>
                    <a:lnTo>
                      <a:pt x="21526" y="89058"/>
                    </a:lnTo>
                    <a:lnTo>
                      <a:pt x="14763" y="82831"/>
                    </a:lnTo>
                    <a:lnTo>
                      <a:pt x="6858" y="79248"/>
                    </a:lnTo>
                    <a:lnTo>
                      <a:pt x="0" y="77724"/>
                    </a:lnTo>
                    <a:lnTo>
                      <a:pt x="0" y="87630"/>
                    </a:lnTo>
                    <a:lnTo>
                      <a:pt x="0" y="92202"/>
                    </a:lnTo>
                    <a:lnTo>
                      <a:pt x="18942" y="127408"/>
                    </a:lnTo>
                    <a:lnTo>
                      <a:pt x="37683" y="131147"/>
                    </a:lnTo>
                    <a:lnTo>
                      <a:pt x="46482" y="130302"/>
                    </a:lnTo>
                    <a:lnTo>
                      <a:pt x="49530" y="129539"/>
                    </a:lnTo>
                    <a:lnTo>
                      <a:pt x="52578" y="128016"/>
                    </a:lnTo>
                    <a:lnTo>
                      <a:pt x="55626" y="12725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5240274" y="3787139"/>
                <a:ext cx="3810" cy="60960"/>
              </a:xfrm>
              <a:custGeom>
                <a:rect b="b" l="l" r="r" t="t"/>
                <a:pathLst>
                  <a:path extrusionOk="0" h="60960" w="3810">
                    <a:moveTo>
                      <a:pt x="3810" y="0"/>
                    </a:moveTo>
                    <a:lnTo>
                      <a:pt x="3119" y="11751"/>
                    </a:lnTo>
                    <a:lnTo>
                      <a:pt x="2286" y="23145"/>
                    </a:lnTo>
                    <a:lnTo>
                      <a:pt x="1452" y="34397"/>
                    </a:lnTo>
                    <a:lnTo>
                      <a:pt x="762" y="45720"/>
                    </a:lnTo>
                    <a:lnTo>
                      <a:pt x="0" y="51053"/>
                    </a:lnTo>
                    <a:lnTo>
                      <a:pt x="0" y="56388"/>
                    </a:lnTo>
                    <a:lnTo>
                      <a:pt x="762" y="6096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5201412" y="3710177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96" name="Google Shape;896;p14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281396" y="3656050"/>
                <a:ext cx="288848" cy="1829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97" name="Google Shape;897;p1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683732" y="3573754"/>
              <a:ext cx="101396" cy="7415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98" name="Google Shape;898;p14"/>
            <p:cNvGrpSpPr/>
            <p:nvPr/>
          </p:nvGrpSpPr>
          <p:grpSpPr>
            <a:xfrm>
              <a:off x="6220073" y="3348202"/>
              <a:ext cx="258475" cy="280466"/>
              <a:chOff x="6220073" y="3348202"/>
              <a:chExt cx="258475" cy="280466"/>
            </a:xfrm>
          </p:grpSpPr>
          <p:pic>
            <p:nvPicPr>
              <p:cNvPr id="899" name="Google Shape;899;p14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220073" y="3460978"/>
                <a:ext cx="245521" cy="1676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0" name="Google Shape;900;p14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400012" y="3348202"/>
                <a:ext cx="78536" cy="838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01" name="Google Shape;901;p1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547078" y="3461740"/>
              <a:ext cx="89966" cy="10520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2" name="Google Shape;902;p14"/>
            <p:cNvGrpSpPr/>
            <p:nvPr/>
          </p:nvGrpSpPr>
          <p:grpSpPr>
            <a:xfrm>
              <a:off x="6720052" y="3300222"/>
              <a:ext cx="354102" cy="304824"/>
              <a:chOff x="6720052" y="3300222"/>
              <a:chExt cx="354102" cy="304824"/>
            </a:xfrm>
          </p:grpSpPr>
          <p:pic>
            <p:nvPicPr>
              <p:cNvPr id="903" name="Google Shape;903;p14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720052" y="3403066"/>
                <a:ext cx="245414" cy="2019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4" name="Google Shape;904;p14"/>
              <p:cNvSpPr/>
              <p:nvPr/>
            </p:nvSpPr>
            <p:spPr>
              <a:xfrm>
                <a:off x="6992874" y="3300222"/>
                <a:ext cx="81280" cy="278130"/>
              </a:xfrm>
              <a:custGeom>
                <a:rect b="b" l="l" r="r" t="t"/>
                <a:pathLst>
                  <a:path extrusionOk="0" h="278129" w="81279">
                    <a:moveTo>
                      <a:pt x="0" y="0"/>
                    </a:moveTo>
                    <a:lnTo>
                      <a:pt x="38683" y="27217"/>
                    </a:lnTo>
                    <a:lnTo>
                      <a:pt x="64698" y="66055"/>
                    </a:lnTo>
                    <a:lnTo>
                      <a:pt x="81033" y="123967"/>
                    </a:lnTo>
                    <a:lnTo>
                      <a:pt x="80772" y="153923"/>
                    </a:lnTo>
                    <a:lnTo>
                      <a:pt x="67437" y="197929"/>
                    </a:lnTo>
                    <a:lnTo>
                      <a:pt x="44958" y="238506"/>
                    </a:lnTo>
                    <a:lnTo>
                      <a:pt x="21169" y="269045"/>
                    </a:lnTo>
                    <a:lnTo>
                      <a:pt x="11430" y="27813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5" name="Google Shape;905;p14"/>
            <p:cNvSpPr/>
            <p:nvPr/>
          </p:nvSpPr>
          <p:spPr>
            <a:xfrm>
              <a:off x="6105905" y="3412997"/>
              <a:ext cx="161290" cy="345440"/>
            </a:xfrm>
            <a:custGeom>
              <a:rect b="b" l="l" r="r" t="t"/>
              <a:pathLst>
                <a:path extrusionOk="0" h="345439" w="161289">
                  <a:moveTo>
                    <a:pt x="42672" y="0"/>
                  </a:moveTo>
                  <a:lnTo>
                    <a:pt x="16954" y="46184"/>
                  </a:lnTo>
                  <a:lnTo>
                    <a:pt x="6536" y="96214"/>
                  </a:lnTo>
                  <a:lnTo>
                    <a:pt x="940" y="159388"/>
                  </a:lnTo>
                  <a:lnTo>
                    <a:pt x="0" y="191262"/>
                  </a:lnTo>
                  <a:lnTo>
                    <a:pt x="1202" y="221087"/>
                  </a:lnTo>
                  <a:lnTo>
                    <a:pt x="14466" y="277308"/>
                  </a:lnTo>
                  <a:lnTo>
                    <a:pt x="48898" y="324076"/>
                  </a:lnTo>
                  <a:lnTo>
                    <a:pt x="97643" y="343673"/>
                  </a:lnTo>
                  <a:lnTo>
                    <a:pt x="125730" y="345186"/>
                  </a:lnTo>
                  <a:lnTo>
                    <a:pt x="134314" y="344054"/>
                  </a:lnTo>
                  <a:lnTo>
                    <a:pt x="142970" y="342995"/>
                  </a:lnTo>
                  <a:lnTo>
                    <a:pt x="151768" y="342078"/>
                  </a:lnTo>
                  <a:lnTo>
                    <a:pt x="160782" y="34137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6" name="Google Shape;906;p14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7254214" y="3378682"/>
              <a:ext cx="237032" cy="1984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7" name="Google Shape;907;p1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012249" y="3307054"/>
              <a:ext cx="298147" cy="1753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8" name="Google Shape;908;p14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8656866" y="3193516"/>
              <a:ext cx="506971" cy="19740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9" name="Google Shape;909;p14"/>
            <p:cNvGrpSpPr/>
            <p:nvPr/>
          </p:nvGrpSpPr>
          <p:grpSpPr>
            <a:xfrm>
              <a:off x="4707610" y="4276413"/>
              <a:ext cx="538784" cy="177501"/>
              <a:chOff x="4707610" y="4276413"/>
              <a:chExt cx="538784" cy="177501"/>
            </a:xfrm>
          </p:grpSpPr>
          <p:pic>
            <p:nvPicPr>
              <p:cNvPr id="910" name="Google Shape;910;p14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4707610" y="4306798"/>
                <a:ext cx="187693" cy="1471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1" name="Google Shape;911;p14"/>
              <p:cNvSpPr/>
              <p:nvPr/>
            </p:nvSpPr>
            <p:spPr>
              <a:xfrm>
                <a:off x="4914900" y="4361687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12" name="Google Shape;912;p14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4970500" y="4276413"/>
                <a:ext cx="91490" cy="15387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3" name="Google Shape;913;p14"/>
              <p:cNvSpPr/>
              <p:nvPr/>
            </p:nvSpPr>
            <p:spPr>
              <a:xfrm>
                <a:off x="5096256" y="4325873"/>
                <a:ext cx="24130" cy="22860"/>
              </a:xfrm>
              <a:custGeom>
                <a:rect b="b" l="l" r="r" t="t"/>
                <a:pathLst>
                  <a:path extrusionOk="0" h="22860" w="24129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3622" y="17525"/>
                    </a:lnTo>
                    <a:lnTo>
                      <a:pt x="23622" y="11429"/>
                    </a:lnTo>
                    <a:lnTo>
                      <a:pt x="23622" y="4571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14" name="Google Shape;914;p14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5156428" y="4281652"/>
                <a:ext cx="89966" cy="1394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15" name="Google Shape;915;p14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5495518" y="4208500"/>
              <a:ext cx="350570" cy="1463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16" name="Google Shape;916;p14"/>
            <p:cNvGrpSpPr/>
            <p:nvPr/>
          </p:nvGrpSpPr>
          <p:grpSpPr>
            <a:xfrm>
              <a:off x="6154648" y="3984472"/>
              <a:ext cx="377241" cy="306374"/>
              <a:chOff x="6154648" y="3984472"/>
              <a:chExt cx="377241" cy="306374"/>
            </a:xfrm>
          </p:grpSpPr>
          <p:pic>
            <p:nvPicPr>
              <p:cNvPr id="917" name="Google Shape;917;p14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154648" y="3984472"/>
                <a:ext cx="125780" cy="2522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8" name="Google Shape;918;p14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6316383" y="4168114"/>
                <a:ext cx="215506" cy="1227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19" name="Google Shape;919;p14"/>
            <p:cNvGrpSpPr/>
            <p:nvPr/>
          </p:nvGrpSpPr>
          <p:grpSpPr>
            <a:xfrm>
              <a:off x="7058405" y="3176015"/>
              <a:ext cx="102997" cy="94615"/>
              <a:chOff x="7058405" y="3176015"/>
              <a:chExt cx="102997" cy="94615"/>
            </a:xfrm>
          </p:grpSpPr>
          <p:sp>
            <p:nvSpPr>
              <p:cNvPr id="920" name="Google Shape;920;p14"/>
              <p:cNvSpPr/>
              <p:nvPr/>
            </p:nvSpPr>
            <p:spPr>
              <a:xfrm>
                <a:off x="7058405" y="3222497"/>
                <a:ext cx="55244" cy="15240"/>
              </a:xfrm>
              <a:custGeom>
                <a:rect b="b" l="l" r="r" t="t"/>
                <a:pathLst>
                  <a:path extrusionOk="0" h="15239" w="55245">
                    <a:moveTo>
                      <a:pt x="0" y="15239"/>
                    </a:moveTo>
                    <a:lnTo>
                      <a:pt x="38100" y="6857"/>
                    </a:lnTo>
                    <a:lnTo>
                      <a:pt x="45720" y="6095"/>
                    </a:lnTo>
                    <a:lnTo>
                      <a:pt x="51053" y="3047"/>
                    </a:lnTo>
                    <a:lnTo>
                      <a:pt x="52577" y="2285"/>
                    </a:lnTo>
                    <a:lnTo>
                      <a:pt x="54102" y="761"/>
                    </a:lnTo>
                    <a:lnTo>
                      <a:pt x="5486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7158227" y="3176015"/>
                <a:ext cx="3175" cy="94615"/>
              </a:xfrm>
              <a:custGeom>
                <a:rect b="b" l="l" r="r" t="t"/>
                <a:pathLst>
                  <a:path extrusionOk="0" h="94614" w="3175">
                    <a:moveTo>
                      <a:pt x="0" y="0"/>
                    </a:moveTo>
                    <a:lnTo>
                      <a:pt x="250" y="9584"/>
                    </a:lnTo>
                    <a:lnTo>
                      <a:pt x="857" y="18954"/>
                    </a:lnTo>
                    <a:lnTo>
                      <a:pt x="1607" y="28182"/>
                    </a:lnTo>
                    <a:lnTo>
                      <a:pt x="2286" y="37338"/>
                    </a:lnTo>
                    <a:lnTo>
                      <a:pt x="2821" y="49327"/>
                    </a:lnTo>
                    <a:lnTo>
                      <a:pt x="3143" y="61245"/>
                    </a:lnTo>
                    <a:lnTo>
                      <a:pt x="3036" y="73021"/>
                    </a:lnTo>
                    <a:lnTo>
                      <a:pt x="2286" y="84582"/>
                    </a:lnTo>
                    <a:lnTo>
                      <a:pt x="1524" y="87630"/>
                    </a:lnTo>
                    <a:lnTo>
                      <a:pt x="762" y="90678"/>
                    </a:lnTo>
                    <a:lnTo>
                      <a:pt x="0" y="9448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922" name="Google Shape;922;p14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1055568" y="5892352"/>
            <a:ext cx="7854363" cy="126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oogle Shape;927;p15"/>
          <p:cNvGrpSpPr/>
          <p:nvPr/>
        </p:nvGrpSpPr>
        <p:grpSpPr>
          <a:xfrm>
            <a:off x="527105" y="2354312"/>
            <a:ext cx="2693309" cy="1089112"/>
            <a:chOff x="7735158" y="3514344"/>
            <a:chExt cx="2284380" cy="644778"/>
          </a:xfrm>
        </p:grpSpPr>
        <p:pic>
          <p:nvPicPr>
            <p:cNvPr id="928" name="Google Shape;928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35158" y="3605784"/>
              <a:ext cx="116489" cy="2244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9" name="Google Shape;929;p15"/>
            <p:cNvSpPr/>
            <p:nvPr/>
          </p:nvSpPr>
          <p:spPr>
            <a:xfrm>
              <a:off x="7933943" y="3648455"/>
              <a:ext cx="85725" cy="60960"/>
            </a:xfrm>
            <a:custGeom>
              <a:rect b="b" l="l" r="r" t="t"/>
              <a:pathLst>
                <a:path extrusionOk="0" h="60960" w="85725">
                  <a:moveTo>
                    <a:pt x="0" y="3048"/>
                  </a:moveTo>
                  <a:lnTo>
                    <a:pt x="9620" y="2571"/>
                  </a:lnTo>
                  <a:lnTo>
                    <a:pt x="19812" y="1524"/>
                  </a:lnTo>
                  <a:lnTo>
                    <a:pt x="30003" y="476"/>
                  </a:lnTo>
                  <a:lnTo>
                    <a:pt x="39624" y="0"/>
                  </a:lnTo>
                  <a:lnTo>
                    <a:pt x="45720" y="0"/>
                  </a:lnTo>
                  <a:lnTo>
                    <a:pt x="48768" y="0"/>
                  </a:lnTo>
                  <a:lnTo>
                    <a:pt x="51816" y="0"/>
                  </a:lnTo>
                </a:path>
                <a:path extrusionOk="0" h="60960" w="85725">
                  <a:moveTo>
                    <a:pt x="21336" y="60960"/>
                  </a:moveTo>
                  <a:lnTo>
                    <a:pt x="64008" y="54864"/>
                  </a:lnTo>
                  <a:lnTo>
                    <a:pt x="73152" y="51816"/>
                  </a:lnTo>
                  <a:lnTo>
                    <a:pt x="79248" y="51816"/>
                  </a:lnTo>
                  <a:lnTo>
                    <a:pt x="85344" y="48768"/>
                  </a:lnTo>
                </a:path>
              </a:pathLst>
            </a:custGeom>
            <a:noFill/>
            <a:ln cap="flat" cmpd="sng" w="24375">
              <a:solidFill>
                <a:srgbClr val="007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0" name="Google Shape;930;p15"/>
            <p:cNvGrpSpPr/>
            <p:nvPr/>
          </p:nvGrpSpPr>
          <p:grpSpPr>
            <a:xfrm>
              <a:off x="8138160" y="3514344"/>
              <a:ext cx="321229" cy="262126"/>
              <a:chOff x="8138160" y="3514344"/>
              <a:chExt cx="321229" cy="262126"/>
            </a:xfrm>
          </p:grpSpPr>
          <p:pic>
            <p:nvPicPr>
              <p:cNvPr id="931" name="Google Shape;931;p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138160" y="3514344"/>
                <a:ext cx="158494" cy="2621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2" name="Google Shape;932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316754" y="3566160"/>
                <a:ext cx="142635" cy="1402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33" name="Google Shape;933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534400" y="3557016"/>
              <a:ext cx="97534" cy="1310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4" name="Google Shape;934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08517" y="3514725"/>
              <a:ext cx="121537" cy="1703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5" name="Google Shape;935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933688" y="3654552"/>
              <a:ext cx="195070" cy="204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6" name="Google Shape;936;p15"/>
            <p:cNvSpPr/>
            <p:nvPr/>
          </p:nvSpPr>
          <p:spPr>
            <a:xfrm>
              <a:off x="9174480" y="3941064"/>
              <a:ext cx="104139" cy="134620"/>
            </a:xfrm>
            <a:custGeom>
              <a:rect b="b" l="l" r="r" t="t"/>
              <a:pathLst>
                <a:path extrusionOk="0" h="134620" w="104140">
                  <a:moveTo>
                    <a:pt x="0" y="30480"/>
                  </a:moveTo>
                  <a:lnTo>
                    <a:pt x="0" y="30480"/>
                  </a:lnTo>
                  <a:lnTo>
                    <a:pt x="0" y="118872"/>
                  </a:lnTo>
                  <a:lnTo>
                    <a:pt x="0" y="134112"/>
                  </a:lnTo>
                  <a:lnTo>
                    <a:pt x="0" y="124968"/>
                  </a:lnTo>
                </a:path>
                <a:path extrusionOk="0" h="134620" w="104140">
                  <a:moveTo>
                    <a:pt x="9143" y="33527"/>
                  </a:moveTo>
                  <a:lnTo>
                    <a:pt x="17811" y="42672"/>
                  </a:lnTo>
                  <a:lnTo>
                    <a:pt x="25907" y="51816"/>
                  </a:lnTo>
                  <a:lnTo>
                    <a:pt x="34004" y="60960"/>
                  </a:lnTo>
                  <a:lnTo>
                    <a:pt x="42671" y="70103"/>
                  </a:lnTo>
                  <a:lnTo>
                    <a:pt x="51339" y="77438"/>
                  </a:lnTo>
                  <a:lnTo>
                    <a:pt x="59435" y="85343"/>
                  </a:lnTo>
                  <a:lnTo>
                    <a:pt x="67532" y="93249"/>
                  </a:lnTo>
                  <a:lnTo>
                    <a:pt x="76199" y="100584"/>
                  </a:lnTo>
                  <a:lnTo>
                    <a:pt x="82581" y="103346"/>
                  </a:lnTo>
                  <a:lnTo>
                    <a:pt x="88391" y="106679"/>
                  </a:lnTo>
                  <a:lnTo>
                    <a:pt x="94202" y="110013"/>
                  </a:lnTo>
                  <a:lnTo>
                    <a:pt x="100583" y="112775"/>
                  </a:lnTo>
                  <a:lnTo>
                    <a:pt x="100583" y="115824"/>
                  </a:lnTo>
                  <a:lnTo>
                    <a:pt x="103631" y="115824"/>
                  </a:lnTo>
                  <a:lnTo>
                    <a:pt x="103631" y="106680"/>
                  </a:lnTo>
                  <a:lnTo>
                    <a:pt x="100583" y="100584"/>
                  </a:lnTo>
                  <a:lnTo>
                    <a:pt x="97535" y="91439"/>
                  </a:lnTo>
                  <a:lnTo>
                    <a:pt x="95726" y="77247"/>
                  </a:lnTo>
                  <a:lnTo>
                    <a:pt x="94487" y="62483"/>
                  </a:lnTo>
                  <a:lnTo>
                    <a:pt x="93249" y="47720"/>
                  </a:lnTo>
                  <a:lnTo>
                    <a:pt x="91439" y="33527"/>
                  </a:lnTo>
                  <a:lnTo>
                    <a:pt x="91439" y="24431"/>
                  </a:lnTo>
                  <a:lnTo>
                    <a:pt x="91439" y="15621"/>
                  </a:lnTo>
                  <a:lnTo>
                    <a:pt x="91439" y="7381"/>
                  </a:lnTo>
                  <a:lnTo>
                    <a:pt x="91439" y="0"/>
                  </a:lnTo>
                </a:path>
              </a:pathLst>
            </a:custGeom>
            <a:noFill/>
            <a:ln cap="flat" cmpd="sng" w="24375">
              <a:solidFill>
                <a:srgbClr val="007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7" name="Google Shape;937;p15"/>
            <p:cNvGrpSpPr/>
            <p:nvPr/>
          </p:nvGrpSpPr>
          <p:grpSpPr>
            <a:xfrm>
              <a:off x="9372028" y="3752087"/>
              <a:ext cx="647510" cy="407035"/>
              <a:chOff x="9372028" y="3752087"/>
              <a:chExt cx="647510" cy="407035"/>
            </a:xfrm>
          </p:grpSpPr>
          <p:sp>
            <p:nvSpPr>
              <p:cNvPr id="938" name="Google Shape;938;p15"/>
              <p:cNvSpPr/>
              <p:nvPr/>
            </p:nvSpPr>
            <p:spPr>
              <a:xfrm>
                <a:off x="9372028" y="3828287"/>
                <a:ext cx="92075" cy="330835"/>
              </a:xfrm>
              <a:custGeom>
                <a:rect b="b" l="l" r="r" t="t"/>
                <a:pathLst>
                  <a:path extrusionOk="0" h="330835" w="92075">
                    <a:moveTo>
                      <a:pt x="46291" y="0"/>
                    </a:moveTo>
                    <a:lnTo>
                      <a:pt x="24955" y="40004"/>
                    </a:lnTo>
                    <a:lnTo>
                      <a:pt x="12763" y="82296"/>
                    </a:lnTo>
                    <a:lnTo>
                      <a:pt x="3238" y="146303"/>
                    </a:lnTo>
                    <a:lnTo>
                      <a:pt x="571" y="210312"/>
                    </a:lnTo>
                    <a:lnTo>
                      <a:pt x="0" y="234886"/>
                    </a:lnTo>
                    <a:lnTo>
                      <a:pt x="9144" y="280606"/>
                    </a:lnTo>
                    <a:lnTo>
                      <a:pt x="36385" y="318897"/>
                    </a:lnTo>
                    <a:lnTo>
                      <a:pt x="68865" y="330327"/>
                    </a:lnTo>
                    <a:lnTo>
                      <a:pt x="77533" y="329184"/>
                    </a:lnTo>
                    <a:lnTo>
                      <a:pt x="85058" y="325755"/>
                    </a:lnTo>
                    <a:lnTo>
                      <a:pt x="92011" y="320039"/>
                    </a:lnTo>
                  </a:path>
                </a:pathLst>
              </a:custGeom>
              <a:noFill/>
              <a:ln cap="flat" cmpd="sng" w="24375">
                <a:solidFill>
                  <a:srgbClr val="007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39" name="Google Shape;939;p1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9464040" y="3931920"/>
                <a:ext cx="188974" cy="1981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0" name="Google Shape;940;p1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9682020" y="3889248"/>
                <a:ext cx="81866" cy="139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1" name="Google Shape;941;p1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9729216" y="3773138"/>
                <a:ext cx="204214" cy="2197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2" name="Google Shape;942;p15"/>
              <p:cNvSpPr/>
              <p:nvPr/>
            </p:nvSpPr>
            <p:spPr>
              <a:xfrm>
                <a:off x="9893808" y="3752087"/>
                <a:ext cx="125730" cy="323215"/>
              </a:xfrm>
              <a:custGeom>
                <a:rect b="b" l="l" r="r" t="t"/>
                <a:pathLst>
                  <a:path extrusionOk="0" h="323214" w="125729">
                    <a:moveTo>
                      <a:pt x="33527" y="0"/>
                    </a:moveTo>
                    <a:lnTo>
                      <a:pt x="76199" y="21336"/>
                    </a:lnTo>
                    <a:lnTo>
                      <a:pt x="107060" y="62102"/>
                    </a:lnTo>
                    <a:lnTo>
                      <a:pt x="121919" y="109727"/>
                    </a:lnTo>
                    <a:lnTo>
                      <a:pt x="125729" y="156590"/>
                    </a:lnTo>
                    <a:lnTo>
                      <a:pt x="122777" y="179593"/>
                    </a:lnTo>
                    <a:lnTo>
                      <a:pt x="108680" y="219360"/>
                    </a:lnTo>
                    <a:lnTo>
                      <a:pt x="84105" y="253460"/>
                    </a:lnTo>
                    <a:lnTo>
                      <a:pt x="70103" y="268224"/>
                    </a:lnTo>
                    <a:lnTo>
                      <a:pt x="58150" y="281368"/>
                    </a:lnTo>
                    <a:lnTo>
                      <a:pt x="45338" y="293370"/>
                    </a:lnTo>
                    <a:lnTo>
                      <a:pt x="31956" y="304228"/>
                    </a:lnTo>
                    <a:lnTo>
                      <a:pt x="18287" y="313944"/>
                    </a:lnTo>
                    <a:lnTo>
                      <a:pt x="12191" y="316991"/>
                    </a:lnTo>
                    <a:lnTo>
                      <a:pt x="6095" y="320039"/>
                    </a:lnTo>
                    <a:lnTo>
                      <a:pt x="0" y="323088"/>
                    </a:lnTo>
                  </a:path>
                </a:pathLst>
              </a:custGeom>
              <a:noFill/>
              <a:ln cap="flat" cmpd="sng" w="24375">
                <a:solidFill>
                  <a:srgbClr val="007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15"/>
              <p:cNvSpPr/>
              <p:nvPr/>
            </p:nvSpPr>
            <p:spPr>
              <a:xfrm>
                <a:off x="9732264" y="4117847"/>
                <a:ext cx="85725" cy="17145"/>
              </a:xfrm>
              <a:custGeom>
                <a:rect b="b" l="l" r="r" t="t"/>
                <a:pathLst>
                  <a:path extrusionOk="0" h="17145" w="85725">
                    <a:moveTo>
                      <a:pt x="21336" y="6096"/>
                    </a:moveTo>
                    <a:lnTo>
                      <a:pt x="12192" y="6096"/>
                    </a:lnTo>
                    <a:lnTo>
                      <a:pt x="6096" y="6096"/>
                    </a:lnTo>
                    <a:lnTo>
                      <a:pt x="15240" y="6096"/>
                    </a:lnTo>
                    <a:lnTo>
                      <a:pt x="24384" y="6096"/>
                    </a:lnTo>
                    <a:lnTo>
                      <a:pt x="33528" y="6096"/>
                    </a:lnTo>
                    <a:lnTo>
                      <a:pt x="42672" y="6096"/>
                    </a:lnTo>
                    <a:lnTo>
                      <a:pt x="51816" y="4286"/>
                    </a:lnTo>
                    <a:lnTo>
                      <a:pt x="60960" y="3048"/>
                    </a:lnTo>
                    <a:lnTo>
                      <a:pt x="70104" y="1809"/>
                    </a:lnTo>
                    <a:lnTo>
                      <a:pt x="79248" y="0"/>
                    </a:lnTo>
                    <a:lnTo>
                      <a:pt x="82296" y="0"/>
                    </a:lnTo>
                    <a:lnTo>
                      <a:pt x="85344" y="0"/>
                    </a:lnTo>
                    <a:lnTo>
                      <a:pt x="74437" y="523"/>
                    </a:lnTo>
                    <a:lnTo>
                      <a:pt x="64389" y="1904"/>
                    </a:lnTo>
                    <a:lnTo>
                      <a:pt x="54912" y="3857"/>
                    </a:lnTo>
                    <a:lnTo>
                      <a:pt x="45721" y="6096"/>
                    </a:lnTo>
                    <a:lnTo>
                      <a:pt x="34766" y="6667"/>
                    </a:lnTo>
                    <a:lnTo>
                      <a:pt x="24384" y="8382"/>
                    </a:lnTo>
                    <a:lnTo>
                      <a:pt x="14002" y="11239"/>
                    </a:lnTo>
                    <a:lnTo>
                      <a:pt x="3048" y="15239"/>
                    </a:lnTo>
                    <a:lnTo>
                      <a:pt x="0" y="15239"/>
                    </a:lnTo>
                    <a:lnTo>
                      <a:pt x="12477" y="16049"/>
                    </a:lnTo>
                    <a:lnTo>
                      <a:pt x="31242" y="17145"/>
                    </a:lnTo>
                    <a:lnTo>
                      <a:pt x="48863" y="16525"/>
                    </a:lnTo>
                    <a:lnTo>
                      <a:pt x="57912" y="12191"/>
                    </a:lnTo>
                    <a:lnTo>
                      <a:pt x="57912" y="9143"/>
                    </a:lnTo>
                    <a:lnTo>
                      <a:pt x="57912" y="6096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4" name="Google Shape;944;p15"/>
          <p:cNvGrpSpPr/>
          <p:nvPr/>
        </p:nvGrpSpPr>
        <p:grpSpPr>
          <a:xfrm>
            <a:off x="3031222" y="1084958"/>
            <a:ext cx="2927747" cy="649699"/>
            <a:chOff x="4343400" y="2057400"/>
            <a:chExt cx="1749679" cy="436245"/>
          </a:xfrm>
        </p:grpSpPr>
        <p:sp>
          <p:nvSpPr>
            <p:cNvPr id="945" name="Google Shape;945;p15"/>
            <p:cNvSpPr/>
            <p:nvPr/>
          </p:nvSpPr>
          <p:spPr>
            <a:xfrm>
              <a:off x="4428744" y="2407920"/>
              <a:ext cx="1664335" cy="85725"/>
            </a:xfrm>
            <a:custGeom>
              <a:rect b="b" l="l" r="r" t="t"/>
              <a:pathLst>
                <a:path extrusionOk="0" h="85725" w="1664335">
                  <a:moveTo>
                    <a:pt x="0" y="82295"/>
                  </a:moveTo>
                  <a:lnTo>
                    <a:pt x="20574" y="82295"/>
                  </a:lnTo>
                  <a:lnTo>
                    <a:pt x="41148" y="82295"/>
                  </a:lnTo>
                  <a:lnTo>
                    <a:pt x="61722" y="82295"/>
                  </a:lnTo>
                  <a:lnTo>
                    <a:pt x="82295" y="82295"/>
                  </a:lnTo>
                  <a:lnTo>
                    <a:pt x="111537" y="84058"/>
                  </a:lnTo>
                  <a:lnTo>
                    <a:pt x="140207" y="84962"/>
                  </a:lnTo>
                  <a:lnTo>
                    <a:pt x="168878" y="85296"/>
                  </a:lnTo>
                  <a:lnTo>
                    <a:pt x="198119" y="85343"/>
                  </a:lnTo>
                  <a:lnTo>
                    <a:pt x="238744" y="84820"/>
                  </a:lnTo>
                  <a:lnTo>
                    <a:pt x="278511" y="83438"/>
                  </a:lnTo>
                  <a:lnTo>
                    <a:pt x="317706" y="81486"/>
                  </a:lnTo>
                  <a:lnTo>
                    <a:pt x="356615" y="79247"/>
                  </a:lnTo>
                  <a:lnTo>
                    <a:pt x="404621" y="77438"/>
                  </a:lnTo>
                  <a:lnTo>
                    <a:pt x="452627" y="76200"/>
                  </a:lnTo>
                  <a:lnTo>
                    <a:pt x="500633" y="74961"/>
                  </a:lnTo>
                  <a:lnTo>
                    <a:pt x="548639" y="73151"/>
                  </a:lnTo>
                  <a:lnTo>
                    <a:pt x="599408" y="70865"/>
                  </a:lnTo>
                  <a:lnTo>
                    <a:pt x="650748" y="68579"/>
                  </a:lnTo>
                  <a:lnTo>
                    <a:pt x="702087" y="66293"/>
                  </a:lnTo>
                  <a:lnTo>
                    <a:pt x="752855" y="64007"/>
                  </a:lnTo>
                  <a:lnTo>
                    <a:pt x="809529" y="61721"/>
                  </a:lnTo>
                  <a:lnTo>
                    <a:pt x="865631" y="59435"/>
                  </a:lnTo>
                  <a:lnTo>
                    <a:pt x="921734" y="57149"/>
                  </a:lnTo>
                  <a:lnTo>
                    <a:pt x="978407" y="54863"/>
                  </a:lnTo>
                  <a:lnTo>
                    <a:pt x="1025956" y="53010"/>
                  </a:lnTo>
                  <a:lnTo>
                    <a:pt x="1073505" y="51011"/>
                  </a:lnTo>
                  <a:lnTo>
                    <a:pt x="1121054" y="48719"/>
                  </a:lnTo>
                  <a:lnTo>
                    <a:pt x="1168603" y="45988"/>
                  </a:lnTo>
                  <a:lnTo>
                    <a:pt x="1216152" y="42671"/>
                  </a:lnTo>
                  <a:lnTo>
                    <a:pt x="1271015" y="40338"/>
                  </a:lnTo>
                  <a:lnTo>
                    <a:pt x="1325879" y="37718"/>
                  </a:lnTo>
                  <a:lnTo>
                    <a:pt x="1380743" y="34528"/>
                  </a:lnTo>
                  <a:lnTo>
                    <a:pt x="1435607" y="30479"/>
                  </a:lnTo>
                  <a:lnTo>
                    <a:pt x="1483090" y="27670"/>
                  </a:lnTo>
                  <a:lnTo>
                    <a:pt x="1529714" y="24002"/>
                  </a:lnTo>
                  <a:lnTo>
                    <a:pt x="1575768" y="19764"/>
                  </a:lnTo>
                  <a:lnTo>
                    <a:pt x="1621535" y="15239"/>
                  </a:lnTo>
                  <a:lnTo>
                    <a:pt x="1632918" y="14716"/>
                  </a:lnTo>
                  <a:lnTo>
                    <a:pt x="1644014" y="13335"/>
                  </a:lnTo>
                  <a:lnTo>
                    <a:pt x="1654540" y="11382"/>
                  </a:lnTo>
                  <a:lnTo>
                    <a:pt x="1664207" y="9143"/>
                  </a:lnTo>
                  <a:lnTo>
                    <a:pt x="1658111" y="3047"/>
                  </a:lnTo>
                  <a:lnTo>
                    <a:pt x="1655064" y="3047"/>
                  </a:lnTo>
                  <a:lnTo>
                    <a:pt x="1648967" y="0"/>
                  </a:lnTo>
                </a:path>
              </a:pathLst>
            </a:custGeom>
            <a:noFill/>
            <a:ln cap="flat" cmpd="sng" w="2437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6" name="Google Shape;946;p1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343400" y="2136648"/>
              <a:ext cx="143254" cy="222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7" name="Google Shape;947;p1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511040" y="2161032"/>
              <a:ext cx="429766" cy="1767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8" name="Google Shape;948;p15"/>
            <p:cNvSpPr/>
            <p:nvPr/>
          </p:nvSpPr>
          <p:spPr>
            <a:xfrm>
              <a:off x="5193792" y="2057400"/>
              <a:ext cx="859790" cy="256540"/>
            </a:xfrm>
            <a:custGeom>
              <a:rect b="b" l="l" r="r" t="t"/>
              <a:pathLst>
                <a:path extrusionOk="0" h="256539" w="859789">
                  <a:moveTo>
                    <a:pt x="18287" y="112775"/>
                  </a:moveTo>
                  <a:lnTo>
                    <a:pt x="17002" y="160781"/>
                  </a:lnTo>
                  <a:lnTo>
                    <a:pt x="13001" y="193262"/>
                  </a:lnTo>
                  <a:lnTo>
                    <a:pt x="11049" y="210312"/>
                  </a:lnTo>
                  <a:lnTo>
                    <a:pt x="9667" y="227361"/>
                  </a:lnTo>
                  <a:lnTo>
                    <a:pt x="9144" y="243839"/>
                  </a:lnTo>
                  <a:lnTo>
                    <a:pt x="9144" y="249936"/>
                  </a:lnTo>
                  <a:lnTo>
                    <a:pt x="9144" y="252984"/>
                  </a:lnTo>
                  <a:lnTo>
                    <a:pt x="9144" y="256032"/>
                  </a:lnTo>
                </a:path>
                <a:path extrusionOk="0" h="256539" w="859789">
                  <a:moveTo>
                    <a:pt x="0" y="124967"/>
                  </a:moveTo>
                  <a:lnTo>
                    <a:pt x="3048" y="112775"/>
                  </a:lnTo>
                  <a:lnTo>
                    <a:pt x="3048" y="109727"/>
                  </a:lnTo>
                  <a:lnTo>
                    <a:pt x="18287" y="109727"/>
                  </a:lnTo>
                  <a:lnTo>
                    <a:pt x="27432" y="109394"/>
                  </a:lnTo>
                  <a:lnTo>
                    <a:pt x="36576" y="109346"/>
                  </a:lnTo>
                  <a:lnTo>
                    <a:pt x="45720" y="111013"/>
                  </a:lnTo>
                  <a:lnTo>
                    <a:pt x="54863" y="115824"/>
                  </a:lnTo>
                  <a:lnTo>
                    <a:pt x="60531" y="122396"/>
                  </a:lnTo>
                  <a:lnTo>
                    <a:pt x="63627" y="131825"/>
                  </a:lnTo>
                  <a:lnTo>
                    <a:pt x="63865" y="142398"/>
                  </a:lnTo>
                  <a:lnTo>
                    <a:pt x="60960" y="152400"/>
                  </a:lnTo>
                  <a:lnTo>
                    <a:pt x="54816" y="165544"/>
                  </a:lnTo>
                  <a:lnTo>
                    <a:pt x="46101" y="177546"/>
                  </a:lnTo>
                  <a:lnTo>
                    <a:pt x="35671" y="188404"/>
                  </a:lnTo>
                  <a:lnTo>
                    <a:pt x="24384" y="198120"/>
                  </a:lnTo>
                  <a:lnTo>
                    <a:pt x="21336" y="204215"/>
                  </a:lnTo>
                  <a:lnTo>
                    <a:pt x="15240" y="210312"/>
                  </a:lnTo>
                  <a:lnTo>
                    <a:pt x="12192" y="216408"/>
                  </a:lnTo>
                  <a:lnTo>
                    <a:pt x="18287" y="219455"/>
                  </a:lnTo>
                  <a:lnTo>
                    <a:pt x="27432" y="222503"/>
                  </a:lnTo>
                  <a:lnTo>
                    <a:pt x="33528" y="225551"/>
                  </a:lnTo>
                  <a:lnTo>
                    <a:pt x="42195" y="226075"/>
                  </a:lnTo>
                  <a:lnTo>
                    <a:pt x="50292" y="227456"/>
                  </a:lnTo>
                  <a:lnTo>
                    <a:pt x="58388" y="229409"/>
                  </a:lnTo>
                  <a:lnTo>
                    <a:pt x="67056" y="231648"/>
                  </a:lnTo>
                  <a:lnTo>
                    <a:pt x="70104" y="231648"/>
                  </a:lnTo>
                  <a:lnTo>
                    <a:pt x="73152" y="231648"/>
                  </a:lnTo>
                  <a:lnTo>
                    <a:pt x="79248" y="234696"/>
                  </a:lnTo>
                </a:path>
                <a:path extrusionOk="0" h="256539" w="859789">
                  <a:moveTo>
                    <a:pt x="106680" y="118872"/>
                  </a:moveTo>
                  <a:lnTo>
                    <a:pt x="108442" y="132064"/>
                  </a:lnTo>
                  <a:lnTo>
                    <a:pt x="109347" y="144399"/>
                  </a:lnTo>
                  <a:lnTo>
                    <a:pt x="109680" y="156162"/>
                  </a:lnTo>
                  <a:lnTo>
                    <a:pt x="109728" y="167639"/>
                  </a:lnTo>
                  <a:lnTo>
                    <a:pt x="111537" y="177260"/>
                  </a:lnTo>
                  <a:lnTo>
                    <a:pt x="112775" y="187451"/>
                  </a:lnTo>
                  <a:lnTo>
                    <a:pt x="114014" y="197643"/>
                  </a:lnTo>
                  <a:lnTo>
                    <a:pt x="115824" y="207263"/>
                  </a:lnTo>
                  <a:lnTo>
                    <a:pt x="115824" y="210312"/>
                  </a:lnTo>
                  <a:lnTo>
                    <a:pt x="118872" y="219455"/>
                  </a:lnTo>
                  <a:lnTo>
                    <a:pt x="121920" y="225551"/>
                  </a:lnTo>
                  <a:lnTo>
                    <a:pt x="121920" y="228600"/>
                  </a:lnTo>
                  <a:lnTo>
                    <a:pt x="128016" y="225551"/>
                  </a:lnTo>
                  <a:lnTo>
                    <a:pt x="131063" y="225551"/>
                  </a:lnTo>
                  <a:lnTo>
                    <a:pt x="140208" y="225551"/>
                  </a:lnTo>
                  <a:lnTo>
                    <a:pt x="146304" y="222503"/>
                  </a:lnTo>
                  <a:lnTo>
                    <a:pt x="152400" y="219455"/>
                  </a:lnTo>
                  <a:lnTo>
                    <a:pt x="158496" y="216408"/>
                  </a:lnTo>
                  <a:lnTo>
                    <a:pt x="164592" y="213360"/>
                  </a:lnTo>
                  <a:lnTo>
                    <a:pt x="167640" y="207263"/>
                  </a:lnTo>
                </a:path>
                <a:path extrusionOk="0" h="256539" w="859789">
                  <a:moveTo>
                    <a:pt x="124968" y="161544"/>
                  </a:moveTo>
                  <a:lnTo>
                    <a:pt x="132302" y="159258"/>
                  </a:lnTo>
                  <a:lnTo>
                    <a:pt x="140208" y="156972"/>
                  </a:lnTo>
                  <a:lnTo>
                    <a:pt x="148113" y="154686"/>
                  </a:lnTo>
                  <a:lnTo>
                    <a:pt x="155448" y="152400"/>
                  </a:lnTo>
                  <a:lnTo>
                    <a:pt x="155448" y="149351"/>
                  </a:lnTo>
                </a:path>
                <a:path extrusionOk="0" h="256539" w="859789">
                  <a:moveTo>
                    <a:pt x="112775" y="128015"/>
                  </a:moveTo>
                  <a:lnTo>
                    <a:pt x="115300" y="118157"/>
                  </a:lnTo>
                  <a:lnTo>
                    <a:pt x="119253" y="110870"/>
                  </a:lnTo>
                  <a:lnTo>
                    <a:pt x="126063" y="105298"/>
                  </a:lnTo>
                  <a:lnTo>
                    <a:pt x="137160" y="100584"/>
                  </a:lnTo>
                  <a:lnTo>
                    <a:pt x="142732" y="97012"/>
                  </a:lnTo>
                  <a:lnTo>
                    <a:pt x="149733" y="94869"/>
                  </a:lnTo>
                  <a:lnTo>
                    <a:pt x="157305" y="93297"/>
                  </a:lnTo>
                  <a:lnTo>
                    <a:pt x="164592" y="91439"/>
                  </a:lnTo>
                </a:path>
                <a:path extrusionOk="0" h="256539" w="859789">
                  <a:moveTo>
                    <a:pt x="213360" y="100584"/>
                  </a:moveTo>
                  <a:lnTo>
                    <a:pt x="188213" y="136016"/>
                  </a:lnTo>
                  <a:lnTo>
                    <a:pt x="188594" y="148351"/>
                  </a:lnTo>
                  <a:lnTo>
                    <a:pt x="188975" y="161544"/>
                  </a:lnTo>
                  <a:lnTo>
                    <a:pt x="204216" y="207263"/>
                  </a:lnTo>
                  <a:lnTo>
                    <a:pt x="231219" y="217550"/>
                  </a:lnTo>
                  <a:lnTo>
                    <a:pt x="240792" y="216408"/>
                  </a:lnTo>
                  <a:lnTo>
                    <a:pt x="259080" y="182879"/>
                  </a:lnTo>
                  <a:lnTo>
                    <a:pt x="259746" y="172974"/>
                  </a:lnTo>
                  <a:lnTo>
                    <a:pt x="257556" y="165354"/>
                  </a:lnTo>
                  <a:lnTo>
                    <a:pt x="253079" y="158877"/>
                  </a:lnTo>
                  <a:lnTo>
                    <a:pt x="246887" y="152400"/>
                  </a:lnTo>
                  <a:lnTo>
                    <a:pt x="243840" y="146303"/>
                  </a:lnTo>
                  <a:lnTo>
                    <a:pt x="240792" y="146303"/>
                  </a:lnTo>
                  <a:lnTo>
                    <a:pt x="234696" y="143255"/>
                  </a:lnTo>
                  <a:lnTo>
                    <a:pt x="234696" y="140208"/>
                  </a:lnTo>
                  <a:lnTo>
                    <a:pt x="243840" y="140208"/>
                  </a:lnTo>
                  <a:lnTo>
                    <a:pt x="252984" y="140208"/>
                  </a:lnTo>
                  <a:lnTo>
                    <a:pt x="259080" y="137160"/>
                  </a:lnTo>
                  <a:lnTo>
                    <a:pt x="265175" y="134112"/>
                  </a:lnTo>
                  <a:lnTo>
                    <a:pt x="271272" y="131063"/>
                  </a:lnTo>
                  <a:lnTo>
                    <a:pt x="274320" y="131063"/>
                  </a:lnTo>
                  <a:lnTo>
                    <a:pt x="273938" y="145684"/>
                  </a:lnTo>
                  <a:lnTo>
                    <a:pt x="273558" y="161162"/>
                  </a:lnTo>
                  <a:lnTo>
                    <a:pt x="274320" y="176069"/>
                  </a:lnTo>
                  <a:lnTo>
                    <a:pt x="277368" y="188975"/>
                  </a:lnTo>
                  <a:lnTo>
                    <a:pt x="280416" y="198120"/>
                  </a:lnTo>
                  <a:lnTo>
                    <a:pt x="283463" y="195072"/>
                  </a:lnTo>
                  <a:lnTo>
                    <a:pt x="289560" y="198120"/>
                  </a:lnTo>
                </a:path>
                <a:path extrusionOk="0" h="256539" w="859789">
                  <a:moveTo>
                    <a:pt x="335280" y="103632"/>
                  </a:moveTo>
                  <a:lnTo>
                    <a:pt x="324135" y="140922"/>
                  </a:lnTo>
                  <a:lnTo>
                    <a:pt x="322659" y="165544"/>
                  </a:lnTo>
                  <a:lnTo>
                    <a:pt x="321945" y="176784"/>
                  </a:lnTo>
                  <a:lnTo>
                    <a:pt x="321802" y="188023"/>
                  </a:lnTo>
                  <a:lnTo>
                    <a:pt x="323088" y="198120"/>
                  </a:lnTo>
                  <a:lnTo>
                    <a:pt x="326136" y="201167"/>
                  </a:lnTo>
                </a:path>
                <a:path extrusionOk="0" h="256539" w="859789">
                  <a:moveTo>
                    <a:pt x="329184" y="88391"/>
                  </a:moveTo>
                  <a:lnTo>
                    <a:pt x="340947" y="85010"/>
                  </a:lnTo>
                  <a:lnTo>
                    <a:pt x="350138" y="84201"/>
                  </a:lnTo>
                  <a:lnTo>
                    <a:pt x="358759" y="86248"/>
                  </a:lnTo>
                  <a:lnTo>
                    <a:pt x="384048" y="121920"/>
                  </a:lnTo>
                  <a:lnTo>
                    <a:pt x="380714" y="132826"/>
                  </a:lnTo>
                  <a:lnTo>
                    <a:pt x="375666" y="142875"/>
                  </a:lnTo>
                  <a:lnTo>
                    <a:pt x="369474" y="152352"/>
                  </a:lnTo>
                  <a:lnTo>
                    <a:pt x="362712" y="161544"/>
                  </a:lnTo>
                  <a:lnTo>
                    <a:pt x="359663" y="167639"/>
                  </a:lnTo>
                  <a:lnTo>
                    <a:pt x="350520" y="173736"/>
                  </a:lnTo>
                  <a:lnTo>
                    <a:pt x="353568" y="179832"/>
                  </a:lnTo>
                  <a:lnTo>
                    <a:pt x="353568" y="182879"/>
                  </a:lnTo>
                  <a:lnTo>
                    <a:pt x="356616" y="182879"/>
                  </a:lnTo>
                  <a:lnTo>
                    <a:pt x="359663" y="185927"/>
                  </a:lnTo>
                  <a:lnTo>
                    <a:pt x="368760" y="185927"/>
                  </a:lnTo>
                  <a:lnTo>
                    <a:pt x="377571" y="185927"/>
                  </a:lnTo>
                  <a:lnTo>
                    <a:pt x="385810" y="185927"/>
                  </a:lnTo>
                  <a:lnTo>
                    <a:pt x="393192" y="185927"/>
                  </a:lnTo>
                </a:path>
                <a:path extrusionOk="0" h="256539" w="859789">
                  <a:moveTo>
                    <a:pt x="408432" y="100584"/>
                  </a:moveTo>
                  <a:lnTo>
                    <a:pt x="407146" y="111061"/>
                  </a:lnTo>
                  <a:lnTo>
                    <a:pt x="407289" y="120396"/>
                  </a:lnTo>
                  <a:lnTo>
                    <a:pt x="408003" y="129730"/>
                  </a:lnTo>
                  <a:lnTo>
                    <a:pt x="408432" y="140208"/>
                  </a:lnTo>
                  <a:lnTo>
                    <a:pt x="408955" y="151637"/>
                  </a:lnTo>
                  <a:lnTo>
                    <a:pt x="410337" y="163067"/>
                  </a:lnTo>
                  <a:lnTo>
                    <a:pt x="412289" y="174497"/>
                  </a:lnTo>
                  <a:lnTo>
                    <a:pt x="414528" y="185927"/>
                  </a:lnTo>
                  <a:lnTo>
                    <a:pt x="414670" y="191881"/>
                  </a:lnTo>
                  <a:lnTo>
                    <a:pt x="415671" y="199262"/>
                  </a:lnTo>
                  <a:lnTo>
                    <a:pt x="418385" y="206073"/>
                  </a:lnTo>
                  <a:lnTo>
                    <a:pt x="423672" y="210312"/>
                  </a:lnTo>
                  <a:lnTo>
                    <a:pt x="426720" y="210312"/>
                  </a:lnTo>
                  <a:lnTo>
                    <a:pt x="432816" y="210312"/>
                  </a:lnTo>
                  <a:lnTo>
                    <a:pt x="438912" y="207263"/>
                  </a:lnTo>
                  <a:lnTo>
                    <a:pt x="443912" y="202691"/>
                  </a:lnTo>
                  <a:lnTo>
                    <a:pt x="449199" y="198119"/>
                  </a:lnTo>
                  <a:lnTo>
                    <a:pt x="453913" y="193547"/>
                  </a:lnTo>
                  <a:lnTo>
                    <a:pt x="457200" y="188975"/>
                  </a:lnTo>
                  <a:lnTo>
                    <a:pt x="457200" y="185927"/>
                  </a:lnTo>
                  <a:lnTo>
                    <a:pt x="460248" y="185927"/>
                  </a:lnTo>
                  <a:lnTo>
                    <a:pt x="460248" y="182879"/>
                  </a:lnTo>
                </a:path>
                <a:path extrusionOk="0" h="256539" w="859789">
                  <a:moveTo>
                    <a:pt x="426720" y="152400"/>
                  </a:moveTo>
                  <a:lnTo>
                    <a:pt x="433577" y="148256"/>
                  </a:lnTo>
                  <a:lnTo>
                    <a:pt x="440436" y="144399"/>
                  </a:lnTo>
                  <a:lnTo>
                    <a:pt x="447294" y="139969"/>
                  </a:lnTo>
                  <a:lnTo>
                    <a:pt x="454152" y="134112"/>
                  </a:lnTo>
                </a:path>
                <a:path extrusionOk="0" h="256539" w="859789">
                  <a:moveTo>
                    <a:pt x="411480" y="103632"/>
                  </a:moveTo>
                  <a:lnTo>
                    <a:pt x="417575" y="92964"/>
                  </a:lnTo>
                  <a:lnTo>
                    <a:pt x="423672" y="86868"/>
                  </a:lnTo>
                  <a:lnTo>
                    <a:pt x="432054" y="83058"/>
                  </a:lnTo>
                  <a:lnTo>
                    <a:pt x="445008" y="79248"/>
                  </a:lnTo>
                  <a:lnTo>
                    <a:pt x="454152" y="76200"/>
                  </a:lnTo>
                  <a:lnTo>
                    <a:pt x="460248" y="76200"/>
                  </a:lnTo>
                  <a:lnTo>
                    <a:pt x="466344" y="76200"/>
                  </a:lnTo>
                </a:path>
                <a:path extrusionOk="0" h="256539" w="859789">
                  <a:moveTo>
                    <a:pt x="524256" y="82296"/>
                  </a:moveTo>
                  <a:lnTo>
                    <a:pt x="519160" y="78724"/>
                  </a:lnTo>
                  <a:lnTo>
                    <a:pt x="513207" y="74295"/>
                  </a:lnTo>
                  <a:lnTo>
                    <a:pt x="506682" y="71580"/>
                  </a:lnTo>
                  <a:lnTo>
                    <a:pt x="484632" y="106679"/>
                  </a:lnTo>
                  <a:lnTo>
                    <a:pt x="485298" y="117586"/>
                  </a:lnTo>
                  <a:lnTo>
                    <a:pt x="507206" y="154400"/>
                  </a:lnTo>
                  <a:lnTo>
                    <a:pt x="530352" y="170687"/>
                  </a:lnTo>
                  <a:lnTo>
                    <a:pt x="536448" y="170687"/>
                  </a:lnTo>
                  <a:lnTo>
                    <a:pt x="539496" y="173736"/>
                  </a:lnTo>
                  <a:lnTo>
                    <a:pt x="533923" y="176498"/>
                  </a:lnTo>
                  <a:lnTo>
                    <a:pt x="526923" y="179831"/>
                  </a:lnTo>
                  <a:lnTo>
                    <a:pt x="485060" y="192786"/>
                  </a:lnTo>
                  <a:lnTo>
                    <a:pt x="475488" y="192024"/>
                  </a:lnTo>
                </a:path>
                <a:path extrusionOk="0" h="256539" w="859789">
                  <a:moveTo>
                    <a:pt x="615696" y="73151"/>
                  </a:moveTo>
                  <a:lnTo>
                    <a:pt x="602170" y="69913"/>
                  </a:lnTo>
                  <a:lnTo>
                    <a:pt x="592074" y="70103"/>
                  </a:lnTo>
                  <a:lnTo>
                    <a:pt x="583120" y="74866"/>
                  </a:lnTo>
                  <a:lnTo>
                    <a:pt x="573024" y="85344"/>
                  </a:lnTo>
                  <a:lnTo>
                    <a:pt x="566880" y="93678"/>
                  </a:lnTo>
                  <a:lnTo>
                    <a:pt x="562737" y="104012"/>
                  </a:lnTo>
                  <a:lnTo>
                    <a:pt x="561451" y="114919"/>
                  </a:lnTo>
                  <a:lnTo>
                    <a:pt x="563880" y="124967"/>
                  </a:lnTo>
                  <a:lnTo>
                    <a:pt x="593788" y="154257"/>
                  </a:lnTo>
                  <a:lnTo>
                    <a:pt x="600456" y="155829"/>
                  </a:lnTo>
                  <a:lnTo>
                    <a:pt x="607123" y="157972"/>
                  </a:lnTo>
                  <a:lnTo>
                    <a:pt x="612648" y="161544"/>
                  </a:lnTo>
                  <a:lnTo>
                    <a:pt x="618744" y="167639"/>
                  </a:lnTo>
                  <a:lnTo>
                    <a:pt x="606552" y="170687"/>
                  </a:lnTo>
                  <a:lnTo>
                    <a:pt x="603504" y="173736"/>
                  </a:lnTo>
                  <a:lnTo>
                    <a:pt x="596169" y="175974"/>
                  </a:lnTo>
                  <a:lnTo>
                    <a:pt x="588264" y="177926"/>
                  </a:lnTo>
                  <a:lnTo>
                    <a:pt x="580358" y="179308"/>
                  </a:lnTo>
                  <a:lnTo>
                    <a:pt x="573024" y="179832"/>
                  </a:lnTo>
                  <a:lnTo>
                    <a:pt x="569976" y="176784"/>
                  </a:lnTo>
                  <a:lnTo>
                    <a:pt x="566928" y="176784"/>
                  </a:lnTo>
                  <a:lnTo>
                    <a:pt x="566928" y="170687"/>
                  </a:lnTo>
                </a:path>
                <a:path extrusionOk="0" h="256539" w="859789">
                  <a:moveTo>
                    <a:pt x="652272" y="88391"/>
                  </a:moveTo>
                  <a:lnTo>
                    <a:pt x="652700" y="101155"/>
                  </a:lnTo>
                  <a:lnTo>
                    <a:pt x="653414" y="112775"/>
                  </a:lnTo>
                  <a:lnTo>
                    <a:pt x="653557" y="124396"/>
                  </a:lnTo>
                  <a:lnTo>
                    <a:pt x="652272" y="137160"/>
                  </a:lnTo>
                  <a:lnTo>
                    <a:pt x="651795" y="146303"/>
                  </a:lnTo>
                  <a:lnTo>
                    <a:pt x="650748" y="155448"/>
                  </a:lnTo>
                  <a:lnTo>
                    <a:pt x="649700" y="164592"/>
                  </a:lnTo>
                  <a:lnTo>
                    <a:pt x="649224" y="173736"/>
                  </a:lnTo>
                  <a:lnTo>
                    <a:pt x="649224" y="182879"/>
                  </a:lnTo>
                  <a:lnTo>
                    <a:pt x="655320" y="179832"/>
                  </a:lnTo>
                  <a:lnTo>
                    <a:pt x="661416" y="179832"/>
                  </a:lnTo>
                </a:path>
                <a:path extrusionOk="0" h="256539" w="859789">
                  <a:moveTo>
                    <a:pt x="710184" y="94487"/>
                  </a:moveTo>
                  <a:lnTo>
                    <a:pt x="691896" y="137160"/>
                  </a:lnTo>
                  <a:lnTo>
                    <a:pt x="689990" y="156590"/>
                  </a:lnTo>
                  <a:lnTo>
                    <a:pt x="691467" y="165877"/>
                  </a:lnTo>
                  <a:lnTo>
                    <a:pt x="694944" y="173736"/>
                  </a:lnTo>
                  <a:lnTo>
                    <a:pt x="700516" y="178927"/>
                  </a:lnTo>
                  <a:lnTo>
                    <a:pt x="707517" y="180975"/>
                  </a:lnTo>
                  <a:lnTo>
                    <a:pt x="715089" y="180165"/>
                  </a:lnTo>
                  <a:lnTo>
                    <a:pt x="743712" y="143255"/>
                  </a:lnTo>
                  <a:lnTo>
                    <a:pt x="742616" y="133350"/>
                  </a:lnTo>
                  <a:lnTo>
                    <a:pt x="710184" y="109727"/>
                  </a:lnTo>
                  <a:lnTo>
                    <a:pt x="707136" y="103632"/>
                  </a:lnTo>
                </a:path>
                <a:path extrusionOk="0" h="256539" w="859789">
                  <a:moveTo>
                    <a:pt x="795528" y="94487"/>
                  </a:moveTo>
                  <a:lnTo>
                    <a:pt x="797242" y="105394"/>
                  </a:lnTo>
                  <a:lnTo>
                    <a:pt x="797814" y="115442"/>
                  </a:lnTo>
                  <a:lnTo>
                    <a:pt x="797242" y="124920"/>
                  </a:lnTo>
                  <a:lnTo>
                    <a:pt x="783336" y="164591"/>
                  </a:lnTo>
                  <a:lnTo>
                    <a:pt x="783336" y="167639"/>
                  </a:lnTo>
                  <a:lnTo>
                    <a:pt x="780288" y="167639"/>
                  </a:lnTo>
                </a:path>
                <a:path extrusionOk="0" h="256539" w="859789">
                  <a:moveTo>
                    <a:pt x="804672" y="91439"/>
                  </a:moveTo>
                  <a:lnTo>
                    <a:pt x="813292" y="100584"/>
                  </a:lnTo>
                  <a:lnTo>
                    <a:pt x="821054" y="109728"/>
                  </a:lnTo>
                  <a:lnTo>
                    <a:pt x="828246" y="118872"/>
                  </a:lnTo>
                  <a:lnTo>
                    <a:pt x="835152" y="128015"/>
                  </a:lnTo>
                  <a:lnTo>
                    <a:pt x="839247" y="132635"/>
                  </a:lnTo>
                  <a:lnTo>
                    <a:pt x="842772" y="137541"/>
                  </a:lnTo>
                  <a:lnTo>
                    <a:pt x="846296" y="143017"/>
                  </a:lnTo>
                  <a:lnTo>
                    <a:pt x="850392" y="149351"/>
                  </a:lnTo>
                  <a:lnTo>
                    <a:pt x="853440" y="152400"/>
                  </a:lnTo>
                  <a:lnTo>
                    <a:pt x="850392" y="149351"/>
                  </a:lnTo>
                  <a:lnTo>
                    <a:pt x="853440" y="149351"/>
                  </a:lnTo>
                  <a:lnTo>
                    <a:pt x="853916" y="142494"/>
                  </a:lnTo>
                  <a:lnTo>
                    <a:pt x="854963" y="135636"/>
                  </a:lnTo>
                  <a:lnTo>
                    <a:pt x="856011" y="128777"/>
                  </a:lnTo>
                  <a:lnTo>
                    <a:pt x="856488" y="121920"/>
                  </a:lnTo>
                  <a:lnTo>
                    <a:pt x="858250" y="101346"/>
                  </a:lnTo>
                  <a:lnTo>
                    <a:pt x="859155" y="80772"/>
                  </a:lnTo>
                  <a:lnTo>
                    <a:pt x="859488" y="60198"/>
                  </a:lnTo>
                  <a:lnTo>
                    <a:pt x="859536" y="39624"/>
                  </a:lnTo>
                  <a:lnTo>
                    <a:pt x="858964" y="27860"/>
                  </a:lnTo>
                  <a:lnTo>
                    <a:pt x="857250" y="18669"/>
                  </a:lnTo>
                  <a:lnTo>
                    <a:pt x="854392" y="10048"/>
                  </a:lnTo>
                  <a:lnTo>
                    <a:pt x="850392" y="0"/>
                  </a:lnTo>
                </a:path>
              </a:pathLst>
            </a:custGeom>
            <a:noFill/>
            <a:ln cap="flat" cmpd="sng" w="2437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9" name="Google Shape;949;p15"/>
          <p:cNvGrpSpPr/>
          <p:nvPr/>
        </p:nvGrpSpPr>
        <p:grpSpPr>
          <a:xfrm>
            <a:off x="3775537" y="235714"/>
            <a:ext cx="1164472" cy="454505"/>
            <a:chOff x="3989118" y="2801874"/>
            <a:chExt cx="695911" cy="305181"/>
          </a:xfrm>
        </p:grpSpPr>
        <p:sp>
          <p:nvSpPr>
            <p:cNvPr id="950" name="Google Shape;950;p15"/>
            <p:cNvSpPr/>
            <p:nvPr/>
          </p:nvSpPr>
          <p:spPr>
            <a:xfrm>
              <a:off x="4130039" y="3063240"/>
              <a:ext cx="554990" cy="43815"/>
            </a:xfrm>
            <a:custGeom>
              <a:rect b="b" l="l" r="r" t="t"/>
              <a:pathLst>
                <a:path extrusionOk="0" h="43814" w="554989">
                  <a:moveTo>
                    <a:pt x="0" y="42672"/>
                  </a:moveTo>
                  <a:lnTo>
                    <a:pt x="26955" y="43481"/>
                  </a:lnTo>
                  <a:lnTo>
                    <a:pt x="53339" y="42291"/>
                  </a:lnTo>
                  <a:lnTo>
                    <a:pt x="79724" y="40528"/>
                  </a:lnTo>
                  <a:lnTo>
                    <a:pt x="106680" y="39624"/>
                  </a:lnTo>
                  <a:lnTo>
                    <a:pt x="159258" y="35575"/>
                  </a:lnTo>
                  <a:lnTo>
                    <a:pt x="211836" y="32385"/>
                  </a:lnTo>
                  <a:lnTo>
                    <a:pt x="264413" y="29765"/>
                  </a:lnTo>
                  <a:lnTo>
                    <a:pt x="316992" y="27432"/>
                  </a:lnTo>
                  <a:lnTo>
                    <a:pt x="364998" y="25050"/>
                  </a:lnTo>
                  <a:lnTo>
                    <a:pt x="413003" y="22098"/>
                  </a:lnTo>
                  <a:lnTo>
                    <a:pt x="461009" y="18002"/>
                  </a:lnTo>
                  <a:lnTo>
                    <a:pt x="509015" y="12192"/>
                  </a:lnTo>
                  <a:lnTo>
                    <a:pt x="520017" y="10287"/>
                  </a:lnTo>
                  <a:lnTo>
                    <a:pt x="533019" y="8382"/>
                  </a:lnTo>
                  <a:lnTo>
                    <a:pt x="545449" y="5334"/>
                  </a:lnTo>
                  <a:lnTo>
                    <a:pt x="554736" y="0"/>
                  </a:lnTo>
                  <a:lnTo>
                    <a:pt x="551688" y="0"/>
                  </a:lnTo>
                  <a:lnTo>
                    <a:pt x="548639" y="0"/>
                  </a:lnTo>
                  <a:lnTo>
                    <a:pt x="545592" y="0"/>
                  </a:lnTo>
                </a:path>
              </a:pathLst>
            </a:custGeom>
            <a:noFill/>
            <a:ln cap="flat" cmpd="sng" w="24375">
              <a:solidFill>
                <a:srgbClr val="007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51" name="Google Shape;951;p1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989118" y="2813066"/>
              <a:ext cx="214073" cy="2044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" name="Google Shape;952;p1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273296" y="2801874"/>
              <a:ext cx="350518" cy="1729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3" name="Google Shape;953;p15"/>
          <p:cNvGrpSpPr/>
          <p:nvPr/>
        </p:nvGrpSpPr>
        <p:grpSpPr>
          <a:xfrm>
            <a:off x="4382527" y="2019059"/>
            <a:ext cx="2467554" cy="1488914"/>
            <a:chOff x="3824707" y="2555717"/>
            <a:chExt cx="2467554" cy="1488914"/>
          </a:xfrm>
        </p:grpSpPr>
        <p:grpSp>
          <p:nvGrpSpPr>
            <p:cNvPr id="954" name="Google Shape;954;p15"/>
            <p:cNvGrpSpPr/>
            <p:nvPr/>
          </p:nvGrpSpPr>
          <p:grpSpPr>
            <a:xfrm>
              <a:off x="4721948" y="2555717"/>
              <a:ext cx="752282" cy="760157"/>
              <a:chOff x="5353811" y="3044952"/>
              <a:chExt cx="449579" cy="510413"/>
            </a:xfrm>
          </p:grpSpPr>
          <p:pic>
            <p:nvPicPr>
              <p:cNvPr id="955" name="Google Shape;955;p15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5385816" y="3313176"/>
                <a:ext cx="109726" cy="1554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6" name="Google Shape;956;p15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516880" y="3212592"/>
                <a:ext cx="134110" cy="2225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7" name="Google Shape;957;p15"/>
              <p:cNvSpPr/>
              <p:nvPr/>
            </p:nvSpPr>
            <p:spPr>
              <a:xfrm>
                <a:off x="5353811" y="3169920"/>
                <a:ext cx="377825" cy="385445"/>
              </a:xfrm>
              <a:custGeom>
                <a:rect b="b" l="l" r="r" t="t"/>
                <a:pathLst>
                  <a:path extrusionOk="0" h="385445" w="377825">
                    <a:moveTo>
                      <a:pt x="315468" y="0"/>
                    </a:moveTo>
                    <a:lnTo>
                      <a:pt x="345900" y="31289"/>
                    </a:lnTo>
                    <a:lnTo>
                      <a:pt x="371475" y="79628"/>
                    </a:lnTo>
                    <a:lnTo>
                      <a:pt x="376428" y="118871"/>
                    </a:lnTo>
                    <a:lnTo>
                      <a:pt x="377571" y="141208"/>
                    </a:lnTo>
                    <a:lnTo>
                      <a:pt x="376428" y="162687"/>
                    </a:lnTo>
                    <a:lnTo>
                      <a:pt x="367284" y="204215"/>
                    </a:lnTo>
                    <a:lnTo>
                      <a:pt x="347138" y="240220"/>
                    </a:lnTo>
                    <a:lnTo>
                      <a:pt x="336804" y="249935"/>
                    </a:lnTo>
                  </a:path>
                  <a:path extrusionOk="0" h="385445" w="377825">
                    <a:moveTo>
                      <a:pt x="4572" y="106679"/>
                    </a:moveTo>
                    <a:lnTo>
                      <a:pt x="1143" y="136874"/>
                    </a:lnTo>
                    <a:lnTo>
                      <a:pt x="0" y="167639"/>
                    </a:lnTo>
                    <a:lnTo>
                      <a:pt x="1143" y="198405"/>
                    </a:lnTo>
                    <a:lnTo>
                      <a:pt x="4572" y="228600"/>
                    </a:lnTo>
                    <a:lnTo>
                      <a:pt x="7048" y="256460"/>
                    </a:lnTo>
                    <a:lnTo>
                      <a:pt x="16573" y="312181"/>
                    </a:lnTo>
                    <a:lnTo>
                      <a:pt x="35718" y="353615"/>
                    </a:lnTo>
                    <a:lnTo>
                      <a:pt x="77724" y="384047"/>
                    </a:lnTo>
                    <a:lnTo>
                      <a:pt x="97297" y="385429"/>
                    </a:lnTo>
                    <a:lnTo>
                      <a:pt x="115443" y="381380"/>
                    </a:lnTo>
                    <a:lnTo>
                      <a:pt x="133016" y="373332"/>
                    </a:lnTo>
                    <a:lnTo>
                      <a:pt x="150876" y="362712"/>
                    </a:lnTo>
                  </a:path>
                </a:pathLst>
              </a:custGeom>
              <a:noFill/>
              <a:ln cap="flat" cmpd="sng" w="24375">
                <a:solidFill>
                  <a:srgbClr val="007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58" name="Google Shape;958;p15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705856" y="3044952"/>
                <a:ext cx="97534" cy="975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59" name="Google Shape;959;p15"/>
            <p:cNvGrpSpPr/>
            <p:nvPr/>
          </p:nvGrpSpPr>
          <p:grpSpPr>
            <a:xfrm>
              <a:off x="4183875" y="3745035"/>
              <a:ext cx="520221" cy="299596"/>
              <a:chOff x="5032248" y="3843528"/>
              <a:chExt cx="310894" cy="201166"/>
            </a:xfrm>
          </p:grpSpPr>
          <p:pic>
            <p:nvPicPr>
              <p:cNvPr id="960" name="Google Shape;960;p15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032248" y="3922776"/>
                <a:ext cx="176782" cy="1219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1" name="Google Shape;961;p15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5242560" y="3843528"/>
                <a:ext cx="100582" cy="761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62" name="Google Shape;962;p1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3824707" y="2855316"/>
              <a:ext cx="313263" cy="4076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3" name="Google Shape;963;p15"/>
            <p:cNvSpPr/>
            <p:nvPr/>
          </p:nvSpPr>
          <p:spPr>
            <a:xfrm>
              <a:off x="4306280" y="3005114"/>
              <a:ext cx="123256" cy="90788"/>
            </a:xfrm>
            <a:custGeom>
              <a:rect b="b" l="l" r="r" t="t"/>
              <a:pathLst>
                <a:path extrusionOk="0" h="60960" w="73660">
                  <a:moveTo>
                    <a:pt x="0" y="0"/>
                  </a:moveTo>
                  <a:lnTo>
                    <a:pt x="9143" y="2190"/>
                  </a:lnTo>
                  <a:lnTo>
                    <a:pt x="18287" y="3810"/>
                  </a:lnTo>
                  <a:lnTo>
                    <a:pt x="27432" y="4286"/>
                  </a:lnTo>
                  <a:lnTo>
                    <a:pt x="36575" y="3048"/>
                  </a:lnTo>
                  <a:lnTo>
                    <a:pt x="42672" y="3048"/>
                  </a:lnTo>
                  <a:lnTo>
                    <a:pt x="45720" y="3048"/>
                  </a:lnTo>
                  <a:lnTo>
                    <a:pt x="48767" y="3048"/>
                  </a:lnTo>
                </a:path>
                <a:path extrusionOk="0" h="60960" w="73660">
                  <a:moveTo>
                    <a:pt x="15239" y="60960"/>
                  </a:moveTo>
                  <a:lnTo>
                    <a:pt x="25717" y="60436"/>
                  </a:lnTo>
                  <a:lnTo>
                    <a:pt x="35051" y="59055"/>
                  </a:lnTo>
                  <a:lnTo>
                    <a:pt x="44386" y="57102"/>
                  </a:lnTo>
                  <a:lnTo>
                    <a:pt x="54863" y="54863"/>
                  </a:lnTo>
                  <a:lnTo>
                    <a:pt x="64008" y="54863"/>
                  </a:lnTo>
                  <a:lnTo>
                    <a:pt x="67055" y="54863"/>
                  </a:lnTo>
                  <a:lnTo>
                    <a:pt x="73151" y="54863"/>
                  </a:lnTo>
                </a:path>
              </a:pathLst>
            </a:custGeom>
            <a:noFill/>
            <a:ln cap="flat" cmpd="sng" w="24375">
              <a:solidFill>
                <a:srgbClr val="007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4" name="Google Shape;964;p1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571138" y="2837159"/>
              <a:ext cx="362113" cy="299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5" name="Google Shape;965;p15"/>
            <p:cNvSpPr/>
            <p:nvPr/>
          </p:nvSpPr>
          <p:spPr>
            <a:xfrm>
              <a:off x="6203566" y="2878011"/>
              <a:ext cx="36127" cy="36882"/>
            </a:xfrm>
            <a:custGeom>
              <a:rect b="b" l="l" r="r" t="t"/>
              <a:pathLst>
                <a:path extrusionOk="0" h="24764" w="21589">
                  <a:moveTo>
                    <a:pt x="0" y="6095"/>
                  </a:moveTo>
                  <a:lnTo>
                    <a:pt x="0" y="18287"/>
                  </a:lnTo>
                  <a:lnTo>
                    <a:pt x="3048" y="24384"/>
                  </a:lnTo>
                  <a:lnTo>
                    <a:pt x="15240" y="24384"/>
                  </a:lnTo>
                  <a:lnTo>
                    <a:pt x="21336" y="18287"/>
                  </a:lnTo>
                  <a:lnTo>
                    <a:pt x="21336" y="12191"/>
                  </a:lnTo>
                  <a:lnTo>
                    <a:pt x="21336" y="6095"/>
                  </a:lnTo>
                  <a:lnTo>
                    <a:pt x="15240" y="0"/>
                  </a:lnTo>
                  <a:lnTo>
                    <a:pt x="3048" y="0"/>
                  </a:lnTo>
                  <a:lnTo>
                    <a:pt x="0" y="6095"/>
                  </a:lnTo>
                  <a:close/>
                </a:path>
              </a:pathLst>
            </a:custGeom>
            <a:solidFill>
              <a:srgbClr val="007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6" name="Google Shape;966;p1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111763" y="3018734"/>
              <a:ext cx="180498" cy="18157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67" name="Google Shape;967;p15"/>
            <p:cNvGrpSpPr/>
            <p:nvPr/>
          </p:nvGrpSpPr>
          <p:grpSpPr>
            <a:xfrm>
              <a:off x="4984612" y="3327412"/>
              <a:ext cx="647726" cy="668991"/>
              <a:chOff x="5510784" y="3563112"/>
              <a:chExt cx="387094" cy="449199"/>
            </a:xfrm>
          </p:grpSpPr>
          <p:pic>
            <p:nvPicPr>
              <p:cNvPr id="968" name="Google Shape;968;p15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5535168" y="3657600"/>
                <a:ext cx="336469" cy="2621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9" name="Google Shape;969;p15"/>
              <p:cNvSpPr/>
              <p:nvPr/>
            </p:nvSpPr>
            <p:spPr>
              <a:xfrm>
                <a:off x="5510784" y="3739896"/>
                <a:ext cx="152400" cy="272415"/>
              </a:xfrm>
              <a:custGeom>
                <a:rect b="b" l="l" r="r" t="t"/>
                <a:pathLst>
                  <a:path extrusionOk="0" h="272414" w="152400">
                    <a:moveTo>
                      <a:pt x="6095" y="0"/>
                    </a:moveTo>
                    <a:lnTo>
                      <a:pt x="2571" y="17335"/>
                    </a:lnTo>
                    <a:lnTo>
                      <a:pt x="762" y="33527"/>
                    </a:lnTo>
                    <a:lnTo>
                      <a:pt x="95" y="49720"/>
                    </a:lnTo>
                    <a:lnTo>
                      <a:pt x="0" y="67055"/>
                    </a:lnTo>
                    <a:lnTo>
                      <a:pt x="1047" y="91725"/>
                    </a:lnTo>
                    <a:lnTo>
                      <a:pt x="7715" y="139922"/>
                    </a:lnTo>
                    <a:lnTo>
                      <a:pt x="19240" y="187356"/>
                    </a:lnTo>
                    <a:lnTo>
                      <a:pt x="37909" y="230600"/>
                    </a:lnTo>
                    <a:lnTo>
                      <a:pt x="64817" y="261413"/>
                    </a:lnTo>
                    <a:lnTo>
                      <a:pt x="97678" y="271795"/>
                    </a:lnTo>
                    <a:lnTo>
                      <a:pt x="115824" y="271271"/>
                    </a:lnTo>
                    <a:lnTo>
                      <a:pt x="127539" y="268938"/>
                    </a:lnTo>
                    <a:lnTo>
                      <a:pt x="136398" y="266318"/>
                    </a:lnTo>
                    <a:lnTo>
                      <a:pt x="144113" y="263128"/>
                    </a:lnTo>
                    <a:lnTo>
                      <a:pt x="152400" y="259079"/>
                    </a:lnTo>
                  </a:path>
                </a:pathLst>
              </a:custGeom>
              <a:noFill/>
              <a:ln cap="flat" cmpd="sng" w="24375">
                <a:solidFill>
                  <a:srgbClr val="007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70" name="Google Shape;970;p15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5812536" y="3563112"/>
                <a:ext cx="85342" cy="914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71" name="Google Shape;971;p15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3923763" y="3549841"/>
              <a:ext cx="168304" cy="1180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" name="Google Shape;972;p15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5739446" y="3513526"/>
              <a:ext cx="413116" cy="276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" name="Google Shape;973;p15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3908462" y="3717798"/>
              <a:ext cx="219307" cy="199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4" name="Google Shape;974;p15"/>
            <p:cNvSpPr/>
            <p:nvPr/>
          </p:nvSpPr>
          <p:spPr>
            <a:xfrm>
              <a:off x="4750001" y="3232083"/>
              <a:ext cx="1372811" cy="109702"/>
            </a:xfrm>
            <a:custGeom>
              <a:rect b="b" l="l" r="r" t="t"/>
              <a:pathLst>
                <a:path extrusionOk="0" h="73660" w="820420">
                  <a:moveTo>
                    <a:pt x="0" y="73151"/>
                  </a:moveTo>
                  <a:lnTo>
                    <a:pt x="73151" y="72770"/>
                  </a:lnTo>
                  <a:lnTo>
                    <a:pt x="146303" y="70104"/>
                  </a:lnTo>
                  <a:lnTo>
                    <a:pt x="196072" y="67294"/>
                  </a:lnTo>
                  <a:lnTo>
                    <a:pt x="244983" y="63627"/>
                  </a:lnTo>
                  <a:lnTo>
                    <a:pt x="293322" y="59388"/>
                  </a:lnTo>
                  <a:lnTo>
                    <a:pt x="341375" y="54863"/>
                  </a:lnTo>
                  <a:lnTo>
                    <a:pt x="386572" y="50768"/>
                  </a:lnTo>
                  <a:lnTo>
                    <a:pt x="430911" y="47244"/>
                  </a:lnTo>
                  <a:lnTo>
                    <a:pt x="474678" y="43719"/>
                  </a:lnTo>
                  <a:lnTo>
                    <a:pt x="518160" y="39624"/>
                  </a:lnTo>
                  <a:lnTo>
                    <a:pt x="565689" y="34528"/>
                  </a:lnTo>
                  <a:lnTo>
                    <a:pt x="612648" y="28575"/>
                  </a:lnTo>
                  <a:lnTo>
                    <a:pt x="659606" y="22050"/>
                  </a:lnTo>
                  <a:lnTo>
                    <a:pt x="707136" y="15240"/>
                  </a:lnTo>
                  <a:lnTo>
                    <a:pt x="728233" y="12477"/>
                  </a:lnTo>
                  <a:lnTo>
                    <a:pt x="750188" y="9144"/>
                  </a:lnTo>
                  <a:lnTo>
                    <a:pt x="772715" y="5810"/>
                  </a:lnTo>
                  <a:lnTo>
                    <a:pt x="795527" y="3048"/>
                  </a:lnTo>
                  <a:lnTo>
                    <a:pt x="801624" y="3048"/>
                  </a:lnTo>
                  <a:lnTo>
                    <a:pt x="813815" y="0"/>
                  </a:lnTo>
                  <a:lnTo>
                    <a:pt x="819912" y="0"/>
                  </a:lnTo>
                  <a:lnTo>
                    <a:pt x="819912" y="3048"/>
                  </a:lnTo>
                  <a:lnTo>
                    <a:pt x="814768" y="8858"/>
                  </a:lnTo>
                  <a:lnTo>
                    <a:pt x="808481" y="12954"/>
                  </a:lnTo>
                  <a:lnTo>
                    <a:pt x="801052" y="15906"/>
                  </a:lnTo>
                  <a:lnTo>
                    <a:pt x="792479" y="18287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5035614" y="3981081"/>
              <a:ext cx="1143302" cy="36882"/>
            </a:xfrm>
            <a:custGeom>
              <a:rect b="b" l="l" r="r" t="t"/>
              <a:pathLst>
                <a:path extrusionOk="0" h="24764" w="683260">
                  <a:moveTo>
                    <a:pt x="0" y="21336"/>
                  </a:moveTo>
                  <a:lnTo>
                    <a:pt x="11906" y="21336"/>
                  </a:lnTo>
                  <a:lnTo>
                    <a:pt x="24384" y="21336"/>
                  </a:lnTo>
                  <a:lnTo>
                    <a:pt x="36861" y="21336"/>
                  </a:lnTo>
                  <a:lnTo>
                    <a:pt x="48768" y="21336"/>
                  </a:lnTo>
                  <a:lnTo>
                    <a:pt x="71151" y="23098"/>
                  </a:lnTo>
                  <a:lnTo>
                    <a:pt x="92963" y="24003"/>
                  </a:lnTo>
                  <a:lnTo>
                    <a:pt x="114776" y="24336"/>
                  </a:lnTo>
                  <a:lnTo>
                    <a:pt x="137160" y="24384"/>
                  </a:lnTo>
                  <a:lnTo>
                    <a:pt x="174212" y="24336"/>
                  </a:lnTo>
                  <a:lnTo>
                    <a:pt x="211836" y="24002"/>
                  </a:lnTo>
                  <a:lnTo>
                    <a:pt x="249459" y="23098"/>
                  </a:lnTo>
                  <a:lnTo>
                    <a:pt x="286512" y="21336"/>
                  </a:lnTo>
                  <a:lnTo>
                    <a:pt x="331708" y="19526"/>
                  </a:lnTo>
                  <a:lnTo>
                    <a:pt x="376047" y="18287"/>
                  </a:lnTo>
                  <a:lnTo>
                    <a:pt x="419814" y="17049"/>
                  </a:lnTo>
                  <a:lnTo>
                    <a:pt x="463296" y="15239"/>
                  </a:lnTo>
                  <a:lnTo>
                    <a:pt x="506253" y="12906"/>
                  </a:lnTo>
                  <a:lnTo>
                    <a:pt x="548639" y="10286"/>
                  </a:lnTo>
                  <a:lnTo>
                    <a:pt x="591026" y="7096"/>
                  </a:lnTo>
                  <a:lnTo>
                    <a:pt x="633984" y="3048"/>
                  </a:lnTo>
                  <a:lnTo>
                    <a:pt x="645413" y="3000"/>
                  </a:lnTo>
                  <a:lnTo>
                    <a:pt x="656843" y="2666"/>
                  </a:lnTo>
                  <a:lnTo>
                    <a:pt x="668273" y="1762"/>
                  </a:lnTo>
                  <a:lnTo>
                    <a:pt x="679703" y="0"/>
                  </a:lnTo>
                  <a:lnTo>
                    <a:pt x="682751" y="0"/>
                  </a:lnTo>
                  <a:lnTo>
                    <a:pt x="676656" y="0"/>
                  </a:lnTo>
                  <a:lnTo>
                    <a:pt x="673608" y="0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6" name="Google Shape;976;p15"/>
          <p:cNvGrpSpPr/>
          <p:nvPr/>
        </p:nvGrpSpPr>
        <p:grpSpPr>
          <a:xfrm>
            <a:off x="6099292" y="4294632"/>
            <a:ext cx="3684785" cy="3096768"/>
            <a:chOff x="7234666" y="4294632"/>
            <a:chExt cx="2549412" cy="2066798"/>
          </a:xfrm>
        </p:grpSpPr>
        <p:grpSp>
          <p:nvGrpSpPr>
            <p:cNvPr id="977" name="Google Shape;977;p15"/>
            <p:cNvGrpSpPr/>
            <p:nvPr/>
          </p:nvGrpSpPr>
          <p:grpSpPr>
            <a:xfrm>
              <a:off x="7519416" y="5221224"/>
              <a:ext cx="222502" cy="195451"/>
              <a:chOff x="7519416" y="5221224"/>
              <a:chExt cx="222502" cy="195451"/>
            </a:xfrm>
          </p:grpSpPr>
          <p:pic>
            <p:nvPicPr>
              <p:cNvPr id="978" name="Google Shape;978;p15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519416" y="5221224"/>
                <a:ext cx="91819" cy="1954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9" name="Google Shape;979;p15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7644384" y="5233416"/>
                <a:ext cx="97534" cy="1706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80" name="Google Shape;980;p15"/>
            <p:cNvGrpSpPr/>
            <p:nvPr/>
          </p:nvGrpSpPr>
          <p:grpSpPr>
            <a:xfrm>
              <a:off x="7952232" y="5215128"/>
              <a:ext cx="234694" cy="152398"/>
              <a:chOff x="7952232" y="5215128"/>
              <a:chExt cx="234694" cy="152398"/>
            </a:xfrm>
          </p:grpSpPr>
          <p:pic>
            <p:nvPicPr>
              <p:cNvPr id="981" name="Google Shape;981;p15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7952232" y="5223605"/>
                <a:ext cx="121919" cy="1439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2" name="Google Shape;982;p15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8107680" y="5215128"/>
                <a:ext cx="79246" cy="1432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83" name="Google Shape;983;p15"/>
            <p:cNvGrpSpPr/>
            <p:nvPr/>
          </p:nvGrpSpPr>
          <p:grpSpPr>
            <a:xfrm>
              <a:off x="8491728" y="5053584"/>
              <a:ext cx="417574" cy="280414"/>
              <a:chOff x="8491728" y="5053584"/>
              <a:chExt cx="417574" cy="280414"/>
            </a:xfrm>
          </p:grpSpPr>
          <p:pic>
            <p:nvPicPr>
              <p:cNvPr id="984" name="Google Shape;984;p15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8491728" y="5172456"/>
                <a:ext cx="127252" cy="1282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5" name="Google Shape;985;p15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8494776" y="5053584"/>
                <a:ext cx="112774" cy="792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6" name="Google Shape;986;p15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8656320" y="5163312"/>
                <a:ext cx="252982" cy="1706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87" name="Google Shape;987;p15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9153145" y="5065776"/>
              <a:ext cx="292605" cy="149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8" name="Google Shape;988;p15"/>
            <p:cNvSpPr/>
            <p:nvPr/>
          </p:nvSpPr>
          <p:spPr>
            <a:xfrm>
              <a:off x="8369807" y="6263640"/>
              <a:ext cx="939165" cy="97790"/>
            </a:xfrm>
            <a:custGeom>
              <a:rect b="b" l="l" r="r" t="t"/>
              <a:pathLst>
                <a:path extrusionOk="0" h="97789" w="939165">
                  <a:moveTo>
                    <a:pt x="0" y="91440"/>
                  </a:moveTo>
                  <a:lnTo>
                    <a:pt x="0" y="91440"/>
                  </a:lnTo>
                  <a:lnTo>
                    <a:pt x="88392" y="91440"/>
                  </a:lnTo>
                  <a:lnTo>
                    <a:pt x="102108" y="90868"/>
                  </a:lnTo>
                  <a:lnTo>
                    <a:pt x="115824" y="89154"/>
                  </a:lnTo>
                  <a:lnTo>
                    <a:pt x="129540" y="86296"/>
                  </a:lnTo>
                  <a:lnTo>
                    <a:pt x="143256" y="82296"/>
                  </a:lnTo>
                  <a:lnTo>
                    <a:pt x="161544" y="75485"/>
                  </a:lnTo>
                  <a:lnTo>
                    <a:pt x="179832" y="68961"/>
                  </a:lnTo>
                  <a:lnTo>
                    <a:pt x="216408" y="57912"/>
                  </a:lnTo>
                  <a:lnTo>
                    <a:pt x="255651" y="51054"/>
                  </a:lnTo>
                  <a:lnTo>
                    <a:pt x="292608" y="48768"/>
                  </a:lnTo>
                  <a:lnTo>
                    <a:pt x="310848" y="47053"/>
                  </a:lnTo>
                  <a:lnTo>
                    <a:pt x="328803" y="46481"/>
                  </a:lnTo>
                  <a:lnTo>
                    <a:pt x="346186" y="47053"/>
                  </a:lnTo>
                  <a:lnTo>
                    <a:pt x="362712" y="48768"/>
                  </a:lnTo>
                  <a:lnTo>
                    <a:pt x="402574" y="60769"/>
                  </a:lnTo>
                  <a:lnTo>
                    <a:pt x="435102" y="85915"/>
                  </a:lnTo>
                  <a:lnTo>
                    <a:pt x="438912" y="94487"/>
                  </a:lnTo>
                  <a:lnTo>
                    <a:pt x="441960" y="94487"/>
                  </a:lnTo>
                  <a:lnTo>
                    <a:pt x="438912" y="97535"/>
                  </a:lnTo>
                  <a:lnTo>
                    <a:pt x="441960" y="94487"/>
                  </a:lnTo>
                  <a:lnTo>
                    <a:pt x="445008" y="88391"/>
                  </a:lnTo>
                  <a:lnTo>
                    <a:pt x="475488" y="64007"/>
                  </a:lnTo>
                  <a:lnTo>
                    <a:pt x="512064" y="54863"/>
                  </a:lnTo>
                  <a:lnTo>
                    <a:pt x="546354" y="54911"/>
                  </a:lnTo>
                  <a:lnTo>
                    <a:pt x="580644" y="55244"/>
                  </a:lnTo>
                  <a:lnTo>
                    <a:pt x="614934" y="56149"/>
                  </a:lnTo>
                  <a:lnTo>
                    <a:pt x="649224" y="57912"/>
                  </a:lnTo>
                  <a:lnTo>
                    <a:pt x="669845" y="58435"/>
                  </a:lnTo>
                  <a:lnTo>
                    <a:pt x="712231" y="61769"/>
                  </a:lnTo>
                  <a:lnTo>
                    <a:pt x="757951" y="66770"/>
                  </a:lnTo>
                  <a:lnTo>
                    <a:pt x="782193" y="70103"/>
                  </a:lnTo>
                  <a:lnTo>
                    <a:pt x="807005" y="73437"/>
                  </a:lnTo>
                  <a:lnTo>
                    <a:pt x="832104" y="76200"/>
                  </a:lnTo>
                  <a:lnTo>
                    <a:pt x="844486" y="76104"/>
                  </a:lnTo>
                  <a:lnTo>
                    <a:pt x="858012" y="75438"/>
                  </a:lnTo>
                  <a:lnTo>
                    <a:pt x="894778" y="64960"/>
                  </a:lnTo>
                  <a:lnTo>
                    <a:pt x="920496" y="42671"/>
                  </a:lnTo>
                  <a:lnTo>
                    <a:pt x="925449" y="37528"/>
                  </a:lnTo>
                  <a:lnTo>
                    <a:pt x="930402" y="31241"/>
                  </a:lnTo>
                  <a:lnTo>
                    <a:pt x="934212" y="23812"/>
                  </a:lnTo>
                  <a:lnTo>
                    <a:pt x="935736" y="15240"/>
                  </a:lnTo>
                  <a:lnTo>
                    <a:pt x="938784" y="9143"/>
                  </a:lnTo>
                  <a:lnTo>
                    <a:pt x="935736" y="6096"/>
                  </a:lnTo>
                  <a:lnTo>
                    <a:pt x="929640" y="0"/>
                  </a:lnTo>
                </a:path>
              </a:pathLst>
            </a:custGeom>
            <a:noFill/>
            <a:ln cap="flat" cmpd="sng" w="2437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7373111" y="4409170"/>
              <a:ext cx="893444" cy="614045"/>
            </a:xfrm>
            <a:custGeom>
              <a:rect b="b" l="l" r="r" t="t"/>
              <a:pathLst>
                <a:path extrusionOk="0" h="614045" w="893445">
                  <a:moveTo>
                    <a:pt x="60960" y="540781"/>
                  </a:moveTo>
                  <a:lnTo>
                    <a:pt x="47672" y="497919"/>
                  </a:lnTo>
                  <a:lnTo>
                    <a:pt x="43434" y="457723"/>
                  </a:lnTo>
                  <a:lnTo>
                    <a:pt x="41148" y="432577"/>
                  </a:lnTo>
                  <a:lnTo>
                    <a:pt x="38861" y="407431"/>
                  </a:lnTo>
                  <a:lnTo>
                    <a:pt x="36575" y="382285"/>
                  </a:lnTo>
                  <a:lnTo>
                    <a:pt x="31480" y="327945"/>
                  </a:lnTo>
                  <a:lnTo>
                    <a:pt x="25526" y="274462"/>
                  </a:lnTo>
                  <a:lnTo>
                    <a:pt x="19002" y="221551"/>
                  </a:lnTo>
                  <a:lnTo>
                    <a:pt x="12192" y="168925"/>
                  </a:lnTo>
                  <a:lnTo>
                    <a:pt x="9906" y="152447"/>
                  </a:lnTo>
                  <a:lnTo>
                    <a:pt x="7619" y="135397"/>
                  </a:lnTo>
                  <a:lnTo>
                    <a:pt x="5333" y="118348"/>
                  </a:lnTo>
                  <a:lnTo>
                    <a:pt x="3048" y="101869"/>
                  </a:lnTo>
                  <a:lnTo>
                    <a:pt x="3000" y="92725"/>
                  </a:lnTo>
                  <a:lnTo>
                    <a:pt x="2667" y="83581"/>
                  </a:lnTo>
                  <a:lnTo>
                    <a:pt x="1762" y="74437"/>
                  </a:lnTo>
                  <a:lnTo>
                    <a:pt x="0" y="65293"/>
                  </a:lnTo>
                  <a:lnTo>
                    <a:pt x="47" y="58435"/>
                  </a:lnTo>
                  <a:lnTo>
                    <a:pt x="18287" y="22621"/>
                  </a:lnTo>
                  <a:lnTo>
                    <a:pt x="51815" y="19573"/>
                  </a:lnTo>
                  <a:lnTo>
                    <a:pt x="67817" y="19573"/>
                  </a:lnTo>
                  <a:lnTo>
                    <a:pt x="83819" y="19573"/>
                  </a:lnTo>
                  <a:lnTo>
                    <a:pt x="99821" y="19573"/>
                  </a:lnTo>
                  <a:lnTo>
                    <a:pt x="115824" y="19573"/>
                  </a:lnTo>
                  <a:lnTo>
                    <a:pt x="138684" y="19621"/>
                  </a:lnTo>
                  <a:lnTo>
                    <a:pt x="161544" y="19954"/>
                  </a:lnTo>
                  <a:lnTo>
                    <a:pt x="184403" y="20859"/>
                  </a:lnTo>
                  <a:lnTo>
                    <a:pt x="207263" y="22621"/>
                  </a:lnTo>
                  <a:lnTo>
                    <a:pt x="234695" y="22621"/>
                  </a:lnTo>
                  <a:lnTo>
                    <a:pt x="262127" y="22621"/>
                  </a:lnTo>
                  <a:lnTo>
                    <a:pt x="289559" y="22621"/>
                  </a:lnTo>
                  <a:lnTo>
                    <a:pt x="316992" y="22621"/>
                  </a:lnTo>
                  <a:lnTo>
                    <a:pt x="348995" y="21621"/>
                  </a:lnTo>
                  <a:lnTo>
                    <a:pt x="381000" y="19192"/>
                  </a:lnTo>
                  <a:lnTo>
                    <a:pt x="413004" y="16192"/>
                  </a:lnTo>
                  <a:lnTo>
                    <a:pt x="445007" y="13477"/>
                  </a:lnTo>
                  <a:lnTo>
                    <a:pt x="476964" y="11668"/>
                  </a:lnTo>
                  <a:lnTo>
                    <a:pt x="508635" y="10429"/>
                  </a:lnTo>
                  <a:lnTo>
                    <a:pt x="539734" y="9191"/>
                  </a:lnTo>
                  <a:lnTo>
                    <a:pt x="569976" y="7381"/>
                  </a:lnTo>
                  <a:lnTo>
                    <a:pt x="596931" y="7381"/>
                  </a:lnTo>
                  <a:lnTo>
                    <a:pt x="623316" y="7381"/>
                  </a:lnTo>
                  <a:lnTo>
                    <a:pt x="649700" y="7381"/>
                  </a:lnTo>
                  <a:lnTo>
                    <a:pt x="676656" y="7381"/>
                  </a:lnTo>
                  <a:lnTo>
                    <a:pt x="694944" y="7810"/>
                  </a:lnTo>
                  <a:lnTo>
                    <a:pt x="713232" y="8524"/>
                  </a:lnTo>
                  <a:lnTo>
                    <a:pt x="731519" y="8667"/>
                  </a:lnTo>
                  <a:lnTo>
                    <a:pt x="749807" y="7381"/>
                  </a:lnTo>
                  <a:lnTo>
                    <a:pt x="761714" y="6905"/>
                  </a:lnTo>
                  <a:lnTo>
                    <a:pt x="774192" y="5857"/>
                  </a:lnTo>
                  <a:lnTo>
                    <a:pt x="786669" y="4810"/>
                  </a:lnTo>
                  <a:lnTo>
                    <a:pt x="798576" y="4333"/>
                  </a:lnTo>
                  <a:lnTo>
                    <a:pt x="804671" y="1285"/>
                  </a:lnTo>
                  <a:lnTo>
                    <a:pt x="810768" y="1285"/>
                  </a:lnTo>
                  <a:lnTo>
                    <a:pt x="816863" y="1285"/>
                  </a:lnTo>
                  <a:lnTo>
                    <a:pt x="825198" y="857"/>
                  </a:lnTo>
                  <a:lnTo>
                    <a:pt x="837819" y="142"/>
                  </a:lnTo>
                  <a:lnTo>
                    <a:pt x="849868" y="0"/>
                  </a:lnTo>
                  <a:lnTo>
                    <a:pt x="856488" y="1285"/>
                  </a:lnTo>
                  <a:lnTo>
                    <a:pt x="856488" y="7381"/>
                  </a:lnTo>
                  <a:lnTo>
                    <a:pt x="856488" y="19573"/>
                  </a:lnTo>
                  <a:lnTo>
                    <a:pt x="856488" y="22621"/>
                  </a:lnTo>
                  <a:lnTo>
                    <a:pt x="858774" y="45434"/>
                  </a:lnTo>
                  <a:lnTo>
                    <a:pt x="861060" y="67960"/>
                  </a:lnTo>
                  <a:lnTo>
                    <a:pt x="863346" y="89916"/>
                  </a:lnTo>
                  <a:lnTo>
                    <a:pt x="865632" y="111013"/>
                  </a:lnTo>
                  <a:lnTo>
                    <a:pt x="869203" y="136159"/>
                  </a:lnTo>
                  <a:lnTo>
                    <a:pt x="871346" y="161305"/>
                  </a:lnTo>
                  <a:lnTo>
                    <a:pt x="872918" y="186451"/>
                  </a:lnTo>
                  <a:lnTo>
                    <a:pt x="874776" y="211597"/>
                  </a:lnTo>
                  <a:lnTo>
                    <a:pt x="875299" y="229933"/>
                  </a:lnTo>
                  <a:lnTo>
                    <a:pt x="876681" y="248554"/>
                  </a:lnTo>
                  <a:lnTo>
                    <a:pt x="878633" y="267747"/>
                  </a:lnTo>
                  <a:lnTo>
                    <a:pt x="880871" y="287797"/>
                  </a:lnTo>
                  <a:lnTo>
                    <a:pt x="883157" y="303847"/>
                  </a:lnTo>
                  <a:lnTo>
                    <a:pt x="885444" y="320182"/>
                  </a:lnTo>
                  <a:lnTo>
                    <a:pt x="887730" y="337089"/>
                  </a:lnTo>
                  <a:lnTo>
                    <a:pt x="890015" y="354853"/>
                  </a:lnTo>
                  <a:lnTo>
                    <a:pt x="891778" y="366760"/>
                  </a:lnTo>
                  <a:lnTo>
                    <a:pt x="892682" y="379237"/>
                  </a:lnTo>
                  <a:lnTo>
                    <a:pt x="893016" y="391715"/>
                  </a:lnTo>
                  <a:lnTo>
                    <a:pt x="893063" y="403621"/>
                  </a:lnTo>
                  <a:lnTo>
                    <a:pt x="893016" y="416861"/>
                  </a:lnTo>
                  <a:lnTo>
                    <a:pt x="892683" y="429529"/>
                  </a:lnTo>
                  <a:lnTo>
                    <a:pt x="891778" y="442198"/>
                  </a:lnTo>
                  <a:lnTo>
                    <a:pt x="890016" y="455437"/>
                  </a:lnTo>
                  <a:lnTo>
                    <a:pt x="887825" y="463724"/>
                  </a:lnTo>
                  <a:lnTo>
                    <a:pt x="886206" y="473725"/>
                  </a:lnTo>
                  <a:lnTo>
                    <a:pt x="885729" y="483727"/>
                  </a:lnTo>
                  <a:lnTo>
                    <a:pt x="886968" y="492013"/>
                  </a:lnTo>
                  <a:lnTo>
                    <a:pt x="890016" y="495061"/>
                  </a:lnTo>
                  <a:lnTo>
                    <a:pt x="890016" y="498109"/>
                  </a:lnTo>
                  <a:lnTo>
                    <a:pt x="883920" y="498109"/>
                  </a:lnTo>
                  <a:lnTo>
                    <a:pt x="877824" y="501157"/>
                  </a:lnTo>
                  <a:lnTo>
                    <a:pt x="871728" y="501157"/>
                  </a:lnTo>
                  <a:lnTo>
                    <a:pt x="860298" y="502967"/>
                  </a:lnTo>
                  <a:lnTo>
                    <a:pt x="848868" y="504205"/>
                  </a:lnTo>
                  <a:lnTo>
                    <a:pt x="837438" y="505444"/>
                  </a:lnTo>
                  <a:lnTo>
                    <a:pt x="826008" y="507253"/>
                  </a:lnTo>
                  <a:lnTo>
                    <a:pt x="809958" y="511349"/>
                  </a:lnTo>
                  <a:lnTo>
                    <a:pt x="793623" y="514873"/>
                  </a:lnTo>
                  <a:lnTo>
                    <a:pt x="776716" y="518398"/>
                  </a:lnTo>
                  <a:lnTo>
                    <a:pt x="758952" y="522493"/>
                  </a:lnTo>
                  <a:lnTo>
                    <a:pt x="736092" y="527065"/>
                  </a:lnTo>
                  <a:lnTo>
                    <a:pt x="690372" y="536209"/>
                  </a:lnTo>
                  <a:lnTo>
                    <a:pt x="641842" y="545353"/>
                  </a:lnTo>
                  <a:lnTo>
                    <a:pt x="588216" y="554497"/>
                  </a:lnTo>
                  <a:lnTo>
                    <a:pt x="535638" y="562641"/>
                  </a:lnTo>
                  <a:lnTo>
                    <a:pt x="484108" y="566356"/>
                  </a:lnTo>
                  <a:lnTo>
                    <a:pt x="457200" y="568213"/>
                  </a:lnTo>
                  <a:lnTo>
                    <a:pt x="431530" y="570499"/>
                  </a:lnTo>
                  <a:lnTo>
                    <a:pt x="405003" y="572785"/>
                  </a:lnTo>
                  <a:lnTo>
                    <a:pt x="377904" y="575071"/>
                  </a:lnTo>
                  <a:lnTo>
                    <a:pt x="350520" y="577357"/>
                  </a:lnTo>
                  <a:lnTo>
                    <a:pt x="322611" y="580120"/>
                  </a:lnTo>
                  <a:lnTo>
                    <a:pt x="294132" y="583453"/>
                  </a:lnTo>
                  <a:lnTo>
                    <a:pt x="265652" y="586787"/>
                  </a:lnTo>
                  <a:lnTo>
                    <a:pt x="237744" y="589549"/>
                  </a:lnTo>
                  <a:lnTo>
                    <a:pt x="214884" y="593598"/>
                  </a:lnTo>
                  <a:lnTo>
                    <a:pt x="192024" y="596788"/>
                  </a:lnTo>
                  <a:lnTo>
                    <a:pt x="169164" y="599408"/>
                  </a:lnTo>
                  <a:lnTo>
                    <a:pt x="146304" y="601741"/>
                  </a:lnTo>
                  <a:lnTo>
                    <a:pt x="132111" y="603551"/>
                  </a:lnTo>
                  <a:lnTo>
                    <a:pt x="117348" y="604789"/>
                  </a:lnTo>
                  <a:lnTo>
                    <a:pt x="102584" y="606028"/>
                  </a:lnTo>
                  <a:lnTo>
                    <a:pt x="88392" y="607837"/>
                  </a:lnTo>
                  <a:lnTo>
                    <a:pt x="82296" y="607837"/>
                  </a:lnTo>
                  <a:lnTo>
                    <a:pt x="76200" y="607837"/>
                  </a:lnTo>
                  <a:lnTo>
                    <a:pt x="70104" y="610885"/>
                  </a:lnTo>
                  <a:lnTo>
                    <a:pt x="64008" y="610885"/>
                  </a:lnTo>
                  <a:lnTo>
                    <a:pt x="60960" y="610885"/>
                  </a:lnTo>
                  <a:lnTo>
                    <a:pt x="57912" y="613933"/>
                  </a:lnTo>
                  <a:lnTo>
                    <a:pt x="54864" y="613933"/>
                  </a:lnTo>
                  <a:lnTo>
                    <a:pt x="57150" y="607552"/>
                  </a:lnTo>
                  <a:lnTo>
                    <a:pt x="59436" y="601741"/>
                  </a:lnTo>
                  <a:lnTo>
                    <a:pt x="72390" y="554878"/>
                  </a:lnTo>
                  <a:lnTo>
                    <a:pt x="76200" y="522493"/>
                  </a:lnTo>
                  <a:lnTo>
                    <a:pt x="76104" y="510825"/>
                  </a:lnTo>
                  <a:lnTo>
                    <a:pt x="75438" y="502300"/>
                  </a:lnTo>
                  <a:lnTo>
                    <a:pt x="73628" y="495490"/>
                  </a:lnTo>
                  <a:lnTo>
                    <a:pt x="70104" y="488965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0" name="Google Shape;990;p15"/>
            <p:cNvGrpSpPr/>
            <p:nvPr/>
          </p:nvGrpSpPr>
          <p:grpSpPr>
            <a:xfrm>
              <a:off x="7677149" y="4745736"/>
              <a:ext cx="272415" cy="149479"/>
              <a:chOff x="7677149" y="4745736"/>
              <a:chExt cx="272415" cy="149479"/>
            </a:xfrm>
          </p:grpSpPr>
          <p:sp>
            <p:nvSpPr>
              <p:cNvPr id="991" name="Google Shape;991;p15"/>
              <p:cNvSpPr/>
              <p:nvPr/>
            </p:nvSpPr>
            <p:spPr>
              <a:xfrm>
                <a:off x="7677149" y="4754880"/>
                <a:ext cx="272415" cy="140335"/>
              </a:xfrm>
              <a:custGeom>
                <a:rect b="b" l="l" r="r" t="t"/>
                <a:pathLst>
                  <a:path extrusionOk="0" h="140335" w="272415">
                    <a:moveTo>
                      <a:pt x="761" y="67056"/>
                    </a:moveTo>
                    <a:lnTo>
                      <a:pt x="380" y="84010"/>
                    </a:lnTo>
                    <a:lnTo>
                      <a:pt x="0" y="102108"/>
                    </a:lnTo>
                    <a:lnTo>
                      <a:pt x="761" y="120205"/>
                    </a:lnTo>
                    <a:lnTo>
                      <a:pt x="3809" y="137160"/>
                    </a:lnTo>
                    <a:lnTo>
                      <a:pt x="3809" y="140208"/>
                    </a:lnTo>
                  </a:path>
                  <a:path extrusionOk="0" h="140335" w="272415">
                    <a:moveTo>
                      <a:pt x="9905" y="67056"/>
                    </a:moveTo>
                    <a:lnTo>
                      <a:pt x="16763" y="61817"/>
                    </a:lnTo>
                    <a:lnTo>
                      <a:pt x="23621" y="57150"/>
                    </a:lnTo>
                    <a:lnTo>
                      <a:pt x="30479" y="55911"/>
                    </a:lnTo>
                    <a:lnTo>
                      <a:pt x="37337" y="60960"/>
                    </a:lnTo>
                    <a:lnTo>
                      <a:pt x="42624" y="68865"/>
                    </a:lnTo>
                    <a:lnTo>
                      <a:pt x="45338" y="78486"/>
                    </a:lnTo>
                    <a:lnTo>
                      <a:pt x="46339" y="89249"/>
                    </a:lnTo>
                    <a:lnTo>
                      <a:pt x="46481" y="100584"/>
                    </a:lnTo>
                    <a:lnTo>
                      <a:pt x="46481" y="103632"/>
                    </a:lnTo>
                    <a:lnTo>
                      <a:pt x="46481" y="109728"/>
                    </a:lnTo>
                    <a:lnTo>
                      <a:pt x="46481" y="115824"/>
                    </a:lnTo>
                    <a:lnTo>
                      <a:pt x="46481" y="109728"/>
                    </a:lnTo>
                    <a:lnTo>
                      <a:pt x="43433" y="103632"/>
                    </a:lnTo>
                    <a:lnTo>
                      <a:pt x="43433" y="97536"/>
                    </a:lnTo>
                    <a:lnTo>
                      <a:pt x="44005" y="88439"/>
                    </a:lnTo>
                    <a:lnTo>
                      <a:pt x="64769" y="54864"/>
                    </a:lnTo>
                    <a:lnTo>
                      <a:pt x="70865" y="57912"/>
                    </a:lnTo>
                    <a:lnTo>
                      <a:pt x="95773" y="94535"/>
                    </a:lnTo>
                    <a:lnTo>
                      <a:pt x="99488" y="114061"/>
                    </a:lnTo>
                    <a:lnTo>
                      <a:pt x="101345" y="124968"/>
                    </a:lnTo>
                  </a:path>
                  <a:path extrusionOk="0" h="140335" w="272415">
                    <a:moveTo>
                      <a:pt x="122681" y="51816"/>
                    </a:moveTo>
                    <a:lnTo>
                      <a:pt x="120967" y="65008"/>
                    </a:lnTo>
                    <a:lnTo>
                      <a:pt x="120395" y="77343"/>
                    </a:lnTo>
                    <a:lnTo>
                      <a:pt x="120967" y="89106"/>
                    </a:lnTo>
                    <a:lnTo>
                      <a:pt x="122681" y="100584"/>
                    </a:lnTo>
                    <a:lnTo>
                      <a:pt x="122681" y="109728"/>
                    </a:lnTo>
                    <a:lnTo>
                      <a:pt x="125729" y="118872"/>
                    </a:lnTo>
                    <a:lnTo>
                      <a:pt x="131825" y="121920"/>
                    </a:lnTo>
                    <a:lnTo>
                      <a:pt x="139350" y="121681"/>
                    </a:lnTo>
                    <a:lnTo>
                      <a:pt x="144017" y="117729"/>
                    </a:lnTo>
                    <a:lnTo>
                      <a:pt x="146399" y="112061"/>
                    </a:lnTo>
                    <a:lnTo>
                      <a:pt x="147065" y="106680"/>
                    </a:lnTo>
                    <a:lnTo>
                      <a:pt x="148732" y="97583"/>
                    </a:lnTo>
                    <a:lnTo>
                      <a:pt x="134873" y="60960"/>
                    </a:lnTo>
                    <a:lnTo>
                      <a:pt x="128777" y="54864"/>
                    </a:lnTo>
                  </a:path>
                  <a:path extrusionOk="0" h="140335" w="272415">
                    <a:moveTo>
                      <a:pt x="198881" y="0"/>
                    </a:moveTo>
                    <a:lnTo>
                      <a:pt x="201167" y="12763"/>
                    </a:lnTo>
                    <a:lnTo>
                      <a:pt x="203453" y="24384"/>
                    </a:lnTo>
                    <a:lnTo>
                      <a:pt x="205739" y="36004"/>
                    </a:lnTo>
                    <a:lnTo>
                      <a:pt x="210692" y="76200"/>
                    </a:lnTo>
                    <a:lnTo>
                      <a:pt x="211073" y="103632"/>
                    </a:lnTo>
                    <a:lnTo>
                      <a:pt x="211073" y="109728"/>
                    </a:lnTo>
                    <a:lnTo>
                      <a:pt x="211073" y="115824"/>
                    </a:lnTo>
                    <a:lnTo>
                      <a:pt x="211502" y="108489"/>
                    </a:lnTo>
                    <a:lnTo>
                      <a:pt x="212216" y="100584"/>
                    </a:lnTo>
                    <a:lnTo>
                      <a:pt x="195833" y="64008"/>
                    </a:lnTo>
                    <a:lnTo>
                      <a:pt x="187737" y="63817"/>
                    </a:lnTo>
                    <a:lnTo>
                      <a:pt x="181355" y="67056"/>
                    </a:lnTo>
                    <a:lnTo>
                      <a:pt x="161591" y="109251"/>
                    </a:lnTo>
                    <a:lnTo>
                      <a:pt x="162305" y="118872"/>
                    </a:lnTo>
                    <a:lnTo>
                      <a:pt x="166639" y="125920"/>
                    </a:lnTo>
                    <a:lnTo>
                      <a:pt x="174116" y="129540"/>
                    </a:lnTo>
                    <a:lnTo>
                      <a:pt x="183308" y="130873"/>
                    </a:lnTo>
                    <a:lnTo>
                      <a:pt x="192785" y="131064"/>
                    </a:lnTo>
                    <a:lnTo>
                      <a:pt x="201929" y="124968"/>
                    </a:lnTo>
                    <a:lnTo>
                      <a:pt x="204977" y="124968"/>
                    </a:lnTo>
                    <a:lnTo>
                      <a:pt x="214121" y="118872"/>
                    </a:lnTo>
                  </a:path>
                  <a:path extrusionOk="0" h="140335" w="272415">
                    <a:moveTo>
                      <a:pt x="272033" y="54864"/>
                    </a:moveTo>
                    <a:lnTo>
                      <a:pt x="271557" y="64484"/>
                    </a:lnTo>
                    <a:lnTo>
                      <a:pt x="270509" y="74676"/>
                    </a:lnTo>
                    <a:lnTo>
                      <a:pt x="269462" y="84867"/>
                    </a:lnTo>
                    <a:lnTo>
                      <a:pt x="268985" y="94488"/>
                    </a:lnTo>
                    <a:lnTo>
                      <a:pt x="268985" y="100584"/>
                    </a:lnTo>
                    <a:lnTo>
                      <a:pt x="268985" y="103632"/>
                    </a:lnTo>
                    <a:lnTo>
                      <a:pt x="268985" y="109728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15"/>
              <p:cNvSpPr/>
              <p:nvPr/>
            </p:nvSpPr>
            <p:spPr>
              <a:xfrm>
                <a:off x="7918703" y="4745736"/>
                <a:ext cx="24765" cy="21590"/>
              </a:xfrm>
              <a:custGeom>
                <a:rect b="b" l="l" r="r" t="t"/>
                <a:pathLst>
                  <a:path extrusionOk="0" h="21589" w="24765">
                    <a:moveTo>
                      <a:pt x="0" y="3047"/>
                    </a:moveTo>
                    <a:lnTo>
                      <a:pt x="0" y="18287"/>
                    </a:lnTo>
                    <a:lnTo>
                      <a:pt x="6095" y="21336"/>
                    </a:lnTo>
                    <a:lnTo>
                      <a:pt x="18287" y="21336"/>
                    </a:lnTo>
                    <a:lnTo>
                      <a:pt x="24383" y="18287"/>
                    </a:lnTo>
                    <a:lnTo>
                      <a:pt x="24383" y="12191"/>
                    </a:lnTo>
                    <a:lnTo>
                      <a:pt x="24383" y="3047"/>
                    </a:lnTo>
                    <a:lnTo>
                      <a:pt x="18287" y="0"/>
                    </a:lnTo>
                    <a:lnTo>
                      <a:pt x="6095" y="0"/>
                    </a:lnTo>
                    <a:lnTo>
                      <a:pt x="0" y="304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93" name="Google Shape;993;p15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7981426" y="4724400"/>
              <a:ext cx="214644" cy="136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4" name="Google Shape;994;p15"/>
            <p:cNvSpPr/>
            <p:nvPr/>
          </p:nvSpPr>
          <p:spPr>
            <a:xfrm>
              <a:off x="8348471" y="4643866"/>
              <a:ext cx="60960" cy="55244"/>
            </a:xfrm>
            <a:custGeom>
              <a:rect b="b" l="l" r="r" t="t"/>
              <a:pathLst>
                <a:path extrusionOk="0" h="55245" w="60959">
                  <a:moveTo>
                    <a:pt x="0" y="1285"/>
                  </a:moveTo>
                  <a:lnTo>
                    <a:pt x="6524" y="857"/>
                  </a:lnTo>
                  <a:lnTo>
                    <a:pt x="15620" y="142"/>
                  </a:lnTo>
                  <a:lnTo>
                    <a:pt x="25288" y="0"/>
                  </a:lnTo>
                  <a:lnTo>
                    <a:pt x="33527" y="1285"/>
                  </a:lnTo>
                </a:path>
                <a:path extrusionOk="0" h="55245" w="60959">
                  <a:moveTo>
                    <a:pt x="21335" y="53101"/>
                  </a:moveTo>
                  <a:lnTo>
                    <a:pt x="33099" y="54673"/>
                  </a:lnTo>
                  <a:lnTo>
                    <a:pt x="42290" y="54244"/>
                  </a:lnTo>
                  <a:lnTo>
                    <a:pt x="50911" y="50958"/>
                  </a:lnTo>
                  <a:lnTo>
                    <a:pt x="60959" y="43957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5" name="Google Shape;995;p15"/>
            <p:cNvGrpSpPr/>
            <p:nvPr/>
          </p:nvGrpSpPr>
          <p:grpSpPr>
            <a:xfrm>
              <a:off x="8591931" y="4294632"/>
              <a:ext cx="674370" cy="510159"/>
              <a:chOff x="8591931" y="4294632"/>
              <a:chExt cx="674370" cy="510159"/>
            </a:xfrm>
          </p:grpSpPr>
          <p:sp>
            <p:nvSpPr>
              <p:cNvPr id="996" name="Google Shape;996;p15"/>
              <p:cNvSpPr/>
              <p:nvPr/>
            </p:nvSpPr>
            <p:spPr>
              <a:xfrm>
                <a:off x="8591931" y="4517136"/>
                <a:ext cx="146685" cy="287655"/>
              </a:xfrm>
              <a:custGeom>
                <a:rect b="b" l="l" r="r" t="t"/>
                <a:pathLst>
                  <a:path extrusionOk="0" h="287654" w="146684">
                    <a:moveTo>
                      <a:pt x="18668" y="0"/>
                    </a:moveTo>
                    <a:lnTo>
                      <a:pt x="2809" y="53578"/>
                    </a:lnTo>
                    <a:lnTo>
                      <a:pt x="47" y="99250"/>
                    </a:lnTo>
                    <a:lnTo>
                      <a:pt x="0" y="126492"/>
                    </a:lnTo>
                    <a:lnTo>
                      <a:pt x="1666" y="153733"/>
                    </a:lnTo>
                    <a:lnTo>
                      <a:pt x="12811" y="204787"/>
                    </a:lnTo>
                    <a:lnTo>
                      <a:pt x="36909" y="250126"/>
                    </a:lnTo>
                    <a:lnTo>
                      <a:pt x="76390" y="281368"/>
                    </a:lnTo>
                    <a:lnTo>
                      <a:pt x="122110" y="287083"/>
                    </a:lnTo>
                    <a:lnTo>
                      <a:pt x="146684" y="286512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97" name="Google Shape;997;p15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8659368" y="4462272"/>
                <a:ext cx="192022" cy="2346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8" name="Google Shape;998;p15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8884920" y="4501896"/>
                <a:ext cx="304798" cy="1676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9" name="Google Shape;999;p15"/>
              <p:cNvSpPr/>
              <p:nvPr/>
            </p:nvSpPr>
            <p:spPr>
              <a:xfrm>
                <a:off x="9180576" y="4294632"/>
                <a:ext cx="85725" cy="368935"/>
              </a:xfrm>
              <a:custGeom>
                <a:rect b="b" l="l" r="r" t="t"/>
                <a:pathLst>
                  <a:path extrusionOk="0" h="368935" w="85725">
                    <a:moveTo>
                      <a:pt x="15239" y="124967"/>
                    </a:moveTo>
                    <a:lnTo>
                      <a:pt x="48767" y="149351"/>
                    </a:lnTo>
                    <a:lnTo>
                      <a:pt x="75342" y="195643"/>
                    </a:lnTo>
                    <a:lnTo>
                      <a:pt x="79247" y="213359"/>
                    </a:lnTo>
                    <a:lnTo>
                      <a:pt x="83962" y="234410"/>
                    </a:lnTo>
                    <a:lnTo>
                      <a:pt x="83105" y="277653"/>
                    </a:lnTo>
                    <a:lnTo>
                      <a:pt x="74056" y="315610"/>
                    </a:lnTo>
                    <a:lnTo>
                      <a:pt x="48767" y="365759"/>
                    </a:lnTo>
                    <a:lnTo>
                      <a:pt x="45719" y="365759"/>
                    </a:lnTo>
                    <a:lnTo>
                      <a:pt x="42671" y="368807"/>
                    </a:lnTo>
                  </a:path>
                  <a:path extrusionOk="0" h="368935" w="85725">
                    <a:moveTo>
                      <a:pt x="0" y="64007"/>
                    </a:moveTo>
                    <a:lnTo>
                      <a:pt x="9191" y="58626"/>
                    </a:lnTo>
                    <a:lnTo>
                      <a:pt x="18668" y="55244"/>
                    </a:lnTo>
                    <a:lnTo>
                      <a:pt x="28717" y="52435"/>
                    </a:lnTo>
                    <a:lnTo>
                      <a:pt x="39623" y="48767"/>
                    </a:lnTo>
                    <a:lnTo>
                      <a:pt x="45719" y="45719"/>
                    </a:lnTo>
                    <a:lnTo>
                      <a:pt x="48767" y="45719"/>
                    </a:lnTo>
                    <a:lnTo>
                      <a:pt x="51815" y="42671"/>
                    </a:lnTo>
                  </a:path>
                  <a:path extrusionOk="0" h="368935" w="85725">
                    <a:moveTo>
                      <a:pt x="85343" y="0"/>
                    </a:moveTo>
                    <a:lnTo>
                      <a:pt x="85343" y="0"/>
                    </a:lnTo>
                    <a:lnTo>
                      <a:pt x="85343" y="51815"/>
                    </a:lnTo>
                    <a:lnTo>
                      <a:pt x="85343" y="57912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00" name="Google Shape;1000;p15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9339072" y="4425696"/>
              <a:ext cx="225550" cy="1737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01" name="Google Shape;1001;p15"/>
            <p:cNvGrpSpPr/>
            <p:nvPr/>
          </p:nvGrpSpPr>
          <p:grpSpPr>
            <a:xfrm>
              <a:off x="7659624" y="5535168"/>
              <a:ext cx="603502" cy="191070"/>
              <a:chOff x="7659624" y="5535168"/>
              <a:chExt cx="603502" cy="191070"/>
            </a:xfrm>
          </p:grpSpPr>
          <p:pic>
            <p:nvPicPr>
              <p:cNvPr id="1002" name="Google Shape;1002;p15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7659624" y="5571363"/>
                <a:ext cx="76198" cy="154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3" name="Google Shape;1003;p15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7766304" y="5535168"/>
                <a:ext cx="396238" cy="1767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4" name="Google Shape;1004;p15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8199120" y="5556504"/>
                <a:ext cx="64006" cy="106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05" name="Google Shape;1005;p15"/>
            <p:cNvGrpSpPr/>
            <p:nvPr/>
          </p:nvGrpSpPr>
          <p:grpSpPr>
            <a:xfrm>
              <a:off x="8470392" y="5519928"/>
              <a:ext cx="408430" cy="140206"/>
              <a:chOff x="8470392" y="5519928"/>
              <a:chExt cx="408430" cy="140206"/>
            </a:xfrm>
          </p:grpSpPr>
          <p:pic>
            <p:nvPicPr>
              <p:cNvPr id="1006" name="Google Shape;1006;p15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8470392" y="5544312"/>
                <a:ext cx="185927" cy="1158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7" name="Google Shape;1007;p15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8680704" y="5519928"/>
                <a:ext cx="198118" cy="1249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08" name="Google Shape;1008;p15"/>
            <p:cNvSpPr/>
            <p:nvPr/>
          </p:nvSpPr>
          <p:spPr>
            <a:xfrm>
              <a:off x="8686800" y="4800600"/>
              <a:ext cx="791845" cy="64135"/>
            </a:xfrm>
            <a:custGeom>
              <a:rect b="b" l="l" r="r" t="t"/>
              <a:pathLst>
                <a:path extrusionOk="0" h="64135" w="791845">
                  <a:moveTo>
                    <a:pt x="0" y="64007"/>
                  </a:moveTo>
                  <a:lnTo>
                    <a:pt x="13715" y="61722"/>
                  </a:lnTo>
                  <a:lnTo>
                    <a:pt x="27431" y="59436"/>
                  </a:lnTo>
                  <a:lnTo>
                    <a:pt x="41147" y="57150"/>
                  </a:lnTo>
                  <a:lnTo>
                    <a:pt x="54863" y="54863"/>
                  </a:lnTo>
                  <a:lnTo>
                    <a:pt x="77723" y="51292"/>
                  </a:lnTo>
                  <a:lnTo>
                    <a:pt x="100583" y="49149"/>
                  </a:lnTo>
                  <a:lnTo>
                    <a:pt x="123443" y="47577"/>
                  </a:lnTo>
                  <a:lnTo>
                    <a:pt x="146303" y="45719"/>
                  </a:lnTo>
                  <a:lnTo>
                    <a:pt x="175545" y="43434"/>
                  </a:lnTo>
                  <a:lnTo>
                    <a:pt x="204215" y="41148"/>
                  </a:lnTo>
                  <a:lnTo>
                    <a:pt x="232886" y="38862"/>
                  </a:lnTo>
                  <a:lnTo>
                    <a:pt x="262127" y="36575"/>
                  </a:lnTo>
                  <a:lnTo>
                    <a:pt x="289559" y="32527"/>
                  </a:lnTo>
                  <a:lnTo>
                    <a:pt x="316991" y="29337"/>
                  </a:lnTo>
                  <a:lnTo>
                    <a:pt x="344423" y="26717"/>
                  </a:lnTo>
                  <a:lnTo>
                    <a:pt x="371855" y="24383"/>
                  </a:lnTo>
                  <a:lnTo>
                    <a:pt x="397525" y="22050"/>
                  </a:lnTo>
                  <a:lnTo>
                    <a:pt x="424053" y="19430"/>
                  </a:lnTo>
                  <a:lnTo>
                    <a:pt x="451152" y="16240"/>
                  </a:lnTo>
                  <a:lnTo>
                    <a:pt x="478537" y="12191"/>
                  </a:lnTo>
                  <a:lnTo>
                    <a:pt x="503682" y="10382"/>
                  </a:lnTo>
                  <a:lnTo>
                    <a:pt x="528828" y="9143"/>
                  </a:lnTo>
                  <a:lnTo>
                    <a:pt x="553974" y="7905"/>
                  </a:lnTo>
                  <a:lnTo>
                    <a:pt x="579119" y="6095"/>
                  </a:lnTo>
                  <a:lnTo>
                    <a:pt x="601979" y="4333"/>
                  </a:lnTo>
                  <a:lnTo>
                    <a:pt x="624839" y="3428"/>
                  </a:lnTo>
                  <a:lnTo>
                    <a:pt x="647699" y="3095"/>
                  </a:lnTo>
                  <a:lnTo>
                    <a:pt x="670559" y="3047"/>
                  </a:lnTo>
                  <a:lnTo>
                    <a:pt x="687085" y="3047"/>
                  </a:lnTo>
                  <a:lnTo>
                    <a:pt x="704468" y="3047"/>
                  </a:lnTo>
                  <a:lnTo>
                    <a:pt x="791384" y="3047"/>
                  </a:lnTo>
                  <a:lnTo>
                    <a:pt x="789431" y="3047"/>
                  </a:lnTo>
                  <a:lnTo>
                    <a:pt x="780287" y="3047"/>
                  </a:lnTo>
                  <a:lnTo>
                    <a:pt x="774191" y="0"/>
                  </a:lnTo>
                  <a:lnTo>
                    <a:pt x="765047" y="0"/>
                  </a:lnTo>
                </a:path>
              </a:pathLst>
            </a:custGeom>
            <a:noFill/>
            <a:ln cap="flat" cmpd="sng" w="2437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9" name="Google Shape;1009;p15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9028176" y="5431536"/>
              <a:ext cx="302941" cy="1615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0" name="Google Shape;1010;p15"/>
            <p:cNvSpPr/>
            <p:nvPr/>
          </p:nvSpPr>
          <p:spPr>
            <a:xfrm>
              <a:off x="9195816" y="5794247"/>
              <a:ext cx="147320" cy="390525"/>
            </a:xfrm>
            <a:custGeom>
              <a:rect b="b" l="l" r="r" t="t"/>
              <a:pathLst>
                <a:path extrusionOk="0" h="390525" w="147320">
                  <a:moveTo>
                    <a:pt x="85344" y="9143"/>
                  </a:moveTo>
                  <a:lnTo>
                    <a:pt x="95345" y="5143"/>
                  </a:lnTo>
                  <a:lnTo>
                    <a:pt x="103632" y="2285"/>
                  </a:lnTo>
                  <a:lnTo>
                    <a:pt x="111918" y="571"/>
                  </a:lnTo>
                  <a:lnTo>
                    <a:pt x="121920" y="0"/>
                  </a:lnTo>
                  <a:lnTo>
                    <a:pt x="129968" y="2857"/>
                  </a:lnTo>
                  <a:lnTo>
                    <a:pt x="147066" y="49910"/>
                  </a:lnTo>
                  <a:lnTo>
                    <a:pt x="146685" y="65008"/>
                  </a:lnTo>
                  <a:lnTo>
                    <a:pt x="146304" y="79247"/>
                  </a:lnTo>
                  <a:lnTo>
                    <a:pt x="145827" y="103870"/>
                  </a:lnTo>
                  <a:lnTo>
                    <a:pt x="144780" y="127634"/>
                  </a:lnTo>
                  <a:lnTo>
                    <a:pt x="143732" y="150828"/>
                  </a:lnTo>
                  <a:lnTo>
                    <a:pt x="143256" y="173735"/>
                  </a:lnTo>
                  <a:lnTo>
                    <a:pt x="141351" y="240791"/>
                  </a:lnTo>
                  <a:lnTo>
                    <a:pt x="137160" y="307847"/>
                  </a:lnTo>
                  <a:lnTo>
                    <a:pt x="135350" y="318801"/>
                  </a:lnTo>
                  <a:lnTo>
                    <a:pt x="134112" y="329183"/>
                  </a:lnTo>
                  <a:lnTo>
                    <a:pt x="132873" y="339566"/>
                  </a:lnTo>
                  <a:lnTo>
                    <a:pt x="131064" y="350519"/>
                  </a:lnTo>
                  <a:lnTo>
                    <a:pt x="131064" y="356615"/>
                  </a:lnTo>
                  <a:lnTo>
                    <a:pt x="131064" y="362711"/>
                  </a:lnTo>
                  <a:lnTo>
                    <a:pt x="124968" y="362711"/>
                  </a:lnTo>
                  <a:lnTo>
                    <a:pt x="118872" y="365759"/>
                  </a:lnTo>
                  <a:lnTo>
                    <a:pt x="109728" y="365759"/>
                  </a:lnTo>
                  <a:lnTo>
                    <a:pt x="103632" y="365759"/>
                  </a:lnTo>
                  <a:lnTo>
                    <a:pt x="88106" y="368093"/>
                  </a:lnTo>
                  <a:lnTo>
                    <a:pt x="73152" y="370712"/>
                  </a:lnTo>
                  <a:lnTo>
                    <a:pt x="58197" y="373903"/>
                  </a:lnTo>
                  <a:lnTo>
                    <a:pt x="42672" y="377951"/>
                  </a:lnTo>
                  <a:lnTo>
                    <a:pt x="31289" y="380714"/>
                  </a:lnTo>
                  <a:lnTo>
                    <a:pt x="20193" y="384047"/>
                  </a:lnTo>
                  <a:lnTo>
                    <a:pt x="9668" y="387381"/>
                  </a:lnTo>
                  <a:lnTo>
                    <a:pt x="0" y="390143"/>
                  </a:lnTo>
                </a:path>
              </a:pathLst>
            </a:custGeom>
            <a:noFill/>
            <a:ln cap="flat" cmpd="sng" w="2437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1" name="Google Shape;1011;p15"/>
            <p:cNvGrpSpPr/>
            <p:nvPr/>
          </p:nvGrpSpPr>
          <p:grpSpPr>
            <a:xfrm>
              <a:off x="9464040" y="5324856"/>
              <a:ext cx="320038" cy="259078"/>
              <a:chOff x="9464040" y="5324856"/>
              <a:chExt cx="320038" cy="259078"/>
            </a:xfrm>
          </p:grpSpPr>
          <p:pic>
            <p:nvPicPr>
              <p:cNvPr id="1012" name="Google Shape;1012;p15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9464040" y="5324856"/>
                <a:ext cx="119633" cy="2072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3" name="Google Shape;1013;p15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9616440" y="5477256"/>
                <a:ext cx="167638" cy="106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14" name="Google Shape;1014;p15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8147304" y="5989320"/>
              <a:ext cx="124966" cy="1798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5" name="Google Shape;1015;p15"/>
            <p:cNvSpPr/>
            <p:nvPr/>
          </p:nvSpPr>
          <p:spPr>
            <a:xfrm>
              <a:off x="8330183" y="5913120"/>
              <a:ext cx="70485" cy="346075"/>
            </a:xfrm>
            <a:custGeom>
              <a:rect b="b" l="l" r="r" t="t"/>
              <a:pathLst>
                <a:path extrusionOk="0" h="346075" w="70484">
                  <a:moveTo>
                    <a:pt x="60960" y="9143"/>
                  </a:moveTo>
                  <a:lnTo>
                    <a:pt x="53625" y="6905"/>
                  </a:lnTo>
                  <a:lnTo>
                    <a:pt x="45719" y="4952"/>
                  </a:lnTo>
                  <a:lnTo>
                    <a:pt x="37814" y="3571"/>
                  </a:lnTo>
                  <a:lnTo>
                    <a:pt x="30480" y="3047"/>
                  </a:lnTo>
                  <a:lnTo>
                    <a:pt x="21336" y="0"/>
                  </a:lnTo>
                  <a:lnTo>
                    <a:pt x="15240" y="0"/>
                  </a:lnTo>
                  <a:lnTo>
                    <a:pt x="9143" y="9143"/>
                  </a:lnTo>
                  <a:lnTo>
                    <a:pt x="3857" y="19288"/>
                  </a:lnTo>
                  <a:lnTo>
                    <a:pt x="1143" y="30860"/>
                  </a:lnTo>
                  <a:lnTo>
                    <a:pt x="142" y="43005"/>
                  </a:lnTo>
                  <a:lnTo>
                    <a:pt x="0" y="54863"/>
                  </a:lnTo>
                  <a:lnTo>
                    <a:pt x="47" y="75437"/>
                  </a:lnTo>
                  <a:lnTo>
                    <a:pt x="1285" y="116585"/>
                  </a:lnTo>
                  <a:lnTo>
                    <a:pt x="5381" y="160019"/>
                  </a:lnTo>
                  <a:lnTo>
                    <a:pt x="11191" y="205739"/>
                  </a:lnTo>
                  <a:lnTo>
                    <a:pt x="15240" y="228599"/>
                  </a:lnTo>
                  <a:lnTo>
                    <a:pt x="17526" y="246887"/>
                  </a:lnTo>
                  <a:lnTo>
                    <a:pt x="19812" y="265175"/>
                  </a:lnTo>
                  <a:lnTo>
                    <a:pt x="22098" y="283463"/>
                  </a:lnTo>
                  <a:lnTo>
                    <a:pt x="24384" y="301751"/>
                  </a:lnTo>
                  <a:lnTo>
                    <a:pt x="24431" y="312658"/>
                  </a:lnTo>
                  <a:lnTo>
                    <a:pt x="24765" y="322706"/>
                  </a:lnTo>
                  <a:lnTo>
                    <a:pt x="25669" y="332184"/>
                  </a:lnTo>
                  <a:lnTo>
                    <a:pt x="27432" y="341375"/>
                  </a:lnTo>
                  <a:lnTo>
                    <a:pt x="27432" y="344423"/>
                  </a:lnTo>
                  <a:lnTo>
                    <a:pt x="30480" y="344423"/>
                  </a:lnTo>
                  <a:lnTo>
                    <a:pt x="36861" y="345614"/>
                  </a:lnTo>
                  <a:lnTo>
                    <a:pt x="42672" y="344804"/>
                  </a:lnTo>
                  <a:lnTo>
                    <a:pt x="48482" y="342280"/>
                  </a:lnTo>
                  <a:lnTo>
                    <a:pt x="54864" y="338327"/>
                  </a:lnTo>
                  <a:lnTo>
                    <a:pt x="64008" y="335279"/>
                  </a:lnTo>
                  <a:lnTo>
                    <a:pt x="70104" y="329183"/>
                  </a:lnTo>
                </a:path>
              </a:pathLst>
            </a:custGeom>
            <a:noFill/>
            <a:ln cap="flat" cmpd="sng" w="2437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6" name="Google Shape;1016;p15"/>
            <p:cNvGrpSpPr/>
            <p:nvPr/>
          </p:nvGrpSpPr>
          <p:grpSpPr>
            <a:xfrm>
              <a:off x="8494775" y="5807012"/>
              <a:ext cx="746759" cy="371282"/>
              <a:chOff x="8494775" y="5807012"/>
              <a:chExt cx="746759" cy="371282"/>
            </a:xfrm>
          </p:grpSpPr>
          <p:sp>
            <p:nvSpPr>
              <p:cNvPr id="1017" name="Google Shape;1017;p15"/>
              <p:cNvSpPr/>
              <p:nvPr/>
            </p:nvSpPr>
            <p:spPr>
              <a:xfrm>
                <a:off x="8494775" y="5977128"/>
                <a:ext cx="43180" cy="195580"/>
              </a:xfrm>
              <a:custGeom>
                <a:rect b="b" l="l" r="r" t="t"/>
                <a:pathLst>
                  <a:path extrusionOk="0" h="195579" w="43179">
                    <a:moveTo>
                      <a:pt x="0" y="0"/>
                    </a:moveTo>
                    <a:lnTo>
                      <a:pt x="1809" y="25669"/>
                    </a:lnTo>
                    <a:lnTo>
                      <a:pt x="3047" y="52197"/>
                    </a:lnTo>
                    <a:lnTo>
                      <a:pt x="4286" y="79295"/>
                    </a:lnTo>
                    <a:lnTo>
                      <a:pt x="6095" y="106680"/>
                    </a:lnTo>
                    <a:lnTo>
                      <a:pt x="6143" y="122681"/>
                    </a:lnTo>
                    <a:lnTo>
                      <a:pt x="6476" y="138683"/>
                    </a:lnTo>
                    <a:lnTo>
                      <a:pt x="7381" y="154685"/>
                    </a:lnTo>
                    <a:lnTo>
                      <a:pt x="9143" y="170688"/>
                    </a:lnTo>
                    <a:lnTo>
                      <a:pt x="9143" y="176784"/>
                    </a:lnTo>
                    <a:lnTo>
                      <a:pt x="12191" y="185928"/>
                    </a:lnTo>
                    <a:lnTo>
                      <a:pt x="15239" y="182880"/>
                    </a:lnTo>
                    <a:lnTo>
                      <a:pt x="15239" y="179832"/>
                    </a:lnTo>
                    <a:lnTo>
                      <a:pt x="15239" y="176784"/>
                    </a:lnTo>
                    <a:lnTo>
                      <a:pt x="15239" y="173736"/>
                    </a:lnTo>
                  </a:path>
                  <a:path extrusionOk="0" h="195579" w="43179">
                    <a:moveTo>
                      <a:pt x="39623" y="0"/>
                    </a:moveTo>
                    <a:lnTo>
                      <a:pt x="40100" y="41624"/>
                    </a:lnTo>
                    <a:lnTo>
                      <a:pt x="41147" y="83820"/>
                    </a:lnTo>
                    <a:lnTo>
                      <a:pt x="42195" y="126015"/>
                    </a:lnTo>
                    <a:lnTo>
                      <a:pt x="42671" y="167640"/>
                    </a:lnTo>
                    <a:lnTo>
                      <a:pt x="42243" y="175355"/>
                    </a:lnTo>
                    <a:lnTo>
                      <a:pt x="41528" y="183642"/>
                    </a:lnTo>
                    <a:lnTo>
                      <a:pt x="41386" y="190785"/>
                    </a:lnTo>
                    <a:lnTo>
                      <a:pt x="42671" y="195072"/>
                    </a:lnTo>
                  </a:path>
                </a:pathLst>
              </a:custGeom>
              <a:noFill/>
              <a:ln cap="flat" cmpd="sng" w="24375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18" name="Google Shape;1018;p15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8586216" y="5900928"/>
                <a:ext cx="106678" cy="2133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9" name="Google Shape;1019;p15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8714232" y="6068568"/>
                <a:ext cx="155446" cy="1097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0" name="Google Shape;1020;p15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8903208" y="5807012"/>
                <a:ext cx="338326" cy="312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1" name="Google Shape;1021;p15"/>
            <p:cNvSpPr/>
            <p:nvPr/>
          </p:nvSpPr>
          <p:spPr>
            <a:xfrm>
              <a:off x="7234666" y="4419600"/>
              <a:ext cx="38100" cy="1661160"/>
            </a:xfrm>
            <a:custGeom>
              <a:rect b="b" l="l" r="r" t="t"/>
              <a:pathLst>
                <a:path extrusionOk="0" h="1661160" w="38100">
                  <a:moveTo>
                    <a:pt x="16525" y="0"/>
                  </a:moveTo>
                  <a:lnTo>
                    <a:pt x="16525" y="13715"/>
                  </a:lnTo>
                  <a:lnTo>
                    <a:pt x="16525" y="27431"/>
                  </a:lnTo>
                  <a:lnTo>
                    <a:pt x="16525" y="41147"/>
                  </a:lnTo>
                  <a:lnTo>
                    <a:pt x="16525" y="54863"/>
                  </a:lnTo>
                  <a:lnTo>
                    <a:pt x="19288" y="73199"/>
                  </a:lnTo>
                  <a:lnTo>
                    <a:pt x="25955" y="111013"/>
                  </a:lnTo>
                  <a:lnTo>
                    <a:pt x="32289" y="159019"/>
                  </a:lnTo>
                  <a:lnTo>
                    <a:pt x="36004" y="217217"/>
                  </a:lnTo>
                  <a:lnTo>
                    <a:pt x="37861" y="246887"/>
                  </a:lnTo>
                  <a:lnTo>
                    <a:pt x="37861" y="282987"/>
                  </a:lnTo>
                  <a:lnTo>
                    <a:pt x="37861" y="318515"/>
                  </a:lnTo>
                  <a:lnTo>
                    <a:pt x="37861" y="354044"/>
                  </a:lnTo>
                  <a:lnTo>
                    <a:pt x="37861" y="390143"/>
                  </a:lnTo>
                  <a:lnTo>
                    <a:pt x="35528" y="439959"/>
                  </a:lnTo>
                  <a:lnTo>
                    <a:pt x="32908" y="489203"/>
                  </a:lnTo>
                  <a:lnTo>
                    <a:pt x="29718" y="538448"/>
                  </a:lnTo>
                  <a:lnTo>
                    <a:pt x="25669" y="588263"/>
                  </a:lnTo>
                  <a:lnTo>
                    <a:pt x="23383" y="629411"/>
                  </a:lnTo>
                  <a:lnTo>
                    <a:pt x="21097" y="670559"/>
                  </a:lnTo>
                  <a:lnTo>
                    <a:pt x="18811" y="711707"/>
                  </a:lnTo>
                  <a:lnTo>
                    <a:pt x="16525" y="752855"/>
                  </a:lnTo>
                  <a:lnTo>
                    <a:pt x="14763" y="792194"/>
                  </a:lnTo>
                  <a:lnTo>
                    <a:pt x="13858" y="832103"/>
                  </a:lnTo>
                  <a:lnTo>
                    <a:pt x="13525" y="872013"/>
                  </a:lnTo>
                  <a:lnTo>
                    <a:pt x="13477" y="911351"/>
                  </a:lnTo>
                  <a:lnTo>
                    <a:pt x="13001" y="950690"/>
                  </a:lnTo>
                  <a:lnTo>
                    <a:pt x="11953" y="990599"/>
                  </a:lnTo>
                  <a:lnTo>
                    <a:pt x="10906" y="1030509"/>
                  </a:lnTo>
                  <a:lnTo>
                    <a:pt x="10429" y="1069847"/>
                  </a:lnTo>
                  <a:lnTo>
                    <a:pt x="9953" y="1106900"/>
                  </a:lnTo>
                  <a:lnTo>
                    <a:pt x="8905" y="1144523"/>
                  </a:lnTo>
                  <a:lnTo>
                    <a:pt x="7858" y="1182147"/>
                  </a:lnTo>
                  <a:lnTo>
                    <a:pt x="7381" y="1219199"/>
                  </a:lnTo>
                  <a:lnTo>
                    <a:pt x="5143" y="1251203"/>
                  </a:lnTo>
                  <a:lnTo>
                    <a:pt x="3190" y="1283208"/>
                  </a:lnTo>
                  <a:lnTo>
                    <a:pt x="1809" y="1315212"/>
                  </a:lnTo>
                  <a:lnTo>
                    <a:pt x="1285" y="1347215"/>
                  </a:lnTo>
                  <a:lnTo>
                    <a:pt x="857" y="1387030"/>
                  </a:lnTo>
                  <a:lnTo>
                    <a:pt x="142" y="1427987"/>
                  </a:lnTo>
                  <a:lnTo>
                    <a:pt x="0" y="1468945"/>
                  </a:lnTo>
                  <a:lnTo>
                    <a:pt x="1285" y="1508759"/>
                  </a:lnTo>
                  <a:lnTo>
                    <a:pt x="3571" y="1524761"/>
                  </a:lnTo>
                  <a:lnTo>
                    <a:pt x="5857" y="1540763"/>
                  </a:lnTo>
                  <a:lnTo>
                    <a:pt x="8143" y="1556765"/>
                  </a:lnTo>
                  <a:lnTo>
                    <a:pt x="10429" y="1572767"/>
                  </a:lnTo>
                  <a:lnTo>
                    <a:pt x="12715" y="1584150"/>
                  </a:lnTo>
                  <a:lnTo>
                    <a:pt x="15001" y="1595246"/>
                  </a:lnTo>
                  <a:lnTo>
                    <a:pt x="17287" y="1605772"/>
                  </a:lnTo>
                  <a:lnTo>
                    <a:pt x="19573" y="1615439"/>
                  </a:lnTo>
                  <a:lnTo>
                    <a:pt x="21812" y="1624060"/>
                  </a:lnTo>
                  <a:lnTo>
                    <a:pt x="23764" y="1631822"/>
                  </a:lnTo>
                  <a:lnTo>
                    <a:pt x="25146" y="1639014"/>
                  </a:lnTo>
                  <a:lnTo>
                    <a:pt x="25669" y="1645919"/>
                  </a:lnTo>
                  <a:lnTo>
                    <a:pt x="28717" y="1648967"/>
                  </a:lnTo>
                  <a:lnTo>
                    <a:pt x="28717" y="1655063"/>
                  </a:lnTo>
                  <a:lnTo>
                    <a:pt x="28717" y="1658111"/>
                  </a:lnTo>
                  <a:lnTo>
                    <a:pt x="28717" y="1661159"/>
                  </a:lnTo>
                  <a:lnTo>
                    <a:pt x="28717" y="1658111"/>
                  </a:lnTo>
                  <a:lnTo>
                    <a:pt x="28717" y="1655063"/>
                  </a:lnTo>
                  <a:lnTo>
                    <a:pt x="28717" y="1652015"/>
                  </a:lnTo>
                  <a:lnTo>
                    <a:pt x="25669" y="1648967"/>
                  </a:lnTo>
                  <a:lnTo>
                    <a:pt x="25669" y="1645919"/>
                  </a:lnTo>
                  <a:lnTo>
                    <a:pt x="25669" y="1639823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2" name="Google Shape;1022;p15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7488936" y="4678680"/>
              <a:ext cx="147493" cy="1656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3" name="Google Shape;1023;p15"/>
            <p:cNvPicPr preferRelativeResize="0"/>
            <p:nvPr/>
          </p:nvPicPr>
          <p:blipFill rotWithShape="1">
            <a:blip r:embed="rId54">
              <a:alphaModFix/>
            </a:blip>
            <a:srcRect b="0" l="0" r="0" t="0"/>
            <a:stretch/>
          </p:blipFill>
          <p:spPr>
            <a:xfrm>
              <a:off x="7488936" y="4538472"/>
              <a:ext cx="103630" cy="8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4" name="Google Shape;1024;p15"/>
            <p:cNvSpPr/>
            <p:nvPr/>
          </p:nvSpPr>
          <p:spPr>
            <a:xfrm>
              <a:off x="9015983" y="4706111"/>
              <a:ext cx="94615" cy="9525"/>
            </a:xfrm>
            <a:custGeom>
              <a:rect b="b" l="l" r="r" t="t"/>
              <a:pathLst>
                <a:path extrusionOk="0" h="9525" w="94615">
                  <a:moveTo>
                    <a:pt x="0" y="9144"/>
                  </a:moveTo>
                  <a:lnTo>
                    <a:pt x="13239" y="8667"/>
                  </a:lnTo>
                  <a:lnTo>
                    <a:pt x="25908" y="7620"/>
                  </a:lnTo>
                  <a:lnTo>
                    <a:pt x="38576" y="6572"/>
                  </a:lnTo>
                  <a:lnTo>
                    <a:pt x="51815" y="6096"/>
                  </a:lnTo>
                  <a:lnTo>
                    <a:pt x="60959" y="4286"/>
                  </a:lnTo>
                  <a:lnTo>
                    <a:pt x="70103" y="3048"/>
                  </a:lnTo>
                  <a:lnTo>
                    <a:pt x="79247" y="1809"/>
                  </a:lnTo>
                  <a:lnTo>
                    <a:pt x="88391" y="0"/>
                  </a:lnTo>
                  <a:lnTo>
                    <a:pt x="91440" y="0"/>
                  </a:lnTo>
                  <a:lnTo>
                    <a:pt x="94487" y="0"/>
                  </a:lnTo>
                  <a:lnTo>
                    <a:pt x="88391" y="0"/>
                  </a:lnTo>
                  <a:lnTo>
                    <a:pt x="82296" y="0"/>
                  </a:lnTo>
                  <a:lnTo>
                    <a:pt x="76200" y="3048"/>
                  </a:lnTo>
                  <a:lnTo>
                    <a:pt x="70103" y="3048"/>
                  </a:lnTo>
                  <a:lnTo>
                    <a:pt x="64007" y="3048"/>
                  </a:lnTo>
                  <a:lnTo>
                    <a:pt x="57912" y="3048"/>
                  </a:lnTo>
                </a:path>
              </a:pathLst>
            </a:custGeom>
            <a:noFill/>
            <a:ln cap="flat" cmpd="sng" w="24375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15"/>
          <p:cNvGrpSpPr/>
          <p:nvPr/>
        </p:nvGrpSpPr>
        <p:grpSpPr>
          <a:xfrm>
            <a:off x="1352550" y="4599119"/>
            <a:ext cx="4515432" cy="2549202"/>
            <a:chOff x="4419600" y="4377690"/>
            <a:chExt cx="2543683" cy="1593850"/>
          </a:xfrm>
        </p:grpSpPr>
        <p:grpSp>
          <p:nvGrpSpPr>
            <p:cNvPr id="1026" name="Google Shape;1026;p15"/>
            <p:cNvGrpSpPr/>
            <p:nvPr/>
          </p:nvGrpSpPr>
          <p:grpSpPr>
            <a:xfrm>
              <a:off x="4419600" y="4377690"/>
              <a:ext cx="728980" cy="353314"/>
              <a:chOff x="4419600" y="4377690"/>
              <a:chExt cx="728980" cy="353314"/>
            </a:xfrm>
          </p:grpSpPr>
          <p:pic>
            <p:nvPicPr>
              <p:cNvPr id="1027" name="Google Shape;1027;p15"/>
              <p:cNvPicPr preferRelativeResize="0"/>
              <p:nvPr/>
            </p:nvPicPr>
            <p:blipFill rotWithShape="1">
              <a:blip r:embed="rId55">
                <a:alphaModFix/>
              </a:blip>
              <a:srcRect b="0" l="0" r="0" t="0"/>
              <a:stretch/>
            </p:blipFill>
            <p:spPr>
              <a:xfrm>
                <a:off x="4419600" y="4501896"/>
                <a:ext cx="124966" cy="2133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8" name="Google Shape;1028;p15"/>
              <p:cNvSpPr/>
              <p:nvPr/>
            </p:nvSpPr>
            <p:spPr>
              <a:xfrm>
                <a:off x="4587240" y="4443984"/>
                <a:ext cx="73660" cy="287020"/>
              </a:xfrm>
              <a:custGeom>
                <a:rect b="b" l="l" r="r" t="t"/>
                <a:pathLst>
                  <a:path extrusionOk="0" h="287020" w="73660">
                    <a:moveTo>
                      <a:pt x="57912" y="0"/>
                    </a:moveTo>
                    <a:lnTo>
                      <a:pt x="57912" y="0"/>
                    </a:lnTo>
                    <a:lnTo>
                      <a:pt x="6096" y="0"/>
                    </a:lnTo>
                    <a:lnTo>
                      <a:pt x="3048" y="3048"/>
                    </a:lnTo>
                    <a:lnTo>
                      <a:pt x="0" y="6095"/>
                    </a:lnTo>
                    <a:lnTo>
                      <a:pt x="3048" y="21336"/>
                    </a:lnTo>
                    <a:lnTo>
                      <a:pt x="3048" y="24383"/>
                    </a:lnTo>
                    <a:lnTo>
                      <a:pt x="7620" y="40385"/>
                    </a:lnTo>
                    <a:lnTo>
                      <a:pt x="12192" y="56387"/>
                    </a:lnTo>
                    <a:lnTo>
                      <a:pt x="16764" y="72389"/>
                    </a:lnTo>
                    <a:lnTo>
                      <a:pt x="21336" y="88392"/>
                    </a:lnTo>
                    <a:lnTo>
                      <a:pt x="30099" y="131444"/>
                    </a:lnTo>
                    <a:lnTo>
                      <a:pt x="36575" y="176784"/>
                    </a:lnTo>
                    <a:lnTo>
                      <a:pt x="37052" y="199596"/>
                    </a:lnTo>
                    <a:lnTo>
                      <a:pt x="38100" y="222123"/>
                    </a:lnTo>
                    <a:lnTo>
                      <a:pt x="39147" y="244078"/>
                    </a:lnTo>
                    <a:lnTo>
                      <a:pt x="39624" y="265176"/>
                    </a:lnTo>
                    <a:lnTo>
                      <a:pt x="39624" y="274320"/>
                    </a:lnTo>
                    <a:lnTo>
                      <a:pt x="39624" y="280416"/>
                    </a:lnTo>
                    <a:lnTo>
                      <a:pt x="39624" y="286512"/>
                    </a:lnTo>
                    <a:lnTo>
                      <a:pt x="45720" y="286512"/>
                    </a:lnTo>
                    <a:lnTo>
                      <a:pt x="51815" y="286512"/>
                    </a:lnTo>
                    <a:lnTo>
                      <a:pt x="57912" y="286512"/>
                    </a:lnTo>
                    <a:lnTo>
                      <a:pt x="64008" y="286512"/>
                    </a:lnTo>
                    <a:lnTo>
                      <a:pt x="67056" y="286512"/>
                    </a:lnTo>
                    <a:lnTo>
                      <a:pt x="73151" y="286512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29" name="Google Shape;1029;p15"/>
              <p:cNvPicPr preferRelativeResize="0"/>
              <p:nvPr/>
            </p:nvPicPr>
            <p:blipFill rotWithShape="1">
              <a:blip r:embed="rId56">
                <a:alphaModFix/>
              </a:blip>
              <a:srcRect b="0" l="0" r="0" t="0"/>
              <a:stretch/>
            </p:blipFill>
            <p:spPr>
              <a:xfrm>
                <a:off x="4712208" y="4392168"/>
                <a:ext cx="131062" cy="2651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0" name="Google Shape;1030;p15"/>
              <p:cNvPicPr preferRelativeResize="0"/>
              <p:nvPr/>
            </p:nvPicPr>
            <p:blipFill rotWithShape="1">
              <a:blip r:embed="rId57">
                <a:alphaModFix/>
              </a:blip>
              <a:srcRect b="0" l="0" r="0" t="0"/>
              <a:stretch/>
            </p:blipFill>
            <p:spPr>
              <a:xfrm>
                <a:off x="4867656" y="4590288"/>
                <a:ext cx="173734" cy="11582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1" name="Google Shape;1031;p15"/>
              <p:cNvSpPr/>
              <p:nvPr/>
            </p:nvSpPr>
            <p:spPr>
              <a:xfrm>
                <a:off x="5013960" y="4377690"/>
                <a:ext cx="134620" cy="349885"/>
              </a:xfrm>
              <a:custGeom>
                <a:rect b="b" l="l" r="r" t="t"/>
                <a:pathLst>
                  <a:path extrusionOk="0" h="349885" w="134620">
                    <a:moveTo>
                      <a:pt x="0" y="23622"/>
                    </a:moveTo>
                    <a:lnTo>
                      <a:pt x="32718" y="571"/>
                    </a:lnTo>
                    <a:lnTo>
                      <a:pt x="43052" y="0"/>
                    </a:lnTo>
                    <a:lnTo>
                      <a:pt x="53959" y="571"/>
                    </a:lnTo>
                    <a:lnTo>
                      <a:pt x="93583" y="31432"/>
                    </a:lnTo>
                    <a:lnTo>
                      <a:pt x="112394" y="83058"/>
                    </a:lnTo>
                    <a:lnTo>
                      <a:pt x="121919" y="121158"/>
                    </a:lnTo>
                    <a:lnTo>
                      <a:pt x="129159" y="166878"/>
                    </a:lnTo>
                    <a:lnTo>
                      <a:pt x="134112" y="212598"/>
                    </a:lnTo>
                    <a:lnTo>
                      <a:pt x="134112" y="230886"/>
                    </a:lnTo>
                    <a:lnTo>
                      <a:pt x="134112" y="249174"/>
                    </a:lnTo>
                    <a:lnTo>
                      <a:pt x="134112" y="267462"/>
                    </a:lnTo>
                    <a:lnTo>
                      <a:pt x="134112" y="285750"/>
                    </a:lnTo>
                    <a:lnTo>
                      <a:pt x="133540" y="297084"/>
                    </a:lnTo>
                    <a:lnTo>
                      <a:pt x="118062" y="332946"/>
                    </a:lnTo>
                    <a:lnTo>
                      <a:pt x="94487" y="343662"/>
                    </a:lnTo>
                    <a:lnTo>
                      <a:pt x="88391" y="346710"/>
                    </a:lnTo>
                    <a:lnTo>
                      <a:pt x="79248" y="349758"/>
                    </a:lnTo>
                    <a:lnTo>
                      <a:pt x="76200" y="340614"/>
                    </a:lnTo>
                    <a:lnTo>
                      <a:pt x="76200" y="337566"/>
                    </a:lnTo>
                    <a:lnTo>
                      <a:pt x="76200" y="334518"/>
                    </a:lnTo>
                    <a:lnTo>
                      <a:pt x="76200" y="331470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2" name="Google Shape;1032;p15"/>
            <p:cNvSpPr/>
            <p:nvPr/>
          </p:nvSpPr>
          <p:spPr>
            <a:xfrm>
              <a:off x="5321808" y="4486655"/>
              <a:ext cx="67310" cy="73660"/>
            </a:xfrm>
            <a:custGeom>
              <a:rect b="b" l="l" r="r" t="t"/>
              <a:pathLst>
                <a:path extrusionOk="0" h="73660" w="67310">
                  <a:moveTo>
                    <a:pt x="0" y="0"/>
                  </a:moveTo>
                  <a:lnTo>
                    <a:pt x="8667" y="1762"/>
                  </a:lnTo>
                  <a:lnTo>
                    <a:pt x="16763" y="2667"/>
                  </a:lnTo>
                  <a:lnTo>
                    <a:pt x="24860" y="3000"/>
                  </a:lnTo>
                  <a:lnTo>
                    <a:pt x="33527" y="3048"/>
                  </a:lnTo>
                  <a:lnTo>
                    <a:pt x="39624" y="3048"/>
                  </a:lnTo>
                  <a:lnTo>
                    <a:pt x="45719" y="6096"/>
                  </a:lnTo>
                  <a:lnTo>
                    <a:pt x="48767" y="6096"/>
                  </a:lnTo>
                </a:path>
                <a:path extrusionOk="0" h="73660" w="67310">
                  <a:moveTo>
                    <a:pt x="12191" y="67056"/>
                  </a:moveTo>
                  <a:lnTo>
                    <a:pt x="21383" y="69294"/>
                  </a:lnTo>
                  <a:lnTo>
                    <a:pt x="30861" y="71247"/>
                  </a:lnTo>
                  <a:lnTo>
                    <a:pt x="40909" y="72628"/>
                  </a:lnTo>
                  <a:lnTo>
                    <a:pt x="51815" y="73152"/>
                  </a:lnTo>
                  <a:lnTo>
                    <a:pt x="57912" y="73152"/>
                  </a:lnTo>
                  <a:lnTo>
                    <a:pt x="60959" y="73152"/>
                  </a:lnTo>
                  <a:lnTo>
                    <a:pt x="67055" y="73152"/>
                  </a:lnTo>
                </a:path>
              </a:pathLst>
            </a:custGeom>
            <a:noFill/>
            <a:ln cap="flat" cmpd="sng" w="24375">
              <a:solidFill>
                <a:srgbClr val="7F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3" name="Google Shape;1033;p15"/>
            <p:cNvPicPr preferRelativeResize="0"/>
            <p:nvPr/>
          </p:nvPicPr>
          <p:blipFill rotWithShape="1">
            <a:blip r:embed="rId58">
              <a:alphaModFix/>
            </a:blip>
            <a:srcRect b="0" l="0" r="0" t="0"/>
            <a:stretch/>
          </p:blipFill>
          <p:spPr>
            <a:xfrm>
              <a:off x="5574792" y="4456176"/>
              <a:ext cx="152398" cy="1421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4" name="Google Shape;1034;p15"/>
            <p:cNvPicPr preferRelativeResize="0"/>
            <p:nvPr/>
          </p:nvPicPr>
          <p:blipFill rotWithShape="1">
            <a:blip r:embed="rId59">
              <a:alphaModFix/>
            </a:blip>
            <a:srcRect b="0" l="0" r="0" t="0"/>
            <a:stretch/>
          </p:blipFill>
          <p:spPr>
            <a:xfrm>
              <a:off x="4456938" y="5084064"/>
              <a:ext cx="256030" cy="17182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35" name="Google Shape;1035;p15"/>
            <p:cNvGrpSpPr/>
            <p:nvPr/>
          </p:nvGrpSpPr>
          <p:grpSpPr>
            <a:xfrm>
              <a:off x="4786884" y="4965192"/>
              <a:ext cx="225931" cy="330327"/>
              <a:chOff x="4786884" y="4965192"/>
              <a:chExt cx="225931" cy="330327"/>
            </a:xfrm>
          </p:grpSpPr>
          <p:sp>
            <p:nvSpPr>
              <p:cNvPr id="1036" name="Google Shape;1036;p15"/>
              <p:cNvSpPr/>
              <p:nvPr/>
            </p:nvSpPr>
            <p:spPr>
              <a:xfrm>
                <a:off x="4786884" y="5007864"/>
                <a:ext cx="123825" cy="287655"/>
              </a:xfrm>
              <a:custGeom>
                <a:rect b="b" l="l" r="r" t="t"/>
                <a:pathLst>
                  <a:path extrusionOk="0" h="287654" w="123825">
                    <a:moveTo>
                      <a:pt x="28955" y="0"/>
                    </a:moveTo>
                    <a:lnTo>
                      <a:pt x="8381" y="32575"/>
                    </a:lnTo>
                    <a:lnTo>
                      <a:pt x="1142" y="78962"/>
                    </a:lnTo>
                    <a:lnTo>
                      <a:pt x="0" y="109727"/>
                    </a:lnTo>
                    <a:lnTo>
                      <a:pt x="1142" y="140493"/>
                    </a:lnTo>
                    <a:lnTo>
                      <a:pt x="8572" y="196215"/>
                    </a:lnTo>
                    <a:lnTo>
                      <a:pt x="26860" y="246125"/>
                    </a:lnTo>
                    <a:lnTo>
                      <a:pt x="50911" y="277939"/>
                    </a:lnTo>
                    <a:lnTo>
                      <a:pt x="75009" y="287083"/>
                    </a:lnTo>
                    <a:lnTo>
                      <a:pt x="89915" y="286512"/>
                    </a:lnTo>
                    <a:lnTo>
                      <a:pt x="101584" y="283892"/>
                    </a:lnTo>
                    <a:lnTo>
                      <a:pt x="110108" y="276987"/>
                    </a:lnTo>
                    <a:lnTo>
                      <a:pt x="116919" y="267223"/>
                    </a:lnTo>
                    <a:lnTo>
                      <a:pt x="123443" y="256031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37" name="Google Shape;1037;p15"/>
              <p:cNvPicPr preferRelativeResize="0"/>
              <p:nvPr/>
            </p:nvPicPr>
            <p:blipFill rotWithShape="1">
              <a:blip r:embed="rId60">
                <a:alphaModFix/>
              </a:blip>
              <a:srcRect b="0" l="0" r="0" t="0"/>
              <a:stretch/>
            </p:blipFill>
            <p:spPr>
              <a:xfrm>
                <a:off x="4898136" y="4965192"/>
                <a:ext cx="114679" cy="2285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8" name="Google Shape;1038;p15"/>
            <p:cNvGrpSpPr/>
            <p:nvPr/>
          </p:nvGrpSpPr>
          <p:grpSpPr>
            <a:xfrm>
              <a:off x="5059680" y="4907280"/>
              <a:ext cx="272923" cy="332230"/>
              <a:chOff x="5059680" y="4907280"/>
              <a:chExt cx="272923" cy="332230"/>
            </a:xfrm>
          </p:grpSpPr>
          <p:pic>
            <p:nvPicPr>
              <p:cNvPr id="1039" name="Google Shape;1039;p15"/>
              <p:cNvPicPr preferRelativeResize="0"/>
              <p:nvPr/>
            </p:nvPicPr>
            <p:blipFill rotWithShape="1">
              <a:blip r:embed="rId61">
                <a:alphaModFix/>
              </a:blip>
              <a:srcRect b="0" l="0" r="0" t="0"/>
              <a:stretch/>
            </p:blipFill>
            <p:spPr>
              <a:xfrm>
                <a:off x="5059680" y="5111496"/>
                <a:ext cx="188974" cy="1280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0" name="Google Shape;1040;p15"/>
              <p:cNvSpPr/>
              <p:nvPr/>
            </p:nvSpPr>
            <p:spPr>
              <a:xfrm>
                <a:off x="5215128" y="4907280"/>
                <a:ext cx="117475" cy="314325"/>
              </a:xfrm>
              <a:custGeom>
                <a:rect b="b" l="l" r="r" t="t"/>
                <a:pathLst>
                  <a:path extrusionOk="0" h="314325" w="117475">
                    <a:moveTo>
                      <a:pt x="0" y="0"/>
                    </a:moveTo>
                    <a:lnTo>
                      <a:pt x="34671" y="30099"/>
                    </a:lnTo>
                    <a:lnTo>
                      <a:pt x="67056" y="67056"/>
                    </a:lnTo>
                    <a:lnTo>
                      <a:pt x="90297" y="108585"/>
                    </a:lnTo>
                    <a:lnTo>
                      <a:pt x="106680" y="152400"/>
                    </a:lnTo>
                    <a:lnTo>
                      <a:pt x="115824" y="193929"/>
                    </a:lnTo>
                    <a:lnTo>
                      <a:pt x="116966" y="216265"/>
                    </a:lnTo>
                    <a:lnTo>
                      <a:pt x="115824" y="237744"/>
                    </a:lnTo>
                    <a:lnTo>
                      <a:pt x="103822" y="288321"/>
                    </a:lnTo>
                    <a:lnTo>
                      <a:pt x="94487" y="310895"/>
                    </a:lnTo>
                    <a:lnTo>
                      <a:pt x="91439" y="313944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1" name="Google Shape;1041;p15"/>
            <p:cNvSpPr/>
            <p:nvPr/>
          </p:nvSpPr>
          <p:spPr>
            <a:xfrm>
              <a:off x="5480303" y="5027914"/>
              <a:ext cx="94615" cy="53340"/>
            </a:xfrm>
            <a:custGeom>
              <a:rect b="b" l="l" r="r" t="t"/>
              <a:pathLst>
                <a:path extrusionOk="0" h="53339" w="94614">
                  <a:moveTo>
                    <a:pt x="0" y="1285"/>
                  </a:moveTo>
                  <a:lnTo>
                    <a:pt x="10477" y="2571"/>
                  </a:lnTo>
                  <a:lnTo>
                    <a:pt x="19812" y="2428"/>
                  </a:lnTo>
                  <a:lnTo>
                    <a:pt x="29146" y="1714"/>
                  </a:lnTo>
                  <a:lnTo>
                    <a:pt x="39624" y="1285"/>
                  </a:lnTo>
                  <a:lnTo>
                    <a:pt x="48768" y="0"/>
                  </a:lnTo>
                  <a:lnTo>
                    <a:pt x="57912" y="142"/>
                  </a:lnTo>
                  <a:lnTo>
                    <a:pt x="67056" y="857"/>
                  </a:lnTo>
                  <a:lnTo>
                    <a:pt x="76200" y="1285"/>
                  </a:lnTo>
                  <a:lnTo>
                    <a:pt x="79248" y="1285"/>
                  </a:lnTo>
                </a:path>
                <a:path extrusionOk="0" h="53339" w="94614">
                  <a:moveTo>
                    <a:pt x="39624" y="50053"/>
                  </a:moveTo>
                  <a:lnTo>
                    <a:pt x="48720" y="51815"/>
                  </a:lnTo>
                  <a:lnTo>
                    <a:pt x="57531" y="52720"/>
                  </a:lnTo>
                  <a:lnTo>
                    <a:pt x="65770" y="53054"/>
                  </a:lnTo>
                  <a:lnTo>
                    <a:pt x="73151" y="53101"/>
                  </a:lnTo>
                  <a:lnTo>
                    <a:pt x="82296" y="50053"/>
                  </a:lnTo>
                  <a:lnTo>
                    <a:pt x="88392" y="50053"/>
                  </a:lnTo>
                  <a:lnTo>
                    <a:pt x="94487" y="47005"/>
                  </a:lnTo>
                </a:path>
              </a:pathLst>
            </a:custGeom>
            <a:noFill/>
            <a:ln cap="flat" cmpd="sng" w="24375">
              <a:solidFill>
                <a:srgbClr val="7F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2" name="Google Shape;1042;p15"/>
            <p:cNvPicPr preferRelativeResize="0"/>
            <p:nvPr/>
          </p:nvPicPr>
          <p:blipFill rotWithShape="1">
            <a:blip r:embed="rId62">
              <a:alphaModFix/>
            </a:blip>
            <a:srcRect b="0" l="0" r="0" t="0"/>
            <a:stretch/>
          </p:blipFill>
          <p:spPr>
            <a:xfrm>
              <a:off x="5820680" y="4832223"/>
              <a:ext cx="202166" cy="29260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43" name="Google Shape;1043;p15"/>
            <p:cNvGrpSpPr/>
            <p:nvPr/>
          </p:nvGrpSpPr>
          <p:grpSpPr>
            <a:xfrm>
              <a:off x="6126480" y="4809744"/>
              <a:ext cx="365758" cy="371856"/>
              <a:chOff x="6126480" y="4809744"/>
              <a:chExt cx="365758" cy="371856"/>
            </a:xfrm>
          </p:grpSpPr>
          <p:pic>
            <p:nvPicPr>
              <p:cNvPr id="1044" name="Google Shape;1044;p15"/>
              <p:cNvPicPr preferRelativeResize="0"/>
              <p:nvPr/>
            </p:nvPicPr>
            <p:blipFill rotWithShape="1">
              <a:blip r:embed="rId63">
                <a:alphaModFix/>
              </a:blip>
              <a:srcRect b="0" l="0" r="0" t="0"/>
              <a:stretch/>
            </p:blipFill>
            <p:spPr>
              <a:xfrm>
                <a:off x="6160008" y="4809744"/>
                <a:ext cx="332230" cy="2743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5" name="Google Shape;1045;p15"/>
              <p:cNvSpPr/>
              <p:nvPr/>
            </p:nvSpPr>
            <p:spPr>
              <a:xfrm>
                <a:off x="6126480" y="4907280"/>
                <a:ext cx="116205" cy="274320"/>
              </a:xfrm>
              <a:custGeom>
                <a:rect b="b" l="l" r="r" t="t"/>
                <a:pathLst>
                  <a:path extrusionOk="0" h="274320" w="116204">
                    <a:moveTo>
                      <a:pt x="9144" y="0"/>
                    </a:moveTo>
                    <a:lnTo>
                      <a:pt x="3857" y="19192"/>
                    </a:lnTo>
                    <a:lnTo>
                      <a:pt x="1143" y="36956"/>
                    </a:lnTo>
                    <a:lnTo>
                      <a:pt x="142" y="55292"/>
                    </a:lnTo>
                    <a:lnTo>
                      <a:pt x="0" y="76200"/>
                    </a:lnTo>
                    <a:lnTo>
                      <a:pt x="619" y="103155"/>
                    </a:lnTo>
                    <a:lnTo>
                      <a:pt x="6429" y="155924"/>
                    </a:lnTo>
                    <a:lnTo>
                      <a:pt x="19716" y="202882"/>
                    </a:lnTo>
                    <a:lnTo>
                      <a:pt x="40481" y="239458"/>
                    </a:lnTo>
                    <a:lnTo>
                      <a:pt x="68675" y="265318"/>
                    </a:lnTo>
                    <a:lnTo>
                      <a:pt x="98583" y="273605"/>
                    </a:lnTo>
                    <a:lnTo>
                      <a:pt x="115824" y="274319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6" name="Google Shape;1046;p15"/>
            <p:cNvSpPr/>
            <p:nvPr/>
          </p:nvSpPr>
          <p:spPr>
            <a:xfrm>
              <a:off x="6477000" y="4666488"/>
              <a:ext cx="113030" cy="109855"/>
            </a:xfrm>
            <a:custGeom>
              <a:rect b="b" l="l" r="r" t="t"/>
              <a:pathLst>
                <a:path extrusionOk="0" h="109854" w="113029">
                  <a:moveTo>
                    <a:pt x="0" y="85343"/>
                  </a:moveTo>
                  <a:lnTo>
                    <a:pt x="9143" y="85296"/>
                  </a:lnTo>
                  <a:lnTo>
                    <a:pt x="18287" y="84962"/>
                  </a:lnTo>
                  <a:lnTo>
                    <a:pt x="27432" y="84058"/>
                  </a:lnTo>
                  <a:lnTo>
                    <a:pt x="36575" y="82295"/>
                  </a:lnTo>
                  <a:lnTo>
                    <a:pt x="39624" y="82295"/>
                  </a:lnTo>
                  <a:lnTo>
                    <a:pt x="51815" y="85343"/>
                  </a:lnTo>
                  <a:lnTo>
                    <a:pt x="54863" y="82295"/>
                  </a:lnTo>
                  <a:lnTo>
                    <a:pt x="57912" y="82295"/>
                  </a:lnTo>
                  <a:lnTo>
                    <a:pt x="57912" y="79247"/>
                  </a:lnTo>
                </a:path>
                <a:path extrusionOk="0" h="109854" w="113029">
                  <a:moveTo>
                    <a:pt x="103632" y="0"/>
                  </a:moveTo>
                  <a:lnTo>
                    <a:pt x="109727" y="42671"/>
                  </a:lnTo>
                  <a:lnTo>
                    <a:pt x="110204" y="55911"/>
                  </a:lnTo>
                  <a:lnTo>
                    <a:pt x="111251" y="68579"/>
                  </a:lnTo>
                  <a:lnTo>
                    <a:pt x="112299" y="81248"/>
                  </a:lnTo>
                  <a:lnTo>
                    <a:pt x="112775" y="94487"/>
                  </a:lnTo>
                  <a:lnTo>
                    <a:pt x="112775" y="100583"/>
                  </a:lnTo>
                  <a:lnTo>
                    <a:pt x="112775" y="103631"/>
                  </a:lnTo>
                  <a:lnTo>
                    <a:pt x="109727" y="109727"/>
                  </a:lnTo>
                </a:path>
              </a:pathLst>
            </a:custGeom>
            <a:noFill/>
            <a:ln cap="flat" cmpd="sng" w="24375">
              <a:solidFill>
                <a:srgbClr val="7F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7" name="Google Shape;1047;p15"/>
            <p:cNvPicPr preferRelativeResize="0"/>
            <p:nvPr/>
          </p:nvPicPr>
          <p:blipFill rotWithShape="1">
            <a:blip r:embed="rId64">
              <a:alphaModFix/>
            </a:blip>
            <a:srcRect b="0" l="0" r="0" t="0"/>
            <a:stretch/>
          </p:blipFill>
          <p:spPr>
            <a:xfrm>
              <a:off x="4715256" y="5682615"/>
              <a:ext cx="380998" cy="178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" name="Google Shape;1048;p15"/>
            <p:cNvSpPr/>
            <p:nvPr/>
          </p:nvSpPr>
          <p:spPr>
            <a:xfrm>
              <a:off x="5285232" y="5708903"/>
              <a:ext cx="91440" cy="70485"/>
            </a:xfrm>
            <a:custGeom>
              <a:rect b="b" l="l" r="r" t="t"/>
              <a:pathLst>
                <a:path extrusionOk="0" h="70485" w="91439">
                  <a:moveTo>
                    <a:pt x="0" y="6095"/>
                  </a:moveTo>
                  <a:lnTo>
                    <a:pt x="9620" y="6524"/>
                  </a:lnTo>
                  <a:lnTo>
                    <a:pt x="19812" y="7238"/>
                  </a:lnTo>
                  <a:lnTo>
                    <a:pt x="30003" y="7381"/>
                  </a:lnTo>
                  <a:lnTo>
                    <a:pt x="39623" y="6095"/>
                  </a:lnTo>
                  <a:lnTo>
                    <a:pt x="46481" y="5572"/>
                  </a:lnTo>
                  <a:lnTo>
                    <a:pt x="53339" y="4190"/>
                  </a:lnTo>
                  <a:lnTo>
                    <a:pt x="60198" y="2238"/>
                  </a:lnTo>
                  <a:lnTo>
                    <a:pt x="67055" y="0"/>
                  </a:lnTo>
                </a:path>
                <a:path extrusionOk="0" h="70485" w="91439">
                  <a:moveTo>
                    <a:pt x="24383" y="70103"/>
                  </a:moveTo>
                  <a:lnTo>
                    <a:pt x="64007" y="64007"/>
                  </a:lnTo>
                  <a:lnTo>
                    <a:pt x="70865" y="62198"/>
                  </a:lnTo>
                  <a:lnTo>
                    <a:pt x="77724" y="60959"/>
                  </a:lnTo>
                  <a:lnTo>
                    <a:pt x="84582" y="59721"/>
                  </a:lnTo>
                  <a:lnTo>
                    <a:pt x="91439" y="57912"/>
                  </a:lnTo>
                </a:path>
              </a:pathLst>
            </a:custGeom>
            <a:noFill/>
            <a:ln cap="flat" cmpd="sng" w="24375">
              <a:solidFill>
                <a:srgbClr val="7F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9" name="Google Shape;1049;p15"/>
            <p:cNvGrpSpPr/>
            <p:nvPr/>
          </p:nvGrpSpPr>
          <p:grpSpPr>
            <a:xfrm>
              <a:off x="5781675" y="5513451"/>
              <a:ext cx="140587" cy="280795"/>
              <a:chOff x="5781675" y="5513451"/>
              <a:chExt cx="140587" cy="280795"/>
            </a:xfrm>
          </p:grpSpPr>
          <p:pic>
            <p:nvPicPr>
              <p:cNvPr id="1050" name="Google Shape;1050;p15"/>
              <p:cNvPicPr preferRelativeResize="0"/>
              <p:nvPr/>
            </p:nvPicPr>
            <p:blipFill rotWithShape="1">
              <a:blip r:embed="rId65">
                <a:alphaModFix/>
              </a:blip>
              <a:srcRect b="0" l="0" r="0" t="0"/>
              <a:stretch/>
            </p:blipFill>
            <p:spPr>
              <a:xfrm>
                <a:off x="5781675" y="5643705"/>
                <a:ext cx="94867" cy="1505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1" name="Google Shape;1051;p15"/>
              <p:cNvPicPr preferRelativeResize="0"/>
              <p:nvPr/>
            </p:nvPicPr>
            <p:blipFill rotWithShape="1">
              <a:blip r:embed="rId66">
                <a:alphaModFix/>
              </a:blip>
              <a:srcRect b="0" l="0" r="0" t="0"/>
              <a:stretch/>
            </p:blipFill>
            <p:spPr>
              <a:xfrm>
                <a:off x="5824728" y="5513451"/>
                <a:ext cx="97534" cy="887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52" name="Google Shape;1052;p15"/>
            <p:cNvPicPr preferRelativeResize="0"/>
            <p:nvPr/>
          </p:nvPicPr>
          <p:blipFill rotWithShape="1">
            <a:blip r:embed="rId67">
              <a:alphaModFix/>
            </a:blip>
            <a:srcRect b="0" l="0" r="0" t="0"/>
            <a:stretch/>
          </p:blipFill>
          <p:spPr>
            <a:xfrm>
              <a:off x="6047232" y="5638800"/>
              <a:ext cx="335278" cy="1622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53" name="Google Shape;1053;p15"/>
            <p:cNvGrpSpPr/>
            <p:nvPr/>
          </p:nvGrpSpPr>
          <p:grpSpPr>
            <a:xfrm>
              <a:off x="6462522" y="5379719"/>
              <a:ext cx="500761" cy="382904"/>
              <a:chOff x="6462522" y="5379719"/>
              <a:chExt cx="500761" cy="382904"/>
            </a:xfrm>
          </p:grpSpPr>
          <p:sp>
            <p:nvSpPr>
              <p:cNvPr id="1054" name="Google Shape;1054;p15"/>
              <p:cNvSpPr/>
              <p:nvPr/>
            </p:nvSpPr>
            <p:spPr>
              <a:xfrm>
                <a:off x="6462522" y="5532119"/>
                <a:ext cx="90805" cy="230504"/>
              </a:xfrm>
              <a:custGeom>
                <a:rect b="b" l="l" r="r" t="t"/>
                <a:pathLst>
                  <a:path extrusionOk="0" h="230504" w="90804">
                    <a:moveTo>
                      <a:pt x="26669" y="0"/>
                    </a:moveTo>
                    <a:lnTo>
                      <a:pt x="4810" y="33004"/>
                    </a:lnTo>
                    <a:lnTo>
                      <a:pt x="0" y="86868"/>
                    </a:lnTo>
                    <a:lnTo>
                      <a:pt x="571" y="106203"/>
                    </a:lnTo>
                    <a:lnTo>
                      <a:pt x="9525" y="161162"/>
                    </a:lnTo>
                    <a:lnTo>
                      <a:pt x="28813" y="204549"/>
                    </a:lnTo>
                    <a:lnTo>
                      <a:pt x="54101" y="225552"/>
                    </a:lnTo>
                    <a:lnTo>
                      <a:pt x="61864" y="228981"/>
                    </a:lnTo>
                    <a:lnTo>
                      <a:pt x="70484" y="230124"/>
                    </a:lnTo>
                    <a:lnTo>
                      <a:pt x="78533" y="228981"/>
                    </a:lnTo>
                    <a:lnTo>
                      <a:pt x="84581" y="225552"/>
                    </a:lnTo>
                    <a:lnTo>
                      <a:pt x="87629" y="225552"/>
                    </a:lnTo>
                    <a:lnTo>
                      <a:pt x="87629" y="222504"/>
                    </a:lnTo>
                    <a:lnTo>
                      <a:pt x="90677" y="219456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55" name="Google Shape;1055;p15"/>
              <p:cNvPicPr preferRelativeResize="0"/>
              <p:nvPr/>
            </p:nvPicPr>
            <p:blipFill rotWithShape="1">
              <a:blip r:embed="rId68">
                <a:alphaModFix/>
              </a:blip>
              <a:srcRect b="0" l="0" r="0" t="0"/>
              <a:stretch/>
            </p:blipFill>
            <p:spPr>
              <a:xfrm>
                <a:off x="6580632" y="5495544"/>
                <a:ext cx="219454" cy="231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6" name="Google Shape;1056;p15"/>
              <p:cNvSpPr/>
              <p:nvPr/>
            </p:nvSpPr>
            <p:spPr>
              <a:xfrm>
                <a:off x="6815328" y="5379719"/>
                <a:ext cx="147955" cy="344805"/>
              </a:xfrm>
              <a:custGeom>
                <a:rect b="b" l="l" r="r" t="t"/>
                <a:pathLst>
                  <a:path extrusionOk="0" h="344804" w="147954">
                    <a:moveTo>
                      <a:pt x="0" y="88392"/>
                    </a:moveTo>
                    <a:lnTo>
                      <a:pt x="33004" y="119681"/>
                    </a:lnTo>
                    <a:lnTo>
                      <a:pt x="56959" y="152209"/>
                    </a:lnTo>
                    <a:lnTo>
                      <a:pt x="75247" y="197929"/>
                    </a:lnTo>
                    <a:lnTo>
                      <a:pt x="82200" y="244840"/>
                    </a:lnTo>
                    <a:lnTo>
                      <a:pt x="82295" y="266319"/>
                    </a:lnTo>
                    <a:lnTo>
                      <a:pt x="80105" y="287226"/>
                    </a:lnTo>
                    <a:lnTo>
                      <a:pt x="68960" y="329564"/>
                    </a:lnTo>
                    <a:lnTo>
                      <a:pt x="54863" y="344424"/>
                    </a:lnTo>
                    <a:lnTo>
                      <a:pt x="51815" y="344424"/>
                    </a:lnTo>
                    <a:lnTo>
                      <a:pt x="48767" y="344424"/>
                    </a:lnTo>
                    <a:lnTo>
                      <a:pt x="51815" y="338328"/>
                    </a:lnTo>
                  </a:path>
                  <a:path extrusionOk="0" h="344804" w="147954">
                    <a:moveTo>
                      <a:pt x="64007" y="60960"/>
                    </a:moveTo>
                    <a:lnTo>
                      <a:pt x="72675" y="61388"/>
                    </a:lnTo>
                    <a:lnTo>
                      <a:pt x="80771" y="62103"/>
                    </a:lnTo>
                    <a:lnTo>
                      <a:pt x="88868" y="62245"/>
                    </a:lnTo>
                    <a:lnTo>
                      <a:pt x="97535" y="60960"/>
                    </a:lnTo>
                    <a:lnTo>
                      <a:pt x="103631" y="60960"/>
                    </a:lnTo>
                    <a:lnTo>
                      <a:pt x="109727" y="57912"/>
                    </a:lnTo>
                    <a:lnTo>
                      <a:pt x="112775" y="51816"/>
                    </a:lnTo>
                  </a:path>
                  <a:path extrusionOk="0" h="344804" w="147954">
                    <a:moveTo>
                      <a:pt x="146303" y="0"/>
                    </a:moveTo>
                    <a:lnTo>
                      <a:pt x="146303" y="13239"/>
                    </a:lnTo>
                    <a:lnTo>
                      <a:pt x="146303" y="25907"/>
                    </a:lnTo>
                    <a:lnTo>
                      <a:pt x="146303" y="38576"/>
                    </a:lnTo>
                    <a:lnTo>
                      <a:pt x="146303" y="51816"/>
                    </a:lnTo>
                    <a:lnTo>
                      <a:pt x="147542" y="58197"/>
                    </a:lnTo>
                    <a:lnTo>
                      <a:pt x="147065" y="64007"/>
                    </a:lnTo>
                    <a:lnTo>
                      <a:pt x="145446" y="69818"/>
                    </a:lnTo>
                    <a:lnTo>
                      <a:pt x="143255" y="76200"/>
                    </a:lnTo>
                  </a:path>
                </a:pathLst>
              </a:custGeom>
              <a:noFill/>
              <a:ln cap="flat" cmpd="sng" w="24375">
                <a:solidFill>
                  <a:srgbClr val="7F00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7" name="Google Shape;1057;p15"/>
            <p:cNvSpPr/>
            <p:nvPr/>
          </p:nvSpPr>
          <p:spPr>
            <a:xfrm>
              <a:off x="5806440" y="5907023"/>
              <a:ext cx="113030" cy="21590"/>
            </a:xfrm>
            <a:custGeom>
              <a:rect b="b" l="l" r="r" t="t"/>
              <a:pathLst>
                <a:path extrusionOk="0" h="21589" w="113029">
                  <a:moveTo>
                    <a:pt x="0" y="21336"/>
                  </a:moveTo>
                  <a:lnTo>
                    <a:pt x="17811" y="20288"/>
                  </a:lnTo>
                  <a:lnTo>
                    <a:pt x="35052" y="17526"/>
                  </a:lnTo>
                  <a:lnTo>
                    <a:pt x="52292" y="13620"/>
                  </a:lnTo>
                  <a:lnTo>
                    <a:pt x="70104" y="9144"/>
                  </a:lnTo>
                  <a:lnTo>
                    <a:pt x="79248" y="6858"/>
                  </a:lnTo>
                  <a:lnTo>
                    <a:pt x="88391" y="4572"/>
                  </a:lnTo>
                  <a:lnTo>
                    <a:pt x="97536" y="2286"/>
                  </a:lnTo>
                  <a:lnTo>
                    <a:pt x="106680" y="0"/>
                  </a:lnTo>
                  <a:lnTo>
                    <a:pt x="109727" y="0"/>
                  </a:lnTo>
                  <a:lnTo>
                    <a:pt x="112775" y="0"/>
                  </a:lnTo>
                  <a:lnTo>
                    <a:pt x="109727" y="0"/>
                  </a:lnTo>
                  <a:lnTo>
                    <a:pt x="106680" y="3048"/>
                  </a:lnTo>
                  <a:lnTo>
                    <a:pt x="103632" y="3048"/>
                  </a:lnTo>
                  <a:lnTo>
                    <a:pt x="100584" y="3048"/>
                  </a:lnTo>
                  <a:lnTo>
                    <a:pt x="97536" y="6096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6108191" y="5836920"/>
              <a:ext cx="805180" cy="134620"/>
            </a:xfrm>
            <a:custGeom>
              <a:rect b="b" l="l" r="r" t="t"/>
              <a:pathLst>
                <a:path extrusionOk="0" h="134620" w="805179">
                  <a:moveTo>
                    <a:pt x="0" y="94487"/>
                  </a:moveTo>
                  <a:lnTo>
                    <a:pt x="42672" y="118872"/>
                  </a:lnTo>
                  <a:lnTo>
                    <a:pt x="74675" y="123443"/>
                  </a:lnTo>
                  <a:lnTo>
                    <a:pt x="90677" y="122300"/>
                  </a:lnTo>
                  <a:lnTo>
                    <a:pt x="106680" y="118872"/>
                  </a:lnTo>
                  <a:lnTo>
                    <a:pt x="138207" y="112871"/>
                  </a:lnTo>
                  <a:lnTo>
                    <a:pt x="169164" y="105156"/>
                  </a:lnTo>
                  <a:lnTo>
                    <a:pt x="200120" y="97440"/>
                  </a:lnTo>
                  <a:lnTo>
                    <a:pt x="231648" y="91440"/>
                  </a:lnTo>
                  <a:lnTo>
                    <a:pt x="250412" y="89725"/>
                  </a:lnTo>
                  <a:lnTo>
                    <a:pt x="269748" y="89154"/>
                  </a:lnTo>
                  <a:lnTo>
                    <a:pt x="289083" y="89725"/>
                  </a:lnTo>
                  <a:lnTo>
                    <a:pt x="307848" y="91440"/>
                  </a:lnTo>
                  <a:lnTo>
                    <a:pt x="321563" y="92487"/>
                  </a:lnTo>
                  <a:lnTo>
                    <a:pt x="335279" y="95250"/>
                  </a:lnTo>
                  <a:lnTo>
                    <a:pt x="348995" y="99155"/>
                  </a:lnTo>
                  <a:lnTo>
                    <a:pt x="362712" y="103631"/>
                  </a:lnTo>
                  <a:lnTo>
                    <a:pt x="369570" y="108204"/>
                  </a:lnTo>
                  <a:lnTo>
                    <a:pt x="376428" y="112776"/>
                  </a:lnTo>
                  <a:lnTo>
                    <a:pt x="383286" y="117348"/>
                  </a:lnTo>
                  <a:lnTo>
                    <a:pt x="390144" y="121919"/>
                  </a:lnTo>
                  <a:lnTo>
                    <a:pt x="393192" y="124968"/>
                  </a:lnTo>
                  <a:lnTo>
                    <a:pt x="396240" y="131063"/>
                  </a:lnTo>
                  <a:lnTo>
                    <a:pt x="399288" y="134112"/>
                  </a:lnTo>
                  <a:lnTo>
                    <a:pt x="402336" y="134112"/>
                  </a:lnTo>
                  <a:lnTo>
                    <a:pt x="407384" y="130397"/>
                  </a:lnTo>
                  <a:lnTo>
                    <a:pt x="413003" y="124968"/>
                  </a:lnTo>
                  <a:lnTo>
                    <a:pt x="418623" y="119538"/>
                  </a:lnTo>
                  <a:lnTo>
                    <a:pt x="423672" y="115824"/>
                  </a:lnTo>
                  <a:lnTo>
                    <a:pt x="461819" y="87963"/>
                  </a:lnTo>
                  <a:lnTo>
                    <a:pt x="516636" y="69723"/>
                  </a:lnTo>
                  <a:lnTo>
                    <a:pt x="557784" y="64007"/>
                  </a:lnTo>
                  <a:lnTo>
                    <a:pt x="597027" y="60960"/>
                  </a:lnTo>
                  <a:lnTo>
                    <a:pt x="615648" y="59721"/>
                  </a:lnTo>
                  <a:lnTo>
                    <a:pt x="633984" y="57912"/>
                  </a:lnTo>
                  <a:lnTo>
                    <a:pt x="649986" y="57912"/>
                  </a:lnTo>
                  <a:lnTo>
                    <a:pt x="665988" y="57912"/>
                  </a:lnTo>
                  <a:lnTo>
                    <a:pt x="681989" y="57912"/>
                  </a:lnTo>
                  <a:lnTo>
                    <a:pt x="697992" y="57912"/>
                  </a:lnTo>
                  <a:lnTo>
                    <a:pt x="710850" y="58293"/>
                  </a:lnTo>
                  <a:lnTo>
                    <a:pt x="752856" y="54863"/>
                  </a:lnTo>
                  <a:lnTo>
                    <a:pt x="786383" y="36575"/>
                  </a:lnTo>
                  <a:lnTo>
                    <a:pt x="792480" y="33528"/>
                  </a:lnTo>
                  <a:lnTo>
                    <a:pt x="798576" y="24384"/>
                  </a:lnTo>
                  <a:lnTo>
                    <a:pt x="801624" y="18287"/>
                  </a:lnTo>
                  <a:lnTo>
                    <a:pt x="804671" y="9143"/>
                  </a:lnTo>
                  <a:lnTo>
                    <a:pt x="798576" y="6096"/>
                  </a:lnTo>
                  <a:lnTo>
                    <a:pt x="792480" y="0"/>
                  </a:lnTo>
                </a:path>
              </a:pathLst>
            </a:custGeom>
            <a:noFill/>
            <a:ln cap="flat" cmpd="sng" w="243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9" name="Google Shape;1059;p15"/>
          <p:cNvCxnSpPr/>
          <p:nvPr/>
        </p:nvCxnSpPr>
        <p:spPr>
          <a:xfrm flipH="1" rot="10800000">
            <a:off x="527105" y="3810000"/>
            <a:ext cx="8613784" cy="76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6"/>
          <p:cNvGrpSpPr/>
          <p:nvPr/>
        </p:nvGrpSpPr>
        <p:grpSpPr>
          <a:xfrm>
            <a:off x="762000" y="990600"/>
            <a:ext cx="8423490" cy="1734557"/>
            <a:chOff x="2620492" y="4909963"/>
            <a:chExt cx="6578396" cy="939935"/>
          </a:xfrm>
        </p:grpSpPr>
        <p:sp>
          <p:nvSpPr>
            <p:cNvPr id="1065" name="Google Shape;1065;p16"/>
            <p:cNvSpPr/>
            <p:nvPr/>
          </p:nvSpPr>
          <p:spPr>
            <a:xfrm>
              <a:off x="3099053" y="5329713"/>
              <a:ext cx="109220" cy="133985"/>
            </a:xfrm>
            <a:custGeom>
              <a:rect b="b" l="l" r="r" t="t"/>
              <a:pathLst>
                <a:path extrusionOk="0" h="133985" w="109219">
                  <a:moveTo>
                    <a:pt x="89154" y="22574"/>
                  </a:moveTo>
                  <a:lnTo>
                    <a:pt x="86106" y="12668"/>
                  </a:lnTo>
                  <a:lnTo>
                    <a:pt x="82296" y="6572"/>
                  </a:lnTo>
                  <a:lnTo>
                    <a:pt x="80010" y="3524"/>
                  </a:lnTo>
                  <a:lnTo>
                    <a:pt x="75438" y="2000"/>
                  </a:lnTo>
                  <a:lnTo>
                    <a:pt x="71628" y="1238"/>
                  </a:lnTo>
                  <a:lnTo>
                    <a:pt x="63960" y="369"/>
                  </a:lnTo>
                  <a:lnTo>
                    <a:pt x="56007" y="0"/>
                  </a:lnTo>
                  <a:lnTo>
                    <a:pt x="48053" y="59"/>
                  </a:lnTo>
                  <a:lnTo>
                    <a:pt x="9906" y="19526"/>
                  </a:lnTo>
                  <a:lnTo>
                    <a:pt x="0" y="69056"/>
                  </a:lnTo>
                  <a:lnTo>
                    <a:pt x="583" y="82093"/>
                  </a:lnTo>
                  <a:lnTo>
                    <a:pt x="24610" y="121693"/>
                  </a:lnTo>
                  <a:lnTo>
                    <a:pt x="61817" y="133528"/>
                  </a:lnTo>
                  <a:lnTo>
                    <a:pt x="71056" y="133540"/>
                  </a:lnTo>
                  <a:lnTo>
                    <a:pt x="80010" y="131980"/>
                  </a:lnTo>
                  <a:lnTo>
                    <a:pt x="88392" y="128492"/>
                  </a:lnTo>
                  <a:lnTo>
                    <a:pt x="94607" y="124646"/>
                  </a:lnTo>
                  <a:lnTo>
                    <a:pt x="99822" y="120015"/>
                  </a:lnTo>
                  <a:lnTo>
                    <a:pt x="104465" y="114669"/>
                  </a:lnTo>
                  <a:lnTo>
                    <a:pt x="108966" y="108680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3236213" y="5337047"/>
              <a:ext cx="26034" cy="129539"/>
            </a:xfrm>
            <a:custGeom>
              <a:rect b="b" l="l" r="r" t="t"/>
              <a:pathLst>
                <a:path extrusionOk="0" h="129539" w="26035">
                  <a:moveTo>
                    <a:pt x="0" y="0"/>
                  </a:moveTo>
                  <a:lnTo>
                    <a:pt x="19050" y="47243"/>
                  </a:lnTo>
                  <a:lnTo>
                    <a:pt x="24765" y="85058"/>
                  </a:lnTo>
                  <a:lnTo>
                    <a:pt x="25908" y="123444"/>
                  </a:lnTo>
                  <a:lnTo>
                    <a:pt x="25908" y="127254"/>
                  </a:lnTo>
                  <a:lnTo>
                    <a:pt x="25908" y="129539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238499" y="5328249"/>
              <a:ext cx="91440" cy="130175"/>
            </a:xfrm>
            <a:custGeom>
              <a:rect b="b" l="l" r="r" t="t"/>
              <a:pathLst>
                <a:path extrusionOk="0" h="130175" w="91439">
                  <a:moveTo>
                    <a:pt x="0" y="8036"/>
                  </a:moveTo>
                  <a:lnTo>
                    <a:pt x="11310" y="3548"/>
                  </a:lnTo>
                  <a:lnTo>
                    <a:pt x="21907" y="702"/>
                  </a:lnTo>
                  <a:lnTo>
                    <a:pt x="32789" y="0"/>
                  </a:lnTo>
                  <a:lnTo>
                    <a:pt x="44958" y="1940"/>
                  </a:lnTo>
                  <a:lnTo>
                    <a:pt x="70949" y="32563"/>
                  </a:lnTo>
                  <a:lnTo>
                    <a:pt x="70008" y="40802"/>
                  </a:lnTo>
                  <a:lnTo>
                    <a:pt x="44267" y="69532"/>
                  </a:lnTo>
                  <a:lnTo>
                    <a:pt x="35052" y="73568"/>
                  </a:lnTo>
                  <a:lnTo>
                    <a:pt x="34290" y="73568"/>
                  </a:lnTo>
                  <a:lnTo>
                    <a:pt x="32004" y="74330"/>
                  </a:lnTo>
                  <a:lnTo>
                    <a:pt x="34290" y="75854"/>
                  </a:lnTo>
                  <a:lnTo>
                    <a:pt x="37338" y="77378"/>
                  </a:lnTo>
                  <a:lnTo>
                    <a:pt x="39624" y="78902"/>
                  </a:lnTo>
                  <a:lnTo>
                    <a:pt x="73342" y="108334"/>
                  </a:lnTo>
                  <a:lnTo>
                    <a:pt x="86868" y="126146"/>
                  </a:lnTo>
                  <a:lnTo>
                    <a:pt x="88392" y="127670"/>
                  </a:lnTo>
                  <a:lnTo>
                    <a:pt x="91440" y="129956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3364229" y="5344667"/>
              <a:ext cx="55880" cy="97790"/>
            </a:xfrm>
            <a:custGeom>
              <a:rect b="b" l="l" r="r" t="t"/>
              <a:pathLst>
                <a:path extrusionOk="0" h="97789" w="55879">
                  <a:moveTo>
                    <a:pt x="0" y="0"/>
                  </a:moveTo>
                  <a:lnTo>
                    <a:pt x="2250" y="38790"/>
                  </a:lnTo>
                  <a:lnTo>
                    <a:pt x="13573" y="82034"/>
                  </a:lnTo>
                  <a:lnTo>
                    <a:pt x="35444" y="97643"/>
                  </a:lnTo>
                  <a:lnTo>
                    <a:pt x="41148" y="96012"/>
                  </a:lnTo>
                  <a:lnTo>
                    <a:pt x="47482" y="90856"/>
                  </a:lnTo>
                  <a:lnTo>
                    <a:pt x="51816" y="83915"/>
                  </a:lnTo>
                  <a:lnTo>
                    <a:pt x="54435" y="75973"/>
                  </a:lnTo>
                  <a:lnTo>
                    <a:pt x="55626" y="67818"/>
                  </a:lnTo>
                  <a:lnTo>
                    <a:pt x="55328" y="57150"/>
                  </a:lnTo>
                  <a:lnTo>
                    <a:pt x="37421" y="23288"/>
                  </a:lnTo>
                  <a:lnTo>
                    <a:pt x="15240" y="9144"/>
                  </a:lnTo>
                  <a:lnTo>
                    <a:pt x="13716" y="8382"/>
                  </a:lnTo>
                  <a:lnTo>
                    <a:pt x="8382" y="6096"/>
                  </a:lnTo>
                  <a:lnTo>
                    <a:pt x="7620" y="6096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3453383" y="5321045"/>
              <a:ext cx="58419" cy="127000"/>
            </a:xfrm>
            <a:custGeom>
              <a:rect b="b" l="l" r="r" t="t"/>
              <a:pathLst>
                <a:path extrusionOk="0" h="127000" w="58420">
                  <a:moveTo>
                    <a:pt x="50291" y="27431"/>
                  </a:moveTo>
                  <a:lnTo>
                    <a:pt x="25907" y="3047"/>
                  </a:lnTo>
                  <a:lnTo>
                    <a:pt x="22859" y="0"/>
                  </a:lnTo>
                  <a:lnTo>
                    <a:pt x="18287" y="761"/>
                  </a:lnTo>
                  <a:lnTo>
                    <a:pt x="10667" y="1523"/>
                  </a:lnTo>
                  <a:lnTo>
                    <a:pt x="6857" y="15239"/>
                  </a:lnTo>
                  <a:lnTo>
                    <a:pt x="5333" y="20573"/>
                  </a:lnTo>
                  <a:lnTo>
                    <a:pt x="3286" y="29051"/>
                  </a:lnTo>
                  <a:lnTo>
                    <a:pt x="2095" y="38099"/>
                  </a:lnTo>
                  <a:lnTo>
                    <a:pt x="2333" y="47148"/>
                  </a:lnTo>
                  <a:lnTo>
                    <a:pt x="33527" y="82295"/>
                  </a:lnTo>
                  <a:lnTo>
                    <a:pt x="48005" y="89915"/>
                  </a:lnTo>
                  <a:lnTo>
                    <a:pt x="53339" y="96011"/>
                  </a:lnTo>
                  <a:lnTo>
                    <a:pt x="56387" y="99059"/>
                  </a:lnTo>
                  <a:lnTo>
                    <a:pt x="57911" y="106679"/>
                  </a:lnTo>
                  <a:lnTo>
                    <a:pt x="54863" y="110489"/>
                  </a:lnTo>
                  <a:lnTo>
                    <a:pt x="17680" y="126313"/>
                  </a:lnTo>
                  <a:lnTo>
                    <a:pt x="11144" y="126587"/>
                  </a:lnTo>
                  <a:lnTo>
                    <a:pt x="5322" y="125289"/>
                  </a:lnTo>
                  <a:lnTo>
                    <a:pt x="0" y="121919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3521201" y="5317997"/>
              <a:ext cx="75565" cy="116839"/>
            </a:xfrm>
            <a:custGeom>
              <a:rect b="b" l="l" r="r" t="t"/>
              <a:pathLst>
                <a:path extrusionOk="0" h="116839" w="75564">
                  <a:moveTo>
                    <a:pt x="59436" y="15239"/>
                  </a:moveTo>
                  <a:lnTo>
                    <a:pt x="27432" y="0"/>
                  </a:lnTo>
                  <a:lnTo>
                    <a:pt x="23622" y="0"/>
                  </a:lnTo>
                  <a:lnTo>
                    <a:pt x="19812" y="5333"/>
                  </a:lnTo>
                  <a:lnTo>
                    <a:pt x="16502" y="12358"/>
                  </a:lnTo>
                  <a:lnTo>
                    <a:pt x="14478" y="20383"/>
                  </a:lnTo>
                  <a:lnTo>
                    <a:pt x="13596" y="28694"/>
                  </a:lnTo>
                  <a:lnTo>
                    <a:pt x="13716" y="36575"/>
                  </a:lnTo>
                  <a:lnTo>
                    <a:pt x="38671" y="69711"/>
                  </a:lnTo>
                  <a:lnTo>
                    <a:pt x="60960" y="79247"/>
                  </a:lnTo>
                  <a:lnTo>
                    <a:pt x="65532" y="81533"/>
                  </a:lnTo>
                  <a:lnTo>
                    <a:pt x="72390" y="84581"/>
                  </a:lnTo>
                  <a:lnTo>
                    <a:pt x="73914" y="90677"/>
                  </a:lnTo>
                  <a:lnTo>
                    <a:pt x="75438" y="96773"/>
                  </a:lnTo>
                  <a:lnTo>
                    <a:pt x="71628" y="99821"/>
                  </a:lnTo>
                  <a:lnTo>
                    <a:pt x="28194" y="115823"/>
                  </a:lnTo>
                  <a:lnTo>
                    <a:pt x="14192" y="116681"/>
                  </a:lnTo>
                  <a:lnTo>
                    <a:pt x="6226" y="115931"/>
                  </a:lnTo>
                  <a:lnTo>
                    <a:pt x="762" y="113537"/>
                  </a:lnTo>
                  <a:lnTo>
                    <a:pt x="0" y="108965"/>
                  </a:lnTo>
                  <a:lnTo>
                    <a:pt x="0" y="107441"/>
                  </a:lnTo>
                  <a:lnTo>
                    <a:pt x="0" y="103631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3644645" y="5378957"/>
              <a:ext cx="33020" cy="1905"/>
            </a:xfrm>
            <a:custGeom>
              <a:rect b="b" l="l" r="r" t="t"/>
              <a:pathLst>
                <a:path extrusionOk="0" h="1904" w="33020">
                  <a:moveTo>
                    <a:pt x="0" y="0"/>
                  </a:moveTo>
                  <a:lnTo>
                    <a:pt x="8203" y="881"/>
                  </a:lnTo>
                  <a:lnTo>
                    <a:pt x="15906" y="1333"/>
                  </a:lnTo>
                  <a:lnTo>
                    <a:pt x="23467" y="1500"/>
                  </a:lnTo>
                  <a:lnTo>
                    <a:pt x="31242" y="1523"/>
                  </a:lnTo>
                  <a:lnTo>
                    <a:pt x="32004" y="1523"/>
                  </a:lnTo>
                  <a:lnTo>
                    <a:pt x="32766" y="1523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2" name="Google Shape;107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33012" y="5328640"/>
              <a:ext cx="86918" cy="109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3" name="Google Shape;1073;p16"/>
            <p:cNvSpPr/>
            <p:nvPr/>
          </p:nvSpPr>
          <p:spPr>
            <a:xfrm>
              <a:off x="3859529" y="5312663"/>
              <a:ext cx="30480" cy="116839"/>
            </a:xfrm>
            <a:custGeom>
              <a:rect b="b" l="l" r="r" t="t"/>
              <a:pathLst>
                <a:path extrusionOk="0" h="116839" w="30479">
                  <a:moveTo>
                    <a:pt x="30479" y="0"/>
                  </a:moveTo>
                  <a:lnTo>
                    <a:pt x="22859" y="40386"/>
                  </a:lnTo>
                  <a:lnTo>
                    <a:pt x="19550" y="52959"/>
                  </a:lnTo>
                  <a:lnTo>
                    <a:pt x="16382" y="65532"/>
                  </a:lnTo>
                  <a:lnTo>
                    <a:pt x="6191" y="103917"/>
                  </a:lnTo>
                  <a:lnTo>
                    <a:pt x="761" y="116586"/>
                  </a:lnTo>
                  <a:lnTo>
                    <a:pt x="0" y="116586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3879341" y="5315711"/>
              <a:ext cx="50165" cy="111760"/>
            </a:xfrm>
            <a:custGeom>
              <a:rect b="b" l="l" r="r" t="t"/>
              <a:pathLst>
                <a:path extrusionOk="0" h="111760" w="50164">
                  <a:moveTo>
                    <a:pt x="0" y="0"/>
                  </a:moveTo>
                  <a:lnTo>
                    <a:pt x="30480" y="36576"/>
                  </a:lnTo>
                  <a:lnTo>
                    <a:pt x="48006" y="80010"/>
                  </a:lnTo>
                  <a:lnTo>
                    <a:pt x="50006" y="96488"/>
                  </a:lnTo>
                  <a:lnTo>
                    <a:pt x="48970" y="104120"/>
                  </a:lnTo>
                  <a:lnTo>
                    <a:pt x="45720" y="111252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3861815" y="5378957"/>
              <a:ext cx="63500" cy="15240"/>
            </a:xfrm>
            <a:custGeom>
              <a:rect b="b" l="l" r="r" t="t"/>
              <a:pathLst>
                <a:path extrusionOk="0" h="15239" w="63500">
                  <a:moveTo>
                    <a:pt x="0" y="15240"/>
                  </a:moveTo>
                  <a:lnTo>
                    <a:pt x="40386" y="7620"/>
                  </a:lnTo>
                  <a:lnTo>
                    <a:pt x="55626" y="3048"/>
                  </a:lnTo>
                  <a:lnTo>
                    <a:pt x="63246" y="0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3961637" y="5301995"/>
              <a:ext cx="72390" cy="94615"/>
            </a:xfrm>
            <a:custGeom>
              <a:rect b="b" l="l" r="r" t="t"/>
              <a:pathLst>
                <a:path extrusionOk="0" h="94614" w="72389">
                  <a:moveTo>
                    <a:pt x="0" y="0"/>
                  </a:moveTo>
                  <a:lnTo>
                    <a:pt x="1964" y="10739"/>
                  </a:lnTo>
                  <a:lnTo>
                    <a:pt x="4286" y="21335"/>
                  </a:lnTo>
                  <a:lnTo>
                    <a:pt x="6750" y="31932"/>
                  </a:lnTo>
                  <a:lnTo>
                    <a:pt x="9144" y="42671"/>
                  </a:lnTo>
                  <a:lnTo>
                    <a:pt x="10858" y="52256"/>
                  </a:lnTo>
                  <a:lnTo>
                    <a:pt x="12573" y="61626"/>
                  </a:lnTo>
                  <a:lnTo>
                    <a:pt x="14287" y="70854"/>
                  </a:lnTo>
                  <a:lnTo>
                    <a:pt x="16002" y="80009"/>
                  </a:lnTo>
                  <a:lnTo>
                    <a:pt x="16764" y="84581"/>
                  </a:lnTo>
                  <a:lnTo>
                    <a:pt x="16764" y="90677"/>
                  </a:lnTo>
                  <a:lnTo>
                    <a:pt x="20574" y="92963"/>
                  </a:lnTo>
                  <a:lnTo>
                    <a:pt x="24384" y="94487"/>
                  </a:lnTo>
                  <a:lnTo>
                    <a:pt x="32766" y="92201"/>
                  </a:lnTo>
                  <a:lnTo>
                    <a:pt x="35814" y="91439"/>
                  </a:lnTo>
                  <a:lnTo>
                    <a:pt x="67818" y="74675"/>
                  </a:lnTo>
                  <a:lnTo>
                    <a:pt x="70104" y="73151"/>
                  </a:lnTo>
                  <a:lnTo>
                    <a:pt x="72390" y="71627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4066031" y="5305805"/>
              <a:ext cx="12700" cy="95250"/>
            </a:xfrm>
            <a:custGeom>
              <a:rect b="b" l="l" r="r" t="t"/>
              <a:pathLst>
                <a:path extrusionOk="0" h="95250" w="12700">
                  <a:moveTo>
                    <a:pt x="762" y="0"/>
                  </a:moveTo>
                  <a:lnTo>
                    <a:pt x="238" y="10858"/>
                  </a:lnTo>
                  <a:lnTo>
                    <a:pt x="0" y="21717"/>
                  </a:lnTo>
                  <a:lnTo>
                    <a:pt x="333" y="32575"/>
                  </a:lnTo>
                  <a:lnTo>
                    <a:pt x="1524" y="43434"/>
                  </a:lnTo>
                  <a:lnTo>
                    <a:pt x="3024" y="55542"/>
                  </a:lnTo>
                  <a:lnTo>
                    <a:pt x="4381" y="67722"/>
                  </a:lnTo>
                  <a:lnTo>
                    <a:pt x="6024" y="79759"/>
                  </a:lnTo>
                  <a:lnTo>
                    <a:pt x="8382" y="91440"/>
                  </a:lnTo>
                  <a:lnTo>
                    <a:pt x="9906" y="94488"/>
                  </a:lnTo>
                  <a:lnTo>
                    <a:pt x="9906" y="95250"/>
                  </a:lnTo>
                  <a:lnTo>
                    <a:pt x="12192" y="94488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4113275" y="5303519"/>
              <a:ext cx="8890" cy="102235"/>
            </a:xfrm>
            <a:custGeom>
              <a:rect b="b" l="l" r="r" t="t"/>
              <a:pathLst>
                <a:path extrusionOk="0" h="102235" w="8889">
                  <a:moveTo>
                    <a:pt x="0" y="0"/>
                  </a:moveTo>
                  <a:lnTo>
                    <a:pt x="1821" y="9846"/>
                  </a:lnTo>
                  <a:lnTo>
                    <a:pt x="3714" y="19907"/>
                  </a:lnTo>
                  <a:lnTo>
                    <a:pt x="5464" y="30110"/>
                  </a:lnTo>
                  <a:lnTo>
                    <a:pt x="8358" y="74675"/>
                  </a:lnTo>
                  <a:lnTo>
                    <a:pt x="8382" y="91439"/>
                  </a:lnTo>
                  <a:lnTo>
                    <a:pt x="8382" y="96773"/>
                  </a:lnTo>
                  <a:lnTo>
                    <a:pt x="8382" y="102107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4101845" y="5300376"/>
              <a:ext cx="83185" cy="100330"/>
            </a:xfrm>
            <a:custGeom>
              <a:rect b="b" l="l" r="r" t="t"/>
              <a:pathLst>
                <a:path extrusionOk="0" h="100329" w="83185">
                  <a:moveTo>
                    <a:pt x="0" y="3143"/>
                  </a:moveTo>
                  <a:lnTo>
                    <a:pt x="11191" y="1107"/>
                  </a:lnTo>
                  <a:lnTo>
                    <a:pt x="22098" y="0"/>
                  </a:lnTo>
                  <a:lnTo>
                    <a:pt x="33004" y="464"/>
                  </a:lnTo>
                  <a:lnTo>
                    <a:pt x="71735" y="21574"/>
                  </a:lnTo>
                  <a:lnTo>
                    <a:pt x="82962" y="47053"/>
                  </a:lnTo>
                  <a:lnTo>
                    <a:pt x="82450" y="56280"/>
                  </a:lnTo>
                  <a:lnTo>
                    <a:pt x="57935" y="88118"/>
                  </a:lnTo>
                  <a:lnTo>
                    <a:pt x="31515" y="100036"/>
                  </a:lnTo>
                  <a:lnTo>
                    <a:pt x="25146" y="99155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4204715" y="5303519"/>
              <a:ext cx="24130" cy="106045"/>
            </a:xfrm>
            <a:custGeom>
              <a:rect b="b" l="l" r="r" t="t"/>
              <a:pathLst>
                <a:path extrusionOk="0" h="106045" w="24129">
                  <a:moveTo>
                    <a:pt x="23622" y="0"/>
                  </a:moveTo>
                  <a:lnTo>
                    <a:pt x="17406" y="42648"/>
                  </a:lnTo>
                  <a:lnTo>
                    <a:pt x="10298" y="68008"/>
                  </a:lnTo>
                  <a:lnTo>
                    <a:pt x="6953" y="78866"/>
                  </a:lnTo>
                  <a:lnTo>
                    <a:pt x="3750" y="89725"/>
                  </a:lnTo>
                  <a:lnTo>
                    <a:pt x="762" y="100583"/>
                  </a:lnTo>
                  <a:lnTo>
                    <a:pt x="0" y="103631"/>
                  </a:lnTo>
                  <a:lnTo>
                    <a:pt x="0" y="105917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4224527" y="5297423"/>
              <a:ext cx="43815" cy="121285"/>
            </a:xfrm>
            <a:custGeom>
              <a:rect b="b" l="l" r="r" t="t"/>
              <a:pathLst>
                <a:path extrusionOk="0" h="121285" w="43814">
                  <a:moveTo>
                    <a:pt x="0" y="0"/>
                  </a:moveTo>
                  <a:lnTo>
                    <a:pt x="24384" y="41909"/>
                  </a:lnTo>
                  <a:lnTo>
                    <a:pt x="41148" y="86867"/>
                  </a:lnTo>
                  <a:lnTo>
                    <a:pt x="43398" y="112585"/>
                  </a:lnTo>
                  <a:lnTo>
                    <a:pt x="43434" y="121157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4229100" y="5341619"/>
              <a:ext cx="45720" cy="20955"/>
            </a:xfrm>
            <a:custGeom>
              <a:rect b="b" l="l" r="r" t="t"/>
              <a:pathLst>
                <a:path extrusionOk="0" h="20954" w="45720">
                  <a:moveTo>
                    <a:pt x="0" y="20573"/>
                  </a:moveTo>
                  <a:lnTo>
                    <a:pt x="41148" y="4571"/>
                  </a:lnTo>
                  <a:lnTo>
                    <a:pt x="42671" y="3047"/>
                  </a:lnTo>
                  <a:lnTo>
                    <a:pt x="45719" y="0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4274819" y="5309615"/>
              <a:ext cx="41275" cy="91440"/>
            </a:xfrm>
            <a:custGeom>
              <a:rect b="b" l="l" r="r" t="t"/>
              <a:pathLst>
                <a:path extrusionOk="0" h="91439" w="41275">
                  <a:moveTo>
                    <a:pt x="3048" y="22860"/>
                  </a:moveTo>
                  <a:lnTo>
                    <a:pt x="3048" y="19050"/>
                  </a:lnTo>
                  <a:lnTo>
                    <a:pt x="3048" y="16764"/>
                  </a:lnTo>
                  <a:lnTo>
                    <a:pt x="762" y="12954"/>
                  </a:lnTo>
                  <a:lnTo>
                    <a:pt x="762" y="12192"/>
                  </a:lnTo>
                  <a:lnTo>
                    <a:pt x="0" y="12192"/>
                  </a:lnTo>
                  <a:lnTo>
                    <a:pt x="0" y="11430"/>
                  </a:lnTo>
                  <a:lnTo>
                    <a:pt x="6096" y="11430"/>
                  </a:lnTo>
                  <a:lnTo>
                    <a:pt x="12192" y="10668"/>
                  </a:lnTo>
                  <a:lnTo>
                    <a:pt x="19050" y="9144"/>
                  </a:lnTo>
                  <a:lnTo>
                    <a:pt x="25908" y="8382"/>
                  </a:lnTo>
                  <a:lnTo>
                    <a:pt x="32766" y="6858"/>
                  </a:lnTo>
                  <a:lnTo>
                    <a:pt x="38862" y="3048"/>
                  </a:lnTo>
                  <a:lnTo>
                    <a:pt x="40386" y="2286"/>
                  </a:lnTo>
                  <a:lnTo>
                    <a:pt x="41148" y="1524"/>
                  </a:lnTo>
                  <a:lnTo>
                    <a:pt x="41148" y="0"/>
                  </a:lnTo>
                  <a:lnTo>
                    <a:pt x="21336" y="37338"/>
                  </a:lnTo>
                  <a:lnTo>
                    <a:pt x="19812" y="56007"/>
                  </a:lnTo>
                  <a:lnTo>
                    <a:pt x="19835" y="65627"/>
                  </a:lnTo>
                  <a:lnTo>
                    <a:pt x="20574" y="74676"/>
                  </a:lnTo>
                  <a:lnTo>
                    <a:pt x="22098" y="84582"/>
                  </a:lnTo>
                  <a:lnTo>
                    <a:pt x="24384" y="89916"/>
                  </a:lnTo>
                  <a:lnTo>
                    <a:pt x="33528" y="91440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4342638" y="5317235"/>
              <a:ext cx="7620" cy="71755"/>
            </a:xfrm>
            <a:custGeom>
              <a:rect b="b" l="l" r="r" t="t"/>
              <a:pathLst>
                <a:path extrusionOk="0" h="71754" w="7620">
                  <a:moveTo>
                    <a:pt x="0" y="0"/>
                  </a:moveTo>
                  <a:lnTo>
                    <a:pt x="130" y="7750"/>
                  </a:lnTo>
                  <a:lnTo>
                    <a:pt x="476" y="15144"/>
                  </a:lnTo>
                  <a:lnTo>
                    <a:pt x="964" y="22395"/>
                  </a:lnTo>
                  <a:lnTo>
                    <a:pt x="1524" y="29718"/>
                  </a:lnTo>
                  <a:lnTo>
                    <a:pt x="1464" y="39338"/>
                  </a:lnTo>
                  <a:lnTo>
                    <a:pt x="1047" y="50101"/>
                  </a:lnTo>
                  <a:lnTo>
                    <a:pt x="1631" y="60579"/>
                  </a:lnTo>
                  <a:lnTo>
                    <a:pt x="4572" y="69342"/>
                  </a:lnTo>
                  <a:lnTo>
                    <a:pt x="5334" y="70104"/>
                  </a:lnTo>
                  <a:lnTo>
                    <a:pt x="6096" y="70866"/>
                  </a:lnTo>
                  <a:lnTo>
                    <a:pt x="7620" y="71628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85" name="Google Shape;1085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81879" y="5233390"/>
              <a:ext cx="187764" cy="1631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6" name="Google Shape;108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20492" y="4909963"/>
              <a:ext cx="6578396" cy="9399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7" name="Google Shape;1087;p16"/>
            <p:cNvSpPr/>
            <p:nvPr/>
          </p:nvSpPr>
          <p:spPr>
            <a:xfrm>
              <a:off x="3193541" y="5510783"/>
              <a:ext cx="1325880" cy="97790"/>
            </a:xfrm>
            <a:custGeom>
              <a:rect b="b" l="l" r="r" t="t"/>
              <a:pathLst>
                <a:path extrusionOk="0" h="97789" w="1325879">
                  <a:moveTo>
                    <a:pt x="0" y="96012"/>
                  </a:moveTo>
                  <a:lnTo>
                    <a:pt x="15323" y="93702"/>
                  </a:lnTo>
                  <a:lnTo>
                    <a:pt x="30575" y="92392"/>
                  </a:lnTo>
                  <a:lnTo>
                    <a:pt x="45970" y="91940"/>
                  </a:lnTo>
                  <a:lnTo>
                    <a:pt x="61722" y="92202"/>
                  </a:lnTo>
                  <a:lnTo>
                    <a:pt x="107813" y="93774"/>
                  </a:lnTo>
                  <a:lnTo>
                    <a:pt x="153759" y="95457"/>
                  </a:lnTo>
                  <a:lnTo>
                    <a:pt x="199595" y="96810"/>
                  </a:lnTo>
                  <a:lnTo>
                    <a:pt x="245357" y="97395"/>
                  </a:lnTo>
                  <a:lnTo>
                    <a:pt x="291084" y="96774"/>
                  </a:lnTo>
                  <a:lnTo>
                    <a:pt x="340382" y="94317"/>
                  </a:lnTo>
                  <a:lnTo>
                    <a:pt x="389570" y="90104"/>
                  </a:lnTo>
                  <a:lnTo>
                    <a:pt x="438723" y="84758"/>
                  </a:lnTo>
                  <a:lnTo>
                    <a:pt x="487911" y="78900"/>
                  </a:lnTo>
                  <a:lnTo>
                    <a:pt x="537210" y="73152"/>
                  </a:lnTo>
                  <a:lnTo>
                    <a:pt x="582477" y="68710"/>
                  </a:lnTo>
                  <a:lnTo>
                    <a:pt x="627888" y="64484"/>
                  </a:lnTo>
                  <a:lnTo>
                    <a:pt x="673298" y="60400"/>
                  </a:lnTo>
                  <a:lnTo>
                    <a:pt x="718566" y="56388"/>
                  </a:lnTo>
                  <a:lnTo>
                    <a:pt x="763714" y="53101"/>
                  </a:lnTo>
                  <a:lnTo>
                    <a:pt x="808863" y="50101"/>
                  </a:lnTo>
                  <a:lnTo>
                    <a:pt x="854011" y="47386"/>
                  </a:lnTo>
                  <a:lnTo>
                    <a:pt x="899160" y="44958"/>
                  </a:lnTo>
                  <a:lnTo>
                    <a:pt x="942141" y="42767"/>
                  </a:lnTo>
                  <a:lnTo>
                    <a:pt x="985266" y="40576"/>
                  </a:lnTo>
                  <a:lnTo>
                    <a:pt x="1028390" y="38100"/>
                  </a:lnTo>
                  <a:lnTo>
                    <a:pt x="1071372" y="35052"/>
                  </a:lnTo>
                  <a:lnTo>
                    <a:pt x="1145667" y="28098"/>
                  </a:lnTo>
                  <a:lnTo>
                    <a:pt x="1219962" y="18288"/>
                  </a:lnTo>
                  <a:lnTo>
                    <a:pt x="1263015" y="11525"/>
                  </a:lnTo>
                  <a:lnTo>
                    <a:pt x="1306068" y="3048"/>
                  </a:lnTo>
                  <a:lnTo>
                    <a:pt x="1312926" y="2286"/>
                  </a:lnTo>
                  <a:lnTo>
                    <a:pt x="1319022" y="762"/>
                  </a:lnTo>
                  <a:lnTo>
                    <a:pt x="1325880" y="0"/>
                  </a:lnTo>
                  <a:lnTo>
                    <a:pt x="1306901" y="607"/>
                  </a:lnTo>
                  <a:lnTo>
                    <a:pt x="1287780" y="2000"/>
                  </a:lnTo>
                  <a:lnTo>
                    <a:pt x="1268658" y="3536"/>
                  </a:lnTo>
                  <a:lnTo>
                    <a:pt x="1249680" y="4572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8" name="Google Shape;1088;p16"/>
          <p:cNvGrpSpPr/>
          <p:nvPr/>
        </p:nvGrpSpPr>
        <p:grpSpPr>
          <a:xfrm>
            <a:off x="1110767" y="3763984"/>
            <a:ext cx="7369920" cy="1083256"/>
            <a:chOff x="1110767" y="3763984"/>
            <a:chExt cx="7369920" cy="1083256"/>
          </a:xfrm>
        </p:grpSpPr>
        <p:grpSp>
          <p:nvGrpSpPr>
            <p:cNvPr id="1089" name="Google Shape;1089;p16"/>
            <p:cNvGrpSpPr/>
            <p:nvPr/>
          </p:nvGrpSpPr>
          <p:grpSpPr>
            <a:xfrm>
              <a:off x="4518306" y="3763984"/>
              <a:ext cx="3962381" cy="1083256"/>
              <a:chOff x="1008887" y="5876543"/>
              <a:chExt cx="2146300" cy="437515"/>
            </a:xfrm>
          </p:grpSpPr>
          <p:sp>
            <p:nvSpPr>
              <p:cNvPr id="1090" name="Google Shape;1090;p16"/>
              <p:cNvSpPr/>
              <p:nvPr/>
            </p:nvSpPr>
            <p:spPr>
              <a:xfrm>
                <a:off x="1008887" y="5884402"/>
                <a:ext cx="2146300" cy="425450"/>
              </a:xfrm>
              <a:custGeom>
                <a:rect b="b" l="l" r="r" t="t"/>
                <a:pathLst>
                  <a:path extrusionOk="0" h="425450" w="2146300">
                    <a:moveTo>
                      <a:pt x="18287" y="107965"/>
                    </a:moveTo>
                    <a:lnTo>
                      <a:pt x="13001" y="125349"/>
                    </a:lnTo>
                    <a:lnTo>
                      <a:pt x="10286" y="141874"/>
                    </a:lnTo>
                    <a:lnTo>
                      <a:pt x="9286" y="158972"/>
                    </a:lnTo>
                    <a:lnTo>
                      <a:pt x="9143" y="178069"/>
                    </a:lnTo>
                    <a:lnTo>
                      <a:pt x="9715" y="200929"/>
                    </a:lnTo>
                    <a:lnTo>
                      <a:pt x="11429" y="223789"/>
                    </a:lnTo>
                    <a:lnTo>
                      <a:pt x="14287" y="246649"/>
                    </a:lnTo>
                    <a:lnTo>
                      <a:pt x="18287" y="269509"/>
                    </a:lnTo>
                    <a:lnTo>
                      <a:pt x="20573" y="279130"/>
                    </a:lnTo>
                    <a:lnTo>
                      <a:pt x="22859" y="289321"/>
                    </a:lnTo>
                    <a:lnTo>
                      <a:pt x="25146" y="299513"/>
                    </a:lnTo>
                    <a:lnTo>
                      <a:pt x="27431" y="309133"/>
                    </a:lnTo>
                    <a:lnTo>
                      <a:pt x="30479" y="318277"/>
                    </a:lnTo>
                    <a:lnTo>
                      <a:pt x="24383" y="318277"/>
                    </a:lnTo>
                  </a:path>
                  <a:path extrusionOk="0" h="425450" w="2146300">
                    <a:moveTo>
                      <a:pt x="15239" y="129301"/>
                    </a:moveTo>
                    <a:lnTo>
                      <a:pt x="26193" y="133302"/>
                    </a:lnTo>
                    <a:lnTo>
                      <a:pt x="36575" y="136159"/>
                    </a:lnTo>
                    <a:lnTo>
                      <a:pt x="46958" y="137874"/>
                    </a:lnTo>
                    <a:lnTo>
                      <a:pt x="57911" y="138445"/>
                    </a:lnTo>
                    <a:lnTo>
                      <a:pt x="85867" y="140160"/>
                    </a:lnTo>
                    <a:lnTo>
                      <a:pt x="114680" y="140731"/>
                    </a:lnTo>
                    <a:lnTo>
                      <a:pt x="144065" y="140160"/>
                    </a:lnTo>
                    <a:lnTo>
                      <a:pt x="173735" y="138445"/>
                    </a:lnTo>
                    <a:lnTo>
                      <a:pt x="212598" y="133921"/>
                    </a:lnTo>
                    <a:lnTo>
                      <a:pt x="251459" y="129682"/>
                    </a:lnTo>
                    <a:lnTo>
                      <a:pt x="290321" y="126015"/>
                    </a:lnTo>
                    <a:lnTo>
                      <a:pt x="329183" y="123205"/>
                    </a:lnTo>
                    <a:lnTo>
                      <a:pt x="399669" y="118633"/>
                    </a:lnTo>
                    <a:lnTo>
                      <a:pt x="472439" y="114061"/>
                    </a:lnTo>
                    <a:lnTo>
                      <a:pt x="509492" y="113537"/>
                    </a:lnTo>
                    <a:lnTo>
                      <a:pt x="547115" y="112156"/>
                    </a:lnTo>
                    <a:lnTo>
                      <a:pt x="584739" y="110204"/>
                    </a:lnTo>
                    <a:lnTo>
                      <a:pt x="621791" y="107965"/>
                    </a:lnTo>
                    <a:lnTo>
                      <a:pt x="662463" y="107441"/>
                    </a:lnTo>
                    <a:lnTo>
                      <a:pt x="702563" y="106060"/>
                    </a:lnTo>
                    <a:lnTo>
                      <a:pt x="742664" y="104108"/>
                    </a:lnTo>
                    <a:lnTo>
                      <a:pt x="783335" y="101869"/>
                    </a:lnTo>
                    <a:lnTo>
                      <a:pt x="822721" y="101822"/>
                    </a:lnTo>
                    <a:lnTo>
                      <a:pt x="862965" y="101488"/>
                    </a:lnTo>
                    <a:lnTo>
                      <a:pt x="903779" y="100583"/>
                    </a:lnTo>
                    <a:lnTo>
                      <a:pt x="944879" y="98821"/>
                    </a:lnTo>
                    <a:lnTo>
                      <a:pt x="990123" y="98774"/>
                    </a:lnTo>
                    <a:lnTo>
                      <a:pt x="1034796" y="98440"/>
                    </a:lnTo>
                    <a:lnTo>
                      <a:pt x="1079468" y="97535"/>
                    </a:lnTo>
                    <a:lnTo>
                      <a:pt x="1124711" y="95773"/>
                    </a:lnTo>
                    <a:lnTo>
                      <a:pt x="1159002" y="95249"/>
                    </a:lnTo>
                    <a:lnTo>
                      <a:pt x="1193292" y="93868"/>
                    </a:lnTo>
                    <a:lnTo>
                      <a:pt x="1227581" y="91916"/>
                    </a:lnTo>
                    <a:lnTo>
                      <a:pt x="1261871" y="89677"/>
                    </a:lnTo>
                    <a:lnTo>
                      <a:pt x="1296161" y="87391"/>
                    </a:lnTo>
                    <a:lnTo>
                      <a:pt x="1330452" y="85105"/>
                    </a:lnTo>
                    <a:lnTo>
                      <a:pt x="1364742" y="82819"/>
                    </a:lnTo>
                    <a:lnTo>
                      <a:pt x="1399031" y="80533"/>
                    </a:lnTo>
                    <a:lnTo>
                      <a:pt x="1431035" y="78724"/>
                    </a:lnTo>
                    <a:lnTo>
                      <a:pt x="1463039" y="77485"/>
                    </a:lnTo>
                    <a:lnTo>
                      <a:pt x="1495043" y="76247"/>
                    </a:lnTo>
                    <a:lnTo>
                      <a:pt x="1560861" y="72104"/>
                    </a:lnTo>
                    <a:lnTo>
                      <a:pt x="1627346" y="66293"/>
                    </a:lnTo>
                    <a:lnTo>
                      <a:pt x="1693163" y="55911"/>
                    </a:lnTo>
                    <a:lnTo>
                      <a:pt x="1725167" y="50434"/>
                    </a:lnTo>
                    <a:lnTo>
                      <a:pt x="1757171" y="45529"/>
                    </a:lnTo>
                    <a:lnTo>
                      <a:pt x="1789176" y="40909"/>
                    </a:lnTo>
                    <a:lnTo>
                      <a:pt x="1816131" y="36385"/>
                    </a:lnTo>
                    <a:lnTo>
                      <a:pt x="1842515" y="32146"/>
                    </a:lnTo>
                    <a:lnTo>
                      <a:pt x="1868900" y="28479"/>
                    </a:lnTo>
                    <a:lnTo>
                      <a:pt x="1895855" y="25669"/>
                    </a:lnTo>
                    <a:lnTo>
                      <a:pt x="1927383" y="21097"/>
                    </a:lnTo>
                    <a:lnTo>
                      <a:pt x="1958339" y="16525"/>
                    </a:lnTo>
                    <a:lnTo>
                      <a:pt x="1989296" y="11953"/>
                    </a:lnTo>
                    <a:lnTo>
                      <a:pt x="2020823" y="7381"/>
                    </a:lnTo>
                    <a:lnTo>
                      <a:pt x="2034539" y="5143"/>
                    </a:lnTo>
                    <a:lnTo>
                      <a:pt x="2048255" y="3190"/>
                    </a:lnTo>
                    <a:lnTo>
                      <a:pt x="2061972" y="1809"/>
                    </a:lnTo>
                    <a:lnTo>
                      <a:pt x="2075687" y="1285"/>
                    </a:lnTo>
                    <a:lnTo>
                      <a:pt x="2085784" y="857"/>
                    </a:lnTo>
                    <a:lnTo>
                      <a:pt x="2097023" y="142"/>
                    </a:lnTo>
                    <a:lnTo>
                      <a:pt x="2108263" y="0"/>
                    </a:lnTo>
                    <a:lnTo>
                      <a:pt x="2118359" y="1285"/>
                    </a:lnTo>
                    <a:lnTo>
                      <a:pt x="2121407" y="1285"/>
                    </a:lnTo>
                    <a:lnTo>
                      <a:pt x="2124455" y="4333"/>
                    </a:lnTo>
                    <a:lnTo>
                      <a:pt x="2127504" y="7381"/>
                    </a:lnTo>
                    <a:lnTo>
                      <a:pt x="2130552" y="10429"/>
                    </a:lnTo>
                    <a:lnTo>
                      <a:pt x="2130552" y="47005"/>
                    </a:lnTo>
                    <a:lnTo>
                      <a:pt x="2132314" y="65293"/>
                    </a:lnTo>
                    <a:lnTo>
                      <a:pt x="2133218" y="83581"/>
                    </a:lnTo>
                    <a:lnTo>
                      <a:pt x="2133552" y="101869"/>
                    </a:lnTo>
                    <a:lnTo>
                      <a:pt x="2133600" y="120157"/>
                    </a:lnTo>
                    <a:lnTo>
                      <a:pt x="2133600" y="138493"/>
                    </a:lnTo>
                    <a:lnTo>
                      <a:pt x="2133600" y="157114"/>
                    </a:lnTo>
                    <a:lnTo>
                      <a:pt x="2133600" y="176307"/>
                    </a:lnTo>
                    <a:lnTo>
                      <a:pt x="2133600" y="196357"/>
                    </a:lnTo>
                    <a:lnTo>
                      <a:pt x="2134123" y="210073"/>
                    </a:lnTo>
                    <a:lnTo>
                      <a:pt x="2135504" y="223789"/>
                    </a:lnTo>
                    <a:lnTo>
                      <a:pt x="2137457" y="237505"/>
                    </a:lnTo>
                    <a:lnTo>
                      <a:pt x="2139695" y="251221"/>
                    </a:lnTo>
                    <a:lnTo>
                      <a:pt x="2142743" y="260365"/>
                    </a:lnTo>
                    <a:lnTo>
                      <a:pt x="2142743" y="266461"/>
                    </a:lnTo>
                    <a:lnTo>
                      <a:pt x="2145791" y="275605"/>
                    </a:lnTo>
                    <a:lnTo>
                      <a:pt x="2145791" y="278653"/>
                    </a:lnTo>
                    <a:lnTo>
                      <a:pt x="2139695" y="281701"/>
                    </a:lnTo>
                    <a:lnTo>
                      <a:pt x="2136647" y="281701"/>
                    </a:lnTo>
                    <a:lnTo>
                      <a:pt x="2130552" y="284749"/>
                    </a:lnTo>
                    <a:lnTo>
                      <a:pt x="2121455" y="284749"/>
                    </a:lnTo>
                    <a:lnTo>
                      <a:pt x="2112644" y="284749"/>
                    </a:lnTo>
                    <a:lnTo>
                      <a:pt x="2104405" y="284749"/>
                    </a:lnTo>
                    <a:lnTo>
                      <a:pt x="2097023" y="284749"/>
                    </a:lnTo>
                    <a:lnTo>
                      <a:pt x="2050827" y="286083"/>
                    </a:lnTo>
                    <a:lnTo>
                      <a:pt x="2004059" y="286273"/>
                    </a:lnTo>
                    <a:lnTo>
                      <a:pt x="1957292" y="286464"/>
                    </a:lnTo>
                    <a:lnTo>
                      <a:pt x="1911095" y="287797"/>
                    </a:lnTo>
                    <a:lnTo>
                      <a:pt x="1883663" y="290131"/>
                    </a:lnTo>
                    <a:lnTo>
                      <a:pt x="1856231" y="292750"/>
                    </a:lnTo>
                    <a:lnTo>
                      <a:pt x="1828800" y="295941"/>
                    </a:lnTo>
                    <a:lnTo>
                      <a:pt x="1801367" y="299989"/>
                    </a:lnTo>
                    <a:lnTo>
                      <a:pt x="1753477" y="305793"/>
                    </a:lnTo>
                    <a:lnTo>
                      <a:pt x="1705002" y="312035"/>
                    </a:lnTo>
                    <a:lnTo>
                      <a:pt x="1656088" y="318424"/>
                    </a:lnTo>
                    <a:lnTo>
                      <a:pt x="1606881" y="324666"/>
                    </a:lnTo>
                    <a:lnTo>
                      <a:pt x="1557527" y="330469"/>
                    </a:lnTo>
                    <a:lnTo>
                      <a:pt x="1519142" y="335089"/>
                    </a:lnTo>
                    <a:lnTo>
                      <a:pt x="1481327" y="339994"/>
                    </a:lnTo>
                    <a:lnTo>
                      <a:pt x="1443513" y="345471"/>
                    </a:lnTo>
                    <a:lnTo>
                      <a:pt x="1405127" y="351805"/>
                    </a:lnTo>
                    <a:lnTo>
                      <a:pt x="1366265" y="356377"/>
                    </a:lnTo>
                    <a:lnTo>
                      <a:pt x="1327403" y="360949"/>
                    </a:lnTo>
                    <a:lnTo>
                      <a:pt x="1288541" y="365521"/>
                    </a:lnTo>
                    <a:lnTo>
                      <a:pt x="1249679" y="370093"/>
                    </a:lnTo>
                    <a:lnTo>
                      <a:pt x="1203959" y="374189"/>
                    </a:lnTo>
                    <a:lnTo>
                      <a:pt x="1158239" y="377713"/>
                    </a:lnTo>
                    <a:lnTo>
                      <a:pt x="1112519" y="381238"/>
                    </a:lnTo>
                    <a:lnTo>
                      <a:pt x="1066800" y="385333"/>
                    </a:lnTo>
                    <a:lnTo>
                      <a:pt x="1027937" y="387572"/>
                    </a:lnTo>
                    <a:lnTo>
                      <a:pt x="989075" y="389524"/>
                    </a:lnTo>
                    <a:lnTo>
                      <a:pt x="950213" y="390905"/>
                    </a:lnTo>
                    <a:lnTo>
                      <a:pt x="911351" y="391429"/>
                    </a:lnTo>
                    <a:lnTo>
                      <a:pt x="877538" y="391429"/>
                    </a:lnTo>
                    <a:lnTo>
                      <a:pt x="844295" y="391429"/>
                    </a:lnTo>
                    <a:lnTo>
                      <a:pt x="811053" y="391429"/>
                    </a:lnTo>
                    <a:lnTo>
                      <a:pt x="777239" y="391429"/>
                    </a:lnTo>
                    <a:lnTo>
                      <a:pt x="752093" y="389667"/>
                    </a:lnTo>
                    <a:lnTo>
                      <a:pt x="726947" y="388762"/>
                    </a:lnTo>
                    <a:lnTo>
                      <a:pt x="701801" y="388429"/>
                    </a:lnTo>
                    <a:lnTo>
                      <a:pt x="676655" y="388381"/>
                    </a:lnTo>
                    <a:lnTo>
                      <a:pt x="653748" y="386619"/>
                    </a:lnTo>
                    <a:lnTo>
                      <a:pt x="630554" y="385714"/>
                    </a:lnTo>
                    <a:lnTo>
                      <a:pt x="606790" y="385381"/>
                    </a:lnTo>
                    <a:lnTo>
                      <a:pt x="582167" y="385333"/>
                    </a:lnTo>
                    <a:lnTo>
                      <a:pt x="561070" y="385286"/>
                    </a:lnTo>
                    <a:lnTo>
                      <a:pt x="539114" y="384952"/>
                    </a:lnTo>
                    <a:lnTo>
                      <a:pt x="516588" y="384047"/>
                    </a:lnTo>
                    <a:lnTo>
                      <a:pt x="493775" y="382285"/>
                    </a:lnTo>
                    <a:lnTo>
                      <a:pt x="468629" y="380476"/>
                    </a:lnTo>
                    <a:lnTo>
                      <a:pt x="443483" y="379237"/>
                    </a:lnTo>
                    <a:lnTo>
                      <a:pt x="418337" y="377999"/>
                    </a:lnTo>
                    <a:lnTo>
                      <a:pt x="393191" y="376189"/>
                    </a:lnTo>
                    <a:lnTo>
                      <a:pt x="370331" y="376237"/>
                    </a:lnTo>
                    <a:lnTo>
                      <a:pt x="347472" y="376570"/>
                    </a:lnTo>
                    <a:lnTo>
                      <a:pt x="324612" y="377475"/>
                    </a:lnTo>
                    <a:lnTo>
                      <a:pt x="301751" y="379237"/>
                    </a:lnTo>
                    <a:lnTo>
                      <a:pt x="286226" y="379237"/>
                    </a:lnTo>
                    <a:lnTo>
                      <a:pt x="271271" y="379237"/>
                    </a:lnTo>
                    <a:lnTo>
                      <a:pt x="256317" y="379237"/>
                    </a:lnTo>
                    <a:lnTo>
                      <a:pt x="240791" y="379237"/>
                    </a:lnTo>
                    <a:lnTo>
                      <a:pt x="227075" y="379714"/>
                    </a:lnTo>
                    <a:lnTo>
                      <a:pt x="213359" y="380761"/>
                    </a:lnTo>
                    <a:lnTo>
                      <a:pt x="199643" y="381809"/>
                    </a:lnTo>
                    <a:lnTo>
                      <a:pt x="185927" y="382285"/>
                    </a:lnTo>
                    <a:lnTo>
                      <a:pt x="174498" y="384095"/>
                    </a:lnTo>
                    <a:lnTo>
                      <a:pt x="163068" y="385333"/>
                    </a:lnTo>
                    <a:lnTo>
                      <a:pt x="151638" y="386572"/>
                    </a:lnTo>
                    <a:lnTo>
                      <a:pt x="140207" y="388381"/>
                    </a:lnTo>
                    <a:lnTo>
                      <a:pt x="133350" y="388381"/>
                    </a:lnTo>
                    <a:lnTo>
                      <a:pt x="126492" y="388381"/>
                    </a:lnTo>
                    <a:lnTo>
                      <a:pt x="119634" y="388381"/>
                    </a:lnTo>
                    <a:lnTo>
                      <a:pt x="112775" y="388381"/>
                    </a:lnTo>
                    <a:lnTo>
                      <a:pt x="103631" y="388381"/>
                    </a:lnTo>
                    <a:lnTo>
                      <a:pt x="94487" y="388381"/>
                    </a:lnTo>
                    <a:lnTo>
                      <a:pt x="88391" y="391429"/>
                    </a:lnTo>
                    <a:lnTo>
                      <a:pt x="82295" y="391429"/>
                    </a:lnTo>
                    <a:lnTo>
                      <a:pt x="79247" y="391429"/>
                    </a:lnTo>
                    <a:lnTo>
                      <a:pt x="76200" y="391429"/>
                    </a:lnTo>
                    <a:lnTo>
                      <a:pt x="70103" y="394477"/>
                    </a:lnTo>
                    <a:lnTo>
                      <a:pt x="64007" y="394477"/>
                    </a:lnTo>
                    <a:lnTo>
                      <a:pt x="60959" y="397525"/>
                    </a:lnTo>
                    <a:lnTo>
                      <a:pt x="54863" y="397525"/>
                    </a:lnTo>
                    <a:lnTo>
                      <a:pt x="48767" y="397525"/>
                    </a:lnTo>
                    <a:lnTo>
                      <a:pt x="42671" y="397525"/>
                    </a:lnTo>
                    <a:lnTo>
                      <a:pt x="36575" y="397525"/>
                    </a:lnTo>
                    <a:lnTo>
                      <a:pt x="33527" y="397525"/>
                    </a:lnTo>
                    <a:lnTo>
                      <a:pt x="27431" y="400573"/>
                    </a:lnTo>
                    <a:lnTo>
                      <a:pt x="24383" y="400573"/>
                    </a:lnTo>
                    <a:lnTo>
                      <a:pt x="21335" y="400573"/>
                    </a:lnTo>
                    <a:lnTo>
                      <a:pt x="21335" y="391429"/>
                    </a:lnTo>
                    <a:lnTo>
                      <a:pt x="21335" y="385333"/>
                    </a:lnTo>
                    <a:lnTo>
                      <a:pt x="21335" y="376189"/>
                    </a:lnTo>
                    <a:lnTo>
                      <a:pt x="20288" y="364759"/>
                    </a:lnTo>
                    <a:lnTo>
                      <a:pt x="17525" y="353329"/>
                    </a:lnTo>
                    <a:lnTo>
                      <a:pt x="13620" y="341899"/>
                    </a:lnTo>
                    <a:lnTo>
                      <a:pt x="9143" y="330469"/>
                    </a:lnTo>
                    <a:lnTo>
                      <a:pt x="3047" y="318277"/>
                    </a:lnTo>
                    <a:lnTo>
                      <a:pt x="3047" y="315229"/>
                    </a:lnTo>
                    <a:lnTo>
                      <a:pt x="0" y="309133"/>
                    </a:lnTo>
                  </a:path>
                  <a:path extrusionOk="0" h="425450" w="2146300">
                    <a:moveTo>
                      <a:pt x="207263" y="220741"/>
                    </a:moveTo>
                    <a:lnTo>
                      <a:pt x="203739" y="236743"/>
                    </a:lnTo>
                    <a:lnTo>
                      <a:pt x="201929" y="252745"/>
                    </a:lnTo>
                    <a:lnTo>
                      <a:pt x="201263" y="268747"/>
                    </a:lnTo>
                    <a:lnTo>
                      <a:pt x="201167" y="284749"/>
                    </a:lnTo>
                    <a:lnTo>
                      <a:pt x="203930" y="294370"/>
                    </a:lnTo>
                    <a:lnTo>
                      <a:pt x="207263" y="304561"/>
                    </a:lnTo>
                    <a:lnTo>
                      <a:pt x="210597" y="314753"/>
                    </a:lnTo>
                    <a:lnTo>
                      <a:pt x="213359" y="324373"/>
                    </a:lnTo>
                  </a:path>
                  <a:path extrusionOk="0" h="425450" w="2146300">
                    <a:moveTo>
                      <a:pt x="344423" y="19573"/>
                    </a:moveTo>
                    <a:lnTo>
                      <a:pt x="354329" y="79009"/>
                    </a:lnTo>
                    <a:lnTo>
                      <a:pt x="359663" y="138445"/>
                    </a:lnTo>
                    <a:lnTo>
                      <a:pt x="361950" y="183689"/>
                    </a:lnTo>
                    <a:lnTo>
                      <a:pt x="364236" y="228361"/>
                    </a:lnTo>
                    <a:lnTo>
                      <a:pt x="366522" y="273034"/>
                    </a:lnTo>
                    <a:lnTo>
                      <a:pt x="368807" y="318277"/>
                    </a:lnTo>
                    <a:lnTo>
                      <a:pt x="369284" y="339375"/>
                    </a:lnTo>
                    <a:lnTo>
                      <a:pt x="370331" y="361330"/>
                    </a:lnTo>
                    <a:lnTo>
                      <a:pt x="371379" y="383857"/>
                    </a:lnTo>
                    <a:lnTo>
                      <a:pt x="371855" y="406669"/>
                    </a:lnTo>
                    <a:lnTo>
                      <a:pt x="371855" y="412765"/>
                    </a:lnTo>
                    <a:lnTo>
                      <a:pt x="374903" y="418861"/>
                    </a:lnTo>
                    <a:lnTo>
                      <a:pt x="374903" y="424957"/>
                    </a:lnTo>
                    <a:lnTo>
                      <a:pt x="374903" y="421909"/>
                    </a:lnTo>
                    <a:lnTo>
                      <a:pt x="374903" y="415813"/>
                    </a:lnTo>
                    <a:lnTo>
                      <a:pt x="374903" y="412765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91" name="Google Shape;1091;p1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496568" y="6111240"/>
                <a:ext cx="85342" cy="79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2" name="Google Shape;1092;p16"/>
              <p:cNvSpPr/>
              <p:nvPr/>
            </p:nvSpPr>
            <p:spPr>
              <a:xfrm>
                <a:off x="1813559" y="5928359"/>
                <a:ext cx="24765" cy="378460"/>
              </a:xfrm>
              <a:custGeom>
                <a:rect b="b" l="l" r="r" t="t"/>
                <a:pathLst>
                  <a:path extrusionOk="0" h="378460" w="24764">
                    <a:moveTo>
                      <a:pt x="0" y="0"/>
                    </a:moveTo>
                    <a:lnTo>
                      <a:pt x="2286" y="21050"/>
                    </a:lnTo>
                    <a:lnTo>
                      <a:pt x="4572" y="42672"/>
                    </a:lnTo>
                    <a:lnTo>
                      <a:pt x="6858" y="64293"/>
                    </a:lnTo>
                    <a:lnTo>
                      <a:pt x="10906" y="119157"/>
                    </a:lnTo>
                    <a:lnTo>
                      <a:pt x="12144" y="185642"/>
                    </a:lnTo>
                    <a:lnTo>
                      <a:pt x="12192" y="219456"/>
                    </a:lnTo>
                    <a:lnTo>
                      <a:pt x="14001" y="245078"/>
                    </a:lnTo>
                    <a:lnTo>
                      <a:pt x="15240" y="271272"/>
                    </a:lnTo>
                    <a:lnTo>
                      <a:pt x="16478" y="297465"/>
                    </a:lnTo>
                    <a:lnTo>
                      <a:pt x="18288" y="323088"/>
                    </a:lnTo>
                    <a:lnTo>
                      <a:pt x="20526" y="336804"/>
                    </a:lnTo>
                    <a:lnTo>
                      <a:pt x="22479" y="350520"/>
                    </a:lnTo>
                    <a:lnTo>
                      <a:pt x="23860" y="364236"/>
                    </a:lnTo>
                    <a:lnTo>
                      <a:pt x="24384" y="377952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93" name="Google Shape;1093;p1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965960" y="6067806"/>
                <a:ext cx="100582" cy="1318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4" name="Google Shape;1094;p16"/>
              <p:cNvSpPr/>
              <p:nvPr/>
            </p:nvSpPr>
            <p:spPr>
              <a:xfrm>
                <a:off x="2179319" y="5937503"/>
                <a:ext cx="43180" cy="376555"/>
              </a:xfrm>
              <a:custGeom>
                <a:rect b="b" l="l" r="r" t="t"/>
                <a:pathLst>
                  <a:path extrusionOk="0" h="376554" w="43180">
                    <a:moveTo>
                      <a:pt x="0" y="0"/>
                    </a:moveTo>
                    <a:lnTo>
                      <a:pt x="2762" y="18764"/>
                    </a:lnTo>
                    <a:lnTo>
                      <a:pt x="6096" y="38100"/>
                    </a:lnTo>
                    <a:lnTo>
                      <a:pt x="9429" y="57435"/>
                    </a:lnTo>
                    <a:lnTo>
                      <a:pt x="18002" y="119110"/>
                    </a:lnTo>
                    <a:lnTo>
                      <a:pt x="22097" y="161162"/>
                    </a:lnTo>
                    <a:lnTo>
                      <a:pt x="25050" y="202644"/>
                    </a:lnTo>
                    <a:lnTo>
                      <a:pt x="27431" y="243839"/>
                    </a:lnTo>
                    <a:lnTo>
                      <a:pt x="29718" y="270748"/>
                    </a:lnTo>
                    <a:lnTo>
                      <a:pt x="32004" y="296798"/>
                    </a:lnTo>
                    <a:lnTo>
                      <a:pt x="34290" y="322278"/>
                    </a:lnTo>
                    <a:lnTo>
                      <a:pt x="36575" y="347471"/>
                    </a:lnTo>
                    <a:lnTo>
                      <a:pt x="38814" y="358187"/>
                    </a:lnTo>
                    <a:lnTo>
                      <a:pt x="40767" y="369188"/>
                    </a:lnTo>
                    <a:lnTo>
                      <a:pt x="42148" y="376189"/>
                    </a:lnTo>
                    <a:lnTo>
                      <a:pt x="42672" y="374903"/>
                    </a:lnTo>
                    <a:lnTo>
                      <a:pt x="39624" y="374903"/>
                    </a:lnTo>
                    <a:lnTo>
                      <a:pt x="39624" y="371855"/>
                    </a:lnTo>
                    <a:lnTo>
                      <a:pt x="39624" y="368807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16"/>
              <p:cNvSpPr/>
              <p:nvPr/>
            </p:nvSpPr>
            <p:spPr>
              <a:xfrm>
                <a:off x="2337816" y="6083807"/>
                <a:ext cx="125095" cy="40005"/>
              </a:xfrm>
              <a:custGeom>
                <a:rect b="b" l="l" r="r" t="t"/>
                <a:pathLst>
                  <a:path extrusionOk="0" h="40004" w="125094">
                    <a:moveTo>
                      <a:pt x="24384" y="21336"/>
                    </a:moveTo>
                    <a:lnTo>
                      <a:pt x="18288" y="15240"/>
                    </a:lnTo>
                    <a:lnTo>
                      <a:pt x="6096" y="15240"/>
                    </a:lnTo>
                    <a:lnTo>
                      <a:pt x="0" y="21336"/>
                    </a:lnTo>
                    <a:lnTo>
                      <a:pt x="0" y="33528"/>
                    </a:lnTo>
                    <a:lnTo>
                      <a:pt x="6096" y="39624"/>
                    </a:lnTo>
                    <a:lnTo>
                      <a:pt x="18288" y="39624"/>
                    </a:lnTo>
                    <a:lnTo>
                      <a:pt x="24384" y="33528"/>
                    </a:lnTo>
                    <a:lnTo>
                      <a:pt x="24384" y="27432"/>
                    </a:lnTo>
                    <a:lnTo>
                      <a:pt x="24384" y="21336"/>
                    </a:lnTo>
                    <a:close/>
                  </a:path>
                  <a:path extrusionOk="0" h="40004" w="125094">
                    <a:moveTo>
                      <a:pt x="124968" y="3048"/>
                    </a:moveTo>
                    <a:lnTo>
                      <a:pt x="121920" y="0"/>
                    </a:lnTo>
                    <a:lnTo>
                      <a:pt x="106680" y="0"/>
                    </a:lnTo>
                    <a:lnTo>
                      <a:pt x="103632" y="3048"/>
                    </a:lnTo>
                    <a:lnTo>
                      <a:pt x="103632" y="15240"/>
                    </a:lnTo>
                    <a:lnTo>
                      <a:pt x="106680" y="21336"/>
                    </a:lnTo>
                    <a:lnTo>
                      <a:pt x="121920" y="21336"/>
                    </a:lnTo>
                    <a:lnTo>
                      <a:pt x="124968" y="15240"/>
                    </a:lnTo>
                    <a:lnTo>
                      <a:pt x="124968" y="9144"/>
                    </a:lnTo>
                    <a:lnTo>
                      <a:pt x="124968" y="304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16"/>
              <p:cNvSpPr/>
              <p:nvPr/>
            </p:nvSpPr>
            <p:spPr>
              <a:xfrm>
                <a:off x="2654808" y="5876543"/>
                <a:ext cx="30480" cy="365760"/>
              </a:xfrm>
              <a:custGeom>
                <a:rect b="b" l="l" r="r" t="t"/>
                <a:pathLst>
                  <a:path extrusionOk="0" h="365760" w="30480">
                    <a:moveTo>
                      <a:pt x="0" y="0"/>
                    </a:moveTo>
                    <a:lnTo>
                      <a:pt x="523" y="23383"/>
                    </a:lnTo>
                    <a:lnTo>
                      <a:pt x="1904" y="47625"/>
                    </a:lnTo>
                    <a:lnTo>
                      <a:pt x="3857" y="72437"/>
                    </a:lnTo>
                    <a:lnTo>
                      <a:pt x="6096" y="97536"/>
                    </a:lnTo>
                    <a:lnTo>
                      <a:pt x="7905" y="131873"/>
                    </a:lnTo>
                    <a:lnTo>
                      <a:pt x="9144" y="166496"/>
                    </a:lnTo>
                    <a:lnTo>
                      <a:pt x="10382" y="201691"/>
                    </a:lnTo>
                    <a:lnTo>
                      <a:pt x="12192" y="237744"/>
                    </a:lnTo>
                    <a:lnTo>
                      <a:pt x="14049" y="263413"/>
                    </a:lnTo>
                    <a:lnTo>
                      <a:pt x="15621" y="289941"/>
                    </a:lnTo>
                    <a:lnTo>
                      <a:pt x="17764" y="317039"/>
                    </a:lnTo>
                    <a:lnTo>
                      <a:pt x="21336" y="344424"/>
                    </a:lnTo>
                    <a:lnTo>
                      <a:pt x="21336" y="356616"/>
                    </a:lnTo>
                    <a:lnTo>
                      <a:pt x="24384" y="359664"/>
                    </a:lnTo>
                    <a:lnTo>
                      <a:pt x="27432" y="365759"/>
                    </a:lnTo>
                    <a:lnTo>
                      <a:pt x="30480" y="356616"/>
                    </a:lnTo>
                    <a:lnTo>
                      <a:pt x="30480" y="353568"/>
                    </a:lnTo>
                    <a:lnTo>
                      <a:pt x="27432" y="347472"/>
                    </a:lnTo>
                  </a:path>
                </a:pathLst>
              </a:custGeom>
              <a:noFill/>
              <a:ln cap="flat" cmpd="sng" w="243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97" name="Google Shape;1097;p1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95600" y="5940552"/>
                <a:ext cx="109726" cy="149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98" name="Google Shape;1098;p16"/>
            <p:cNvSpPr txBox="1"/>
            <p:nvPr/>
          </p:nvSpPr>
          <p:spPr>
            <a:xfrm>
              <a:off x="1110767" y="4317876"/>
              <a:ext cx="25314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K-fold Cross Validation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9" name="Google Shape;1099;p16"/>
          <p:cNvSpPr txBox="1"/>
          <p:nvPr/>
        </p:nvSpPr>
        <p:spPr>
          <a:xfrm>
            <a:off x="1585913" y="6129338"/>
            <a:ext cx="41024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Leave one out cross validation – K = 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2023-01-18T06:33:07Z</dcterms:created>
  <dc:creator>NPTEL-STUDIO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2022-09-16T00:00:00Z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2023-01-18T00:00:00Z</vt:filetime>
  </property>
  <property fmtid="{D5CDD505-2E9C-101B-9397-08002B2CF9AE}" pid="5" name="Producer">
    <vt:lpwstr>Acrobat Distiller 11.0 (Windows)</vt:lpwstr>
  </property>
</Properties>
</file>