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59" r:id="rId5"/>
    <p:sldId id="266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07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9/30/2015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GENERATION OF UNIQUE LABELS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609601"/>
            <a:ext cx="7696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WHY GENERATION OF UNIQUE LABELS?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Algerian" pitchFamily="82" charset="0"/>
              </a:rPr>
              <a:t>EXISTING ALGORITHM: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existing algorithm uses relative addressing. Use of relative addressing at the source statement level is very inconvenient, error-prone and difficult to read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Labels </a:t>
            </a:r>
            <a:r>
              <a:rPr lang="en-US" dirty="0" smtClean="0"/>
              <a:t>in the macro body can cause “duplicate labels” problem if the macro is invocated and expanded many times.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81200" y="838200"/>
            <a:ext cx="4572000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 Black" pitchFamily="34" charset="0"/>
              </a:rPr>
              <a:t>USING RELATIVE ADDRESSING:</a:t>
            </a:r>
          </a:p>
          <a:p>
            <a:endParaRPr lang="en-US" sz="1400" dirty="0" smtClean="0"/>
          </a:p>
          <a:p>
            <a:r>
              <a:rPr lang="en-US" sz="1400" dirty="0" smtClean="0"/>
              <a:t>COPY </a:t>
            </a:r>
            <a:r>
              <a:rPr lang="en-US" sz="1400" dirty="0" smtClean="0"/>
              <a:t>START 1000 </a:t>
            </a:r>
          </a:p>
          <a:p>
            <a:r>
              <a:rPr lang="en-US" sz="1400" dirty="0" smtClean="0"/>
              <a:t>RDBUFF MACRO P </a:t>
            </a:r>
          </a:p>
          <a:p>
            <a:r>
              <a:rPr lang="en-US" sz="1400" dirty="0" smtClean="0"/>
              <a:t>CLEAR A </a:t>
            </a:r>
          </a:p>
          <a:p>
            <a:r>
              <a:rPr lang="en-US" sz="1400" dirty="0" smtClean="0"/>
              <a:t>CLEAR S </a:t>
            </a:r>
          </a:p>
          <a:p>
            <a:r>
              <a:rPr lang="en-US" sz="1400" dirty="0" smtClean="0"/>
              <a:t>CLEAR X </a:t>
            </a:r>
          </a:p>
          <a:p>
            <a:r>
              <a:rPr lang="en-US" sz="1400" dirty="0" smtClean="0"/>
              <a:t>+LDT #4096 </a:t>
            </a:r>
          </a:p>
          <a:p>
            <a:r>
              <a:rPr lang="en-US" sz="1400" dirty="0" smtClean="0"/>
              <a:t>TD P </a:t>
            </a:r>
          </a:p>
          <a:p>
            <a:r>
              <a:rPr lang="en-US" sz="1600" b="1" dirty="0" smtClean="0"/>
              <a:t>JEQ *-3</a:t>
            </a:r>
          </a:p>
          <a:p>
            <a:r>
              <a:rPr lang="en-US" sz="1400" dirty="0" smtClean="0"/>
              <a:t>RD P </a:t>
            </a:r>
          </a:p>
          <a:p>
            <a:r>
              <a:rPr lang="en-US" sz="1400" dirty="0" smtClean="0"/>
              <a:t>STCH Q </a:t>
            </a:r>
          </a:p>
          <a:p>
            <a:r>
              <a:rPr lang="en-US" sz="1600" b="1" dirty="0" smtClean="0"/>
              <a:t>JLT  *-19</a:t>
            </a:r>
          </a:p>
          <a:p>
            <a:r>
              <a:rPr lang="en-US" sz="1400" dirty="0" smtClean="0"/>
              <a:t>LDA R </a:t>
            </a:r>
          </a:p>
          <a:p>
            <a:r>
              <a:rPr lang="en-US" sz="1400" dirty="0" smtClean="0"/>
              <a:t>COMP #0 </a:t>
            </a:r>
          </a:p>
          <a:p>
            <a:r>
              <a:rPr lang="en-US" sz="1400" dirty="0" smtClean="0"/>
              <a:t>STX R </a:t>
            </a:r>
          </a:p>
          <a:p>
            <a:r>
              <a:rPr lang="en-US" sz="1400" dirty="0" smtClean="0"/>
              <a:t>MEND 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FIRST STL RETADR </a:t>
            </a:r>
          </a:p>
          <a:p>
            <a:r>
              <a:rPr lang="en-US" sz="1400" dirty="0" smtClean="0"/>
              <a:t>RDBUFF F1 </a:t>
            </a:r>
          </a:p>
          <a:p>
            <a:r>
              <a:rPr lang="en-US" sz="1400" dirty="0" smtClean="0"/>
              <a:t>CLEAR X </a:t>
            </a:r>
          </a:p>
          <a:p>
            <a:r>
              <a:rPr lang="en-US" sz="1400" dirty="0" smtClean="0"/>
              <a:t>RDBUFF F2 </a:t>
            </a:r>
          </a:p>
          <a:p>
            <a:r>
              <a:rPr lang="en-US" sz="1400" dirty="0" smtClean="0"/>
              <a:t>RDBUFF F3 </a:t>
            </a:r>
          </a:p>
          <a:p>
            <a:r>
              <a:rPr lang="en-US" sz="1400" dirty="0" smtClean="0"/>
              <a:t>STA </a:t>
            </a:r>
          </a:p>
          <a:p>
            <a:r>
              <a:rPr lang="en-US" sz="1400" dirty="0" smtClean="0"/>
              <a:t>END </a:t>
            </a:r>
          </a:p>
          <a:p>
            <a:endParaRPr lang="en-US" sz="1400" dirty="0" smtClean="0"/>
          </a:p>
          <a:p>
            <a:endParaRPr lang="en" dirty="0" smtClean="0"/>
          </a:p>
          <a:p>
            <a:r>
              <a:rPr lang="en" dirty="0" smtClean="0"/>
              <a:t> </a:t>
            </a:r>
          </a:p>
          <a:p>
            <a:endParaRPr lang="en" dirty="0" smtClean="0"/>
          </a:p>
          <a:p>
            <a:endParaRPr lang="en" dirty="0" smtClean="0"/>
          </a:p>
          <a:p>
            <a:endParaRPr lang="en" dirty="0" smtClean="0"/>
          </a:p>
          <a:p>
            <a:endParaRPr lang="e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905000"/>
            <a:ext cx="8183880" cy="4130040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/>
              <a:t>What is generation of unique labels?</a:t>
            </a:r>
            <a:br>
              <a:rPr lang="en-US" sz="2400" dirty="0" smtClean="0"/>
            </a:b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macro expansion each $ will be replaced with $XX, where xx is a two-character alphanumeric counter of the number of macro instructions expansion.</a:t>
            </a:r>
            <a:b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example,</a:t>
            </a:r>
            <a:b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XX = AA, AB, AC...</a:t>
            </a:r>
            <a:b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allows 1296 macro expansions in a single program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" dirty="0" smtClean="0"/>
              <a:t/>
            </a:r>
            <a:br>
              <a:rPr lang="e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8412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MODIFCATION: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474344"/>
            <a:ext cx="68580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latin typeface="Arial Black" pitchFamily="34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en-US" b="1" dirty="0" smtClean="0">
                <a:latin typeface="Arial Black" pitchFamily="34" charset="0"/>
                <a:ea typeface="Arial Unicode MS" pitchFamily="34" charset="-128"/>
                <a:cs typeface="Times New Roman" pitchFamily="18" charset="0"/>
              </a:rPr>
              <a:t>DATA  STRUCTURE USED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:</a:t>
            </a:r>
          </a:p>
          <a:p>
            <a:endParaRPr lang="en-US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Array is the data structure used for defining NAMTAB, </a:t>
            </a:r>
            <a:b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ARGTAB and DEFTAB.</a:t>
            </a:r>
            <a:b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</a:br>
            <a:r>
              <a:rPr lang="en-US" b="1" dirty="0" smtClean="0">
                <a:latin typeface="Arial Black" pitchFamily="34" charset="0"/>
                <a:ea typeface="Arial Unicode MS" pitchFamily="34" charset="-128"/>
                <a:cs typeface="Times New Roman" pitchFamily="18" charset="0"/>
              </a:rPr>
              <a:t>SPACE </a:t>
            </a:r>
            <a:r>
              <a:rPr lang="en-US" b="1" dirty="0" smtClean="0">
                <a:latin typeface="Arial Black" pitchFamily="34" charset="0"/>
                <a:ea typeface="Arial Unicode MS" pitchFamily="34" charset="-128"/>
                <a:cs typeface="Times New Roman" pitchFamily="18" charset="0"/>
              </a:rPr>
              <a:t>COMPLEXITY:</a:t>
            </a: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is no additional space complexity (apart from the space used for DEFTAB, NAMTAB and ARGTAB).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 smtClean="0">
              <a:latin typeface="Arial Black" pitchFamily="34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en-US" b="1" dirty="0" smtClean="0">
                <a:latin typeface="Arial Black" pitchFamily="34" charset="0"/>
                <a:ea typeface="Arial Unicode MS" pitchFamily="34" charset="-128"/>
                <a:cs typeface="Times New Roman" pitchFamily="18" charset="0"/>
              </a:rPr>
              <a:t>TIME COMPLEXITY:</a:t>
            </a:r>
          </a:p>
          <a:p>
            <a:endParaRPr lang="en-US" dirty="0" smtClean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en-US" dirty="0" smtClean="0"/>
              <a:t>The </a:t>
            </a:r>
            <a:r>
              <a:rPr lang="en-US" dirty="0" smtClean="0"/>
              <a:t>time complexity is O(n) where n is the number of lines in the macro expansion. </a:t>
            </a:r>
          </a:p>
          <a:p>
            <a:endParaRPr lang="en" dirty="0" smtClean="0"/>
          </a:p>
          <a:p>
            <a:r>
              <a:rPr lang="en-US" b="1" dirty="0" smtClean="0">
                <a:latin typeface="Arial Black" pitchFamily="34" charset="0"/>
                <a:ea typeface="Arial Unicode MS" pitchFamily="34" charset="-128"/>
                <a:cs typeface="Times New Roman" pitchFamily="18" charset="0"/>
              </a:rPr>
              <a:t>TYPE OF ALGORITHM:</a:t>
            </a:r>
          </a:p>
          <a:p>
            <a:endParaRPr lang="en-US" b="1" dirty="0" smtClean="0">
              <a:latin typeface="Arial Black" pitchFamily="34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en-US" dirty="0" smtClean="0"/>
              <a:t>This </a:t>
            </a:r>
            <a:r>
              <a:rPr lang="en-US" dirty="0" smtClean="0"/>
              <a:t>algorithm </a:t>
            </a:r>
            <a:r>
              <a:rPr lang="en-US" dirty="0" smtClean="0"/>
              <a:t>uses a Naive Approach.</a:t>
            </a:r>
          </a:p>
          <a:p>
            <a:endParaRPr lang="en-US" b="1" dirty="0" smtClean="0">
              <a:latin typeface="Arial Black" pitchFamily="34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914400"/>
            <a:ext cx="8183880" cy="5410200"/>
          </a:xfrm>
        </p:spPr>
        <p:txBody>
          <a:bodyPr>
            <a:noAutofit/>
          </a:bodyPr>
          <a:lstStyle/>
          <a:p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MODIFIED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ALGORITHM to include generation of unique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Labels: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procedure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EXPAND</a:t>
            </a:r>
            <a:b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begin</a:t>
            </a:r>
            <a:b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EXPANDING :=TRUE</a:t>
            </a:r>
            <a:b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Get first line of macro definition{prototype} from DEFTAB</a:t>
            </a:r>
            <a:b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Set up arguments from method invocation in ARGTAB</a:t>
            </a:r>
            <a:b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Write method invocation to expanded file as a comment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While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not end of macro definition do</a:t>
            </a:r>
            <a:b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Begin </a:t>
            </a:r>
            <a:b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GETLINE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PROCESS LINE(If a $ is encountered in a line then unique label is generated and maintains the same label for corresponding MACRO)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end{while}</a:t>
            </a:r>
            <a:b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EXPANDING:=FALSE</a:t>
            </a:r>
            <a:b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end{EXPAND}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b="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64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72</TotalTime>
  <Words>131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Aspect</vt:lpstr>
      <vt:lpstr>GENERATION OF UNIQUE LABELS</vt:lpstr>
      <vt:lpstr>Slide 2</vt:lpstr>
      <vt:lpstr>Slide 3</vt:lpstr>
      <vt:lpstr> What is generation of unique labels?  During macro expansion each $ will be replaced with $XX, where xx is a two-character alphanumeric counter of the number of macro instructions expansion. For example, XX = AA, AB, AC... This allows 1296 macro expansions in a single program.  </vt:lpstr>
      <vt:lpstr>Slide 5</vt:lpstr>
      <vt:lpstr>       MODIFIED ALGORITHM to include generation of unique Labels:  procedure EXPAND  begin   EXPANDING :=TRUE   Get first line of macro definition{prototype} from DEFTAB   Set up arguments from method invocation in ARGTAB   Write method invocation to expanded file as a comment   While not end of macro definition do   Begin    GETLINE   PROCESS LINE(If a $ is encountered in a line then unique label is generated and maintains the same label for corresponding MACRO)    end{while}   EXPANDING:=FALSE  end{EXPAND}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UNIQUE LABELS</dc:title>
  <dc:creator/>
  <cp:lastModifiedBy>maha</cp:lastModifiedBy>
  <cp:revision>22</cp:revision>
  <dcterms:created xsi:type="dcterms:W3CDTF">2006-08-16T00:00:00Z</dcterms:created>
  <dcterms:modified xsi:type="dcterms:W3CDTF">2015-09-30T16:29:18Z</dcterms:modified>
</cp:coreProperties>
</file>