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/>
              <a:t>Constrained Piano-Sonata-Like </a:t>
            </a:r>
            <a:r>
              <a:rPr lang="en-US" altLang="zh-TW" sz="2400" i="1" dirty="0" smtClean="0"/>
              <a:t>Music Composition </a:t>
            </a:r>
            <a:r>
              <a:rPr lang="en-US" altLang="zh-TW" sz="2400" i="1" dirty="0"/>
              <a:t>Using </a:t>
            </a:r>
            <a:r>
              <a:rPr lang="en-US" altLang="zh-TW" sz="2400" i="1" dirty="0" smtClean="0"/>
              <a:t>MRF</a:t>
            </a:r>
            <a:br>
              <a:rPr lang="en-US" altLang="zh-TW" sz="2400" i="1" dirty="0" smtClean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>Team - </a:t>
            </a:r>
            <a:r>
              <a:rPr lang="en-US" altLang="zh-TW" sz="2400" i="1" dirty="0" err="1"/>
              <a:t>Cucumburn</a:t>
            </a: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endParaRPr lang="zh-TW" altLang="en-US" sz="24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Members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B03902010 </a:t>
            </a:r>
            <a:r>
              <a:rPr lang="zh-TW" altLang="en-US" dirty="0" smtClean="0"/>
              <a:t>耿宗揚</a:t>
            </a:r>
            <a:r>
              <a:rPr lang="en-US" altLang="zh-TW" dirty="0" smtClean="0"/>
              <a:t>	B03902015 </a:t>
            </a:r>
            <a:r>
              <a:rPr lang="zh-TW" altLang="en-US" dirty="0" smtClean="0"/>
              <a:t>簡瑋德</a:t>
            </a:r>
            <a:r>
              <a:rPr lang="en-US" altLang="zh-TW" dirty="0" smtClean="0"/>
              <a:t>	B03902086 </a:t>
            </a:r>
            <a:r>
              <a:rPr lang="zh-TW" altLang="en-US" dirty="0" smtClean="0"/>
              <a:t>李鈺昇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Framework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9103995" cy="43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Goal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Machine completes a musical period (</a:t>
            </a:r>
            <a:r>
              <a:rPr lang="zh-TW" altLang="en-US" dirty="0" smtClean="0"/>
              <a:t>樂段</a:t>
            </a:r>
            <a:r>
              <a:rPr lang="en-US" altLang="zh-TW" dirty="0" smtClean="0"/>
              <a:t>) given fixed notes (</a:t>
            </a:r>
            <a:r>
              <a:rPr lang="zh-TW" altLang="en-US" dirty="0" smtClean="0"/>
              <a:t>音符</a:t>
            </a:r>
            <a:r>
              <a:rPr lang="en-US" altLang="zh-TW" dirty="0" smtClean="0"/>
              <a:t>) at some beats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拍子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We use MRF to represent the period, for example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Assign values (output) to variables in a 2-by-N grid MRF, given some variables (input) fixed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57245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Training Data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clementi_op36_no1_mv1 </a:t>
            </a:r>
            <a:r>
              <a:rPr lang="en-US" altLang="zh-TW" dirty="0"/>
              <a:t>to </a:t>
            </a:r>
            <a:r>
              <a:rPr lang="en-US" altLang="zh-TW" dirty="0" smtClean="0"/>
              <a:t>clementi_op36_no6_mv1</a:t>
            </a:r>
          </a:p>
          <a:p>
            <a:r>
              <a:rPr lang="en-US" altLang="zh-TW" dirty="0"/>
              <a:t>IMSLP400313-PMLP648020-Clementi_-_</a:t>
            </a:r>
            <a:r>
              <a:rPr lang="en-US" altLang="zh-TW" dirty="0" smtClean="0"/>
              <a:t>Sonatinas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7" y="2729536"/>
            <a:ext cx="10115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Potential Functions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−1,3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b="0" dirty="0" smtClean="0">
                  <a:solidFill>
                    <a:srgbClr val="61704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Note that all probabilities are based </a:t>
                </a:r>
                <a:r>
                  <a:rPr lang="en-US" altLang="zh-TW" dirty="0"/>
                  <a:t>on regularize </a:t>
                </a:r>
                <a:r>
                  <a:rPr lang="en-US" altLang="zh-TW" dirty="0" smtClean="0"/>
                  <a:t>counts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Melody (M)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Chord (C)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64" y="5065712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Viterbi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Melody Node: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dirty="0" smtClean="0"/>
                  <a:t> different values,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 smtClean="0"/>
                  <a:t> is the range of the melody</a:t>
                </a:r>
              </a:p>
              <a:p>
                <a:r>
                  <a:rPr lang="en-US" altLang="zh-TW" dirty="0" smtClean="0"/>
                  <a:t>Chord Node: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 smtClean="0"/>
                  <a:t> different values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New Node: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dirty="0" smtClean="0"/>
                  <a:t> different values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The converted graph can be solved using dynamic-programming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828800"/>
            <a:ext cx="5124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https://www.csie.ntu.edu.tw/~</a:t>
            </a:r>
            <a:r>
              <a:rPr lang="en-US" altLang="zh-TW" dirty="0" smtClean="0"/>
              <a:t>b03902086/md_experiment.html</a:t>
            </a:r>
            <a:endParaRPr lang="zh-TW" altLang="en-US" dirty="0"/>
          </a:p>
        </p:txBody>
      </p:sp>
      <p:pic>
        <p:nvPicPr>
          <p:cNvPr id="4" name="in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Questions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3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 smtClean="0"/>
              <a:t>Thank You</a:t>
            </a:r>
            <a:endParaRPr lang="zh-TW" altLang="en-US" i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123</TotalTime>
  <Words>84</Words>
  <Application>Microsoft Office PowerPoint</Application>
  <PresentationFormat>寬螢幕</PresentationFormat>
  <Paragraphs>41</Paragraphs>
  <Slides>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Cambria Math</vt:lpstr>
      <vt:lpstr>Century Schoolbook</vt:lpstr>
      <vt:lpstr>Wingdings 2</vt:lpstr>
      <vt:lpstr>View</vt:lpstr>
      <vt:lpstr>Constrained Piano-Sonata-Like Music Composition Using MRF   Team - Cucumburn   </vt:lpstr>
      <vt:lpstr>Framework</vt:lpstr>
      <vt:lpstr>Goal</vt:lpstr>
      <vt:lpstr>Training Data</vt:lpstr>
      <vt:lpstr>Potential Functions</vt:lpstr>
      <vt:lpstr>Viterbi</vt:lpstr>
      <vt:lpstr>Experiments</vt:lpstr>
      <vt:lpstr>Questions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Piano-Sonata-Like Music Composition Using MRF   Team - Cucumburn</dc:title>
  <dc:creator>der3318</dc:creator>
  <cp:lastModifiedBy>blandysaber</cp:lastModifiedBy>
  <cp:revision>17</cp:revision>
  <dcterms:created xsi:type="dcterms:W3CDTF">2017-01-13T09:15:48Z</dcterms:created>
  <dcterms:modified xsi:type="dcterms:W3CDTF">2017-01-14T16:37:48Z</dcterms:modified>
</cp:coreProperties>
</file>