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0BF78-327E-4B84-A9F3-1EDA123F77F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596C8-2C0F-4333-8718-91478A3743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5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3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6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23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3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3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93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5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8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CF400-9A32-407B-A648-38E141B68BF3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D45E-58D4-42FB-B218-38EB840FC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4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2F8BD-125A-2B08-5B07-820042A70A55}"/>
              </a:ext>
            </a:extLst>
          </p:cNvPr>
          <p:cNvSpPr txBox="1"/>
          <p:nvPr/>
        </p:nvSpPr>
        <p:spPr>
          <a:xfrm>
            <a:off x="2425567" y="16619"/>
            <a:ext cx="26031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gu-IN" sz="2000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શ્રધ્ધા ઇન્ડસ્ટ્રીઝ </a:t>
            </a:r>
            <a:r>
              <a:rPr lang="en-IN" sz="2000" b="1" dirty="0"/>
              <a:t> </a:t>
            </a:r>
          </a:p>
          <a:p>
            <a:pPr algn="ctr"/>
            <a:r>
              <a:rPr lang="en-IN" sz="1300" b="1" dirty="0"/>
              <a:t>GST No:</a:t>
            </a:r>
            <a:r>
              <a:rPr lang="en-IN" sz="1300" dirty="0"/>
              <a:t>29ABCDE1234F1Z5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AD87F-29AB-AF22-2040-F0B1FDB0D4D5}"/>
              </a:ext>
            </a:extLst>
          </p:cNvPr>
          <p:cNvSpPr txBox="1"/>
          <p:nvPr/>
        </p:nvSpPr>
        <p:spPr>
          <a:xfrm>
            <a:off x="5300133" y="110869"/>
            <a:ext cx="20743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Bharatbhai:9925469917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5C1A6-D853-C1FF-3553-18A05D7E8AC5}"/>
              </a:ext>
            </a:extLst>
          </p:cNvPr>
          <p:cNvSpPr txBox="1"/>
          <p:nvPr/>
        </p:nvSpPr>
        <p:spPr>
          <a:xfrm>
            <a:off x="268804" y="986369"/>
            <a:ext cx="5308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Address:</a:t>
            </a:r>
            <a:r>
              <a:rPr lang="en-US" sz="1500" dirty="0"/>
              <a:t> Gundala Gam, Ta: Gadhada , Dis: Botad(Guj)</a:t>
            </a:r>
            <a:endParaRPr lang="en-IN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9EEF0-B2FF-BF0F-CAAF-DBCE1C4F2E76}"/>
              </a:ext>
            </a:extLst>
          </p:cNvPr>
          <p:cNvSpPr txBox="1"/>
          <p:nvPr/>
        </p:nvSpPr>
        <p:spPr>
          <a:xfrm>
            <a:off x="321032" y="1625602"/>
            <a:ext cx="677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Customer Name: </a:t>
            </a:r>
            <a:r>
              <a:rPr lang="en-IN" dirty="0"/>
              <a:t>__________________________________________</a:t>
            </a:r>
          </a:p>
          <a:p>
            <a:pPr algn="ctr"/>
            <a:r>
              <a:rPr lang="en-IN" b="1" dirty="0"/>
              <a:t>Phone No: </a:t>
            </a:r>
            <a:r>
              <a:rPr lang="en-IN" dirty="0"/>
              <a:t>__________________   </a:t>
            </a:r>
            <a:r>
              <a:rPr lang="en-IN" b="1" dirty="0"/>
              <a:t>Village : </a:t>
            </a:r>
            <a:r>
              <a:rPr lang="en-IN" dirty="0"/>
              <a:t>_____________________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D732B-8FDD-E0ED-86CE-3BF20940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8" y="80966"/>
            <a:ext cx="712616" cy="72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0EAA3D-1BCB-07D3-3297-3AAE9E973E17}"/>
              </a:ext>
            </a:extLst>
          </p:cNvPr>
          <p:cNvSpPr/>
          <p:nvPr/>
        </p:nvSpPr>
        <p:spPr>
          <a:xfrm>
            <a:off x="268804" y="1439332"/>
            <a:ext cx="6994525" cy="10414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 descr="hi&#10;">
            <a:extLst>
              <a:ext uri="{FF2B5EF4-FFF2-40B4-BE49-F238E27FC236}">
                <a16:creationId xmlns:a16="http://schemas.microsoft.com/office/drawing/2014/main" id="{70EB9D38-6B06-25F2-EB58-D9335F79F694}"/>
              </a:ext>
            </a:extLst>
          </p:cNvPr>
          <p:cNvSpPr/>
          <p:nvPr/>
        </p:nvSpPr>
        <p:spPr>
          <a:xfrm>
            <a:off x="268804" y="2573867"/>
            <a:ext cx="6994525" cy="526626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0DE20-8F94-1739-BC7E-A56502BF228F}"/>
              </a:ext>
            </a:extLst>
          </p:cNvPr>
          <p:cNvSpPr txBox="1"/>
          <p:nvPr/>
        </p:nvSpPr>
        <p:spPr>
          <a:xfrm>
            <a:off x="5621873" y="774135"/>
            <a:ext cx="1583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Date</a:t>
            </a:r>
            <a:r>
              <a:rPr lang="en-IN" sz="1500" dirty="0"/>
              <a:t>:21/03/2025</a:t>
            </a:r>
          </a:p>
          <a:p>
            <a:r>
              <a:rPr lang="en-IN" sz="1500" b="1" dirty="0"/>
              <a:t>Invoice No.</a:t>
            </a:r>
            <a:r>
              <a:rPr lang="en-IN" sz="1500" dirty="0"/>
              <a:t>:01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60C890F-139C-A78C-6FE2-E68BCA343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20172"/>
              </p:ext>
            </p:extLst>
          </p:nvPr>
        </p:nvGraphicFramePr>
        <p:xfrm>
          <a:off x="321032" y="2667003"/>
          <a:ext cx="6884110" cy="311858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554867">
                  <a:extLst>
                    <a:ext uri="{9D8B030D-6E8A-4147-A177-3AD203B41FA5}">
                      <a16:colId xmlns:a16="http://schemas.microsoft.com/office/drawing/2014/main" val="3445341264"/>
                    </a:ext>
                  </a:extLst>
                </a:gridCol>
                <a:gridCol w="3647975">
                  <a:extLst>
                    <a:ext uri="{9D8B030D-6E8A-4147-A177-3AD203B41FA5}">
                      <a16:colId xmlns:a16="http://schemas.microsoft.com/office/drawing/2014/main" val="4005259540"/>
                    </a:ext>
                  </a:extLst>
                </a:gridCol>
                <a:gridCol w="587141">
                  <a:extLst>
                    <a:ext uri="{9D8B030D-6E8A-4147-A177-3AD203B41FA5}">
                      <a16:colId xmlns:a16="http://schemas.microsoft.com/office/drawing/2014/main" val="2884656852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81239651"/>
                    </a:ext>
                  </a:extLst>
                </a:gridCol>
                <a:gridCol w="1064224">
                  <a:extLst>
                    <a:ext uri="{9D8B030D-6E8A-4147-A177-3AD203B41FA5}">
                      <a16:colId xmlns:a16="http://schemas.microsoft.com/office/drawing/2014/main" val="3001727916"/>
                    </a:ext>
                  </a:extLst>
                </a:gridCol>
              </a:tblGrid>
              <a:tr h="3465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Qty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Price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Total</a:t>
                      </a:r>
                      <a:r>
                        <a:rPr lang="en-IN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70403"/>
                  </a:ext>
                </a:extLst>
              </a:tr>
              <a:tr h="346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786070"/>
                  </a:ext>
                </a:extLst>
              </a:tr>
              <a:tr h="346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969087"/>
                  </a:ext>
                </a:extLst>
              </a:tr>
              <a:tr h="346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558871"/>
                  </a:ext>
                </a:extLst>
              </a:tr>
              <a:tr h="346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982433"/>
                  </a:ext>
                </a:extLst>
              </a:tr>
              <a:tr h="346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968829"/>
                  </a:ext>
                </a:extLst>
              </a:tr>
              <a:tr h="346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052883"/>
                  </a:ext>
                </a:extLst>
              </a:tr>
              <a:tr h="346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52746"/>
                  </a:ext>
                </a:extLst>
              </a:tr>
              <a:tr h="346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Subtotal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42508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414F494-D42C-2235-DC38-F885B858C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3821"/>
              </p:ext>
            </p:extLst>
          </p:nvPr>
        </p:nvGraphicFramePr>
        <p:xfrm>
          <a:off x="4737100" y="5803900"/>
          <a:ext cx="2463800" cy="1397000"/>
        </p:xfrm>
        <a:graphic>
          <a:graphicData uri="http://schemas.openxmlformats.org/drawingml/2006/table">
            <a:tbl>
              <a:tblPr/>
              <a:tblGrid>
                <a:gridCol w="1404193">
                  <a:extLst>
                    <a:ext uri="{9D8B030D-6E8A-4147-A177-3AD203B41FA5}">
                      <a16:colId xmlns:a16="http://schemas.microsoft.com/office/drawing/2014/main" val="3814733336"/>
                    </a:ext>
                  </a:extLst>
                </a:gridCol>
                <a:gridCol w="1059607">
                  <a:extLst>
                    <a:ext uri="{9D8B030D-6E8A-4147-A177-3AD203B41FA5}">
                      <a16:colId xmlns:a16="http://schemas.microsoft.com/office/drawing/2014/main" val="343246229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Discount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89516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Other cost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63474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Tax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7419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Total Amount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12839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7DC273E-8136-A749-AD7A-5348CAAEB679}"/>
              </a:ext>
            </a:extLst>
          </p:cNvPr>
          <p:cNvSpPr txBox="1"/>
          <p:nvPr/>
        </p:nvSpPr>
        <p:spPr>
          <a:xfrm>
            <a:off x="474502" y="7295291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signature</a:t>
            </a:r>
            <a:r>
              <a:rPr lang="en-IN" dirty="0"/>
              <a:t>: ..……………......</a:t>
            </a:r>
          </a:p>
        </p:txBody>
      </p:sp>
    </p:spTree>
    <p:extLst>
      <p:ext uri="{BB962C8B-B14F-4D97-AF65-F5344CB8AC3E}">
        <p14:creationId xmlns:p14="http://schemas.microsoft.com/office/powerpoint/2010/main" val="356094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192</TotalTime>
  <Words>58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Nirmala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Kachhadiya</dc:creator>
  <cp:lastModifiedBy>Raj Kachhadiya</cp:lastModifiedBy>
  <cp:revision>8</cp:revision>
  <dcterms:created xsi:type="dcterms:W3CDTF">2025-03-21T12:21:10Z</dcterms:created>
  <dcterms:modified xsi:type="dcterms:W3CDTF">2025-03-21T15:36:39Z</dcterms:modified>
</cp:coreProperties>
</file>