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6" r:id="rId1"/>
  </p:sldMasterIdLst>
  <p:notesMasterIdLst>
    <p:notesMasterId r:id="rId8"/>
  </p:notesMasterIdLst>
  <p:handoutMasterIdLst>
    <p:handoutMasterId r:id="rId9"/>
  </p:handoutMasterIdLst>
  <p:sldIdLst>
    <p:sldId id="2448" r:id="rId2"/>
    <p:sldId id="2462" r:id="rId3"/>
    <p:sldId id="2450" r:id="rId4"/>
    <p:sldId id="2457" r:id="rId5"/>
    <p:sldId id="2456" r:id="rId6"/>
    <p:sldId id="243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4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680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2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2411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9620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79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652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7881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70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13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464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863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096000"/>
              <a:gd name="connsiteY0-2" fmla="*/ 0 h 6858000"/>
              <a:gd name="connsiteX1-3" fmla="*/ 6096000 w 6096000"/>
              <a:gd name="connsiteY1-4" fmla="*/ 0 h 6858000"/>
              <a:gd name="connsiteX2-5" fmla="*/ 4242487 w 6096000"/>
              <a:gd name="connsiteY2-6" fmla="*/ 6833286 h 6858000"/>
              <a:gd name="connsiteX3-7" fmla="*/ 0 w 6096000"/>
              <a:gd name="connsiteY3-8" fmla="*/ 6858000 h 6858000"/>
              <a:gd name="connsiteX4-9" fmla="*/ 0 w 6096000"/>
              <a:gd name="connsiteY4-10" fmla="*/ 0 h 6858000"/>
              <a:gd name="connsiteX0-11" fmla="*/ 0 w 6096000"/>
              <a:gd name="connsiteY0-12" fmla="*/ 0 h 6867922"/>
              <a:gd name="connsiteX1-13" fmla="*/ 6096000 w 6096000"/>
              <a:gd name="connsiteY1-14" fmla="*/ 0 h 6867922"/>
              <a:gd name="connsiteX2-15" fmla="*/ 4228633 w 6096000"/>
              <a:gd name="connsiteY2-16" fmla="*/ 6867922 h 6867922"/>
              <a:gd name="connsiteX3-17" fmla="*/ 0 w 6096000"/>
              <a:gd name="connsiteY3-18" fmla="*/ 6858000 h 6867922"/>
              <a:gd name="connsiteX4-19" fmla="*/ 0 w 6096000"/>
              <a:gd name="connsiteY4-20" fmla="*/ 0 h 6867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30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/>
          <p:cNvSpPr txBox="1"/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/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/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/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07692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/>
          <p:cNvSpPr txBox="1"/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/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403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121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542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677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5774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73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36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  <p:sldLayoutId id="2147484014" r:id="rId18"/>
    <p:sldLayoutId id="2147484015" r:id="rId19"/>
    <p:sldLayoutId id="2147484016" r:id="rId20"/>
    <p:sldLayoutId id="2147484017" r:id="rId21"/>
    <p:sldLayoutId id="2147484018" r:id="rId22"/>
    <p:sldLayoutId id="2147483651" r:id="rId23"/>
    <p:sldLayoutId id="2147483653" r:id="rId24"/>
    <p:sldLayoutId id="2147483654" r:id="rId25"/>
    <p:sldLayoutId id="2147483656" r:id="rId26"/>
    <p:sldLayoutId id="2147483657" r:id="rId2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svg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Monday</a:t>
            </a:r>
            <a:r>
              <a:rPr lang="en-US" dirty="0" smtClean="0"/>
              <a:t> 24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April 2023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512185" y="3538220"/>
            <a:ext cx="5491480" cy="518795"/>
          </a:xfrm>
        </p:spPr>
        <p:txBody>
          <a:bodyPr/>
          <a:lstStyle/>
          <a:p>
            <a:r>
              <a:rPr lang="en-US" sz="1600" dirty="0"/>
              <a:t>By – </a:t>
            </a:r>
            <a:r>
              <a:rPr lang="en-US" sz="1600" dirty="0" err="1" smtClean="0"/>
              <a:t>Krapendra</a:t>
            </a:r>
            <a:r>
              <a:rPr lang="en-US" sz="1600" dirty="0" smtClean="0"/>
              <a:t> </a:t>
            </a:r>
            <a:r>
              <a:rPr lang="en-US" sz="1600" dirty="0" err="1" smtClean="0"/>
              <a:t>Rajpoot</a:t>
            </a:r>
            <a:r>
              <a:rPr lang="en-US" sz="1600" dirty="0" smtClean="0"/>
              <a:t> </a:t>
            </a:r>
            <a:r>
              <a:rPr lang="en-US" sz="1600" dirty="0"/>
              <a:t>[data analyst practitioner]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520" y="837565"/>
            <a:ext cx="11490325" cy="1530985"/>
          </a:xfrm>
        </p:spPr>
        <p:txBody>
          <a:bodyPr/>
          <a:lstStyle/>
          <a:p>
            <a:r>
              <a:rPr lang="en-US" b="1" dirty="0"/>
              <a:t>PYTHON SUBJECTIVE ASSESSMENT 1&amp;2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05" y="189230"/>
            <a:ext cx="3448685" cy="137350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01175" y="1774075"/>
            <a:ext cx="5890825" cy="37988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LOADING DATA SET FROM PRE-PROVIDED LINK.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PERFORM MULTIPLE OPERATIONS AS ASKED IN EVERY QUESTION,INCLUDES: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MERGING, CLEANING, TARGET VARIABLE BY VISUAL ANALYSIS, PLOTTING, PIVOTING, GETTING PROBABILTY OF VAROIUS SCENARIOS,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17212" y="6436511"/>
            <a:ext cx="6620856" cy="421480"/>
          </a:xfrm>
        </p:spPr>
        <p:txBody>
          <a:bodyPr>
            <a:normAutofit/>
          </a:bodyPr>
          <a:lstStyle/>
          <a:p>
            <a:r>
              <a:rPr lang="en-US" dirty="0"/>
              <a:t>A SOLVED PROBLEM MEANS A SATISFIED CLIENT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478756" y="2073909"/>
            <a:ext cx="9234488" cy="308296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TO BEGIN WITH, IT WAS FUN FACING MULTIPLE SCENARIOS PROVIDED BY GEEKLURN IN THIS ASSESSMENT.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MY BEST </a:t>
            </a:r>
            <a:r>
              <a:rPr lang="en-US" sz="2000"/>
              <a:t>APPROACH WAS </a:t>
            </a:r>
            <a:r>
              <a:rPr lang="en-US" sz="2000" dirty="0"/>
              <a:t>TO BREAK DOWN EACH SEGMENT INTO SMALLER CODES AND TRY DIFFERENT APPROACH FOR EACH PROBLEM.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I MUST ADDRESS THE AMOUNT OF RELIEF THAT I GAINED AFTER EVERY PROBLEM WAS RESOLVED.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8930" y="594360"/>
            <a:ext cx="53473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PROBLEM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0" y="679269"/>
            <a:ext cx="5251450" cy="15097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29875" y="6468302"/>
            <a:ext cx="3917575" cy="365125"/>
          </a:xfrm>
        </p:spPr>
        <p:txBody>
          <a:bodyPr/>
          <a:lstStyle/>
          <a:p>
            <a:r>
              <a:rPr lang="en-US" spc="300" dirty="0"/>
              <a:t>#GEEKLURN #PROJECT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04063" y="813454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0471" y="2563906"/>
            <a:ext cx="3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UFO SIGHTINGS WERE HIGHEST IN THE YEAR 2012.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0471" y="3332520"/>
            <a:ext cx="391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MOST OF THE PEOPLE DIED IN TITANIC TRAGEDY, UPPER CLASS WAS IN MAJORITY TO SURVIVE.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655310" y="1661160"/>
            <a:ext cx="6348095" cy="4208145"/>
          </a:xfrm>
        </p:spPr>
        <p:txBody>
          <a:bodyPr>
            <a:normAutofit fontScale="97500"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r>
              <a:rPr lang="en-US" sz="2000" spc="300" dirty="0">
                <a:cs typeface="Biome Light" panose="020B0303030204020804" pitchFamily="34" charset="0"/>
              </a:rPr>
              <a:t>OUR DATA HAD SOME BAD DATA POINTS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Had to remove them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GOT THE EXPECTED OUTPUT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r>
              <a:rPr lang="en-US" dirty="0">
                <a:cs typeface="Biome Light" panose="020B0303030204020804" pitchFamily="34" charset="0"/>
              </a:rPr>
              <a:t>Hoping that removed points won’t be affecting it.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DELIVERED THE INSIGHTS WE WANTED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HOPING MORE WORK IN FUTURE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Hoping to increase customer retention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#GEEKLURN </a:t>
            </a:r>
            <a:r>
              <a:rPr lang="en-US" dirty="0" err="1" smtClean="0"/>
              <a:t>Assesment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Krapendra</a:t>
            </a:r>
            <a:r>
              <a:rPr lang="en-US" dirty="0" smtClean="0"/>
              <a:t> </a:t>
            </a:r>
            <a:r>
              <a:rPr lang="en-US" dirty="0" err="1" smtClean="0"/>
              <a:t>Rajpoot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</a:t>
            </a:r>
            <a:r>
              <a:rPr lang="en-US" dirty="0" smtClean="0"/>
              <a:t>91-8889490198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19247" y="3892871"/>
            <a:ext cx="3696935" cy="518795"/>
          </a:xfrm>
        </p:spPr>
        <p:txBody>
          <a:bodyPr>
            <a:noAutofit/>
          </a:bodyPr>
          <a:lstStyle/>
          <a:p>
            <a:r>
              <a:rPr lang="en-US" sz="1400" dirty="0" smtClean="0"/>
              <a:t>krapendrarajpoot</a:t>
            </a:r>
            <a:r>
              <a:rPr lang="en-US" sz="1400" dirty="0" smtClean="0"/>
              <a:t>@gmail.com</a:t>
            </a:r>
            <a:endParaRPr lang="en-US" sz="1400" dirty="0"/>
          </a:p>
        </p:txBody>
      </p:sp>
      <p:pic>
        <p:nvPicPr>
          <p:cNvPr id="24" name="Online Image Placeholder 23" descr="User"/>
          <p:cNvPicPr>
            <a:picLocks noGrp="1" noChangeAspect="1"/>
          </p:cNvPicPr>
          <p:nvPr>
            <p:ph type="clipArt" sz="quarter" idx="19"/>
          </p:nvPr>
        </p:nvPicPr>
        <p:blipFill>
          <a:blip r:embed="rId2" cstate="email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/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30875" y="3099594"/>
            <a:ext cx="730250" cy="730250"/>
          </a:xfrm>
        </p:spPr>
      </p:pic>
      <p:pic>
        <p:nvPicPr>
          <p:cNvPr id="28" name="Online Image Placeholder 27" descr="Envelope"/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205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Biome Light</vt:lpstr>
      <vt:lpstr>Calibri</vt:lpstr>
      <vt:lpstr>Trebuchet MS</vt:lpstr>
      <vt:lpstr>Wingdings</vt:lpstr>
      <vt:lpstr>Wingdings 3</vt:lpstr>
      <vt:lpstr>Facet</vt:lpstr>
      <vt:lpstr>PYTHON SUBJECTIVE ASSESSMENT 1&amp;2</vt:lpstr>
      <vt:lpstr>Agenda</vt:lpstr>
      <vt:lpstr>A SOLVED PROBLEM MEANS A SATISFIED CLIENT</vt:lpstr>
      <vt:lpstr>INSIGHTS</vt:lpstr>
      <vt:lpstr>SUMMARY</vt:lpstr>
      <vt:lpstr>THANK YOU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SUBJECTIVE ASSESSMENT 1&amp;2</dc:title>
  <dc:creator>Pooja Pandey4</dc:creator>
  <cp:lastModifiedBy>AVITA</cp:lastModifiedBy>
  <cp:revision>6</cp:revision>
  <dcterms:created xsi:type="dcterms:W3CDTF">2023-04-22T17:46:19Z</dcterms:created>
  <dcterms:modified xsi:type="dcterms:W3CDTF">2023-04-23T20:44:38Z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1033-5.1.0.7912</vt:lpwstr>
  </property>
</Properties>
</file>