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6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6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05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70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7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8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08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04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0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3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0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2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9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9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1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5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krapendrarajpoot198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Career Interest of Students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2" y="6022704"/>
            <a:ext cx="2978331" cy="44341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Krapendra</a:t>
            </a:r>
            <a:r>
              <a:rPr lang="en-US" dirty="0" smtClean="0"/>
              <a:t> </a:t>
            </a:r>
            <a:r>
              <a:rPr lang="en-US" dirty="0" err="1" smtClean="0"/>
              <a:t>Rajpoot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0052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25184"/>
            <a:ext cx="8610600" cy="1293028"/>
          </a:xfrm>
        </p:spPr>
        <p:txBody>
          <a:bodyPr/>
          <a:lstStyle/>
          <a:p>
            <a:pPr algn="ctr"/>
            <a:r>
              <a:rPr lang="en-IN" dirty="0" smtClean="0"/>
              <a:t>Questions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Create a slicer for project interest variable</a:t>
            </a:r>
          </a:p>
          <a:p>
            <a:r>
              <a:rPr lang="en-IN" dirty="0"/>
              <a:t>2. Create a slicer for career role</a:t>
            </a:r>
          </a:p>
          <a:p>
            <a:r>
              <a:rPr lang="en-IN" dirty="0"/>
              <a:t>3. Create a slicer for batch number</a:t>
            </a:r>
          </a:p>
          <a:p>
            <a:r>
              <a:rPr lang="en-IN" dirty="0"/>
              <a:t>4. Check the count of Gender in percentage</a:t>
            </a:r>
          </a:p>
          <a:p>
            <a:r>
              <a:rPr lang="en-IN" dirty="0"/>
              <a:t>5. Check the % ratio for each project interest and career role</a:t>
            </a:r>
          </a:p>
          <a:p>
            <a:r>
              <a:rPr lang="en-IN" dirty="0"/>
              <a:t>6. Check the total count of unique responses received</a:t>
            </a:r>
          </a:p>
          <a:p>
            <a:r>
              <a:rPr lang="en-IN" dirty="0"/>
              <a:t>7. Check the total responses received</a:t>
            </a:r>
          </a:p>
          <a:p>
            <a:r>
              <a:rPr lang="en-IN" dirty="0"/>
              <a:t>8. Check what are the total batch count</a:t>
            </a:r>
          </a:p>
          <a:p>
            <a:r>
              <a:rPr lang="en-IN" dirty="0"/>
              <a:t>9. Add your own flavour of ideas in the dashboard and queries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996890"/>
          </a:xfrm>
        </p:spPr>
        <p:txBody>
          <a:bodyPr/>
          <a:lstStyle/>
          <a:p>
            <a:pPr algn="ctr"/>
            <a:r>
              <a:rPr lang="en-IN" dirty="0" smtClean="0"/>
              <a:t>Key points on our dataset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2913017"/>
            <a:ext cx="10490200" cy="263869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Data Source: Geeklurn </a:t>
            </a:r>
            <a:r>
              <a:rPr lang="en-IN" dirty="0" err="1" smtClean="0"/>
              <a:t>pvt</a:t>
            </a:r>
            <a:r>
              <a:rPr lang="en-IN" dirty="0" smtClean="0"/>
              <a:t> ltd.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total number of batches is 54.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 The total number of Students are </a:t>
            </a:r>
            <a:r>
              <a:rPr lang="en-IN" dirty="0"/>
              <a:t>753 </a:t>
            </a:r>
            <a:r>
              <a:rPr lang="en-IN" dirty="0"/>
              <a:t>,</a:t>
            </a:r>
            <a:r>
              <a:rPr lang="en-IN" dirty="0" smtClean="0"/>
              <a:t> </a:t>
            </a:r>
            <a:r>
              <a:rPr lang="en-IN" dirty="0" smtClean="0"/>
              <a:t>who had applied </a:t>
            </a:r>
            <a:r>
              <a:rPr lang="en-IN" dirty="0"/>
              <a:t>for career role selection</a:t>
            </a:r>
            <a:r>
              <a:rPr lang="en-IN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As per data given gender </a:t>
            </a:r>
            <a:r>
              <a:rPr lang="en-IN" dirty="0" smtClean="0"/>
              <a:t>43% of the students are Female &amp; 53% are Male.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Career Roles are Data Scientist &amp; Data Analyst.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74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08314" y="718457"/>
            <a:ext cx="8610600" cy="1476103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9509"/>
            <a:ext cx="10820400" cy="3069771"/>
          </a:xfrm>
        </p:spPr>
        <p:txBody>
          <a:bodyPr>
            <a:normAutofit/>
          </a:bodyPr>
          <a:lstStyle/>
          <a:p>
            <a:r>
              <a:rPr lang="en-IN" dirty="0"/>
              <a:t>Max number of the students have preferred SQL.</a:t>
            </a:r>
          </a:p>
          <a:p>
            <a:r>
              <a:rPr lang="en-US" dirty="0" smtClean="0"/>
              <a:t>Maximum number of Female students selected in data scientist role</a:t>
            </a:r>
            <a:endParaRPr lang="en-IN" dirty="0" smtClean="0"/>
          </a:p>
          <a:p>
            <a:r>
              <a:rPr lang="en-IN" dirty="0" smtClean="0"/>
              <a:t>Students </a:t>
            </a:r>
            <a:r>
              <a:rPr lang="en-IN" dirty="0" smtClean="0"/>
              <a:t>who opted the role of Data scientist mainly chose projects on ML, DL &amp; SQL.</a:t>
            </a:r>
          </a:p>
          <a:p>
            <a:r>
              <a:rPr lang="en-IN" dirty="0"/>
              <a:t>Students who opted the role of Data </a:t>
            </a:r>
            <a:r>
              <a:rPr lang="en-IN" dirty="0" smtClean="0"/>
              <a:t>Analyst </a:t>
            </a:r>
            <a:r>
              <a:rPr lang="en-IN" dirty="0"/>
              <a:t>mainly chose projects on ML, DL </a:t>
            </a:r>
            <a:r>
              <a:rPr lang="en-IN" dirty="0" err="1" smtClean="0"/>
              <a:t>Pbi</a:t>
            </a:r>
            <a:r>
              <a:rPr lang="en-IN" dirty="0" smtClean="0"/>
              <a:t>&amp; </a:t>
            </a:r>
            <a:r>
              <a:rPr lang="en-IN" dirty="0"/>
              <a:t>SQL.</a:t>
            </a:r>
          </a:p>
          <a:p>
            <a:r>
              <a:rPr lang="en-IN" dirty="0"/>
              <a:t>Max number of the students has chosen Data Scientist as their career preference.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61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886" y="5238932"/>
            <a:ext cx="9448800" cy="1462314"/>
          </a:xfrm>
        </p:spPr>
        <p:txBody>
          <a:bodyPr/>
          <a:lstStyle/>
          <a:p>
            <a:r>
              <a:rPr lang="en-US" dirty="0" err="1" smtClean="0"/>
              <a:t>Krapendra</a:t>
            </a:r>
            <a:r>
              <a:rPr lang="en-US" dirty="0" smtClean="0"/>
              <a:t> </a:t>
            </a:r>
            <a:r>
              <a:rPr lang="en-US" dirty="0" err="1" smtClean="0"/>
              <a:t>Rajpoot</a:t>
            </a:r>
            <a:endParaRPr lang="en-IN" dirty="0" smtClean="0"/>
          </a:p>
          <a:p>
            <a:r>
              <a:rPr lang="en-IN" dirty="0" smtClean="0">
                <a:hlinkClick r:id="rId2"/>
              </a:rPr>
              <a:t>krapendrarajpoot198</a:t>
            </a:r>
            <a:r>
              <a:rPr lang="en-IN" dirty="0" smtClean="0">
                <a:hlinkClick r:id="rId2"/>
              </a:rPr>
              <a:t>@gmail.com</a:t>
            </a:r>
            <a:endParaRPr lang="en-IN" dirty="0" smtClean="0"/>
          </a:p>
          <a:p>
            <a:r>
              <a:rPr lang="en-US" dirty="0" smtClean="0"/>
              <a:t>+91-8889490198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5235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</TotalTime>
  <Words>234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Career Interest of Students</vt:lpstr>
      <vt:lpstr>Questions </vt:lpstr>
      <vt:lpstr>Key points on our dataset</vt:lpstr>
      <vt:lpstr>Insights</vt:lpstr>
      <vt:lpstr>thankyou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Interest of Students</dc:title>
  <dc:creator>Admin</dc:creator>
  <cp:lastModifiedBy>AVITA</cp:lastModifiedBy>
  <cp:revision>4</cp:revision>
  <dcterms:created xsi:type="dcterms:W3CDTF">2023-04-23T19:27:26Z</dcterms:created>
  <dcterms:modified xsi:type="dcterms:W3CDTF">2023-04-23T20:51:29Z</dcterms:modified>
</cp:coreProperties>
</file>