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6910" y="3352102"/>
            <a:ext cx="2433484" cy="1145290"/>
          </a:xfrm>
          <a:prstGeom prst="roundRect">
            <a:avLst/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SDK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3108" y="1017812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5" y="1262022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66431" y="3421170"/>
            <a:ext cx="1935747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4690658" y="2075323"/>
            <a:ext cx="1906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1830639" y="3146638"/>
            <a:ext cx="695489" cy="1244222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10" name="Elbow Connector 36"/>
          <p:cNvCxnSpPr>
            <a:stCxn id="7" idx="1"/>
            <a:endCxn id="9" idx="3"/>
          </p:cNvCxnSpPr>
          <p:nvPr/>
        </p:nvCxnSpPr>
        <p:spPr>
          <a:xfrm flipH="1">
            <a:off x="2526128" y="3768749"/>
            <a:ext cx="840303" cy="0"/>
          </a:xfrm>
          <a:prstGeom prst="straightConnector1">
            <a:avLst/>
          </a:prstGeom>
          <a:ln w="57150">
            <a:solidFill>
              <a:srgbClr val="00947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Elbow Connector 21"/>
          <p:cNvCxnSpPr/>
          <p:nvPr/>
        </p:nvCxnSpPr>
        <p:spPr>
          <a:xfrm flipH="1">
            <a:off x="4039834" y="2053142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Can 11"/>
          <p:cNvSpPr/>
          <p:nvPr/>
        </p:nvSpPr>
        <p:spPr>
          <a:xfrm rot="10800000">
            <a:off x="3862852" y="2286698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Elbow Connector 21"/>
          <p:cNvCxnSpPr>
            <a:stCxn id="12" idx="0"/>
          </p:cNvCxnSpPr>
          <p:nvPr/>
        </p:nvCxnSpPr>
        <p:spPr>
          <a:xfrm>
            <a:off x="4054478" y="2964063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384" y="2374463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188" y="2446325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1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50387" y="4735872"/>
            <a:ext cx="2687484" cy="1786194"/>
          </a:xfrm>
          <a:prstGeom prst="roundRect">
            <a:avLst>
              <a:gd name="adj" fmla="val 7635"/>
            </a:avLst>
          </a:prstGeom>
          <a:solidFill>
            <a:schemeClr val="bg1">
              <a:alpha val="30000"/>
            </a:schemeClr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vert270" wrap="square"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0574" y="1467535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1" y="1711745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15807" y="3728677"/>
            <a:ext cx="1712452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7067185" y="2525046"/>
            <a:ext cx="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6268852" y="4881889"/>
            <a:ext cx="695489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MME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808" y="5825664"/>
            <a:ext cx="679612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PGW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1811" y="5825664"/>
            <a:ext cx="695489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SGW</a:t>
            </a:r>
          </a:p>
        </p:txBody>
      </p:sp>
      <p:cxnSp>
        <p:nvCxnSpPr>
          <p:cNvPr id="12" name="Elbow Connector 21"/>
          <p:cNvCxnSpPr/>
          <p:nvPr/>
        </p:nvCxnSpPr>
        <p:spPr>
          <a:xfrm flipH="1">
            <a:off x="6397300" y="2502865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Can 12"/>
          <p:cNvSpPr/>
          <p:nvPr/>
        </p:nvSpPr>
        <p:spPr>
          <a:xfrm rot="10800000">
            <a:off x="6220318" y="2736421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Elbow Connector 21"/>
          <p:cNvCxnSpPr>
            <a:stCxn id="13" idx="0"/>
          </p:cNvCxnSpPr>
          <p:nvPr/>
        </p:nvCxnSpPr>
        <p:spPr>
          <a:xfrm>
            <a:off x="6411944" y="3413786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680850" y="2824186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654" y="2896048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0850" y="372867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8" name="Elbow Connector 21"/>
          <p:cNvCxnSpPr>
            <a:stCxn id="7" idx="2"/>
          </p:cNvCxnSpPr>
          <p:nvPr/>
        </p:nvCxnSpPr>
        <p:spPr>
          <a:xfrm>
            <a:off x="7772033" y="4423835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Elbow Connector 21"/>
          <p:cNvCxnSpPr/>
          <p:nvPr/>
        </p:nvCxnSpPr>
        <p:spPr>
          <a:xfrm>
            <a:off x="5694889" y="4420217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1"/>
          <p:cNvCxnSpPr>
            <a:endCxn id="11" idx="1"/>
          </p:cNvCxnSpPr>
          <p:nvPr/>
        </p:nvCxnSpPr>
        <p:spPr>
          <a:xfrm>
            <a:off x="4580194" y="6114497"/>
            <a:ext cx="112161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1"/>
          <p:cNvCxnSpPr>
            <a:stCxn id="11" idx="3"/>
          </p:cNvCxnSpPr>
          <p:nvPr/>
        </p:nvCxnSpPr>
        <p:spPr>
          <a:xfrm>
            <a:off x="6397300" y="6114497"/>
            <a:ext cx="51850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0" idx="3"/>
          </p:cNvCxnSpPr>
          <p:nvPr/>
        </p:nvCxnSpPr>
        <p:spPr>
          <a:xfrm flipV="1">
            <a:off x="7595420" y="6021091"/>
            <a:ext cx="811161" cy="9340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6953817" y="4709823"/>
            <a:ext cx="12197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Network Service</a:t>
            </a:r>
            <a:endParaRPr lang="en-US" sz="1400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cxnSp>
        <p:nvCxnSpPr>
          <p:cNvPr id="24" name="Elbow Connector 21"/>
          <p:cNvCxnSpPr>
            <a:stCxn id="11" idx="0"/>
            <a:endCxn id="9" idx="2"/>
          </p:cNvCxnSpPr>
          <p:nvPr/>
        </p:nvCxnSpPr>
        <p:spPr>
          <a:xfrm flipV="1">
            <a:off x="6049556" y="5415935"/>
            <a:ext cx="567041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9" idx="2"/>
            <a:endCxn id="10" idx="0"/>
          </p:cNvCxnSpPr>
          <p:nvPr/>
        </p:nvCxnSpPr>
        <p:spPr>
          <a:xfrm>
            <a:off x="6616597" y="5415935"/>
            <a:ext cx="639017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6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4279" y="1245604"/>
            <a:ext cx="2162611" cy="4673789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NFV Management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Orchestration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7034" y="2587187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3586" y="2651562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399" y="3870177"/>
            <a:ext cx="4845851" cy="2059945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893" y="4023966"/>
            <a:ext cx="4552161" cy="541807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893" y="5136189"/>
            <a:ext cx="4552162" cy="75101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991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47603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7216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Network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7894" y="4622098"/>
            <a:ext cx="4552161" cy="32007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Virtualisation Layer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 flipH="1">
            <a:off x="3323974" y="4942176"/>
            <a:ext cx="1" cy="194013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1127991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47603" y="4072244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67216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399" y="2400349"/>
            <a:ext cx="4845851" cy="129638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7991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47603" y="314956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67216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17301" y="2698058"/>
            <a:ext cx="4450" cy="194013"/>
          </a:xfrm>
          <a:prstGeom prst="line">
            <a:avLst/>
          </a:prstGeom>
          <a:noFill/>
          <a:ln w="25400" cap="flat" cmpd="sng" algn="ctr">
            <a:solidFill>
              <a:srgbClr val="6FA9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1127991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47603" y="249333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67216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EMS3</a:t>
            </a:r>
          </a:p>
        </p:txBody>
      </p:sp>
      <p:cxnSp>
        <p:nvCxnSpPr>
          <p:cNvPr id="26" name="Straight Connector 25"/>
          <p:cNvCxnSpPr>
            <a:stCxn id="23" idx="2"/>
            <a:endCxn id="19" idx="0"/>
          </p:cNvCxnSpPr>
          <p:nvPr/>
        </p:nvCxnSpPr>
        <p:spPr>
          <a:xfrm>
            <a:off x="1815488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Connector 26"/>
          <p:cNvCxnSpPr>
            <a:stCxn id="24" idx="2"/>
            <a:endCxn id="20" idx="0"/>
          </p:cNvCxnSpPr>
          <p:nvPr/>
        </p:nvCxnSpPr>
        <p:spPr>
          <a:xfrm>
            <a:off x="3335100" y="2954671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27"/>
          <p:cNvCxnSpPr>
            <a:stCxn id="25" idx="2"/>
            <a:endCxn id="21" idx="0"/>
          </p:cNvCxnSpPr>
          <p:nvPr/>
        </p:nvCxnSpPr>
        <p:spPr>
          <a:xfrm>
            <a:off x="4854712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Rounded Rectangle 28"/>
          <p:cNvSpPr/>
          <p:nvPr/>
        </p:nvSpPr>
        <p:spPr>
          <a:xfrm>
            <a:off x="914399" y="1263064"/>
            <a:ext cx="4845851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OSS/BSS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1815488" y="3610901"/>
            <a:ext cx="0" cy="259276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Connector 30"/>
          <p:cNvCxnSpPr>
            <a:stCxn id="20" idx="2"/>
          </p:cNvCxnSpPr>
          <p:nvPr/>
        </p:nvCxnSpPr>
        <p:spPr>
          <a:xfrm>
            <a:off x="3335100" y="3610901"/>
            <a:ext cx="0" cy="280721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4865834" y="3585897"/>
            <a:ext cx="0" cy="305725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Rounded Rectangle 32"/>
          <p:cNvSpPr/>
          <p:nvPr/>
        </p:nvSpPr>
        <p:spPr>
          <a:xfrm>
            <a:off x="2467389" y="1853176"/>
            <a:ext cx="3292859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Service, VNF and Infrastructure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Description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15488" y="1767321"/>
            <a:ext cx="0" cy="693821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Connector 56"/>
          <p:cNvCxnSpPr>
            <a:stCxn id="29" idx="1"/>
            <a:endCxn id="9" idx="1"/>
          </p:cNvCxnSpPr>
          <p:nvPr/>
        </p:nvCxnSpPr>
        <p:spPr>
          <a:xfrm rot="10800000" flipH="1" flipV="1">
            <a:off x="914399" y="1515192"/>
            <a:ext cx="133494" cy="3996505"/>
          </a:xfrm>
          <a:prstGeom prst="bentConnector3">
            <a:avLst>
              <a:gd name="adj1" fmla="val -162501"/>
            </a:avLst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ounded Rectangle 35"/>
          <p:cNvSpPr/>
          <p:nvPr/>
        </p:nvSpPr>
        <p:spPr>
          <a:xfrm>
            <a:off x="6592366" y="1273793"/>
            <a:ext cx="1330497" cy="66519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Orchestrator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92366" y="2706998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17049" y="4567567"/>
            <a:ext cx="1499260" cy="66519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Virtualised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Infrastructure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cxnSp>
        <p:nvCxnSpPr>
          <p:cNvPr id="39" name="Straight Connector 38"/>
          <p:cNvCxnSpPr>
            <a:stCxn id="29" idx="3"/>
          </p:cNvCxnSpPr>
          <p:nvPr/>
        </p:nvCxnSpPr>
        <p:spPr>
          <a:xfrm>
            <a:off x="5760250" y="1515192"/>
            <a:ext cx="574029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>
            <a:stCxn id="18" idx="3"/>
            <a:endCxn id="37" idx="1"/>
          </p:cNvCxnSpPr>
          <p:nvPr/>
        </p:nvCxnSpPr>
        <p:spPr>
          <a:xfrm flipV="1">
            <a:off x="5760250" y="3044508"/>
            <a:ext cx="832117" cy="403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5771371" y="2103501"/>
            <a:ext cx="562908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>
            <a:stCxn id="7" idx="3"/>
            <a:endCxn id="38" idx="1"/>
          </p:cNvCxnSpPr>
          <p:nvPr/>
        </p:nvCxnSpPr>
        <p:spPr>
          <a:xfrm>
            <a:off x="5760250" y="4900150"/>
            <a:ext cx="756800" cy="1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>
            <a:stCxn id="37" idx="0"/>
            <a:endCxn id="36" idx="2"/>
          </p:cNvCxnSpPr>
          <p:nvPr/>
        </p:nvCxnSpPr>
        <p:spPr>
          <a:xfrm flipH="1" flipV="1">
            <a:off x="7257615" y="1938984"/>
            <a:ext cx="1113" cy="768014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>
            <a:stCxn id="38" idx="0"/>
            <a:endCxn id="37" idx="2"/>
          </p:cNvCxnSpPr>
          <p:nvPr/>
        </p:nvCxnSpPr>
        <p:spPr>
          <a:xfrm flipH="1" flipV="1">
            <a:off x="7258728" y="3382018"/>
            <a:ext cx="7952" cy="118554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92"/>
          <p:cNvCxnSpPr>
            <a:stCxn id="38" idx="3"/>
            <a:endCxn id="36" idx="3"/>
          </p:cNvCxnSpPr>
          <p:nvPr/>
        </p:nvCxnSpPr>
        <p:spPr>
          <a:xfrm flipH="1" flipV="1">
            <a:off x="7922863" y="1606388"/>
            <a:ext cx="93446" cy="3293774"/>
          </a:xfrm>
          <a:prstGeom prst="bentConnector3">
            <a:avLst>
              <a:gd name="adj1" fmla="val -232142"/>
            </a:avLst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344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9811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31316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55912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</a:t>
              </a:r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59329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3620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78559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5448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73620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44921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73621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73619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31221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73620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78559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096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15448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15448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25239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25239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25239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3025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73619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70691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75630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070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15449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15448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23775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23775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23775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2799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70690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73621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54763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23121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94582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94581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57730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57730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57730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32799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73621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6" name="TextBox 105"/>
          <p:cNvSpPr txBox="1"/>
          <p:nvPr/>
        </p:nvSpPr>
        <p:spPr>
          <a:xfrm>
            <a:off x="2641615" y="371926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13730" y="510720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9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0674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22179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46775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</a:t>
              </a:r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10468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64483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69422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06311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64483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96060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64484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64482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82360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64483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69422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96959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06311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06311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16102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16102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16102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3888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64482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61554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66493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06933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06312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06311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14638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14638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14638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23662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61553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64484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45626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13984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85445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85444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48593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48593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48593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23662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64484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Oval 1"/>
          <p:cNvSpPr/>
          <p:nvPr/>
        </p:nvSpPr>
        <p:spPr>
          <a:xfrm>
            <a:off x="4933683" y="58715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34513" y="28897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4188905" y="160323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12286" y="231570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6551335" y="258065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5" name="Oval 54"/>
          <p:cNvSpPr/>
          <p:nvPr/>
        </p:nvSpPr>
        <p:spPr>
          <a:xfrm>
            <a:off x="2585812" y="3272058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Oval 55"/>
          <p:cNvSpPr/>
          <p:nvPr/>
        </p:nvSpPr>
        <p:spPr>
          <a:xfrm>
            <a:off x="3481216" y="3676397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32478" y="36918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2004584" y="470295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04593" y="507979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6551335" y="428094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51335" y="576186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066289" y="6049583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202641" y="963605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25338" y="5052782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2117" y="1702426"/>
            <a:ext cx="787630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client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6803" y="3012461"/>
            <a:ext cx="814504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 smtClean="0">
              <a:solidFill>
                <a:schemeClr val="bg1"/>
              </a:solidFill>
              <a:latin typeface="Tahoma"/>
            </a:endParaRP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server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6" name="Elbow Connector 21"/>
          <p:cNvCxnSpPr>
            <a:stCxn id="5" idx="0"/>
            <a:endCxn id="4" idx="3"/>
          </p:cNvCxnSpPr>
          <p:nvPr/>
        </p:nvCxnSpPr>
        <p:spPr>
          <a:xfrm rot="16200000" flipV="1">
            <a:off x="4370395" y="1858801"/>
            <a:ext cx="1043012" cy="126430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4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132</Words>
  <Application>Microsoft Macintosh PowerPoint</Application>
  <PresentationFormat>On-screen Show (4:3)</PresentationFormat>
  <Paragraphs>104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Carella</dc:creator>
  <cp:lastModifiedBy>Lorenzo Tomasini</cp:lastModifiedBy>
  <cp:revision>10</cp:revision>
  <dcterms:created xsi:type="dcterms:W3CDTF">2015-10-09T15:26:33Z</dcterms:created>
  <dcterms:modified xsi:type="dcterms:W3CDTF">2015-10-10T15:03:01Z</dcterms:modified>
</cp:coreProperties>
</file>