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7C45A-EC31-C341-BCBA-1394489C9760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D3EF9-705B-FE44-B70E-460704407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4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66910" y="3352102"/>
            <a:ext cx="2433484" cy="1145290"/>
          </a:xfrm>
          <a:prstGeom prst="roundRect">
            <a:avLst/>
          </a:prstGeom>
          <a:solidFill>
            <a:srgbClr val="009473">
              <a:alpha val="35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SDK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3108" y="1017812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5" y="1262022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66431" y="3421170"/>
            <a:ext cx="1935747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4690658" y="2075323"/>
            <a:ext cx="1906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1830639" y="3146638"/>
            <a:ext cx="695489" cy="1244222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10" name="Elbow Connector 36"/>
          <p:cNvCxnSpPr>
            <a:stCxn id="7" idx="1"/>
            <a:endCxn id="9" idx="3"/>
          </p:cNvCxnSpPr>
          <p:nvPr/>
        </p:nvCxnSpPr>
        <p:spPr>
          <a:xfrm flipH="1">
            <a:off x="2526128" y="3768749"/>
            <a:ext cx="840303" cy="0"/>
          </a:xfrm>
          <a:prstGeom prst="straightConnector1">
            <a:avLst/>
          </a:prstGeom>
          <a:ln w="57150">
            <a:solidFill>
              <a:srgbClr val="00947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1" name="Elbow Connector 21"/>
          <p:cNvCxnSpPr/>
          <p:nvPr/>
        </p:nvCxnSpPr>
        <p:spPr>
          <a:xfrm flipH="1">
            <a:off x="4039834" y="2053142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Can 11"/>
          <p:cNvSpPr/>
          <p:nvPr/>
        </p:nvSpPr>
        <p:spPr>
          <a:xfrm rot="10800000">
            <a:off x="3862852" y="2286698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Elbow Connector 21"/>
          <p:cNvCxnSpPr>
            <a:stCxn id="12" idx="0"/>
          </p:cNvCxnSpPr>
          <p:nvPr/>
        </p:nvCxnSpPr>
        <p:spPr>
          <a:xfrm>
            <a:off x="4054478" y="2964063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323384" y="2374463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0188" y="2446325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1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50387" y="4735872"/>
            <a:ext cx="2687484" cy="1786194"/>
          </a:xfrm>
          <a:prstGeom prst="roundRect">
            <a:avLst>
              <a:gd name="adj" fmla="val 7635"/>
            </a:avLst>
          </a:prstGeom>
          <a:solidFill>
            <a:schemeClr val="bg1">
              <a:alpha val="30000"/>
            </a:schemeClr>
          </a:solidFill>
          <a:ln w="2222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vert="vert270" wrap="square"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00574" y="1467535"/>
            <a:ext cx="1620510" cy="104980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chemeClr val="bg1"/>
                </a:solidFill>
                <a:latin typeface="Tahoma"/>
                <a:ea typeface="+mn-ea"/>
              </a:rPr>
              <a:t>NFVO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71" y="1711745"/>
            <a:ext cx="1174462" cy="25099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915807" y="3728677"/>
            <a:ext cx="1712452" cy="695158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Specific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solidFill>
                  <a:schemeClr val="bg1"/>
                </a:solidFill>
                <a:latin typeface="Tahoma"/>
                <a:ea typeface="+mn-ea"/>
              </a:rPr>
              <a:t>VNFM</a:t>
            </a:r>
            <a:endParaRPr lang="en-US" kern="0" dirty="0">
              <a:solidFill>
                <a:schemeClr val="bg1"/>
              </a:solidFill>
              <a:latin typeface="Tahoma"/>
              <a:ea typeface="+mn-ea"/>
            </a:endParaRPr>
          </a:p>
        </p:txBody>
      </p:sp>
      <p:cxnSp>
        <p:nvCxnSpPr>
          <p:cNvPr id="8" name="Elbow Connector 21"/>
          <p:cNvCxnSpPr/>
          <p:nvPr/>
        </p:nvCxnSpPr>
        <p:spPr>
          <a:xfrm flipH="1">
            <a:off x="7067185" y="2525046"/>
            <a:ext cx="1" cy="115473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6268852" y="4881889"/>
            <a:ext cx="695489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MME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15808" y="5825664"/>
            <a:ext cx="679612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PGW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01811" y="5825664"/>
            <a:ext cx="695489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Tahoma"/>
              </a:rPr>
              <a:t>SGW</a:t>
            </a:r>
          </a:p>
        </p:txBody>
      </p:sp>
      <p:cxnSp>
        <p:nvCxnSpPr>
          <p:cNvPr id="12" name="Elbow Connector 21"/>
          <p:cNvCxnSpPr/>
          <p:nvPr/>
        </p:nvCxnSpPr>
        <p:spPr>
          <a:xfrm flipH="1">
            <a:off x="6397300" y="2502865"/>
            <a:ext cx="2920" cy="786367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3" name="Can 12"/>
          <p:cNvSpPr/>
          <p:nvPr/>
        </p:nvSpPr>
        <p:spPr>
          <a:xfrm rot="10800000">
            <a:off x="6220318" y="2736421"/>
            <a:ext cx="383252" cy="773177"/>
          </a:xfrm>
          <a:prstGeom prst="can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Elbow Connector 21"/>
          <p:cNvCxnSpPr>
            <a:stCxn id="13" idx="0"/>
          </p:cNvCxnSpPr>
          <p:nvPr/>
        </p:nvCxnSpPr>
        <p:spPr>
          <a:xfrm>
            <a:off x="6411944" y="3413786"/>
            <a:ext cx="0" cy="314891"/>
          </a:xfrm>
          <a:prstGeom prst="straightConnector1">
            <a:avLst/>
          </a:prstGeom>
          <a:ln w="57150">
            <a:solidFill>
              <a:srgbClr val="E68F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680850" y="2824186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Message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Queue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654" y="2896048"/>
            <a:ext cx="173071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JSON REST</a:t>
            </a:r>
          </a:p>
          <a:p>
            <a:pPr algn="ctr">
              <a:defRPr/>
            </a:pPr>
            <a:r>
              <a:rPr 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API</a:t>
            </a:r>
            <a:endParaRPr lang="en-US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80850" y="3728677"/>
            <a:ext cx="1935747" cy="695158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kern="0" dirty="0" smtClean="0">
                <a:solidFill>
                  <a:schemeClr val="bg1"/>
                </a:solidFill>
                <a:latin typeface="Tahoma"/>
              </a:rPr>
              <a:t>Generic VNFM</a:t>
            </a:r>
            <a:endParaRPr lang="en-US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18" name="Elbow Connector 21"/>
          <p:cNvCxnSpPr>
            <a:stCxn id="7" idx="2"/>
          </p:cNvCxnSpPr>
          <p:nvPr/>
        </p:nvCxnSpPr>
        <p:spPr>
          <a:xfrm>
            <a:off x="7772033" y="4423835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Elbow Connector 21"/>
          <p:cNvCxnSpPr/>
          <p:nvPr/>
        </p:nvCxnSpPr>
        <p:spPr>
          <a:xfrm>
            <a:off x="5694889" y="4420217"/>
            <a:ext cx="0" cy="312036"/>
          </a:xfrm>
          <a:prstGeom prst="straightConnector1">
            <a:avLst/>
          </a:prstGeom>
          <a:ln w="12700" cmpd="sng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1"/>
          <p:cNvCxnSpPr>
            <a:endCxn id="11" idx="1"/>
          </p:cNvCxnSpPr>
          <p:nvPr/>
        </p:nvCxnSpPr>
        <p:spPr>
          <a:xfrm>
            <a:off x="4580194" y="6114497"/>
            <a:ext cx="112161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1"/>
          <p:cNvCxnSpPr>
            <a:stCxn id="11" idx="3"/>
          </p:cNvCxnSpPr>
          <p:nvPr/>
        </p:nvCxnSpPr>
        <p:spPr>
          <a:xfrm>
            <a:off x="6397300" y="6114497"/>
            <a:ext cx="518507" cy="0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0" idx="3"/>
          </p:cNvCxnSpPr>
          <p:nvPr/>
        </p:nvCxnSpPr>
        <p:spPr>
          <a:xfrm flipV="1">
            <a:off x="7595420" y="6021091"/>
            <a:ext cx="811161" cy="93406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6953817" y="4709823"/>
            <a:ext cx="121970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ahoma"/>
                <a:ea typeface="ＭＳ Ｐゴシック" pitchFamily="46" charset="-128"/>
              </a:rPr>
              <a:t>Network Service</a:t>
            </a:r>
            <a:endParaRPr lang="en-US" sz="1400" b="1" kern="0" dirty="0">
              <a:solidFill>
                <a:prstClr val="black">
                  <a:lumMod val="75000"/>
                  <a:lumOff val="2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cxnSp>
        <p:nvCxnSpPr>
          <p:cNvPr id="24" name="Elbow Connector 21"/>
          <p:cNvCxnSpPr>
            <a:stCxn id="11" idx="0"/>
            <a:endCxn id="9" idx="2"/>
          </p:cNvCxnSpPr>
          <p:nvPr/>
        </p:nvCxnSpPr>
        <p:spPr>
          <a:xfrm flipV="1">
            <a:off x="6049556" y="5415935"/>
            <a:ext cx="567041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Elbow Connector 21"/>
          <p:cNvCxnSpPr>
            <a:stCxn id="9" idx="2"/>
            <a:endCxn id="10" idx="0"/>
          </p:cNvCxnSpPr>
          <p:nvPr/>
        </p:nvCxnSpPr>
        <p:spPr>
          <a:xfrm>
            <a:off x="6616597" y="5415935"/>
            <a:ext cx="639017" cy="409729"/>
          </a:xfrm>
          <a:prstGeom prst="straightConnector1">
            <a:avLst/>
          </a:prstGeom>
          <a:ln w="57150">
            <a:solidFill>
              <a:srgbClr val="E68F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6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34279" y="1245604"/>
            <a:ext cx="2162611" cy="4673789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NFV Management 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Orchestration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77034" y="2587187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83586" y="2651562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6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399" y="3870177"/>
            <a:ext cx="4845851" cy="2059945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893" y="4023966"/>
            <a:ext cx="4552161" cy="541807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6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7893" y="5136189"/>
            <a:ext cx="4552162" cy="75101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t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 Resources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991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47603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67216" y="5393678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Network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47894" y="4622098"/>
            <a:ext cx="4552161" cy="320078"/>
          </a:xfrm>
          <a:prstGeom prst="roundRect">
            <a:avLst>
              <a:gd name="adj" fmla="val 8225"/>
            </a:avLst>
          </a:prstGeom>
          <a:solidFill>
            <a:srgbClr val="999999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Virtualisation Layer</a:t>
            </a:r>
          </a:p>
        </p:txBody>
      </p:sp>
      <p:cxnSp>
        <p:nvCxnSpPr>
          <p:cNvPr id="14" name="Straight Connector 13"/>
          <p:cNvCxnSpPr>
            <a:stCxn id="13" idx="2"/>
            <a:endCxn id="9" idx="0"/>
          </p:cNvCxnSpPr>
          <p:nvPr/>
        </p:nvCxnSpPr>
        <p:spPr>
          <a:xfrm flipH="1">
            <a:off x="3323974" y="4942176"/>
            <a:ext cx="1" cy="194013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" name="Rounded Rectangle 14"/>
          <p:cNvSpPr/>
          <p:nvPr/>
        </p:nvSpPr>
        <p:spPr>
          <a:xfrm>
            <a:off x="1127991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Computing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47603" y="4072244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Storage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67216" y="4072245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Hardware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4399" y="2400349"/>
            <a:ext cx="4845851" cy="1296384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black">
                  <a:lumMod val="85000"/>
                  <a:lumOff val="15000"/>
                </a:prstClr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27991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47603" y="314956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67216" y="314956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VNF3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17301" y="2698058"/>
            <a:ext cx="4450" cy="194013"/>
          </a:xfrm>
          <a:prstGeom prst="line">
            <a:avLst/>
          </a:prstGeom>
          <a:noFill/>
          <a:ln w="25400" cap="flat" cmpd="sng" algn="ctr">
            <a:solidFill>
              <a:srgbClr val="6FA93B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ounded Rectangle 22"/>
          <p:cNvSpPr/>
          <p:nvPr/>
        </p:nvSpPr>
        <p:spPr>
          <a:xfrm>
            <a:off x="1127991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47603" y="2493330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EMS2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167216" y="2493331"/>
            <a:ext cx="1374993" cy="46134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EMS3</a:t>
            </a:r>
          </a:p>
        </p:txBody>
      </p:sp>
      <p:cxnSp>
        <p:nvCxnSpPr>
          <p:cNvPr id="26" name="Straight Connector 25"/>
          <p:cNvCxnSpPr>
            <a:stCxn id="23" idx="2"/>
            <a:endCxn id="19" idx="0"/>
          </p:cNvCxnSpPr>
          <p:nvPr/>
        </p:nvCxnSpPr>
        <p:spPr>
          <a:xfrm>
            <a:off x="1815488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7" name="Straight Connector 26"/>
          <p:cNvCxnSpPr>
            <a:stCxn id="24" idx="2"/>
            <a:endCxn id="20" idx="0"/>
          </p:cNvCxnSpPr>
          <p:nvPr/>
        </p:nvCxnSpPr>
        <p:spPr>
          <a:xfrm>
            <a:off x="3335100" y="2954671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8" name="Straight Connector 27"/>
          <p:cNvCxnSpPr>
            <a:stCxn id="25" idx="2"/>
            <a:endCxn id="21" idx="0"/>
          </p:cNvCxnSpPr>
          <p:nvPr/>
        </p:nvCxnSpPr>
        <p:spPr>
          <a:xfrm>
            <a:off x="4854712" y="2954672"/>
            <a:ext cx="0" cy="19488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9" name="Rounded Rectangle 28"/>
          <p:cNvSpPr/>
          <p:nvPr/>
        </p:nvSpPr>
        <p:spPr>
          <a:xfrm>
            <a:off x="914399" y="1263064"/>
            <a:ext cx="4845851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OSS/BSS</a:t>
            </a:r>
          </a:p>
        </p:txBody>
      </p:sp>
      <p:cxnSp>
        <p:nvCxnSpPr>
          <p:cNvPr id="30" name="Straight Connector 29"/>
          <p:cNvCxnSpPr>
            <a:stCxn id="19" idx="2"/>
          </p:cNvCxnSpPr>
          <p:nvPr/>
        </p:nvCxnSpPr>
        <p:spPr>
          <a:xfrm>
            <a:off x="1815488" y="3610901"/>
            <a:ext cx="0" cy="259276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1" name="Straight Connector 30"/>
          <p:cNvCxnSpPr>
            <a:stCxn id="20" idx="2"/>
          </p:cNvCxnSpPr>
          <p:nvPr/>
        </p:nvCxnSpPr>
        <p:spPr>
          <a:xfrm>
            <a:off x="3335100" y="3610901"/>
            <a:ext cx="0" cy="280721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4865834" y="3585897"/>
            <a:ext cx="0" cy="305725"/>
          </a:xfrm>
          <a:prstGeom prst="line">
            <a:avLst/>
          </a:prstGeom>
          <a:noFill/>
          <a:ln w="38100" cap="flat" cmpd="sng" algn="ctr">
            <a:solidFill>
              <a:srgbClr val="5F5F5F"/>
            </a:solidFill>
            <a:prstDash val="solid"/>
            <a:headEnd type="oval" w="med" len="med"/>
            <a:tailEnd type="oval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3" name="Rounded Rectangle 32"/>
          <p:cNvSpPr/>
          <p:nvPr/>
        </p:nvSpPr>
        <p:spPr>
          <a:xfrm>
            <a:off x="2467389" y="1853176"/>
            <a:ext cx="3292859" cy="504256"/>
          </a:xfrm>
          <a:prstGeom prst="roundRect">
            <a:avLst>
              <a:gd name="adj" fmla="val 5149"/>
            </a:avLst>
          </a:prstGeom>
          <a:solidFill>
            <a:srgbClr val="DCDDDE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Service, VNF and Infrastructure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ahoma"/>
                <a:ea typeface="ＭＳ Ｐゴシック" pitchFamily="46" charset="-128"/>
              </a:rPr>
              <a:t>Description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15488" y="1767321"/>
            <a:ext cx="0" cy="693821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5" name="Straight Connector 56"/>
          <p:cNvCxnSpPr>
            <a:stCxn id="29" idx="1"/>
            <a:endCxn id="9" idx="1"/>
          </p:cNvCxnSpPr>
          <p:nvPr/>
        </p:nvCxnSpPr>
        <p:spPr>
          <a:xfrm rot="10800000" flipH="1" flipV="1">
            <a:off x="914399" y="1515192"/>
            <a:ext cx="133494" cy="3996505"/>
          </a:xfrm>
          <a:prstGeom prst="bentConnector3">
            <a:avLst>
              <a:gd name="adj1" fmla="val -162501"/>
            </a:avLst>
          </a:prstGeom>
          <a:noFill/>
          <a:ln w="38100" cap="flat" cmpd="sng" algn="ctr">
            <a:solidFill>
              <a:srgbClr val="009473"/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6" name="Rounded Rectangle 35"/>
          <p:cNvSpPr/>
          <p:nvPr/>
        </p:nvSpPr>
        <p:spPr>
          <a:xfrm>
            <a:off x="6592366" y="1273793"/>
            <a:ext cx="1330497" cy="66519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Orchestrator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92366" y="2706998"/>
            <a:ext cx="1332723" cy="67502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VNFs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517049" y="4567567"/>
            <a:ext cx="1499260" cy="665191"/>
          </a:xfrm>
          <a:prstGeom prst="roundRect">
            <a:avLst>
              <a:gd name="adj" fmla="val 8225"/>
            </a:avLst>
          </a:prstGeom>
          <a:solidFill>
            <a:srgbClr val="5F5F5F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Virtualised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Infrastructure</a:t>
            </a:r>
          </a:p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Tahoma"/>
                <a:ea typeface="ＭＳ Ｐゴシック" pitchFamily="46" charset="-128"/>
              </a:rPr>
              <a:t>Manager</a:t>
            </a:r>
          </a:p>
        </p:txBody>
      </p:sp>
      <p:cxnSp>
        <p:nvCxnSpPr>
          <p:cNvPr id="39" name="Straight Connector 38"/>
          <p:cNvCxnSpPr>
            <a:stCxn id="29" idx="3"/>
          </p:cNvCxnSpPr>
          <p:nvPr/>
        </p:nvCxnSpPr>
        <p:spPr>
          <a:xfrm>
            <a:off x="5760250" y="1515192"/>
            <a:ext cx="574029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>
            <a:stCxn id="18" idx="3"/>
            <a:endCxn id="37" idx="1"/>
          </p:cNvCxnSpPr>
          <p:nvPr/>
        </p:nvCxnSpPr>
        <p:spPr>
          <a:xfrm flipV="1">
            <a:off x="5760250" y="3044508"/>
            <a:ext cx="832117" cy="403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5771371" y="2103501"/>
            <a:ext cx="562908" cy="0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>
            <a:stCxn id="7" idx="3"/>
            <a:endCxn id="38" idx="1"/>
          </p:cNvCxnSpPr>
          <p:nvPr/>
        </p:nvCxnSpPr>
        <p:spPr>
          <a:xfrm>
            <a:off x="5760250" y="4900150"/>
            <a:ext cx="756800" cy="13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>
            <a:stCxn id="37" idx="0"/>
            <a:endCxn id="36" idx="2"/>
          </p:cNvCxnSpPr>
          <p:nvPr/>
        </p:nvCxnSpPr>
        <p:spPr>
          <a:xfrm flipH="1" flipV="1">
            <a:off x="7257615" y="1938984"/>
            <a:ext cx="1113" cy="768014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>
            <a:stCxn id="38" idx="0"/>
            <a:endCxn id="37" idx="2"/>
          </p:cNvCxnSpPr>
          <p:nvPr/>
        </p:nvCxnSpPr>
        <p:spPr>
          <a:xfrm flipH="1" flipV="1">
            <a:off x="7258728" y="3382018"/>
            <a:ext cx="7952" cy="1185549"/>
          </a:xfrm>
          <a:prstGeom prst="line">
            <a:avLst/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92"/>
          <p:cNvCxnSpPr>
            <a:stCxn id="38" idx="3"/>
            <a:endCxn id="36" idx="3"/>
          </p:cNvCxnSpPr>
          <p:nvPr/>
        </p:nvCxnSpPr>
        <p:spPr>
          <a:xfrm flipH="1" flipV="1">
            <a:off x="7922863" y="1606388"/>
            <a:ext cx="93446" cy="3293774"/>
          </a:xfrm>
          <a:prstGeom prst="bentConnector3">
            <a:avLst>
              <a:gd name="adj1" fmla="val -232142"/>
            </a:avLst>
          </a:prstGeom>
          <a:noFill/>
          <a:ln w="38100" cap="flat" cmpd="sng" algn="ctr">
            <a:solidFill>
              <a:srgbClr val="00947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344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9811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31316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55912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</a:t>
              </a:r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459329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3620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78559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5448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73620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144921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73621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73619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31221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73620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78559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096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15448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15448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25239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25239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25239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3025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73619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70691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75630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070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15449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15448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23775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23775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23775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2799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70690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73621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54763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23121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94582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94581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57730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57730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57730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32799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73621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6" name="TextBox 105"/>
          <p:cNvSpPr txBox="1"/>
          <p:nvPr/>
        </p:nvSpPr>
        <p:spPr>
          <a:xfrm>
            <a:off x="2641615" y="371926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713730" y="5107201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9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19811" y="-328889"/>
            <a:ext cx="1107618" cy="7053291"/>
            <a:chOff x="719811" y="858819"/>
            <a:chExt cx="1308636" cy="4997605"/>
          </a:xfrm>
        </p:grpSpPr>
        <p:sp>
          <p:nvSpPr>
            <p:cNvPr id="5" name="Rounded Rectangle 4"/>
            <p:cNvSpPr/>
            <p:nvPr/>
          </p:nvSpPr>
          <p:spPr>
            <a:xfrm>
              <a:off x="719811" y="858819"/>
              <a:ext cx="1308636" cy="338047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solidFill>
                    <a:schemeClr val="bg1"/>
                  </a:solidFill>
                  <a:latin typeface="Tahoma"/>
                  <a:ea typeface="+mn-ea"/>
                </a:rPr>
                <a:t>NFVO</a:t>
              </a:r>
            </a:p>
          </p:txBody>
        </p:sp>
        <p:cxnSp>
          <p:nvCxnSpPr>
            <p:cNvPr id="8" name="Elbow Connector 21"/>
            <p:cNvCxnSpPr>
              <a:stCxn id="5" idx="2"/>
            </p:cNvCxnSpPr>
            <p:nvPr/>
          </p:nvCxnSpPr>
          <p:spPr>
            <a:xfrm>
              <a:off x="1374129" y="1196866"/>
              <a:ext cx="0" cy="4659558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31316" y="-392845"/>
            <a:ext cx="1331375" cy="7117247"/>
            <a:chOff x="3502176" y="875106"/>
            <a:chExt cx="1935747" cy="4981318"/>
          </a:xfrm>
        </p:grpSpPr>
        <p:sp>
          <p:nvSpPr>
            <p:cNvPr id="4" name="Rounded Rectangle 3"/>
            <p:cNvSpPr/>
            <p:nvPr/>
          </p:nvSpPr>
          <p:spPr>
            <a:xfrm>
              <a:off x="3502176" y="875106"/>
              <a:ext cx="1935747" cy="472425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VNFM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2" name="Elbow Connector 21"/>
            <p:cNvCxnSpPr>
              <a:stCxn id="4" idx="2"/>
            </p:cNvCxnSpPr>
            <p:nvPr/>
          </p:nvCxnSpPr>
          <p:spPr>
            <a:xfrm>
              <a:off x="4470050" y="1347531"/>
              <a:ext cx="0" cy="4508893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55912" y="-392843"/>
            <a:ext cx="1149670" cy="7117245"/>
            <a:chOff x="6669835" y="858819"/>
            <a:chExt cx="1935747" cy="4997605"/>
          </a:xfrm>
        </p:grpSpPr>
        <p:sp>
          <p:nvSpPr>
            <p:cNvPr id="7" name="Rounded Rectangle 6"/>
            <p:cNvSpPr/>
            <p:nvPr/>
          </p:nvSpPr>
          <p:spPr>
            <a:xfrm>
              <a:off x="6669835" y="858819"/>
              <a:ext cx="1935747" cy="473969"/>
            </a:xfrm>
            <a:prstGeom prst="roundRect">
              <a:avLst/>
            </a:prstGeom>
            <a:solidFill>
              <a:srgbClr val="E68F00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5400" dir="2700000">
                <a:srgbClr val="000000">
                  <a:alpha val="43000"/>
                </a:srgbClr>
              </a:outerShdw>
            </a:effectLst>
          </p:spPr>
          <p:txBody>
            <a:bodyPr rtlCol="0" anchor="b"/>
            <a:lstStyle/>
            <a:p>
              <a:pPr algn="ctr"/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Generic </a:t>
              </a:r>
              <a:r>
                <a:rPr lang="en-US" kern="0" dirty="0" smtClean="0">
                  <a:solidFill>
                    <a:schemeClr val="bg1"/>
                  </a:solidFill>
                  <a:latin typeface="Tahoma"/>
                </a:rPr>
                <a:t>EMS</a:t>
              </a:r>
              <a:endParaRPr lang="en-US" kern="0" dirty="0">
                <a:solidFill>
                  <a:schemeClr val="bg1"/>
                </a:solidFill>
                <a:latin typeface="Tahoma"/>
              </a:endParaRPr>
            </a:p>
          </p:txBody>
        </p:sp>
        <p:cxnSp>
          <p:nvCxnSpPr>
            <p:cNvPr id="15" name="Elbow Connector 21"/>
            <p:cNvCxnSpPr>
              <a:stCxn id="7" idx="2"/>
            </p:cNvCxnSpPr>
            <p:nvPr/>
          </p:nvCxnSpPr>
          <p:spPr>
            <a:xfrm>
              <a:off x="7637709" y="1332788"/>
              <a:ext cx="0" cy="4523636"/>
            </a:xfrm>
            <a:prstGeom prst="straightConnector1">
              <a:avLst/>
            </a:prstGeom>
            <a:ln w="25400">
              <a:solidFill>
                <a:srgbClr val="E68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519605" y="279373"/>
            <a:ext cx="1031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INSTATIATE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3620" y="648705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9" name="Rounded Rectangle 58"/>
          <p:cNvSpPr/>
          <p:nvPr/>
        </p:nvSpPr>
        <p:spPr>
          <a:xfrm>
            <a:off x="4678559" y="757439"/>
            <a:ext cx="236889" cy="490380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5448" y="83232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createVNFR</a:t>
            </a:r>
            <a:endParaRPr lang="en-US" sz="12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273620" y="1349303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6" name="TextBox 65"/>
          <p:cNvSpPr txBox="1"/>
          <p:nvPr/>
        </p:nvSpPr>
        <p:spPr>
          <a:xfrm>
            <a:off x="2205197" y="982317"/>
            <a:ext cx="1660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GRANT_OPERATION</a:t>
            </a:r>
            <a:endParaRPr lang="en-US" sz="14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273621" y="1550298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9" name="Straight Connector 68"/>
          <p:cNvCxnSpPr/>
          <p:nvPr/>
        </p:nvCxnSpPr>
        <p:spPr>
          <a:xfrm flipH="1">
            <a:off x="1273619" y="193885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0" name="TextBox 69"/>
          <p:cNvSpPr txBox="1"/>
          <p:nvPr/>
        </p:nvSpPr>
        <p:spPr>
          <a:xfrm>
            <a:off x="2091497" y="1590142"/>
            <a:ext cx="188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ALLOCATE_RESOURCES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73620" y="2139851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Rounded Rectangle 71"/>
          <p:cNvSpPr/>
          <p:nvPr/>
        </p:nvSpPr>
        <p:spPr>
          <a:xfrm>
            <a:off x="4678559" y="2289432"/>
            <a:ext cx="236889" cy="1145871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06096" y="2642189"/>
            <a:ext cx="85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instantiate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915448" y="2442745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Connector 75"/>
          <p:cNvCxnSpPr/>
          <p:nvPr/>
        </p:nvCxnSpPr>
        <p:spPr>
          <a:xfrm flipH="1">
            <a:off x="4915448" y="3297234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8" name="Oval 77"/>
          <p:cNvSpPr/>
          <p:nvPr/>
        </p:nvSpPr>
        <p:spPr>
          <a:xfrm>
            <a:off x="6325239" y="2631309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25239" y="282025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325239" y="3009197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3025" y="2119093"/>
            <a:ext cx="2043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SAVE &amp; EXECUTE SCRIPTS</a:t>
            </a:r>
            <a:endParaRPr lang="en-US" sz="1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73619" y="3566526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270691" y="3991547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4" name="Rounded Rectangle 83"/>
          <p:cNvSpPr/>
          <p:nvPr/>
        </p:nvSpPr>
        <p:spPr>
          <a:xfrm>
            <a:off x="4675630" y="4141129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16070" y="444238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</a:t>
            </a:r>
            <a:endParaRPr lang="en-US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4915449" y="4221668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 flipH="1">
            <a:off x="4915448" y="4902562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8" name="Oval 87"/>
          <p:cNvSpPr/>
          <p:nvPr/>
        </p:nvSpPr>
        <p:spPr>
          <a:xfrm>
            <a:off x="6323775" y="4532578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6323775" y="4386982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6323775" y="4678173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2799" y="3894458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270690" y="5052782"/>
            <a:ext cx="3523385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Straight Connector 92"/>
          <p:cNvCxnSpPr/>
          <p:nvPr/>
        </p:nvCxnSpPr>
        <p:spPr>
          <a:xfrm>
            <a:off x="1273621" y="5387570"/>
            <a:ext cx="3523384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4" name="Rounded Rectangle 93"/>
          <p:cNvSpPr/>
          <p:nvPr/>
        </p:nvSpPr>
        <p:spPr>
          <a:xfrm>
            <a:off x="4654763" y="5537152"/>
            <a:ext cx="236889" cy="806652"/>
          </a:xfrm>
          <a:prstGeom prst="roundRect">
            <a:avLst>
              <a:gd name="adj" fmla="val 8225"/>
            </a:avLst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 dirty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223121" y="58840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894582" y="5617691"/>
            <a:ext cx="3115299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flipH="1">
            <a:off x="4894581" y="6298585"/>
            <a:ext cx="3115300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8" name="Oval 97"/>
          <p:cNvSpPr/>
          <p:nvPr/>
        </p:nvSpPr>
        <p:spPr>
          <a:xfrm>
            <a:off x="6357730" y="5928601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357730" y="5783005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57730" y="6074196"/>
            <a:ext cx="86101" cy="86887"/>
          </a:xfrm>
          <a:prstGeom prst="ellipse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/>
            <a:endParaRPr lang="en-US" sz="1400" kern="0">
              <a:solidFill>
                <a:prstClr val="white"/>
              </a:solidFill>
              <a:latin typeface="Tahoma"/>
              <a:ea typeface="ＭＳ Ｐゴシック" pitchFamily="46" charset="-128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32799" y="5290481"/>
            <a:ext cx="146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EXECUTE SCRIPTS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273621" y="6448805"/>
            <a:ext cx="3499588" cy="0"/>
          </a:xfrm>
          <a:prstGeom prst="line">
            <a:avLst/>
          </a:prstGeom>
          <a:noFill/>
          <a:ln w="15875" cap="flat" cmpd="sng" algn="ctr">
            <a:solidFill>
              <a:srgbClr val="009473"/>
            </a:solidFill>
            <a:prstDash val="soli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Oval 1"/>
          <p:cNvSpPr/>
          <p:nvPr/>
        </p:nvSpPr>
        <p:spPr>
          <a:xfrm>
            <a:off x="3746195" y="1017008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42636" y="28897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3805151" y="1612367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4321423" y="231570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6560472" y="2580651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2594949" y="3272058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6" name="Oval 55"/>
          <p:cNvSpPr/>
          <p:nvPr/>
        </p:nvSpPr>
        <p:spPr>
          <a:xfrm>
            <a:off x="3398983" y="3676397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41615" y="36918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MODIFY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3352316" y="5064337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13730" y="507979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6560472" y="4280949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4" name="Oval 63"/>
          <p:cNvSpPr/>
          <p:nvPr/>
        </p:nvSpPr>
        <p:spPr>
          <a:xfrm>
            <a:off x="2336178" y="4771920"/>
            <a:ext cx="319801" cy="3264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5" name="Oval 64"/>
          <p:cNvSpPr/>
          <p:nvPr/>
        </p:nvSpPr>
        <p:spPr>
          <a:xfrm>
            <a:off x="6560472" y="5761861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3075426" y="6049583"/>
            <a:ext cx="553779" cy="3992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72117" y="1702426"/>
            <a:ext cx="787630" cy="534046"/>
          </a:xfrm>
          <a:prstGeom prst="roundRect">
            <a:avLst/>
          </a:prstGeom>
          <a:solidFill>
            <a:srgbClr val="00947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client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16803" y="3012461"/>
            <a:ext cx="814504" cy="577666"/>
          </a:xfrm>
          <a:prstGeom prst="roundRect">
            <a:avLst/>
          </a:prstGeom>
          <a:solidFill>
            <a:srgbClr val="E68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5400" dir="2700000">
              <a:srgbClr val="000000">
                <a:alpha val="43000"/>
              </a:srgbClr>
            </a:outerShdw>
          </a:effectLst>
        </p:spPr>
        <p:txBody>
          <a:bodyPr rtlCol="0" anchor="b"/>
          <a:lstStyle/>
          <a:p>
            <a:pPr algn="ctr"/>
            <a:r>
              <a:rPr lang="en-US" sz="1600" kern="0" dirty="0" err="1" smtClean="0">
                <a:solidFill>
                  <a:schemeClr val="bg1"/>
                </a:solidFill>
                <a:latin typeface="Tahoma"/>
              </a:rPr>
              <a:t>Iperf</a:t>
            </a:r>
            <a:endParaRPr lang="en-US" sz="1600" kern="0" dirty="0" smtClean="0">
              <a:solidFill>
                <a:schemeClr val="bg1"/>
              </a:solidFill>
              <a:latin typeface="Tahoma"/>
            </a:endParaRPr>
          </a:p>
          <a:p>
            <a:pPr algn="ctr"/>
            <a:r>
              <a:rPr lang="en-US" sz="1600" kern="0" dirty="0" smtClean="0">
                <a:solidFill>
                  <a:schemeClr val="bg1"/>
                </a:solidFill>
                <a:latin typeface="Tahoma"/>
              </a:rPr>
              <a:t>server</a:t>
            </a:r>
            <a:endParaRPr lang="en-US" sz="1600" kern="0" dirty="0">
              <a:solidFill>
                <a:schemeClr val="bg1"/>
              </a:solidFill>
              <a:latin typeface="Tahoma"/>
            </a:endParaRPr>
          </a:p>
        </p:txBody>
      </p:sp>
      <p:cxnSp>
        <p:nvCxnSpPr>
          <p:cNvPr id="6" name="Elbow Connector 21"/>
          <p:cNvCxnSpPr>
            <a:stCxn id="5" idx="0"/>
            <a:endCxn id="4" idx="3"/>
          </p:cNvCxnSpPr>
          <p:nvPr/>
        </p:nvCxnSpPr>
        <p:spPr>
          <a:xfrm rot="16200000" flipV="1">
            <a:off x="4370395" y="1858801"/>
            <a:ext cx="1043012" cy="126430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4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131</Words>
  <Application>Microsoft Macintosh PowerPoint</Application>
  <PresentationFormat>On-screen Show (4:3)</PresentationFormat>
  <Paragraphs>103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Carella</dc:creator>
  <cp:lastModifiedBy>Lorenzo Tomasini</cp:lastModifiedBy>
  <cp:revision>8</cp:revision>
  <dcterms:created xsi:type="dcterms:W3CDTF">2015-10-09T15:26:33Z</dcterms:created>
  <dcterms:modified xsi:type="dcterms:W3CDTF">2015-10-10T14:56:35Z</dcterms:modified>
</cp:coreProperties>
</file>