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9329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44921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31221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2641615" y="3719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3730" y="51072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0674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22179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46775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10468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4483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69422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6311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64483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96060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64484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64482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82360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64483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69422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96959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06311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06311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16102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16102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16102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3888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64482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61554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66493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06933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06312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06311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14638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14638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14638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23662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61553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64484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45626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13984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85445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85444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48593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48593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48593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23662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64484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4933683" y="58715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34513" y="28897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188905" y="160323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12286" y="231570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6551335" y="258065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2585812" y="327205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Oval 55"/>
          <p:cNvSpPr/>
          <p:nvPr/>
        </p:nvSpPr>
        <p:spPr>
          <a:xfrm>
            <a:off x="3481216" y="367639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2478" y="3691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2004584" y="470295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4593" y="507979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6551335" y="428094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51335" y="576186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66289" y="6049583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02641" y="963605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25338" y="5052782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2117" y="1702426"/>
            <a:ext cx="787630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client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3" y="3012461"/>
            <a:ext cx="814504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 smtClean="0">
              <a:solidFill>
                <a:schemeClr val="bg1"/>
              </a:solidFill>
              <a:latin typeface="Tahoma"/>
            </a:endParaRP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6" name="Elbow Connector 21"/>
          <p:cNvCxnSpPr>
            <a:stCxn id="5" idx="0"/>
            <a:endCxn id="4" idx="3"/>
          </p:cNvCxnSpPr>
          <p:nvPr/>
        </p:nvCxnSpPr>
        <p:spPr>
          <a:xfrm rot="16200000" flipV="1">
            <a:off x="4370395" y="1858801"/>
            <a:ext cx="1043012" cy="12643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21"/>
          <p:cNvCxnSpPr>
            <a:stCxn id="6" idx="4"/>
            <a:endCxn id="7" idx="0"/>
          </p:cNvCxnSpPr>
          <p:nvPr/>
        </p:nvCxnSpPr>
        <p:spPr>
          <a:xfrm rot="5400000">
            <a:off x="4440430" y="1514662"/>
            <a:ext cx="766960" cy="177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21"/>
          <p:cNvCxnSpPr>
            <a:stCxn id="7" idx="6"/>
            <a:endCxn id="19" idx="2"/>
          </p:cNvCxnSpPr>
          <p:nvPr/>
        </p:nvCxnSpPr>
        <p:spPr>
          <a:xfrm flipV="1">
            <a:off x="5719616" y="1897616"/>
            <a:ext cx="1335358" cy="4665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408" y="1353015"/>
            <a:ext cx="142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0086" y="17223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28" name="Elbow Connector 21"/>
          <p:cNvCxnSpPr>
            <a:stCxn id="19" idx="5"/>
            <a:endCxn id="27" idx="6"/>
          </p:cNvCxnSpPr>
          <p:nvPr/>
        </p:nvCxnSpPr>
        <p:spPr>
          <a:xfrm rot="5400000">
            <a:off x="5956703" y="2888396"/>
            <a:ext cx="3309972" cy="19749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5038" y="4253345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33" name="Elbow Connector 21"/>
          <p:cNvCxnSpPr>
            <a:stCxn id="27" idx="7"/>
            <a:endCxn id="32" idx="4"/>
          </p:cNvCxnSpPr>
          <p:nvPr/>
        </p:nvCxnSpPr>
        <p:spPr>
          <a:xfrm rot="5400000" flipH="1" flipV="1">
            <a:off x="5934963" y="4629607"/>
            <a:ext cx="1002266" cy="1536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21"/>
          <p:cNvCxnSpPr>
            <a:stCxn id="19" idx="4"/>
            <a:endCxn id="32" idx="6"/>
          </p:cNvCxnSpPr>
          <p:nvPr/>
        </p:nvCxnSpPr>
        <p:spPr>
          <a:xfrm rot="5400000">
            <a:off x="6991884" y="2780454"/>
            <a:ext cx="1393306" cy="54203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21"/>
          <p:cNvCxnSpPr>
            <a:stCxn id="7" idx="4"/>
            <a:endCxn id="32" idx="0"/>
          </p:cNvCxnSpPr>
          <p:nvPr/>
        </p:nvCxnSpPr>
        <p:spPr>
          <a:xfrm rot="16200000" flipH="1">
            <a:off x="5429236" y="2207214"/>
            <a:ext cx="469510" cy="169790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40832" y="272263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0071" y="440340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61076" y="2531702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cxnSp>
        <p:nvCxnSpPr>
          <p:cNvPr id="22" name="Elbow Connector 21"/>
          <p:cNvCxnSpPr>
            <a:stCxn id="27" idx="1"/>
            <a:endCxn id="21" idx="4"/>
          </p:cNvCxnSpPr>
          <p:nvPr/>
        </p:nvCxnSpPr>
        <p:spPr>
          <a:xfrm rot="16200000" flipV="1">
            <a:off x="3411546" y="3539150"/>
            <a:ext cx="1173513" cy="21633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1"/>
          <p:cNvCxnSpPr>
            <a:stCxn id="21" idx="0"/>
            <a:endCxn id="7" idx="2"/>
          </p:cNvCxnSpPr>
          <p:nvPr/>
        </p:nvCxnSpPr>
        <p:spPr>
          <a:xfrm rot="5400000" flipH="1" flipV="1">
            <a:off x="3035809" y="2245024"/>
            <a:ext cx="755463" cy="99384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971" y="4229719"/>
            <a:ext cx="75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57079" y="10521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SCALED</a:t>
            </a:r>
            <a:endParaRPr lang="en-US" dirty="0"/>
          </a:p>
        </p:txBody>
      </p:sp>
      <p:cxnSp>
        <p:nvCxnSpPr>
          <p:cNvPr id="51" name="Elbow Connector 21"/>
          <p:cNvCxnSpPr>
            <a:stCxn id="7" idx="1"/>
            <a:endCxn id="50" idx="1"/>
          </p:cNvCxnSpPr>
          <p:nvPr/>
        </p:nvCxnSpPr>
        <p:spPr>
          <a:xfrm rot="16200000" flipH="1" flipV="1">
            <a:off x="1221180" y="2047913"/>
            <a:ext cx="2961216" cy="2947236"/>
          </a:xfrm>
          <a:prstGeom prst="curvedConnector3">
            <a:avLst>
              <a:gd name="adj1" fmla="val -1224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21"/>
          <p:cNvCxnSpPr>
            <a:stCxn id="27" idx="2"/>
            <a:endCxn id="50" idx="6"/>
          </p:cNvCxnSpPr>
          <p:nvPr/>
        </p:nvCxnSpPr>
        <p:spPr>
          <a:xfrm rot="10800000">
            <a:off x="2772380" y="5325429"/>
            <a:ext cx="2042658" cy="20544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Elbow Connector 21"/>
          <p:cNvCxnSpPr>
            <a:stCxn id="7" idx="3"/>
            <a:endCxn id="27" idx="0"/>
          </p:cNvCxnSpPr>
          <p:nvPr/>
        </p:nvCxnSpPr>
        <p:spPr>
          <a:xfrm rot="16200000" flipH="1">
            <a:off x="3754423" y="3108484"/>
            <a:ext cx="2386176" cy="15442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Elbow Connector 21"/>
          <p:cNvCxnSpPr>
            <a:stCxn id="21" idx="3"/>
            <a:endCxn id="50" idx="7"/>
          </p:cNvCxnSpPr>
          <p:nvPr/>
        </p:nvCxnSpPr>
        <p:spPr>
          <a:xfrm rot="16200000" flipH="1">
            <a:off x="1841224" y="4335927"/>
            <a:ext cx="1101975" cy="2304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21"/>
          <p:cNvCxnSpPr>
            <a:stCxn id="19" idx="6"/>
            <a:endCxn id="50" idx="5"/>
          </p:cNvCxnSpPr>
          <p:nvPr/>
        </p:nvCxnSpPr>
        <p:spPr>
          <a:xfrm flipH="1">
            <a:off x="2507435" y="1897616"/>
            <a:ext cx="6356694" cy="3751101"/>
          </a:xfrm>
          <a:prstGeom prst="curvedConnector4">
            <a:avLst>
              <a:gd name="adj1" fmla="val -3596"/>
              <a:gd name="adj2" fmla="val 10966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972592" y="4403407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28202" y="225652"/>
            <a:ext cx="1809155" cy="914400"/>
          </a:xfrm>
          <a:prstGeom prst="ellipse">
            <a:avLst/>
          </a:prstGeom>
          <a:solidFill>
            <a:srgbClr val="009473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NULL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608366" y="329092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TERMIATED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2042" y="3119675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SCALING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5038" y="5073677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63225" y="4868228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ERROR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54974" y="1440416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0461" y="190701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INSTATIATED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19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6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148</Words>
  <Application>Microsoft Macintosh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Lorenzo Tomasini</cp:lastModifiedBy>
  <cp:revision>16</cp:revision>
  <dcterms:created xsi:type="dcterms:W3CDTF">2015-10-09T15:26:33Z</dcterms:created>
  <dcterms:modified xsi:type="dcterms:W3CDTF">2015-10-13T16:39:12Z</dcterms:modified>
</cp:coreProperties>
</file>