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4" r:id="rId5"/>
    <p:sldId id="265" r:id="rId6"/>
    <p:sldId id="267" r:id="rId7"/>
    <p:sldId id="269" r:id="rId8"/>
    <p:sldId id="266" r:id="rId9"/>
    <p:sldId id="270" r:id="rId10"/>
    <p:sldId id="272" r:id="rId11"/>
    <p:sldId id="279" r:id="rId12"/>
    <p:sldId id="278" r:id="rId13"/>
    <p:sldId id="280" r:id="rId14"/>
    <p:sldId id="275" r:id="rId15"/>
    <p:sldId id="277"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5986" autoAdjust="0"/>
  </p:normalViewPr>
  <p:slideViewPr>
    <p:cSldViewPr snapToGrid="0">
      <p:cViewPr varScale="1">
        <p:scale>
          <a:sx n="109" d="100"/>
          <a:sy n="109" d="100"/>
        </p:scale>
        <p:origin x="876" y="102"/>
      </p:cViewPr>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a:latin typeface="+mn-lt"/>
              <a:ea typeface="Tahoma" panose="020B0604030504040204" pitchFamily="34" charset="0"/>
              <a:cs typeface="Tahoma" panose="020B0604030504040204" pitchFamily="34" charset="0"/>
            </a:rPr>
            <a:t>High-Level Optimization</a:t>
          </a: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a:latin typeface="+mn-lt"/>
              <a:ea typeface="Tahoma" panose="020B0604030504040204" pitchFamily="34" charset="0"/>
              <a:cs typeface="Tahoma" panose="020B0604030504040204" pitchFamily="34" charset="0"/>
            </a:rPr>
            <a:t>Hyper-Parameters</a:t>
          </a: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a:latin typeface="+mn-lt"/>
              <a:ea typeface="Tahoma" panose="020B0604030504040204" pitchFamily="34" charset="0"/>
              <a:cs typeface="Tahoma" panose="020B0604030504040204" pitchFamily="34" charset="0"/>
            </a:rPr>
            <a:t>Low-Level Optimization</a:t>
          </a: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677D62E-69EF-4AA0-BF96-47D4A1A857D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7038882B-E342-4B91-B0C7-53703392AD36}">
      <dgm:prSet phldrT="[Text]"/>
      <dgm:spPr/>
      <dgm:t>
        <a:bodyPr/>
        <a:lstStyle/>
        <a:p>
          <a:r>
            <a:rPr lang="en-IN" dirty="0"/>
            <a:t>Model Selection and Data Preparation</a:t>
          </a:r>
        </a:p>
      </dgm:t>
    </dgm:pt>
    <dgm:pt modelId="{DA98F4AC-7781-4C6C-81FF-FBAE1923F2C4}" type="parTrans" cxnId="{029B3417-91A8-4147-B4BE-9E845DDDC73F}">
      <dgm:prSet/>
      <dgm:spPr/>
      <dgm:t>
        <a:bodyPr/>
        <a:lstStyle/>
        <a:p>
          <a:endParaRPr lang="en-IN"/>
        </a:p>
      </dgm:t>
    </dgm:pt>
    <dgm:pt modelId="{07FEA809-4258-4516-8B13-5D4444D20F9E}" type="sibTrans" cxnId="{029B3417-91A8-4147-B4BE-9E845DDDC73F}">
      <dgm:prSet/>
      <dgm:spPr/>
      <dgm:t>
        <a:bodyPr/>
        <a:lstStyle/>
        <a:p>
          <a:endParaRPr lang="en-IN"/>
        </a:p>
      </dgm:t>
    </dgm:pt>
    <dgm:pt modelId="{ED3B8C9C-A25C-4FE6-B910-A9FDA929C5BC}">
      <dgm:prSet phldrT="[Text]" custT="1"/>
      <dgm:spPr/>
      <dgm:t>
        <a:bodyPr/>
        <a:lstStyle/>
        <a:p>
          <a:r>
            <a:rPr lang="en-IN" sz="2000" dirty="0"/>
            <a:t>Model: t5-small</a:t>
          </a:r>
        </a:p>
      </dgm:t>
    </dgm:pt>
    <dgm:pt modelId="{EA0A6D62-B9AB-4A9D-B566-A6E2B0E61204}" type="parTrans" cxnId="{5AA901F4-736F-4389-A428-99BDD4C673DB}">
      <dgm:prSet/>
      <dgm:spPr/>
      <dgm:t>
        <a:bodyPr/>
        <a:lstStyle/>
        <a:p>
          <a:endParaRPr lang="en-IN"/>
        </a:p>
      </dgm:t>
    </dgm:pt>
    <dgm:pt modelId="{50BFF9C2-92FA-4F29-A876-F3A5CCE3B0DF}" type="sibTrans" cxnId="{5AA901F4-736F-4389-A428-99BDD4C673DB}">
      <dgm:prSet/>
      <dgm:spPr/>
      <dgm:t>
        <a:bodyPr/>
        <a:lstStyle/>
        <a:p>
          <a:endParaRPr lang="en-IN"/>
        </a:p>
      </dgm:t>
    </dgm:pt>
    <dgm:pt modelId="{0845CD36-93D6-4284-8171-43C600ED40DB}">
      <dgm:prSet phldrT="[Text]" custT="1"/>
      <dgm:spPr/>
      <dgm:t>
        <a:bodyPr/>
        <a:lstStyle/>
        <a:p>
          <a:r>
            <a:rPr lang="en-IN" sz="1800" dirty="0"/>
            <a:t>Datasets: spider, </a:t>
          </a:r>
          <a:r>
            <a:rPr lang="en-IN" sz="1800" dirty="0" err="1"/>
            <a:t>sql</a:t>
          </a:r>
          <a:r>
            <a:rPr lang="en-IN" sz="1800" dirty="0"/>
            <a:t>-create-context </a:t>
          </a:r>
          <a:endParaRPr lang="en-IN" sz="3000" dirty="0"/>
        </a:p>
      </dgm:t>
    </dgm:pt>
    <dgm:pt modelId="{31A531B5-1439-4571-BDD3-957C84C60EDE}" type="parTrans" cxnId="{F3758BCB-C33C-4A96-B2BC-D6F7E0B74D4C}">
      <dgm:prSet/>
      <dgm:spPr/>
      <dgm:t>
        <a:bodyPr/>
        <a:lstStyle/>
        <a:p>
          <a:endParaRPr lang="en-IN"/>
        </a:p>
      </dgm:t>
    </dgm:pt>
    <dgm:pt modelId="{3E0084F2-C919-41A0-8449-8417BF2DDE03}" type="sibTrans" cxnId="{F3758BCB-C33C-4A96-B2BC-D6F7E0B74D4C}">
      <dgm:prSet/>
      <dgm:spPr/>
      <dgm:t>
        <a:bodyPr/>
        <a:lstStyle/>
        <a:p>
          <a:endParaRPr lang="en-IN"/>
        </a:p>
      </dgm:t>
    </dgm:pt>
    <dgm:pt modelId="{5A32B8AB-13EE-4081-808F-E82AA5F47777}">
      <dgm:prSet phldrT="[Text]"/>
      <dgm:spPr/>
      <dgm:t>
        <a:bodyPr/>
        <a:lstStyle/>
        <a:p>
          <a:r>
            <a:rPr lang="en-IN" dirty="0"/>
            <a:t>Fine-Tuning Technique Selection</a:t>
          </a:r>
        </a:p>
      </dgm:t>
    </dgm:pt>
    <dgm:pt modelId="{FF5FD078-224C-4D28-8C3E-58D0D0508294}" type="parTrans" cxnId="{E2DE2C36-92B0-49AD-A7F7-0DC1415B5150}">
      <dgm:prSet/>
      <dgm:spPr/>
      <dgm:t>
        <a:bodyPr/>
        <a:lstStyle/>
        <a:p>
          <a:endParaRPr lang="en-IN"/>
        </a:p>
      </dgm:t>
    </dgm:pt>
    <dgm:pt modelId="{FDCB20CD-0C9B-4A0F-929B-8164E4F5B1F3}" type="sibTrans" cxnId="{E2DE2C36-92B0-49AD-A7F7-0DC1415B5150}">
      <dgm:prSet/>
      <dgm:spPr/>
      <dgm:t>
        <a:bodyPr/>
        <a:lstStyle/>
        <a:p>
          <a:endParaRPr lang="en-IN"/>
        </a:p>
      </dgm:t>
    </dgm:pt>
    <dgm:pt modelId="{675DD2F7-22E5-4994-A6AB-E37C2A6D4031}">
      <dgm:prSet phldrT="[Text]" custT="1"/>
      <dgm:spPr/>
      <dgm:t>
        <a:bodyPr/>
        <a:lstStyle/>
        <a:p>
          <a:r>
            <a:rPr lang="en-IN" sz="2000" dirty="0"/>
            <a:t>LoRA Parameters</a:t>
          </a:r>
        </a:p>
      </dgm:t>
    </dgm:pt>
    <dgm:pt modelId="{8045A9BF-D56C-4CF4-BE97-57DA89B727E9}" type="parTrans" cxnId="{7A36E9C4-447A-440F-8C6A-21AC4418380F}">
      <dgm:prSet/>
      <dgm:spPr/>
      <dgm:t>
        <a:bodyPr/>
        <a:lstStyle/>
        <a:p>
          <a:endParaRPr lang="en-IN"/>
        </a:p>
      </dgm:t>
    </dgm:pt>
    <dgm:pt modelId="{DC1ED81D-0FFF-41C4-B817-C518FC7DDF44}" type="sibTrans" cxnId="{7A36E9C4-447A-440F-8C6A-21AC4418380F}">
      <dgm:prSet/>
      <dgm:spPr/>
      <dgm:t>
        <a:bodyPr/>
        <a:lstStyle/>
        <a:p>
          <a:endParaRPr lang="en-IN"/>
        </a:p>
      </dgm:t>
    </dgm:pt>
    <dgm:pt modelId="{724CE9FB-2EB3-486F-B932-77B601525423}">
      <dgm:prSet phldrT="[Text]" custT="1"/>
      <dgm:spPr/>
      <dgm:t>
        <a:bodyPr/>
        <a:lstStyle/>
        <a:p>
          <a:r>
            <a:rPr lang="en-IN" sz="2000" dirty="0"/>
            <a:t>qLoRA Parameters</a:t>
          </a:r>
        </a:p>
      </dgm:t>
    </dgm:pt>
    <dgm:pt modelId="{3D6FFF6A-52F6-49E5-AA36-3AB8E0CC7760}" type="parTrans" cxnId="{8D3DAA86-F8E5-4958-8DAF-3BA074EBC4D4}">
      <dgm:prSet/>
      <dgm:spPr/>
      <dgm:t>
        <a:bodyPr/>
        <a:lstStyle/>
        <a:p>
          <a:endParaRPr lang="en-IN"/>
        </a:p>
      </dgm:t>
    </dgm:pt>
    <dgm:pt modelId="{5A622520-1A80-423A-A4D2-31E414504F7E}" type="sibTrans" cxnId="{8D3DAA86-F8E5-4958-8DAF-3BA074EBC4D4}">
      <dgm:prSet/>
      <dgm:spPr/>
      <dgm:t>
        <a:bodyPr/>
        <a:lstStyle/>
        <a:p>
          <a:endParaRPr lang="en-IN"/>
        </a:p>
      </dgm:t>
    </dgm:pt>
    <dgm:pt modelId="{8C536B75-270C-4232-88A9-727C32285529}">
      <dgm:prSet phldrT="[Text]"/>
      <dgm:spPr/>
      <dgm:t>
        <a:bodyPr/>
        <a:lstStyle/>
        <a:p>
          <a:r>
            <a:rPr lang="en-IN" dirty="0"/>
            <a:t>Fine-Tuned Model Evaluation</a:t>
          </a:r>
        </a:p>
      </dgm:t>
    </dgm:pt>
    <dgm:pt modelId="{413C5287-B77D-477A-94A0-7AF75E09BB0E}" type="parTrans" cxnId="{8AD523BF-AB9D-4C77-93AA-E4DDB5E0DD0E}">
      <dgm:prSet/>
      <dgm:spPr/>
      <dgm:t>
        <a:bodyPr/>
        <a:lstStyle/>
        <a:p>
          <a:endParaRPr lang="en-IN"/>
        </a:p>
      </dgm:t>
    </dgm:pt>
    <dgm:pt modelId="{0055FA5B-7CC7-4D1C-8F16-335EBD96C6BB}" type="sibTrans" cxnId="{8AD523BF-AB9D-4C77-93AA-E4DDB5E0DD0E}">
      <dgm:prSet/>
      <dgm:spPr/>
      <dgm:t>
        <a:bodyPr/>
        <a:lstStyle/>
        <a:p>
          <a:endParaRPr lang="en-IN"/>
        </a:p>
      </dgm:t>
    </dgm:pt>
    <dgm:pt modelId="{3230BD47-CF48-4675-B8B6-7CE51FCB7D13}">
      <dgm:prSet phldrT="[Text]" custT="1"/>
      <dgm:spPr/>
      <dgm:t>
        <a:bodyPr/>
        <a:lstStyle/>
        <a:p>
          <a:r>
            <a:rPr lang="en-IN" sz="2000" dirty="0"/>
            <a:t>BLEU Score</a:t>
          </a:r>
        </a:p>
      </dgm:t>
    </dgm:pt>
    <dgm:pt modelId="{840E3B72-1B2D-4DAE-83AA-267D9D6FE786}" type="parTrans" cxnId="{7A4ED1A5-716E-4691-8F05-BEFC020CFC67}">
      <dgm:prSet/>
      <dgm:spPr/>
      <dgm:t>
        <a:bodyPr/>
        <a:lstStyle/>
        <a:p>
          <a:endParaRPr lang="en-IN"/>
        </a:p>
      </dgm:t>
    </dgm:pt>
    <dgm:pt modelId="{7713E09E-B9D3-483E-BD03-33BB3D25E161}" type="sibTrans" cxnId="{7A4ED1A5-716E-4691-8F05-BEFC020CFC67}">
      <dgm:prSet/>
      <dgm:spPr/>
      <dgm:t>
        <a:bodyPr/>
        <a:lstStyle/>
        <a:p>
          <a:endParaRPr lang="en-IN"/>
        </a:p>
      </dgm:t>
    </dgm:pt>
    <dgm:pt modelId="{AF916245-7A85-40D3-826B-25FC25B86357}">
      <dgm:prSet phldrT="[Text]" custT="1"/>
      <dgm:spPr/>
      <dgm:t>
        <a:bodyPr/>
        <a:lstStyle/>
        <a:p>
          <a:r>
            <a:rPr lang="en-IN" sz="2000" dirty="0"/>
            <a:t>Performance Metrics</a:t>
          </a:r>
        </a:p>
      </dgm:t>
    </dgm:pt>
    <dgm:pt modelId="{2863B14F-922C-4026-928F-F0C1931955F7}" type="parTrans" cxnId="{9CC07DEA-FA66-4B8F-B035-D175C5DCCF5F}">
      <dgm:prSet/>
      <dgm:spPr/>
      <dgm:t>
        <a:bodyPr/>
        <a:lstStyle/>
        <a:p>
          <a:endParaRPr lang="en-IN"/>
        </a:p>
      </dgm:t>
    </dgm:pt>
    <dgm:pt modelId="{A7C4DBF1-4869-4D42-8D40-CB3D51CEE2D1}" type="sibTrans" cxnId="{9CC07DEA-FA66-4B8F-B035-D175C5DCCF5F}">
      <dgm:prSet/>
      <dgm:spPr/>
      <dgm:t>
        <a:bodyPr/>
        <a:lstStyle/>
        <a:p>
          <a:endParaRPr lang="en-IN"/>
        </a:p>
      </dgm:t>
    </dgm:pt>
    <dgm:pt modelId="{198FED0C-28C2-49EE-B66F-EC14EDCA619F}" type="pres">
      <dgm:prSet presAssocID="{4677D62E-69EF-4AA0-BF96-47D4A1A857D2}" presName="Name0" presStyleCnt="0">
        <dgm:presLayoutVars>
          <dgm:dir/>
          <dgm:animLvl val="lvl"/>
          <dgm:resizeHandles val="exact"/>
        </dgm:presLayoutVars>
      </dgm:prSet>
      <dgm:spPr/>
    </dgm:pt>
    <dgm:pt modelId="{32DA51B6-3226-435B-AED0-B17D642E31BC}" type="pres">
      <dgm:prSet presAssocID="{8C536B75-270C-4232-88A9-727C32285529}" presName="boxAndChildren" presStyleCnt="0"/>
      <dgm:spPr/>
    </dgm:pt>
    <dgm:pt modelId="{229281C7-722C-46A4-9EA9-7C5FF74AF28F}" type="pres">
      <dgm:prSet presAssocID="{8C536B75-270C-4232-88A9-727C32285529}" presName="parentTextBox" presStyleLbl="node1" presStyleIdx="0" presStyleCnt="3"/>
      <dgm:spPr/>
    </dgm:pt>
    <dgm:pt modelId="{9536E15E-DD01-4015-97A0-12BC6C061F11}" type="pres">
      <dgm:prSet presAssocID="{8C536B75-270C-4232-88A9-727C32285529}" presName="entireBox" presStyleLbl="node1" presStyleIdx="0" presStyleCnt="3"/>
      <dgm:spPr/>
    </dgm:pt>
    <dgm:pt modelId="{17FEB7A5-2E66-4CEC-87A4-9EB421A10B4A}" type="pres">
      <dgm:prSet presAssocID="{8C536B75-270C-4232-88A9-727C32285529}" presName="descendantBox" presStyleCnt="0"/>
      <dgm:spPr/>
    </dgm:pt>
    <dgm:pt modelId="{B623AE64-99AD-4469-9222-E4B73945BF68}" type="pres">
      <dgm:prSet presAssocID="{3230BD47-CF48-4675-B8B6-7CE51FCB7D13}" presName="childTextBox" presStyleLbl="fgAccFollowNode1" presStyleIdx="0" presStyleCnt="6">
        <dgm:presLayoutVars>
          <dgm:bulletEnabled val="1"/>
        </dgm:presLayoutVars>
      </dgm:prSet>
      <dgm:spPr/>
    </dgm:pt>
    <dgm:pt modelId="{D982141D-3CD0-4424-9E40-A47A8D5B9FC6}" type="pres">
      <dgm:prSet presAssocID="{AF916245-7A85-40D3-826B-25FC25B86357}" presName="childTextBox" presStyleLbl="fgAccFollowNode1" presStyleIdx="1" presStyleCnt="6">
        <dgm:presLayoutVars>
          <dgm:bulletEnabled val="1"/>
        </dgm:presLayoutVars>
      </dgm:prSet>
      <dgm:spPr/>
    </dgm:pt>
    <dgm:pt modelId="{C9544142-FF02-4F8E-9DF6-071ECE44FE90}" type="pres">
      <dgm:prSet presAssocID="{FDCB20CD-0C9B-4A0F-929B-8164E4F5B1F3}" presName="sp" presStyleCnt="0"/>
      <dgm:spPr/>
    </dgm:pt>
    <dgm:pt modelId="{50BC1704-AC2F-4FF8-948E-3CA9692DA4CD}" type="pres">
      <dgm:prSet presAssocID="{5A32B8AB-13EE-4081-808F-E82AA5F47777}" presName="arrowAndChildren" presStyleCnt="0"/>
      <dgm:spPr/>
    </dgm:pt>
    <dgm:pt modelId="{2E2DF447-50AA-41C6-B618-C86C7BF5C6F4}" type="pres">
      <dgm:prSet presAssocID="{5A32B8AB-13EE-4081-808F-E82AA5F47777}" presName="parentTextArrow" presStyleLbl="node1" presStyleIdx="0" presStyleCnt="3"/>
      <dgm:spPr/>
    </dgm:pt>
    <dgm:pt modelId="{54AEC241-EEE1-4810-BE40-2572BCC85238}" type="pres">
      <dgm:prSet presAssocID="{5A32B8AB-13EE-4081-808F-E82AA5F47777}" presName="arrow" presStyleLbl="node1" presStyleIdx="1" presStyleCnt="3"/>
      <dgm:spPr/>
    </dgm:pt>
    <dgm:pt modelId="{C79FFF6E-8861-4D4A-B64C-D6BC995013DC}" type="pres">
      <dgm:prSet presAssocID="{5A32B8AB-13EE-4081-808F-E82AA5F47777}" presName="descendantArrow" presStyleCnt="0"/>
      <dgm:spPr/>
    </dgm:pt>
    <dgm:pt modelId="{28ECBAAB-8D5B-4D89-93E8-4F35DE80C5E6}" type="pres">
      <dgm:prSet presAssocID="{675DD2F7-22E5-4994-A6AB-E37C2A6D4031}" presName="childTextArrow" presStyleLbl="fgAccFollowNode1" presStyleIdx="2" presStyleCnt="6">
        <dgm:presLayoutVars>
          <dgm:bulletEnabled val="1"/>
        </dgm:presLayoutVars>
      </dgm:prSet>
      <dgm:spPr/>
    </dgm:pt>
    <dgm:pt modelId="{9C25E149-7BDC-4D48-84C1-9365231AF898}" type="pres">
      <dgm:prSet presAssocID="{724CE9FB-2EB3-486F-B932-77B601525423}" presName="childTextArrow" presStyleLbl="fgAccFollowNode1" presStyleIdx="3" presStyleCnt="6">
        <dgm:presLayoutVars>
          <dgm:bulletEnabled val="1"/>
        </dgm:presLayoutVars>
      </dgm:prSet>
      <dgm:spPr/>
    </dgm:pt>
    <dgm:pt modelId="{1AB65B76-79A4-445C-A73C-D7BEA253C783}" type="pres">
      <dgm:prSet presAssocID="{07FEA809-4258-4516-8B13-5D4444D20F9E}" presName="sp" presStyleCnt="0"/>
      <dgm:spPr/>
    </dgm:pt>
    <dgm:pt modelId="{07A7AE5A-8B62-4C62-BE0A-50ABF8F0E45A}" type="pres">
      <dgm:prSet presAssocID="{7038882B-E342-4B91-B0C7-53703392AD36}" presName="arrowAndChildren" presStyleCnt="0"/>
      <dgm:spPr/>
    </dgm:pt>
    <dgm:pt modelId="{4854723E-BD3D-4C6A-8FB3-BB5485783779}" type="pres">
      <dgm:prSet presAssocID="{7038882B-E342-4B91-B0C7-53703392AD36}" presName="parentTextArrow" presStyleLbl="node1" presStyleIdx="1" presStyleCnt="3"/>
      <dgm:spPr/>
    </dgm:pt>
    <dgm:pt modelId="{2562EC0D-6B8E-4C4C-A53C-3AC6868842F9}" type="pres">
      <dgm:prSet presAssocID="{7038882B-E342-4B91-B0C7-53703392AD36}" presName="arrow" presStyleLbl="node1" presStyleIdx="2" presStyleCnt="3" custLinFactNeighborX="-5" custLinFactNeighborY="-20738"/>
      <dgm:spPr/>
    </dgm:pt>
    <dgm:pt modelId="{4FB87A37-9535-4A24-B644-7CDD97F925EB}" type="pres">
      <dgm:prSet presAssocID="{7038882B-E342-4B91-B0C7-53703392AD36}" presName="descendantArrow" presStyleCnt="0"/>
      <dgm:spPr/>
    </dgm:pt>
    <dgm:pt modelId="{0722425C-9448-44EF-AB69-9AAA1EE919AE}" type="pres">
      <dgm:prSet presAssocID="{ED3B8C9C-A25C-4FE6-B910-A9FDA929C5BC}" presName="childTextArrow" presStyleLbl="fgAccFollowNode1" presStyleIdx="4" presStyleCnt="6">
        <dgm:presLayoutVars>
          <dgm:bulletEnabled val="1"/>
        </dgm:presLayoutVars>
      </dgm:prSet>
      <dgm:spPr/>
    </dgm:pt>
    <dgm:pt modelId="{983D7657-B8D8-4CB0-9A88-7CEA214B4877}" type="pres">
      <dgm:prSet presAssocID="{0845CD36-93D6-4284-8171-43C600ED40DB}" presName="childTextArrow" presStyleLbl="fgAccFollowNode1" presStyleIdx="5" presStyleCnt="6">
        <dgm:presLayoutVars>
          <dgm:bulletEnabled val="1"/>
        </dgm:presLayoutVars>
      </dgm:prSet>
      <dgm:spPr/>
    </dgm:pt>
  </dgm:ptLst>
  <dgm:cxnLst>
    <dgm:cxn modelId="{029B3417-91A8-4147-B4BE-9E845DDDC73F}" srcId="{4677D62E-69EF-4AA0-BF96-47D4A1A857D2}" destId="{7038882B-E342-4B91-B0C7-53703392AD36}" srcOrd="0" destOrd="0" parTransId="{DA98F4AC-7781-4C6C-81FF-FBAE1923F2C4}" sibTransId="{07FEA809-4258-4516-8B13-5D4444D20F9E}"/>
    <dgm:cxn modelId="{71A09618-F722-4D61-8003-357DC783FDE3}" type="presOf" srcId="{724CE9FB-2EB3-486F-B932-77B601525423}" destId="{9C25E149-7BDC-4D48-84C1-9365231AF898}" srcOrd="0" destOrd="0" presId="urn:microsoft.com/office/officeart/2005/8/layout/process4"/>
    <dgm:cxn modelId="{085F091D-C8E9-458F-95C8-66E3B31F486B}" type="presOf" srcId="{7038882B-E342-4B91-B0C7-53703392AD36}" destId="{2562EC0D-6B8E-4C4C-A53C-3AC6868842F9}" srcOrd="1" destOrd="0" presId="urn:microsoft.com/office/officeart/2005/8/layout/process4"/>
    <dgm:cxn modelId="{579C4420-DA75-47AD-BBED-34A702F5E6AD}" type="presOf" srcId="{7038882B-E342-4B91-B0C7-53703392AD36}" destId="{4854723E-BD3D-4C6A-8FB3-BB5485783779}" srcOrd="0" destOrd="0" presId="urn:microsoft.com/office/officeart/2005/8/layout/process4"/>
    <dgm:cxn modelId="{25E14932-DF7B-4AA6-A59D-9FC13DFFF08D}" type="presOf" srcId="{8C536B75-270C-4232-88A9-727C32285529}" destId="{229281C7-722C-46A4-9EA9-7C5FF74AF28F}" srcOrd="0" destOrd="0" presId="urn:microsoft.com/office/officeart/2005/8/layout/process4"/>
    <dgm:cxn modelId="{E2DE2C36-92B0-49AD-A7F7-0DC1415B5150}" srcId="{4677D62E-69EF-4AA0-BF96-47D4A1A857D2}" destId="{5A32B8AB-13EE-4081-808F-E82AA5F47777}" srcOrd="1" destOrd="0" parTransId="{FF5FD078-224C-4D28-8C3E-58D0D0508294}" sibTransId="{FDCB20CD-0C9B-4A0F-929B-8164E4F5B1F3}"/>
    <dgm:cxn modelId="{9D14303C-518B-4DC2-A4B8-77C6195E5A04}" type="presOf" srcId="{8C536B75-270C-4232-88A9-727C32285529}" destId="{9536E15E-DD01-4015-97A0-12BC6C061F11}" srcOrd="1" destOrd="0" presId="urn:microsoft.com/office/officeart/2005/8/layout/process4"/>
    <dgm:cxn modelId="{88988E44-97B1-4955-A021-7FEE095EDD7B}" type="presOf" srcId="{5A32B8AB-13EE-4081-808F-E82AA5F47777}" destId="{54AEC241-EEE1-4810-BE40-2572BCC85238}" srcOrd="1" destOrd="0" presId="urn:microsoft.com/office/officeart/2005/8/layout/process4"/>
    <dgm:cxn modelId="{1A461B4F-F65A-45F9-BED8-868260B9B864}" type="presOf" srcId="{675DD2F7-22E5-4994-A6AB-E37C2A6D4031}" destId="{28ECBAAB-8D5B-4D89-93E8-4F35DE80C5E6}" srcOrd="0" destOrd="0" presId="urn:microsoft.com/office/officeart/2005/8/layout/process4"/>
    <dgm:cxn modelId="{4E7DDE54-6CE4-4CB9-87B5-4CCAC69F3FEB}" type="presOf" srcId="{4677D62E-69EF-4AA0-BF96-47D4A1A857D2}" destId="{198FED0C-28C2-49EE-B66F-EC14EDCA619F}" srcOrd="0" destOrd="0" presId="urn:microsoft.com/office/officeart/2005/8/layout/process4"/>
    <dgm:cxn modelId="{8D3DAA86-F8E5-4958-8DAF-3BA074EBC4D4}" srcId="{5A32B8AB-13EE-4081-808F-E82AA5F47777}" destId="{724CE9FB-2EB3-486F-B932-77B601525423}" srcOrd="1" destOrd="0" parTransId="{3D6FFF6A-52F6-49E5-AA36-3AB8E0CC7760}" sibTransId="{5A622520-1A80-423A-A4D2-31E414504F7E}"/>
    <dgm:cxn modelId="{4A9C7C9A-B0A9-4F28-9AC0-E1FB55BA9C59}" type="presOf" srcId="{0845CD36-93D6-4284-8171-43C600ED40DB}" destId="{983D7657-B8D8-4CB0-9A88-7CEA214B4877}" srcOrd="0" destOrd="0" presId="urn:microsoft.com/office/officeart/2005/8/layout/process4"/>
    <dgm:cxn modelId="{7A4ED1A5-716E-4691-8F05-BEFC020CFC67}" srcId="{8C536B75-270C-4232-88A9-727C32285529}" destId="{3230BD47-CF48-4675-B8B6-7CE51FCB7D13}" srcOrd="0" destOrd="0" parTransId="{840E3B72-1B2D-4DAE-83AA-267D9D6FE786}" sibTransId="{7713E09E-B9D3-483E-BD03-33BB3D25E161}"/>
    <dgm:cxn modelId="{F624B2A8-D404-4F10-88B1-BE26AB642B44}" type="presOf" srcId="{5A32B8AB-13EE-4081-808F-E82AA5F47777}" destId="{2E2DF447-50AA-41C6-B618-C86C7BF5C6F4}" srcOrd="0" destOrd="0" presId="urn:microsoft.com/office/officeart/2005/8/layout/process4"/>
    <dgm:cxn modelId="{8AD523BF-AB9D-4C77-93AA-E4DDB5E0DD0E}" srcId="{4677D62E-69EF-4AA0-BF96-47D4A1A857D2}" destId="{8C536B75-270C-4232-88A9-727C32285529}" srcOrd="2" destOrd="0" parTransId="{413C5287-B77D-477A-94A0-7AF75E09BB0E}" sibTransId="{0055FA5B-7CC7-4D1C-8F16-335EBD96C6BB}"/>
    <dgm:cxn modelId="{F0FCA6BF-029A-4871-8A9C-397BC42FB618}" type="presOf" srcId="{AF916245-7A85-40D3-826B-25FC25B86357}" destId="{D982141D-3CD0-4424-9E40-A47A8D5B9FC6}" srcOrd="0" destOrd="0" presId="urn:microsoft.com/office/officeart/2005/8/layout/process4"/>
    <dgm:cxn modelId="{7A36E9C4-447A-440F-8C6A-21AC4418380F}" srcId="{5A32B8AB-13EE-4081-808F-E82AA5F47777}" destId="{675DD2F7-22E5-4994-A6AB-E37C2A6D4031}" srcOrd="0" destOrd="0" parTransId="{8045A9BF-D56C-4CF4-BE97-57DA89B727E9}" sibTransId="{DC1ED81D-0FFF-41C4-B817-C518FC7DDF44}"/>
    <dgm:cxn modelId="{F3758BCB-C33C-4A96-B2BC-D6F7E0B74D4C}" srcId="{7038882B-E342-4B91-B0C7-53703392AD36}" destId="{0845CD36-93D6-4284-8171-43C600ED40DB}" srcOrd="1" destOrd="0" parTransId="{31A531B5-1439-4571-BDD3-957C84C60EDE}" sibTransId="{3E0084F2-C919-41A0-8449-8417BF2DDE03}"/>
    <dgm:cxn modelId="{9CC07DEA-FA66-4B8F-B035-D175C5DCCF5F}" srcId="{8C536B75-270C-4232-88A9-727C32285529}" destId="{AF916245-7A85-40D3-826B-25FC25B86357}" srcOrd="1" destOrd="0" parTransId="{2863B14F-922C-4026-928F-F0C1931955F7}" sibTransId="{A7C4DBF1-4869-4D42-8D40-CB3D51CEE2D1}"/>
    <dgm:cxn modelId="{5AA901F4-736F-4389-A428-99BDD4C673DB}" srcId="{7038882B-E342-4B91-B0C7-53703392AD36}" destId="{ED3B8C9C-A25C-4FE6-B910-A9FDA929C5BC}" srcOrd="0" destOrd="0" parTransId="{EA0A6D62-B9AB-4A9D-B566-A6E2B0E61204}" sibTransId="{50BFF9C2-92FA-4F29-A876-F3A5CCE3B0DF}"/>
    <dgm:cxn modelId="{67A30CF8-0040-4004-9927-4268055E5351}" type="presOf" srcId="{3230BD47-CF48-4675-B8B6-7CE51FCB7D13}" destId="{B623AE64-99AD-4469-9222-E4B73945BF68}" srcOrd="0" destOrd="0" presId="urn:microsoft.com/office/officeart/2005/8/layout/process4"/>
    <dgm:cxn modelId="{FE6315F8-99E6-4FEE-BFD5-4C99C2B3CB58}" type="presOf" srcId="{ED3B8C9C-A25C-4FE6-B910-A9FDA929C5BC}" destId="{0722425C-9448-44EF-AB69-9AAA1EE919AE}" srcOrd="0" destOrd="0" presId="urn:microsoft.com/office/officeart/2005/8/layout/process4"/>
    <dgm:cxn modelId="{9EEC5BB1-051C-4D44-A9FA-7CFD3975AA6B}" type="presParOf" srcId="{198FED0C-28C2-49EE-B66F-EC14EDCA619F}" destId="{32DA51B6-3226-435B-AED0-B17D642E31BC}" srcOrd="0" destOrd="0" presId="urn:microsoft.com/office/officeart/2005/8/layout/process4"/>
    <dgm:cxn modelId="{9FE341F4-5066-40C5-841A-C5080C3BD41F}" type="presParOf" srcId="{32DA51B6-3226-435B-AED0-B17D642E31BC}" destId="{229281C7-722C-46A4-9EA9-7C5FF74AF28F}" srcOrd="0" destOrd="0" presId="urn:microsoft.com/office/officeart/2005/8/layout/process4"/>
    <dgm:cxn modelId="{AD384932-6666-4367-A37B-5C941ED267FF}" type="presParOf" srcId="{32DA51B6-3226-435B-AED0-B17D642E31BC}" destId="{9536E15E-DD01-4015-97A0-12BC6C061F11}" srcOrd="1" destOrd="0" presId="urn:microsoft.com/office/officeart/2005/8/layout/process4"/>
    <dgm:cxn modelId="{36DA94EE-1381-4366-BA91-301D0D34CE66}" type="presParOf" srcId="{32DA51B6-3226-435B-AED0-B17D642E31BC}" destId="{17FEB7A5-2E66-4CEC-87A4-9EB421A10B4A}" srcOrd="2" destOrd="0" presId="urn:microsoft.com/office/officeart/2005/8/layout/process4"/>
    <dgm:cxn modelId="{7474B1C7-0418-4C88-BC26-DD81A3819CE0}" type="presParOf" srcId="{17FEB7A5-2E66-4CEC-87A4-9EB421A10B4A}" destId="{B623AE64-99AD-4469-9222-E4B73945BF68}" srcOrd="0" destOrd="0" presId="urn:microsoft.com/office/officeart/2005/8/layout/process4"/>
    <dgm:cxn modelId="{C2EF11F2-420F-4CB1-A4B6-B2846AC634ED}" type="presParOf" srcId="{17FEB7A5-2E66-4CEC-87A4-9EB421A10B4A}" destId="{D982141D-3CD0-4424-9E40-A47A8D5B9FC6}" srcOrd="1" destOrd="0" presId="urn:microsoft.com/office/officeart/2005/8/layout/process4"/>
    <dgm:cxn modelId="{668F7772-53EB-4A71-9ABF-5FE4B278201A}" type="presParOf" srcId="{198FED0C-28C2-49EE-B66F-EC14EDCA619F}" destId="{C9544142-FF02-4F8E-9DF6-071ECE44FE90}" srcOrd="1" destOrd="0" presId="urn:microsoft.com/office/officeart/2005/8/layout/process4"/>
    <dgm:cxn modelId="{C46F9115-32A2-44E5-A335-4A8346736817}" type="presParOf" srcId="{198FED0C-28C2-49EE-B66F-EC14EDCA619F}" destId="{50BC1704-AC2F-4FF8-948E-3CA9692DA4CD}" srcOrd="2" destOrd="0" presId="urn:microsoft.com/office/officeart/2005/8/layout/process4"/>
    <dgm:cxn modelId="{5B5C3442-A76F-4417-935B-9292A677340D}" type="presParOf" srcId="{50BC1704-AC2F-4FF8-948E-3CA9692DA4CD}" destId="{2E2DF447-50AA-41C6-B618-C86C7BF5C6F4}" srcOrd="0" destOrd="0" presId="urn:microsoft.com/office/officeart/2005/8/layout/process4"/>
    <dgm:cxn modelId="{FD992CCC-740C-4F59-98BC-586362D59291}" type="presParOf" srcId="{50BC1704-AC2F-4FF8-948E-3CA9692DA4CD}" destId="{54AEC241-EEE1-4810-BE40-2572BCC85238}" srcOrd="1" destOrd="0" presId="urn:microsoft.com/office/officeart/2005/8/layout/process4"/>
    <dgm:cxn modelId="{71E9E17C-84E7-4270-ACB7-D6D6B82B2D70}" type="presParOf" srcId="{50BC1704-AC2F-4FF8-948E-3CA9692DA4CD}" destId="{C79FFF6E-8861-4D4A-B64C-D6BC995013DC}" srcOrd="2" destOrd="0" presId="urn:microsoft.com/office/officeart/2005/8/layout/process4"/>
    <dgm:cxn modelId="{44EC916D-4CDD-4B65-B3E0-E87A642D34EB}" type="presParOf" srcId="{C79FFF6E-8861-4D4A-B64C-D6BC995013DC}" destId="{28ECBAAB-8D5B-4D89-93E8-4F35DE80C5E6}" srcOrd="0" destOrd="0" presId="urn:microsoft.com/office/officeart/2005/8/layout/process4"/>
    <dgm:cxn modelId="{32B0262E-9105-4C83-B8C3-AB6A848078D1}" type="presParOf" srcId="{C79FFF6E-8861-4D4A-B64C-D6BC995013DC}" destId="{9C25E149-7BDC-4D48-84C1-9365231AF898}" srcOrd="1" destOrd="0" presId="urn:microsoft.com/office/officeart/2005/8/layout/process4"/>
    <dgm:cxn modelId="{B524C5D0-FE6A-4E69-81CF-F80098FDE296}" type="presParOf" srcId="{198FED0C-28C2-49EE-B66F-EC14EDCA619F}" destId="{1AB65B76-79A4-445C-A73C-D7BEA253C783}" srcOrd="3" destOrd="0" presId="urn:microsoft.com/office/officeart/2005/8/layout/process4"/>
    <dgm:cxn modelId="{B13851FD-5991-4C5C-BF86-DA684F8FB95E}" type="presParOf" srcId="{198FED0C-28C2-49EE-B66F-EC14EDCA619F}" destId="{07A7AE5A-8B62-4C62-BE0A-50ABF8F0E45A}" srcOrd="4" destOrd="0" presId="urn:microsoft.com/office/officeart/2005/8/layout/process4"/>
    <dgm:cxn modelId="{5E96EC96-2C88-4752-B57A-370E41F0C225}" type="presParOf" srcId="{07A7AE5A-8B62-4C62-BE0A-50ABF8F0E45A}" destId="{4854723E-BD3D-4C6A-8FB3-BB5485783779}" srcOrd="0" destOrd="0" presId="urn:microsoft.com/office/officeart/2005/8/layout/process4"/>
    <dgm:cxn modelId="{D14DEF6B-79B2-45D7-AD15-6088167D9A42}" type="presParOf" srcId="{07A7AE5A-8B62-4C62-BE0A-50ABF8F0E45A}" destId="{2562EC0D-6B8E-4C4C-A53C-3AC6868842F9}" srcOrd="1" destOrd="0" presId="urn:microsoft.com/office/officeart/2005/8/layout/process4"/>
    <dgm:cxn modelId="{24499AEF-5695-4B30-BB70-C2E8BB2D4B0A}" type="presParOf" srcId="{07A7AE5A-8B62-4C62-BE0A-50ABF8F0E45A}" destId="{4FB87A37-9535-4A24-B644-7CDD97F925EB}" srcOrd="2" destOrd="0" presId="urn:microsoft.com/office/officeart/2005/8/layout/process4"/>
    <dgm:cxn modelId="{68690A56-AD84-453B-B7B3-6B8E2BB07212}" type="presParOf" srcId="{4FB87A37-9535-4A24-B644-7CDD97F925EB}" destId="{0722425C-9448-44EF-AB69-9AAA1EE919AE}" srcOrd="0" destOrd="0" presId="urn:microsoft.com/office/officeart/2005/8/layout/process4"/>
    <dgm:cxn modelId="{93DBA9DF-878E-42FA-887E-98950E799B3A}" type="presParOf" srcId="{4FB87A37-9535-4A24-B644-7CDD97F925EB}" destId="{983D7657-B8D8-4CB0-9A88-7CEA214B4877}"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752017"/>
          <a:ext cx="7216775" cy="8568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838" y="250177"/>
          <a:ext cx="5051742" cy="100368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mn-lt"/>
              <a:ea typeface="Tahoma" panose="020B0604030504040204" pitchFamily="34" charset="0"/>
              <a:cs typeface="Tahoma" panose="020B0604030504040204" pitchFamily="34" charset="0"/>
            </a:rPr>
            <a:t>High-Level Optimization</a:t>
          </a:r>
        </a:p>
      </dsp:txBody>
      <dsp:txXfrm>
        <a:off x="409834" y="299173"/>
        <a:ext cx="4953750" cy="905688"/>
      </dsp:txXfrm>
    </dsp:sp>
    <dsp:sp modelId="{87E2FD7C-0729-47B8-B1FB-A44E439BE764}">
      <dsp:nvSpPr>
        <dsp:cNvPr id="0" name=""/>
        <dsp:cNvSpPr/>
      </dsp:nvSpPr>
      <dsp:spPr>
        <a:xfrm>
          <a:off x="0" y="2294257"/>
          <a:ext cx="7216775" cy="8568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838" y="1792417"/>
          <a:ext cx="5051742" cy="100368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mn-lt"/>
              <a:ea typeface="Tahoma" panose="020B0604030504040204" pitchFamily="34" charset="0"/>
              <a:cs typeface="Tahoma" panose="020B0604030504040204" pitchFamily="34" charset="0"/>
            </a:rPr>
            <a:t>Hyper-Parameters</a:t>
          </a:r>
        </a:p>
      </dsp:txBody>
      <dsp:txXfrm>
        <a:off x="409834" y="1841413"/>
        <a:ext cx="4953750" cy="905688"/>
      </dsp:txXfrm>
    </dsp:sp>
    <dsp:sp modelId="{E7351307-5BD1-403B-A1BF-1058796C5E99}">
      <dsp:nvSpPr>
        <dsp:cNvPr id="0" name=""/>
        <dsp:cNvSpPr/>
      </dsp:nvSpPr>
      <dsp:spPr>
        <a:xfrm>
          <a:off x="0" y="3836497"/>
          <a:ext cx="7216775" cy="8568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838" y="3334657"/>
          <a:ext cx="5051742" cy="100368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mn-lt"/>
              <a:ea typeface="Tahoma" panose="020B0604030504040204" pitchFamily="34" charset="0"/>
              <a:cs typeface="Tahoma" panose="020B0604030504040204" pitchFamily="34" charset="0"/>
            </a:rPr>
            <a:t>Low-Level Optimization</a:t>
          </a:r>
        </a:p>
      </dsp:txBody>
      <dsp:txXfrm>
        <a:off x="409834" y="3383653"/>
        <a:ext cx="4953750" cy="90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6E15E-DD01-4015-97A0-12BC6C061F11}">
      <dsp:nvSpPr>
        <dsp:cNvPr id="0" name=""/>
        <dsp:cNvSpPr/>
      </dsp:nvSpPr>
      <dsp:spPr>
        <a:xfrm>
          <a:off x="0" y="3275482"/>
          <a:ext cx="8140700" cy="1075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Fine-Tuned Model Evaluation</a:t>
          </a:r>
        </a:p>
      </dsp:txBody>
      <dsp:txXfrm>
        <a:off x="0" y="3275482"/>
        <a:ext cx="8140700" cy="580546"/>
      </dsp:txXfrm>
    </dsp:sp>
    <dsp:sp modelId="{B623AE64-99AD-4469-9222-E4B73945BF68}">
      <dsp:nvSpPr>
        <dsp:cNvPr id="0" name=""/>
        <dsp:cNvSpPr/>
      </dsp:nvSpPr>
      <dsp:spPr>
        <a:xfrm>
          <a:off x="0" y="3834527"/>
          <a:ext cx="4070349" cy="494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BLEU Score</a:t>
          </a:r>
        </a:p>
      </dsp:txBody>
      <dsp:txXfrm>
        <a:off x="0" y="3834527"/>
        <a:ext cx="4070349" cy="494539"/>
      </dsp:txXfrm>
    </dsp:sp>
    <dsp:sp modelId="{D982141D-3CD0-4424-9E40-A47A8D5B9FC6}">
      <dsp:nvSpPr>
        <dsp:cNvPr id="0" name=""/>
        <dsp:cNvSpPr/>
      </dsp:nvSpPr>
      <dsp:spPr>
        <a:xfrm>
          <a:off x="4070350" y="3834527"/>
          <a:ext cx="4070349" cy="494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Performance Metrics</a:t>
          </a:r>
        </a:p>
      </dsp:txBody>
      <dsp:txXfrm>
        <a:off x="4070350" y="3834527"/>
        <a:ext cx="4070349" cy="494539"/>
      </dsp:txXfrm>
    </dsp:sp>
    <dsp:sp modelId="{54AEC241-EEE1-4810-BE40-2572BCC85238}">
      <dsp:nvSpPr>
        <dsp:cNvPr id="0" name=""/>
        <dsp:cNvSpPr/>
      </dsp:nvSpPr>
      <dsp:spPr>
        <a:xfrm rot="10800000">
          <a:off x="0" y="1638125"/>
          <a:ext cx="8140700" cy="165348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Fine-Tuning Technique Selection</a:t>
          </a:r>
        </a:p>
      </dsp:txBody>
      <dsp:txXfrm rot="-10800000">
        <a:off x="0" y="1638125"/>
        <a:ext cx="8140700" cy="580372"/>
      </dsp:txXfrm>
    </dsp:sp>
    <dsp:sp modelId="{28ECBAAB-8D5B-4D89-93E8-4F35DE80C5E6}">
      <dsp:nvSpPr>
        <dsp:cNvPr id="0" name=""/>
        <dsp:cNvSpPr/>
      </dsp:nvSpPr>
      <dsp:spPr>
        <a:xfrm>
          <a:off x="0" y="2218498"/>
          <a:ext cx="407034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LoRA Parameters</a:t>
          </a:r>
        </a:p>
      </dsp:txBody>
      <dsp:txXfrm>
        <a:off x="0" y="2218498"/>
        <a:ext cx="4070349" cy="494391"/>
      </dsp:txXfrm>
    </dsp:sp>
    <dsp:sp modelId="{9C25E149-7BDC-4D48-84C1-9365231AF898}">
      <dsp:nvSpPr>
        <dsp:cNvPr id="0" name=""/>
        <dsp:cNvSpPr/>
      </dsp:nvSpPr>
      <dsp:spPr>
        <a:xfrm>
          <a:off x="4070350" y="2218498"/>
          <a:ext cx="407034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qLoRA Parameters</a:t>
          </a:r>
        </a:p>
      </dsp:txBody>
      <dsp:txXfrm>
        <a:off x="4070350" y="2218498"/>
        <a:ext cx="4070349" cy="494391"/>
      </dsp:txXfrm>
    </dsp:sp>
    <dsp:sp modelId="{2562EC0D-6B8E-4C4C-A53C-3AC6868842F9}">
      <dsp:nvSpPr>
        <dsp:cNvPr id="0" name=""/>
        <dsp:cNvSpPr/>
      </dsp:nvSpPr>
      <dsp:spPr>
        <a:xfrm rot="10800000">
          <a:off x="0" y="0"/>
          <a:ext cx="8140700" cy="165348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Model Selection and Data Preparation</a:t>
          </a:r>
        </a:p>
      </dsp:txBody>
      <dsp:txXfrm rot="-10800000">
        <a:off x="0" y="0"/>
        <a:ext cx="8140700" cy="580372"/>
      </dsp:txXfrm>
    </dsp:sp>
    <dsp:sp modelId="{0722425C-9448-44EF-AB69-9AAA1EE919AE}">
      <dsp:nvSpPr>
        <dsp:cNvPr id="0" name=""/>
        <dsp:cNvSpPr/>
      </dsp:nvSpPr>
      <dsp:spPr>
        <a:xfrm>
          <a:off x="0" y="581141"/>
          <a:ext cx="407034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Model: t5-small</a:t>
          </a:r>
        </a:p>
      </dsp:txBody>
      <dsp:txXfrm>
        <a:off x="0" y="581141"/>
        <a:ext cx="4070349" cy="494391"/>
      </dsp:txXfrm>
    </dsp:sp>
    <dsp:sp modelId="{983D7657-B8D8-4CB0-9A88-7CEA214B4877}">
      <dsp:nvSpPr>
        <dsp:cNvPr id="0" name=""/>
        <dsp:cNvSpPr/>
      </dsp:nvSpPr>
      <dsp:spPr>
        <a:xfrm>
          <a:off x="4070350" y="581141"/>
          <a:ext cx="407034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IN" sz="1800" kern="1200" dirty="0"/>
            <a:t>Datasets: spider, </a:t>
          </a:r>
          <a:r>
            <a:rPr lang="en-IN" sz="1800" kern="1200" dirty="0" err="1"/>
            <a:t>sql</a:t>
          </a:r>
          <a:r>
            <a:rPr lang="en-IN" sz="1800" kern="1200" dirty="0"/>
            <a:t>-create-context </a:t>
          </a:r>
          <a:endParaRPr lang="en-IN" sz="3000" kern="1200" dirty="0"/>
        </a:p>
      </dsp:txBody>
      <dsp:txXfrm>
        <a:off x="4070350" y="581141"/>
        <a:ext cx="4070349" cy="49439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7FC7C1-D8AA-B091-1F6F-DF34F496CE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4C66C-4BFB-810C-145A-0148EAF322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2948B2-9F39-4214-ADF8-BB8A8597363A}" type="datetimeFigureOut">
              <a:rPr lang="en-US" smtClean="0"/>
              <a:t>8/21/2024</a:t>
            </a:fld>
            <a:endParaRPr lang="en-US" dirty="0"/>
          </a:p>
        </p:txBody>
      </p:sp>
      <p:sp>
        <p:nvSpPr>
          <p:cNvPr id="4" name="Footer Placeholder 3">
            <a:extLst>
              <a:ext uri="{FF2B5EF4-FFF2-40B4-BE49-F238E27FC236}">
                <a16:creationId xmlns:a16="http://schemas.microsoft.com/office/drawing/2014/main" id="{9CA74DF4-2BD2-B359-2542-5A3171304A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6933CE-E538-0BA9-37EF-03D2B904A5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9620F8-C27B-45D3-8113-3F786F5F3AEC}" type="slidenum">
              <a:rPr lang="en-US" smtClean="0"/>
              <a:t>‹#›</a:t>
            </a:fld>
            <a:endParaRPr lang="en-US" dirty="0"/>
          </a:p>
        </p:txBody>
      </p:sp>
    </p:spTree>
    <p:extLst>
      <p:ext uri="{BB962C8B-B14F-4D97-AF65-F5344CB8AC3E}">
        <p14:creationId xmlns:p14="http://schemas.microsoft.com/office/powerpoint/2010/main" val="171302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dirty="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a:t>
            </a:fld>
            <a:endParaRPr lang="en-US" dirty="0"/>
          </a:p>
        </p:txBody>
      </p:sp>
    </p:spTree>
    <p:extLst>
      <p:ext uri="{BB962C8B-B14F-4D97-AF65-F5344CB8AC3E}">
        <p14:creationId xmlns:p14="http://schemas.microsoft.com/office/powerpoint/2010/main" val="89984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10</a:t>
            </a:fld>
            <a:endParaRPr lang="en-US" dirty="0"/>
          </a:p>
        </p:txBody>
      </p:sp>
    </p:spTree>
    <p:extLst>
      <p:ext uri="{BB962C8B-B14F-4D97-AF65-F5344CB8AC3E}">
        <p14:creationId xmlns:p14="http://schemas.microsoft.com/office/powerpoint/2010/main" val="408103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12</a:t>
            </a:fld>
            <a:endParaRPr lang="en-US" dirty="0"/>
          </a:p>
        </p:txBody>
      </p:sp>
    </p:spTree>
    <p:extLst>
      <p:ext uri="{BB962C8B-B14F-4D97-AF65-F5344CB8AC3E}">
        <p14:creationId xmlns:p14="http://schemas.microsoft.com/office/powerpoint/2010/main" val="33285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13</a:t>
            </a:fld>
            <a:endParaRPr lang="en-US" dirty="0"/>
          </a:p>
        </p:txBody>
      </p:sp>
    </p:spTree>
    <p:extLst>
      <p:ext uri="{BB962C8B-B14F-4D97-AF65-F5344CB8AC3E}">
        <p14:creationId xmlns:p14="http://schemas.microsoft.com/office/powerpoint/2010/main" val="383438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2</a:t>
            </a:fld>
            <a:endParaRPr lang="en-US" dirty="0"/>
          </a:p>
        </p:txBody>
      </p:sp>
    </p:spTree>
    <p:extLst>
      <p:ext uri="{BB962C8B-B14F-4D97-AF65-F5344CB8AC3E}">
        <p14:creationId xmlns:p14="http://schemas.microsoft.com/office/powerpoint/2010/main" val="279549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3</a:t>
            </a:fld>
            <a:endParaRPr lang="en-US" dirty="0"/>
          </a:p>
        </p:txBody>
      </p:sp>
    </p:spTree>
    <p:extLst>
      <p:ext uri="{BB962C8B-B14F-4D97-AF65-F5344CB8AC3E}">
        <p14:creationId xmlns:p14="http://schemas.microsoft.com/office/powerpoint/2010/main" val="120235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4</a:t>
            </a:fld>
            <a:endParaRPr lang="en-US" dirty="0"/>
          </a:p>
        </p:txBody>
      </p:sp>
    </p:spTree>
    <p:extLst>
      <p:ext uri="{BB962C8B-B14F-4D97-AF65-F5344CB8AC3E}">
        <p14:creationId xmlns:p14="http://schemas.microsoft.com/office/powerpoint/2010/main" val="117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5</a:t>
            </a:fld>
            <a:endParaRPr lang="en-US" dirty="0"/>
          </a:p>
        </p:txBody>
      </p:sp>
    </p:spTree>
    <p:extLst>
      <p:ext uri="{BB962C8B-B14F-4D97-AF65-F5344CB8AC3E}">
        <p14:creationId xmlns:p14="http://schemas.microsoft.com/office/powerpoint/2010/main" val="250858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dirty="0"/>
          </a:p>
        </p:txBody>
      </p:sp>
    </p:spTree>
    <p:extLst>
      <p:ext uri="{BB962C8B-B14F-4D97-AF65-F5344CB8AC3E}">
        <p14:creationId xmlns:p14="http://schemas.microsoft.com/office/powerpoint/2010/main" val="87198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7</a:t>
            </a:fld>
            <a:endParaRPr lang="en-US" dirty="0"/>
          </a:p>
        </p:txBody>
      </p:sp>
    </p:spTree>
    <p:extLst>
      <p:ext uri="{BB962C8B-B14F-4D97-AF65-F5344CB8AC3E}">
        <p14:creationId xmlns:p14="http://schemas.microsoft.com/office/powerpoint/2010/main" val="305776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8</a:t>
            </a:fld>
            <a:endParaRPr lang="en-US" dirty="0"/>
          </a:p>
        </p:txBody>
      </p:sp>
    </p:spTree>
    <p:extLst>
      <p:ext uri="{BB962C8B-B14F-4D97-AF65-F5344CB8AC3E}">
        <p14:creationId xmlns:p14="http://schemas.microsoft.com/office/powerpoint/2010/main" val="255817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9</a:t>
            </a:fld>
            <a:endParaRPr lang="en-US" dirty="0"/>
          </a:p>
        </p:txBody>
      </p:sp>
    </p:spTree>
    <p:extLst>
      <p:ext uri="{BB962C8B-B14F-4D97-AF65-F5344CB8AC3E}">
        <p14:creationId xmlns:p14="http://schemas.microsoft.com/office/powerpoint/2010/main" val="10918777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5">
            <a:lumMod val="5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11" name="Graphic 10">
            <a:extLst>
              <a:ext uri="{FF2B5EF4-FFF2-40B4-BE49-F238E27FC236}">
                <a16:creationId xmlns:a16="http://schemas.microsoft.com/office/drawing/2014/main" id="{08DEFB3F-949E-05A4-D2E2-BDEC19A1E2A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485417" y="359927"/>
            <a:ext cx="7221166" cy="2887389"/>
          </a:xfrm>
        </p:spPr>
        <p:txBody>
          <a:bodyPr anchor="b">
            <a:normAutofit/>
          </a:bodyPr>
          <a:lstStyle>
            <a:lvl1pPr algn="ctr">
              <a:defRPr sz="800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2485417" y="3368570"/>
            <a:ext cx="7221166"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4" name="Straight Connector 13">
            <a:extLst>
              <a:ext uri="{FF2B5EF4-FFF2-40B4-BE49-F238E27FC236}">
                <a16:creationId xmlns:a16="http://schemas.microsoft.com/office/drawing/2014/main" id="{79BFF838-44C0-5434-BF69-2B058BC4834C}"/>
              </a:ext>
              <a:ext uri="{C183D7F6-B498-43B3-948B-1728B52AA6E4}">
                <adec:decorative xmlns:adec="http://schemas.microsoft.com/office/drawing/2017/decorative" val="1"/>
              </a:ext>
            </a:extLst>
          </p:cNvPr>
          <p:cNvCxnSpPr/>
          <p:nvPr userDrawn="1"/>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97DD3BA4-93A7-01B1-262E-C51CA6ACA6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7815679" y="-83148"/>
            <a:ext cx="3005286" cy="3005286"/>
          </a:xfrm>
          <a:prstGeom prst="rect">
            <a:avLst/>
          </a:prstGeom>
        </p:spPr>
      </p:pic>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13697">
            <a:off x="-491837" y="3688628"/>
            <a:ext cx="3245427" cy="3245427"/>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255552" y="1717040"/>
            <a:ext cx="7680896" cy="3104855"/>
          </a:xfrm>
        </p:spPr>
        <p:txBody>
          <a:bodyPr anchor="ctr">
            <a:normAutofit/>
          </a:bodyPr>
          <a:lstStyle>
            <a:lvl1pPr algn="ctr">
              <a:defRPr sz="8000">
                <a:solidFill>
                  <a:schemeClr val="bg1"/>
                </a:solidFill>
              </a:defRPr>
            </a:lvl1pPr>
          </a:lstStyle>
          <a:p>
            <a:r>
              <a:rPr lang="en-US" dirty="0"/>
              <a:t>Click to add title</a:t>
            </a:r>
          </a:p>
        </p:txBody>
      </p:sp>
    </p:spTree>
    <p:extLst>
      <p:ext uri="{BB962C8B-B14F-4D97-AF65-F5344CB8AC3E}">
        <p14:creationId xmlns:p14="http://schemas.microsoft.com/office/powerpoint/2010/main" val="38414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lvl1pPr>
              <a:defRPr>
                <a:solidFill>
                  <a:schemeClr val="bg1"/>
                </a:solidFill>
              </a:defRPr>
            </a:lvl1pPr>
          </a:lstStyle>
          <a:p>
            <a:fld id="{3133F5E9-5DAC-4C4A-9DF5-C2B87276BCC8}" type="datetimeFigureOut">
              <a:rPr lang="en-US" smtClean="0"/>
              <a:pPr/>
              <a:t>8/21/2024</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lvl1pPr>
              <a:defRPr>
                <a:solidFill>
                  <a:schemeClr val="bg1"/>
                </a:solidFill>
              </a:defRPr>
            </a:lvl1pPr>
          </a:lstStyle>
          <a:p>
            <a:fld id="{ACEC5C30-0B3A-4B13-ADDD-7C63C8AA921B}" type="slidenum">
              <a:rPr lang="en-US" smtClean="0"/>
              <a:pPr/>
              <a:t>‹#›</a:t>
            </a:fld>
            <a:endParaRPr lang="en-US" dirty="0"/>
          </a:p>
        </p:txBody>
      </p:sp>
      <p:pic>
        <p:nvPicPr>
          <p:cNvPr id="6" name="Graphic 5">
            <a:extLst>
              <a:ext uri="{FF2B5EF4-FFF2-40B4-BE49-F238E27FC236}">
                <a16:creationId xmlns:a16="http://schemas.microsoft.com/office/drawing/2014/main" id="{9AD6DC5E-041D-BC46-C97A-61F070F58A9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8514237" y="-118161"/>
            <a:ext cx="3005286" cy="3005286"/>
          </a:xfrm>
          <a:prstGeom prst="rect">
            <a:avLst/>
          </a:prstGeom>
        </p:spPr>
      </p:pic>
      <p:pic>
        <p:nvPicPr>
          <p:cNvPr id="7" name="Graphic 6">
            <a:extLst>
              <a:ext uri="{FF2B5EF4-FFF2-40B4-BE49-F238E27FC236}">
                <a16:creationId xmlns:a16="http://schemas.microsoft.com/office/drawing/2014/main" id="{7E2D9652-3BE5-D545-D5CF-831649D293F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89495">
            <a:off x="10171718" y="145767"/>
            <a:ext cx="1574403" cy="1574403"/>
          </a:xfrm>
          <a:prstGeom prst="rect">
            <a:avLst/>
          </a:prstGeom>
        </p:spPr>
      </p:pic>
      <p:pic>
        <p:nvPicPr>
          <p:cNvPr id="8" name="Graphic 7">
            <a:extLst>
              <a:ext uri="{FF2B5EF4-FFF2-40B4-BE49-F238E27FC236}">
                <a16:creationId xmlns:a16="http://schemas.microsoft.com/office/drawing/2014/main" id="{10993118-9FA8-8C7E-9DC8-24D57E3FDB9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16140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8/21/2024</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C5AE48-291E-005A-A492-CE0FF1DD11C8}"/>
              </a:ext>
              <a:ext uri="{C183D7F6-B498-43B3-948B-1728B52AA6E4}">
                <adec:decorative xmlns:adec="http://schemas.microsoft.com/office/drawing/2017/decorative" val="1"/>
              </a:ext>
            </a:extLst>
          </p:cNvPr>
          <p:cNvGrpSpPr/>
          <p:nvPr userDrawn="1"/>
        </p:nvGrpSpPr>
        <p:grpSpPr>
          <a:xfrm>
            <a:off x="9009186" y="0"/>
            <a:ext cx="3668917" cy="6941127"/>
            <a:chOff x="9009186" y="0"/>
            <a:chExt cx="3668917" cy="6941127"/>
          </a:xfrm>
        </p:grpSpPr>
        <p:grpSp>
          <p:nvGrpSpPr>
            <p:cNvPr id="8" name="Group 7">
              <a:extLst>
                <a:ext uri="{FF2B5EF4-FFF2-40B4-BE49-F238E27FC236}">
                  <a16:creationId xmlns:a16="http://schemas.microsoft.com/office/drawing/2014/main" id="{A035531F-5384-C0A2-104E-55D4C00779C4}"/>
                </a:ext>
              </a:extLst>
            </p:cNvPr>
            <p:cNvGrpSpPr/>
            <p:nvPr/>
          </p:nvGrpSpPr>
          <p:grpSpPr>
            <a:xfrm>
              <a:off x="9055676" y="0"/>
              <a:ext cx="3136324" cy="6858000"/>
              <a:chOff x="9055676" y="0"/>
              <a:chExt cx="3136324" cy="6858000"/>
            </a:xfrm>
          </p:grpSpPr>
          <p:sp>
            <p:nvSpPr>
              <p:cNvPr id="10" name="Rectangle 9">
                <a:extLst>
                  <a:ext uri="{FF2B5EF4-FFF2-40B4-BE49-F238E27FC236}">
                    <a16:creationId xmlns:a16="http://schemas.microsoft.com/office/drawing/2014/main" id="{8A8AD2DB-4128-5ECA-2FB8-4020AE394BB2}"/>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396CF12-83CC-ABBC-A014-1B5592F6F505}"/>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191BC38-DFC2-6BC6-E88E-3DECF4A02153}"/>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6A6F50-9B7A-E587-24AB-02AD9C6DE1E4}"/>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4FFBEFC-4933-FBFE-2CF4-A2BD5CB8B4B8}"/>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Clipboard">
              <a:extLst>
                <a:ext uri="{FF2B5EF4-FFF2-40B4-BE49-F238E27FC236}">
                  <a16:creationId xmlns:a16="http://schemas.microsoft.com/office/drawing/2014/main" id="{5972380A-ABA8-B22B-B9B6-28350A68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a:xfrm>
            <a:off x="515569" y="89087"/>
            <a:ext cx="8141556" cy="1591655"/>
          </a:xfrm>
        </p:spPr>
        <p:txBody>
          <a:bodyPr/>
          <a:lstStyle>
            <a:lvl1pPr>
              <a:defRPr>
                <a:solidFill>
                  <a:schemeClr val="accent5">
                    <a:lumMod val="50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a:xfrm>
            <a:off x="515569" y="1825625"/>
            <a:ext cx="8141556" cy="4351338"/>
          </a:xfrm>
        </p:spPr>
        <p:txBody>
          <a:bodyPr>
            <a:normAutofit/>
          </a:bodyPr>
          <a:lstStyle>
            <a:lvl1pPr>
              <a:spcBef>
                <a:spcPts val="1000"/>
              </a:spcBef>
              <a:defRPr sz="2400">
                <a:solidFill>
                  <a:schemeClr val="accent5">
                    <a:lumMod val="50000"/>
                  </a:schemeClr>
                </a:solidFill>
              </a:defRPr>
            </a:lvl1pPr>
            <a:lvl2pPr>
              <a:spcBef>
                <a:spcPts val="1000"/>
              </a:spcBef>
              <a:defRPr sz="2000">
                <a:solidFill>
                  <a:schemeClr val="accent5">
                    <a:lumMod val="50000"/>
                  </a:schemeClr>
                </a:solidFill>
              </a:defRPr>
            </a:lvl2pPr>
            <a:lvl3pPr>
              <a:spcBef>
                <a:spcPts val="1000"/>
              </a:spcBef>
              <a:defRPr sz="1800">
                <a:solidFill>
                  <a:schemeClr val="accent5">
                    <a:lumMod val="50000"/>
                  </a:schemeClr>
                </a:solidFill>
              </a:defRPr>
            </a:lvl3pPr>
            <a:lvl4pPr>
              <a:spcBef>
                <a:spcPts val="1000"/>
              </a:spcBef>
              <a:defRPr sz="1600">
                <a:solidFill>
                  <a:schemeClr val="accent5">
                    <a:lumMod val="50000"/>
                  </a:schemeClr>
                </a:solidFill>
              </a:defRPr>
            </a:lvl4pPr>
            <a:lvl5pPr>
              <a:spcBef>
                <a:spcPts val="1000"/>
              </a:spcBef>
              <a:defRPr sz="16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54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ix icons">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2CB221D3-6315-64BB-0994-9A310350F2FF}"/>
              </a:ext>
              <a:ext uri="{C183D7F6-B498-43B3-948B-1728B52AA6E4}">
                <adec:decorative xmlns:adec="http://schemas.microsoft.com/office/drawing/2017/decorative" val="1"/>
              </a:ext>
            </a:extLst>
          </p:cNvPr>
          <p:cNvSpPr/>
          <p:nvPr userDrawn="1"/>
        </p:nvSpPr>
        <p:spPr>
          <a:xfrm>
            <a:off x="521282" y="1768455"/>
            <a:ext cx="2268675" cy="2015836"/>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E21FEC0-BE16-4B46-6696-739A3956C0E0}"/>
              </a:ext>
              <a:ext uri="{C183D7F6-B498-43B3-948B-1728B52AA6E4}">
                <adec:decorative xmlns:adec="http://schemas.microsoft.com/office/drawing/2017/decorative" val="1"/>
              </a:ext>
            </a:extLst>
          </p:cNvPr>
          <p:cNvSpPr/>
          <p:nvPr userDrawn="1"/>
        </p:nvSpPr>
        <p:spPr>
          <a:xfrm>
            <a:off x="521282" y="4307031"/>
            <a:ext cx="2268675" cy="20158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9F97669-2546-AA5C-3BA3-6ECB25C5FE7D}"/>
              </a:ext>
              <a:ext uri="{C183D7F6-B498-43B3-948B-1728B52AA6E4}">
                <adec:decorative xmlns:adec="http://schemas.microsoft.com/office/drawing/2017/decorative" val="1"/>
              </a:ext>
            </a:extLst>
          </p:cNvPr>
          <p:cNvSpPr/>
          <p:nvPr userDrawn="1"/>
        </p:nvSpPr>
        <p:spPr>
          <a:xfrm>
            <a:off x="3472299" y="1768455"/>
            <a:ext cx="2268675" cy="20158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0EFA880-FC7C-5A7B-D5ED-2E2C5BFF7EB4}"/>
              </a:ext>
              <a:ext uri="{C183D7F6-B498-43B3-948B-1728B52AA6E4}">
                <adec:decorative xmlns:adec="http://schemas.microsoft.com/office/drawing/2017/decorative" val="1"/>
              </a:ext>
            </a:extLst>
          </p:cNvPr>
          <p:cNvSpPr/>
          <p:nvPr userDrawn="1"/>
        </p:nvSpPr>
        <p:spPr>
          <a:xfrm>
            <a:off x="3472299" y="4307031"/>
            <a:ext cx="2268675" cy="20158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F00A563-A25F-1EBD-4EEE-4C710E8EF50D}"/>
              </a:ext>
              <a:ext uri="{C183D7F6-B498-43B3-948B-1728B52AA6E4}">
                <adec:decorative xmlns:adec="http://schemas.microsoft.com/office/drawing/2017/decorative" val="1"/>
              </a:ext>
            </a:extLst>
          </p:cNvPr>
          <p:cNvSpPr/>
          <p:nvPr userDrawn="1"/>
        </p:nvSpPr>
        <p:spPr>
          <a:xfrm>
            <a:off x="6419113" y="1768455"/>
            <a:ext cx="2268675" cy="20158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180689EF-32EC-1547-75CA-66B971009249}"/>
              </a:ext>
              <a:ext uri="{C183D7F6-B498-43B3-948B-1728B52AA6E4}">
                <adec:decorative xmlns:adec="http://schemas.microsoft.com/office/drawing/2017/decorative" val="1"/>
              </a:ext>
            </a:extLst>
          </p:cNvPr>
          <p:cNvSpPr/>
          <p:nvPr userDrawn="1"/>
        </p:nvSpPr>
        <p:spPr>
          <a:xfrm>
            <a:off x="6419113" y="4307031"/>
            <a:ext cx="2268675" cy="201583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AAE108-9C7F-4CDC-AD71-B576580A199F}"/>
              </a:ext>
            </a:extLst>
          </p:cNvPr>
          <p:cNvSpPr>
            <a:spLocks noGrp="1"/>
          </p:cNvSpPr>
          <p:nvPr>
            <p:ph type="title" hasCustomPrompt="1"/>
          </p:nvPr>
        </p:nvSpPr>
        <p:spPr>
          <a:xfrm>
            <a:off x="515569" y="70382"/>
            <a:ext cx="8179441" cy="881277"/>
          </a:xfrm>
        </p:spPr>
        <p:txBody>
          <a:bodyPr anchor="ctr"/>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p:ph type="body" sz="quarter" idx="10" hasCustomPrompt="1"/>
          </p:nvPr>
        </p:nvSpPr>
        <p:spPr>
          <a:xfrm>
            <a:off x="516671" y="1009650"/>
            <a:ext cx="8178363" cy="642938"/>
          </a:xfrm>
        </p:spPr>
        <p:txBody>
          <a:bodyPr tIns="0">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3" name="Picture Placeholder 52">
            <a:extLst>
              <a:ext uri="{FF2B5EF4-FFF2-40B4-BE49-F238E27FC236}">
                <a16:creationId xmlns:a16="http://schemas.microsoft.com/office/drawing/2014/main" id="{80A2B642-BF0F-0152-908D-0464DA28435E}"/>
              </a:ext>
            </a:extLst>
          </p:cNvPr>
          <p:cNvSpPr>
            <a:spLocks noGrp="1"/>
          </p:cNvSpPr>
          <p:nvPr>
            <p:ph type="pic" sz="quarter" idx="17"/>
          </p:nvPr>
        </p:nvSpPr>
        <p:spPr>
          <a:xfrm>
            <a:off x="1198419"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5" name="Text Placeholder 43">
            <a:extLst>
              <a:ext uri="{FF2B5EF4-FFF2-40B4-BE49-F238E27FC236}">
                <a16:creationId xmlns:a16="http://schemas.microsoft.com/office/drawing/2014/main" id="{9DD84C2B-121B-74A9-6362-C8FCD9883B65}"/>
              </a:ext>
            </a:extLst>
          </p:cNvPr>
          <p:cNvSpPr>
            <a:spLocks noGrp="1"/>
          </p:cNvSpPr>
          <p:nvPr>
            <p:ph type="body" sz="quarter" idx="11" hasCustomPrompt="1"/>
          </p:nvPr>
        </p:nvSpPr>
        <p:spPr>
          <a:xfrm>
            <a:off x="596697"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6" name="Picture Placeholder 52">
            <a:extLst>
              <a:ext uri="{FF2B5EF4-FFF2-40B4-BE49-F238E27FC236}">
                <a16:creationId xmlns:a16="http://schemas.microsoft.com/office/drawing/2014/main" id="{3A65400F-DB0C-BEC6-A442-2D18C0552B64}"/>
              </a:ext>
            </a:extLst>
          </p:cNvPr>
          <p:cNvSpPr>
            <a:spLocks noGrp="1"/>
          </p:cNvSpPr>
          <p:nvPr>
            <p:ph type="pic" sz="quarter" idx="20"/>
          </p:nvPr>
        </p:nvSpPr>
        <p:spPr>
          <a:xfrm>
            <a:off x="1198419" y="485928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9" name="Text Placeholder 43">
            <a:extLst>
              <a:ext uri="{FF2B5EF4-FFF2-40B4-BE49-F238E27FC236}">
                <a16:creationId xmlns:a16="http://schemas.microsoft.com/office/drawing/2014/main" id="{C694B856-BF94-9E12-F3B8-EBCE53FC1F09}"/>
              </a:ext>
            </a:extLst>
          </p:cNvPr>
          <p:cNvSpPr>
            <a:spLocks noGrp="1"/>
          </p:cNvSpPr>
          <p:nvPr>
            <p:ph type="body" sz="quarter" idx="14" hasCustomPrompt="1"/>
          </p:nvPr>
        </p:nvSpPr>
        <p:spPr>
          <a:xfrm>
            <a:off x="596697"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4" name="Picture Placeholder 52">
            <a:extLst>
              <a:ext uri="{FF2B5EF4-FFF2-40B4-BE49-F238E27FC236}">
                <a16:creationId xmlns:a16="http://schemas.microsoft.com/office/drawing/2014/main" id="{B05003ED-97CA-ACC0-EAFF-B6BE36F44992}"/>
              </a:ext>
            </a:extLst>
          </p:cNvPr>
          <p:cNvSpPr>
            <a:spLocks noGrp="1"/>
          </p:cNvSpPr>
          <p:nvPr>
            <p:ph type="pic" sz="quarter" idx="18"/>
          </p:nvPr>
        </p:nvSpPr>
        <p:spPr>
          <a:xfrm>
            <a:off x="4149436"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7" name="Text Placeholder 43">
            <a:extLst>
              <a:ext uri="{FF2B5EF4-FFF2-40B4-BE49-F238E27FC236}">
                <a16:creationId xmlns:a16="http://schemas.microsoft.com/office/drawing/2014/main" id="{85552608-9B21-48D9-05EC-9559CD847E17}"/>
              </a:ext>
            </a:extLst>
          </p:cNvPr>
          <p:cNvSpPr>
            <a:spLocks noGrp="1"/>
          </p:cNvSpPr>
          <p:nvPr>
            <p:ph type="body" sz="quarter" idx="12" hasCustomPrompt="1"/>
          </p:nvPr>
        </p:nvSpPr>
        <p:spPr>
          <a:xfrm>
            <a:off x="3547714"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7" name="Picture Placeholder 52">
            <a:extLst>
              <a:ext uri="{FF2B5EF4-FFF2-40B4-BE49-F238E27FC236}">
                <a16:creationId xmlns:a16="http://schemas.microsoft.com/office/drawing/2014/main" id="{8D142141-5EFE-AE92-887C-AF7122E3AAF3}"/>
              </a:ext>
            </a:extLst>
          </p:cNvPr>
          <p:cNvSpPr>
            <a:spLocks noGrp="1"/>
          </p:cNvSpPr>
          <p:nvPr>
            <p:ph type="pic" sz="quarter" idx="21"/>
          </p:nvPr>
        </p:nvSpPr>
        <p:spPr>
          <a:xfrm>
            <a:off x="4149436" y="4839013"/>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grpSp>
        <p:nvGrpSpPr>
          <p:cNvPr id="27" name="Group 26">
            <a:extLst>
              <a:ext uri="{FF2B5EF4-FFF2-40B4-BE49-F238E27FC236}">
                <a16:creationId xmlns:a16="http://schemas.microsoft.com/office/drawing/2014/main" id="{30989C3E-1EBE-7D4C-FCBD-42592FD9FA96}"/>
              </a:ext>
              <a:ext uri="{C183D7F6-B498-43B3-948B-1728B52AA6E4}">
                <adec:decorative xmlns:adec="http://schemas.microsoft.com/office/drawing/2017/decorative" val="1"/>
              </a:ext>
            </a:extLst>
          </p:cNvPr>
          <p:cNvGrpSpPr/>
          <p:nvPr userDrawn="1"/>
        </p:nvGrpSpPr>
        <p:grpSpPr>
          <a:xfrm>
            <a:off x="9055676" y="0"/>
            <a:ext cx="3136324" cy="7050231"/>
            <a:chOff x="9055676" y="0"/>
            <a:chExt cx="3136324" cy="7050231"/>
          </a:xfrm>
        </p:grpSpPr>
        <p:grpSp>
          <p:nvGrpSpPr>
            <p:cNvPr id="28" name="Group 27">
              <a:extLst>
                <a:ext uri="{FF2B5EF4-FFF2-40B4-BE49-F238E27FC236}">
                  <a16:creationId xmlns:a16="http://schemas.microsoft.com/office/drawing/2014/main" id="{5F3D21E8-C54B-81FE-7C29-5B1A46C3A5AF}"/>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Graphic 28" descr="Shirt">
              <a:extLst>
                <a:ext uri="{FF2B5EF4-FFF2-40B4-BE49-F238E27FC236}">
                  <a16:creationId xmlns:a16="http://schemas.microsoft.com/office/drawing/2014/main" id="{BC5B449E-18C8-C275-1DFE-E844A32CD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30" name="Graphic 29" descr="Glasses">
              <a:extLst>
                <a:ext uri="{FF2B5EF4-FFF2-40B4-BE49-F238E27FC236}">
                  <a16:creationId xmlns:a16="http://schemas.microsoft.com/office/drawing/2014/main" id="{51B54DB6-8A66-FB28-BE2A-B71834A790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31" name="Graphic 30" descr="Boot">
              <a:extLst>
                <a:ext uri="{FF2B5EF4-FFF2-40B4-BE49-F238E27FC236}">
                  <a16:creationId xmlns:a16="http://schemas.microsoft.com/office/drawing/2014/main" id="{7B73F953-B9B8-795D-40E4-2AEB8A19B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50" name="Text Placeholder 43">
            <a:extLst>
              <a:ext uri="{FF2B5EF4-FFF2-40B4-BE49-F238E27FC236}">
                <a16:creationId xmlns:a16="http://schemas.microsoft.com/office/drawing/2014/main" id="{89CADEAF-D65D-8FD4-E1A9-B043A2E2E9C2}"/>
              </a:ext>
            </a:extLst>
          </p:cNvPr>
          <p:cNvSpPr>
            <a:spLocks noGrp="1"/>
          </p:cNvSpPr>
          <p:nvPr>
            <p:ph type="body" sz="quarter" idx="15" hasCustomPrompt="1"/>
          </p:nvPr>
        </p:nvSpPr>
        <p:spPr>
          <a:xfrm>
            <a:off x="3547714"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5" name="Picture Placeholder 52">
            <a:extLst>
              <a:ext uri="{FF2B5EF4-FFF2-40B4-BE49-F238E27FC236}">
                <a16:creationId xmlns:a16="http://schemas.microsoft.com/office/drawing/2014/main" id="{0E1FE068-5CF8-7613-0B65-6B6E32D045F6}"/>
              </a:ext>
            </a:extLst>
          </p:cNvPr>
          <p:cNvSpPr>
            <a:spLocks noGrp="1"/>
          </p:cNvSpPr>
          <p:nvPr>
            <p:ph type="pic" sz="quarter" idx="19"/>
          </p:nvPr>
        </p:nvSpPr>
        <p:spPr>
          <a:xfrm>
            <a:off x="7096250"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8" name="Text Placeholder 43">
            <a:extLst>
              <a:ext uri="{FF2B5EF4-FFF2-40B4-BE49-F238E27FC236}">
                <a16:creationId xmlns:a16="http://schemas.microsoft.com/office/drawing/2014/main" id="{DC3427CE-8A56-70FC-A3A0-4BD14DB8F5CA}"/>
              </a:ext>
            </a:extLst>
          </p:cNvPr>
          <p:cNvSpPr>
            <a:spLocks noGrp="1"/>
          </p:cNvSpPr>
          <p:nvPr>
            <p:ph type="body" sz="quarter" idx="13" hasCustomPrompt="1"/>
          </p:nvPr>
        </p:nvSpPr>
        <p:spPr>
          <a:xfrm>
            <a:off x="6494528"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8" name="Picture Placeholder 52">
            <a:extLst>
              <a:ext uri="{FF2B5EF4-FFF2-40B4-BE49-F238E27FC236}">
                <a16:creationId xmlns:a16="http://schemas.microsoft.com/office/drawing/2014/main" id="{12A64211-5E0E-089E-6F73-1A27AC2862C1}"/>
              </a:ext>
            </a:extLst>
          </p:cNvPr>
          <p:cNvSpPr>
            <a:spLocks noGrp="1"/>
          </p:cNvSpPr>
          <p:nvPr>
            <p:ph type="pic" sz="quarter" idx="22"/>
          </p:nvPr>
        </p:nvSpPr>
        <p:spPr>
          <a:xfrm>
            <a:off x="7096250" y="4839013"/>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51" name="Text Placeholder 43">
            <a:extLst>
              <a:ext uri="{FF2B5EF4-FFF2-40B4-BE49-F238E27FC236}">
                <a16:creationId xmlns:a16="http://schemas.microsoft.com/office/drawing/2014/main" id="{8ABDFD1A-A7F6-884E-E136-539ECF00ECE9}"/>
              </a:ext>
            </a:extLst>
          </p:cNvPr>
          <p:cNvSpPr>
            <a:spLocks noGrp="1"/>
          </p:cNvSpPr>
          <p:nvPr>
            <p:ph type="body" sz="quarter" idx="16" hasCustomPrompt="1"/>
          </p:nvPr>
        </p:nvSpPr>
        <p:spPr>
          <a:xfrm>
            <a:off x="6494528"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Tree>
    <p:extLst>
      <p:ext uri="{BB962C8B-B14F-4D97-AF65-F5344CB8AC3E}">
        <p14:creationId xmlns:p14="http://schemas.microsoft.com/office/powerpoint/2010/main" val="309884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 5">
            <a:extLst>
              <a:ext uri="{FF2B5EF4-FFF2-40B4-BE49-F238E27FC236}">
                <a16:creationId xmlns:a16="http://schemas.microsoft.com/office/drawing/2014/main" id="{EFD58403-87BD-C72A-405B-69365E022C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114" r="15244"/>
          <a:stretch/>
        </p:blipFill>
        <p:spPr>
          <a:xfrm>
            <a:off x="9486900" y="2973678"/>
            <a:ext cx="2705100" cy="3884322"/>
          </a:xfrm>
          <a:prstGeom prst="rect">
            <a:avLst/>
          </a:prstGeom>
        </p:spPr>
      </p:pic>
    </p:spTree>
    <p:extLst>
      <p:ext uri="{BB962C8B-B14F-4D97-AF65-F5344CB8AC3E}">
        <p14:creationId xmlns:p14="http://schemas.microsoft.com/office/powerpoint/2010/main" val="4995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9486899" y="2591331"/>
            <a:ext cx="2705101" cy="4266669"/>
          </a:xfrm>
          <a:prstGeom prst="rect">
            <a:avLst/>
          </a:prstGeom>
        </p:spPr>
      </p:pic>
    </p:spTree>
    <p:extLst>
      <p:ext uri="{BB962C8B-B14F-4D97-AF65-F5344CB8AC3E}">
        <p14:creationId xmlns:p14="http://schemas.microsoft.com/office/powerpoint/2010/main" val="201551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37665"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3438768"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37665"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0" y="2591331"/>
            <a:ext cx="2705101" cy="4266669"/>
          </a:xfrm>
          <a:prstGeom prst="rect">
            <a:avLst/>
          </a:prstGeom>
        </p:spPr>
      </p:pic>
      <p:sp>
        <p:nvSpPr>
          <p:cNvPr id="4" name="Text Placeholder 43">
            <a:extLst>
              <a:ext uri="{FF2B5EF4-FFF2-40B4-BE49-F238E27FC236}">
                <a16:creationId xmlns:a16="http://schemas.microsoft.com/office/drawing/2014/main" id="{A161B53F-A441-96B8-2517-F699FD4957D6}"/>
              </a:ext>
            </a:extLst>
          </p:cNvPr>
          <p:cNvSpPr>
            <a:spLocks noGrp="1"/>
          </p:cNvSpPr>
          <p:nvPr>
            <p:ph type="body" sz="quarter" idx="12" hasCustomPrompt="1"/>
          </p:nvPr>
        </p:nvSpPr>
        <p:spPr>
          <a:xfrm>
            <a:off x="7684093"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6" name="Content Placeholder 4">
            <a:extLst>
              <a:ext uri="{FF2B5EF4-FFF2-40B4-BE49-F238E27FC236}">
                <a16:creationId xmlns:a16="http://schemas.microsoft.com/office/drawing/2014/main" id="{0376168A-A686-C74E-2BEA-2454CA40BE9B}"/>
              </a:ext>
            </a:extLst>
          </p:cNvPr>
          <p:cNvSpPr>
            <a:spLocks noGrp="1"/>
          </p:cNvSpPr>
          <p:nvPr>
            <p:ph sz="quarter" idx="13"/>
          </p:nvPr>
        </p:nvSpPr>
        <p:spPr>
          <a:xfrm>
            <a:off x="7682940"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227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515297" y="5872163"/>
            <a:ext cx="8179441" cy="569912"/>
          </a:xfrm>
        </p:spPr>
        <p:txBody>
          <a:bodyPr anchor="ctr">
            <a:noAutofit/>
          </a:bodyPr>
          <a:lstStyle>
            <a:lvl1pPr marL="0" indent="0">
              <a:buNone/>
              <a:defRPr sz="16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88426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07838"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07836" y="1388539"/>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3407566" y="5872163"/>
            <a:ext cx="8179441" cy="569912"/>
          </a:xfrm>
        </p:spPr>
        <p:txBody>
          <a:bodyPr anchor="ctr">
            <a:noAutofit/>
          </a:bodyPr>
          <a:lstStyle>
            <a:lvl1pPr marL="0" indent="0">
              <a:buNone/>
              <a:defRPr sz="11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4" y="4160982"/>
            <a:ext cx="2798617" cy="2798617"/>
          </a:xfrm>
          <a:prstGeom prst="rect">
            <a:avLst/>
          </a:prstGeom>
        </p:spPr>
      </p:pic>
      <p:sp>
        <p:nvSpPr>
          <p:cNvPr id="3" name="Content Placeholder 4">
            <a:extLst>
              <a:ext uri="{FF2B5EF4-FFF2-40B4-BE49-F238E27FC236}">
                <a16:creationId xmlns:a16="http://schemas.microsoft.com/office/drawing/2014/main" id="{EAF187D7-672C-D333-D844-B39166C78DBE}"/>
              </a:ext>
            </a:extLst>
          </p:cNvPr>
          <p:cNvSpPr>
            <a:spLocks noGrp="1"/>
          </p:cNvSpPr>
          <p:nvPr>
            <p:ph sz="quarter" idx="13"/>
          </p:nvPr>
        </p:nvSpPr>
        <p:spPr>
          <a:xfrm>
            <a:off x="7655087" y="1388538"/>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3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878DBAE8-C7DA-C1F5-0391-B8524E20A25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315" r="14689" b="1201"/>
          <a:stretch/>
        </p:blipFill>
        <p:spPr>
          <a:xfrm flipH="1">
            <a:off x="9507682" y="3014205"/>
            <a:ext cx="2684315" cy="3843795"/>
          </a:xfrm>
          <a:prstGeom prst="rect">
            <a:avLst/>
          </a:prstGeom>
        </p:spPr>
      </p:pic>
    </p:spTree>
    <p:extLst>
      <p:ext uri="{BB962C8B-B14F-4D97-AF65-F5344CB8AC3E}">
        <p14:creationId xmlns:p14="http://schemas.microsoft.com/office/powerpoint/2010/main" val="274602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8/21/2024</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6" r:id="rId6"/>
    <p:sldLayoutId id="2147483663" r:id="rId7"/>
    <p:sldLayoutId id="2147483667" r:id="rId8"/>
    <p:sldLayoutId id="2147483664" r:id="rId9"/>
    <p:sldLayoutId id="2147483665" r:id="rId10"/>
    <p:sldLayoutId id="2147483654" r:id="rId11"/>
    <p:sldLayoutId id="2147483655" r:id="rId12"/>
  </p:sldLayoutIdLst>
  <p:txStyles>
    <p:titleStyle>
      <a:lvl1pPr algn="l" defTabSz="914400" rtl="0" eaLnBrk="1" latinLnBrk="0" hangingPunct="1">
        <a:lnSpc>
          <a:spcPct val="90000"/>
        </a:lnSpc>
        <a:spcBef>
          <a:spcPct val="0"/>
        </a:spcBef>
        <a:buNone/>
        <a:defRPr sz="4400" kern="120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 Id="rId14" Type="http://schemas.openxmlformats.org/officeDocument/2006/relationships/image" Target="../media/image3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 Id="rId14" Type="http://schemas.openxmlformats.org/officeDocument/2006/relationships/image" Target="../media/image3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7687B-630E-73B0-D12D-839A252BDBEA}"/>
              </a:ext>
            </a:extLst>
          </p:cNvPr>
          <p:cNvSpPr>
            <a:spLocks noGrp="1"/>
          </p:cNvSpPr>
          <p:nvPr>
            <p:ph type="ctrTitle"/>
          </p:nvPr>
        </p:nvSpPr>
        <p:spPr>
          <a:xfrm>
            <a:off x="1758462" y="359927"/>
            <a:ext cx="7948121" cy="2887389"/>
          </a:xfrm>
        </p:spPr>
        <p:txBody>
          <a:bodyPr>
            <a:normAutofit/>
          </a:bodyPr>
          <a:lstStyle/>
          <a:p>
            <a:r>
              <a:rPr lang="en-US" sz="4800" dirty="0"/>
              <a:t>LLMs to Clock Cycles (nl2sql)</a:t>
            </a:r>
          </a:p>
        </p:txBody>
      </p:sp>
      <p:sp>
        <p:nvSpPr>
          <p:cNvPr id="6" name="Subtitle 5">
            <a:extLst>
              <a:ext uri="{FF2B5EF4-FFF2-40B4-BE49-F238E27FC236}">
                <a16:creationId xmlns:a16="http://schemas.microsoft.com/office/drawing/2014/main" id="{42D1C1E9-19F7-AE99-162C-C268D9BACB5C}"/>
              </a:ext>
            </a:extLst>
          </p:cNvPr>
          <p:cNvSpPr>
            <a:spLocks noGrp="1"/>
          </p:cNvSpPr>
          <p:nvPr>
            <p:ph type="subTitle" idx="1"/>
          </p:nvPr>
        </p:nvSpPr>
        <p:spPr>
          <a:xfrm>
            <a:off x="2485417" y="3368570"/>
            <a:ext cx="7221166" cy="1655762"/>
          </a:xfrm>
        </p:spPr>
        <p:txBody>
          <a:bodyPr/>
          <a:lstStyle/>
          <a:p>
            <a:r>
              <a:rPr lang="en-US" dirty="0"/>
              <a:t>Bell Labs Coding Challenge</a:t>
            </a:r>
          </a:p>
        </p:txBody>
      </p:sp>
      <p:cxnSp>
        <p:nvCxnSpPr>
          <p:cNvPr id="4" name="Straight Connector 3">
            <a:extLst>
              <a:ext uri="{FF2B5EF4-FFF2-40B4-BE49-F238E27FC236}">
                <a16:creationId xmlns:a16="http://schemas.microsoft.com/office/drawing/2014/main" id="{25778086-8B6A-8961-AFB6-B4D2C08451BF}"/>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85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US" dirty="0"/>
              <a:t>My Strategy</a:t>
            </a:r>
          </a:p>
        </p:txBody>
      </p:sp>
      <p:graphicFrame>
        <p:nvGraphicFramePr>
          <p:cNvPr id="10" name="Content Placeholder 9">
            <a:extLst>
              <a:ext uri="{FF2B5EF4-FFF2-40B4-BE49-F238E27FC236}">
                <a16:creationId xmlns:a16="http://schemas.microsoft.com/office/drawing/2014/main" id="{E93C0456-E602-0980-53CA-2BBF3E84A032}"/>
              </a:ext>
            </a:extLst>
          </p:cNvPr>
          <p:cNvGraphicFramePr>
            <a:graphicFrameLocks noGrp="1"/>
          </p:cNvGraphicFramePr>
          <p:nvPr>
            <p:ph idx="1"/>
            <p:extLst>
              <p:ext uri="{D42A27DB-BD31-4B8C-83A1-F6EECF244321}">
                <p14:modId xmlns:p14="http://schemas.microsoft.com/office/powerpoint/2010/main" val="3158066664"/>
              </p:ext>
            </p:extLst>
          </p:nvPr>
        </p:nvGraphicFramePr>
        <p:xfrm>
          <a:off x="515938" y="1280500"/>
          <a:ext cx="8140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Down 10">
            <a:extLst>
              <a:ext uri="{FF2B5EF4-FFF2-40B4-BE49-F238E27FC236}">
                <a16:creationId xmlns:a16="http://schemas.microsoft.com/office/drawing/2014/main" id="{3502BD73-9235-3346-D3AC-8FCAE9848E21}"/>
              </a:ext>
            </a:extLst>
          </p:cNvPr>
          <p:cNvSpPr/>
          <p:nvPr/>
        </p:nvSpPr>
        <p:spPr>
          <a:xfrm>
            <a:off x="4357688" y="5631838"/>
            <a:ext cx="457200" cy="3557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CF85BD5-466A-4D99-09AD-3E24388FC0E5}"/>
              </a:ext>
            </a:extLst>
          </p:cNvPr>
          <p:cNvSpPr/>
          <p:nvPr/>
        </p:nvSpPr>
        <p:spPr>
          <a:xfrm>
            <a:off x="3385040" y="5987562"/>
            <a:ext cx="2382715" cy="6594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GUI in Flask</a:t>
            </a:r>
          </a:p>
        </p:txBody>
      </p:sp>
    </p:spTree>
    <p:extLst>
      <p:ext uri="{BB962C8B-B14F-4D97-AF65-F5344CB8AC3E}">
        <p14:creationId xmlns:p14="http://schemas.microsoft.com/office/powerpoint/2010/main" val="390498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DC1D-F870-BD62-FC1C-881F3A06E42E}"/>
              </a:ext>
            </a:extLst>
          </p:cNvPr>
          <p:cNvSpPr>
            <a:spLocks noGrp="1"/>
          </p:cNvSpPr>
          <p:nvPr>
            <p:ph type="title"/>
          </p:nvPr>
        </p:nvSpPr>
        <p:spPr/>
        <p:txBody>
          <a:bodyPr/>
          <a:lstStyle/>
          <a:p>
            <a:r>
              <a:rPr lang="en-IN" dirty="0"/>
              <a:t>Process – Only on CPU</a:t>
            </a:r>
          </a:p>
        </p:txBody>
      </p:sp>
      <p:sp>
        <p:nvSpPr>
          <p:cNvPr id="3" name="Text Placeholder 2">
            <a:extLst>
              <a:ext uri="{FF2B5EF4-FFF2-40B4-BE49-F238E27FC236}">
                <a16:creationId xmlns:a16="http://schemas.microsoft.com/office/drawing/2014/main" id="{6BE016D9-83CF-ADFD-E0BA-C8D05A04FBFD}"/>
              </a:ext>
            </a:extLst>
          </p:cNvPr>
          <p:cNvSpPr>
            <a:spLocks noGrp="1"/>
          </p:cNvSpPr>
          <p:nvPr>
            <p:ph type="body" sz="quarter" idx="10"/>
          </p:nvPr>
        </p:nvSpPr>
        <p:spPr/>
        <p:txBody>
          <a:bodyPr/>
          <a:lstStyle/>
          <a:p>
            <a:endParaRPr lang="en-IN" dirty="0"/>
          </a:p>
        </p:txBody>
      </p:sp>
      <p:sp>
        <p:nvSpPr>
          <p:cNvPr id="4" name="Picture Placeholder 3">
            <a:extLst>
              <a:ext uri="{FF2B5EF4-FFF2-40B4-BE49-F238E27FC236}">
                <a16:creationId xmlns:a16="http://schemas.microsoft.com/office/drawing/2014/main" id="{9438151C-BA5B-14E0-6B41-6353ADF6FA10}"/>
              </a:ext>
            </a:extLst>
          </p:cNvPr>
          <p:cNvSpPr>
            <a:spLocks noGrp="1"/>
          </p:cNvSpPr>
          <p:nvPr>
            <p:ph type="pic" sz="quarter" idx="17"/>
          </p:nvPr>
        </p:nvSpPr>
        <p:spPr/>
      </p:sp>
      <p:sp>
        <p:nvSpPr>
          <p:cNvPr id="5" name="Text Placeholder 4">
            <a:extLst>
              <a:ext uri="{FF2B5EF4-FFF2-40B4-BE49-F238E27FC236}">
                <a16:creationId xmlns:a16="http://schemas.microsoft.com/office/drawing/2014/main" id="{B5AF90D2-843D-4992-39FD-17EDCEF7610D}"/>
              </a:ext>
            </a:extLst>
          </p:cNvPr>
          <p:cNvSpPr>
            <a:spLocks noGrp="1"/>
          </p:cNvSpPr>
          <p:nvPr>
            <p:ph type="body" sz="quarter" idx="11"/>
          </p:nvPr>
        </p:nvSpPr>
        <p:spPr/>
        <p:txBody>
          <a:bodyPr/>
          <a:lstStyle/>
          <a:p>
            <a:endParaRPr lang="en-IN"/>
          </a:p>
        </p:txBody>
      </p:sp>
      <p:sp>
        <p:nvSpPr>
          <p:cNvPr id="6" name="Picture Placeholder 5">
            <a:extLst>
              <a:ext uri="{FF2B5EF4-FFF2-40B4-BE49-F238E27FC236}">
                <a16:creationId xmlns:a16="http://schemas.microsoft.com/office/drawing/2014/main" id="{B99F5078-2446-B385-CC40-D20306C54203}"/>
              </a:ext>
            </a:extLst>
          </p:cNvPr>
          <p:cNvSpPr>
            <a:spLocks noGrp="1"/>
          </p:cNvSpPr>
          <p:nvPr>
            <p:ph type="pic" sz="quarter" idx="20"/>
          </p:nvPr>
        </p:nvSpPr>
        <p:spPr/>
      </p:sp>
      <p:sp>
        <p:nvSpPr>
          <p:cNvPr id="7" name="Text Placeholder 6">
            <a:extLst>
              <a:ext uri="{FF2B5EF4-FFF2-40B4-BE49-F238E27FC236}">
                <a16:creationId xmlns:a16="http://schemas.microsoft.com/office/drawing/2014/main" id="{94461AAA-CFD8-A7C4-A4E0-832F5110502E}"/>
              </a:ext>
            </a:extLst>
          </p:cNvPr>
          <p:cNvSpPr>
            <a:spLocks noGrp="1"/>
          </p:cNvSpPr>
          <p:nvPr>
            <p:ph type="body" sz="quarter" idx="14"/>
          </p:nvPr>
        </p:nvSpPr>
        <p:spPr/>
        <p:txBody>
          <a:bodyPr/>
          <a:lstStyle/>
          <a:p>
            <a:endParaRPr lang="en-IN"/>
          </a:p>
        </p:txBody>
      </p:sp>
      <p:sp>
        <p:nvSpPr>
          <p:cNvPr id="8" name="Picture Placeholder 7">
            <a:extLst>
              <a:ext uri="{FF2B5EF4-FFF2-40B4-BE49-F238E27FC236}">
                <a16:creationId xmlns:a16="http://schemas.microsoft.com/office/drawing/2014/main" id="{C1BA9DBE-8EDE-C117-1811-1A5905CF2CCD}"/>
              </a:ext>
            </a:extLst>
          </p:cNvPr>
          <p:cNvSpPr>
            <a:spLocks noGrp="1"/>
          </p:cNvSpPr>
          <p:nvPr>
            <p:ph type="pic" sz="quarter" idx="18"/>
          </p:nvPr>
        </p:nvSpPr>
        <p:spPr/>
      </p:sp>
      <p:sp>
        <p:nvSpPr>
          <p:cNvPr id="9" name="Text Placeholder 8">
            <a:extLst>
              <a:ext uri="{FF2B5EF4-FFF2-40B4-BE49-F238E27FC236}">
                <a16:creationId xmlns:a16="http://schemas.microsoft.com/office/drawing/2014/main" id="{C4AFC47B-59C8-5014-1E22-C74B9FFAE4FB}"/>
              </a:ext>
            </a:extLst>
          </p:cNvPr>
          <p:cNvSpPr>
            <a:spLocks noGrp="1"/>
          </p:cNvSpPr>
          <p:nvPr>
            <p:ph type="body" sz="quarter" idx="12"/>
          </p:nvPr>
        </p:nvSpPr>
        <p:spPr/>
        <p:txBody>
          <a:bodyPr/>
          <a:lstStyle/>
          <a:p>
            <a:endParaRPr lang="en-IN"/>
          </a:p>
        </p:txBody>
      </p:sp>
      <p:sp>
        <p:nvSpPr>
          <p:cNvPr id="10" name="Picture Placeholder 9">
            <a:extLst>
              <a:ext uri="{FF2B5EF4-FFF2-40B4-BE49-F238E27FC236}">
                <a16:creationId xmlns:a16="http://schemas.microsoft.com/office/drawing/2014/main" id="{E084BC99-1ECF-8C74-ABD6-F20B58B73593}"/>
              </a:ext>
            </a:extLst>
          </p:cNvPr>
          <p:cNvSpPr>
            <a:spLocks noGrp="1"/>
          </p:cNvSpPr>
          <p:nvPr>
            <p:ph type="pic" sz="quarter" idx="21"/>
          </p:nvPr>
        </p:nvSpPr>
        <p:spPr/>
      </p:sp>
      <p:sp>
        <p:nvSpPr>
          <p:cNvPr id="11" name="Text Placeholder 10">
            <a:extLst>
              <a:ext uri="{FF2B5EF4-FFF2-40B4-BE49-F238E27FC236}">
                <a16:creationId xmlns:a16="http://schemas.microsoft.com/office/drawing/2014/main" id="{295A71D5-8CB4-8F0D-0BF6-BE93FF662498}"/>
              </a:ext>
            </a:extLst>
          </p:cNvPr>
          <p:cNvSpPr>
            <a:spLocks noGrp="1"/>
          </p:cNvSpPr>
          <p:nvPr>
            <p:ph type="body" sz="quarter" idx="15"/>
          </p:nvPr>
        </p:nvSpPr>
        <p:spPr/>
        <p:txBody>
          <a:bodyPr/>
          <a:lstStyle/>
          <a:p>
            <a:endParaRPr lang="en-IN"/>
          </a:p>
        </p:txBody>
      </p:sp>
      <p:sp>
        <p:nvSpPr>
          <p:cNvPr id="12" name="Picture Placeholder 11">
            <a:extLst>
              <a:ext uri="{FF2B5EF4-FFF2-40B4-BE49-F238E27FC236}">
                <a16:creationId xmlns:a16="http://schemas.microsoft.com/office/drawing/2014/main" id="{C772B2C1-EBE8-1222-2E8F-96BDAA398A4C}"/>
              </a:ext>
            </a:extLst>
          </p:cNvPr>
          <p:cNvSpPr>
            <a:spLocks noGrp="1"/>
          </p:cNvSpPr>
          <p:nvPr>
            <p:ph type="pic" sz="quarter" idx="19"/>
          </p:nvPr>
        </p:nvSpPr>
        <p:spPr/>
      </p:sp>
      <p:sp>
        <p:nvSpPr>
          <p:cNvPr id="13" name="Text Placeholder 12">
            <a:extLst>
              <a:ext uri="{FF2B5EF4-FFF2-40B4-BE49-F238E27FC236}">
                <a16:creationId xmlns:a16="http://schemas.microsoft.com/office/drawing/2014/main" id="{E0EF047B-0BD2-194D-7EF2-915123C20E44}"/>
              </a:ext>
            </a:extLst>
          </p:cNvPr>
          <p:cNvSpPr>
            <a:spLocks noGrp="1"/>
          </p:cNvSpPr>
          <p:nvPr>
            <p:ph type="body" sz="quarter" idx="13"/>
          </p:nvPr>
        </p:nvSpPr>
        <p:spPr/>
        <p:txBody>
          <a:bodyPr/>
          <a:lstStyle/>
          <a:p>
            <a:endParaRPr lang="en-IN"/>
          </a:p>
        </p:txBody>
      </p:sp>
      <p:sp>
        <p:nvSpPr>
          <p:cNvPr id="14" name="Picture Placeholder 13">
            <a:extLst>
              <a:ext uri="{FF2B5EF4-FFF2-40B4-BE49-F238E27FC236}">
                <a16:creationId xmlns:a16="http://schemas.microsoft.com/office/drawing/2014/main" id="{DA587690-770A-D516-215C-1E623DC5DD9B}"/>
              </a:ext>
            </a:extLst>
          </p:cNvPr>
          <p:cNvSpPr>
            <a:spLocks noGrp="1"/>
          </p:cNvSpPr>
          <p:nvPr>
            <p:ph type="pic" sz="quarter" idx="22"/>
          </p:nvPr>
        </p:nvSpPr>
        <p:spPr/>
      </p:sp>
      <p:sp>
        <p:nvSpPr>
          <p:cNvPr id="15" name="Text Placeholder 14">
            <a:extLst>
              <a:ext uri="{FF2B5EF4-FFF2-40B4-BE49-F238E27FC236}">
                <a16:creationId xmlns:a16="http://schemas.microsoft.com/office/drawing/2014/main" id="{A864642C-3C81-B663-1401-35B77235130E}"/>
              </a:ext>
            </a:extLst>
          </p:cNvPr>
          <p:cNvSpPr>
            <a:spLocks noGrp="1"/>
          </p:cNvSpPr>
          <p:nvPr>
            <p:ph type="body" sz="quarter" idx="16"/>
          </p:nvPr>
        </p:nvSpPr>
        <p:spPr/>
        <p:txBody>
          <a:bodyPr/>
          <a:lstStyle/>
          <a:p>
            <a:endParaRPr lang="en-IN"/>
          </a:p>
        </p:txBody>
      </p:sp>
      <p:pic>
        <p:nvPicPr>
          <p:cNvPr id="17" name="Picture 16">
            <a:extLst>
              <a:ext uri="{FF2B5EF4-FFF2-40B4-BE49-F238E27FC236}">
                <a16:creationId xmlns:a16="http://schemas.microsoft.com/office/drawing/2014/main" id="{1C6FCCBC-EFA9-FF6C-91C8-4A47236C8553}"/>
              </a:ext>
            </a:extLst>
          </p:cNvPr>
          <p:cNvPicPr>
            <a:picLocks noChangeAspect="1"/>
          </p:cNvPicPr>
          <p:nvPr/>
        </p:nvPicPr>
        <p:blipFill>
          <a:blip r:embed="rId2"/>
          <a:stretch>
            <a:fillRect/>
          </a:stretch>
        </p:blipFill>
        <p:spPr>
          <a:xfrm>
            <a:off x="515569" y="951659"/>
            <a:ext cx="8411455" cy="5835958"/>
          </a:xfrm>
          <a:prstGeom prst="rect">
            <a:avLst/>
          </a:prstGeom>
        </p:spPr>
      </p:pic>
    </p:spTree>
    <p:extLst>
      <p:ext uri="{BB962C8B-B14F-4D97-AF65-F5344CB8AC3E}">
        <p14:creationId xmlns:p14="http://schemas.microsoft.com/office/powerpoint/2010/main" val="167240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IN" dirty="0"/>
              <a:t>BitNet 1.58b Implementation</a:t>
            </a:r>
            <a:endParaRPr lang="en-US" dirty="0"/>
          </a:p>
        </p:txBody>
      </p:sp>
      <p:pic>
        <p:nvPicPr>
          <p:cNvPr id="17" name="Content Placeholder 16">
            <a:extLst>
              <a:ext uri="{FF2B5EF4-FFF2-40B4-BE49-F238E27FC236}">
                <a16:creationId xmlns:a16="http://schemas.microsoft.com/office/drawing/2014/main" id="{CAF97572-2BC0-15E1-547E-7A097C90F864}"/>
              </a:ext>
            </a:extLst>
          </p:cNvPr>
          <p:cNvPicPr>
            <a:picLocks noGrp="1" noChangeAspect="1"/>
          </p:cNvPicPr>
          <p:nvPr>
            <p:ph idx="1"/>
          </p:nvPr>
        </p:nvPicPr>
        <p:blipFill>
          <a:blip r:embed="rId3"/>
          <a:stretch>
            <a:fillRect/>
          </a:stretch>
        </p:blipFill>
        <p:spPr>
          <a:xfrm>
            <a:off x="2278251" y="1348353"/>
            <a:ext cx="4479010" cy="5509647"/>
          </a:xfrm>
          <a:prstGeom prst="rect">
            <a:avLst/>
          </a:prstGeom>
        </p:spPr>
      </p:pic>
    </p:spTree>
    <p:extLst>
      <p:ext uri="{BB962C8B-B14F-4D97-AF65-F5344CB8AC3E}">
        <p14:creationId xmlns:p14="http://schemas.microsoft.com/office/powerpoint/2010/main" val="303962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61D-F98C-C356-E137-810635132790}"/>
              </a:ext>
            </a:extLst>
          </p:cNvPr>
          <p:cNvSpPr>
            <a:spLocks noGrp="1"/>
          </p:cNvSpPr>
          <p:nvPr>
            <p:ph type="ctrTitle"/>
          </p:nvPr>
        </p:nvSpPr>
        <p:spPr>
          <a:xfrm>
            <a:off x="2255552" y="1717040"/>
            <a:ext cx="7680896" cy="3104855"/>
          </a:xfrm>
        </p:spPr>
        <p:txBody>
          <a:bodyPr/>
          <a:lstStyle/>
          <a:p>
            <a:r>
              <a:rPr lang="en-US" dirty="0"/>
              <a:t>Thanks!</a:t>
            </a:r>
          </a:p>
        </p:txBody>
      </p:sp>
    </p:spTree>
    <p:extLst>
      <p:ext uri="{BB962C8B-B14F-4D97-AF65-F5344CB8AC3E}">
        <p14:creationId xmlns:p14="http://schemas.microsoft.com/office/powerpoint/2010/main" val="354232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4747-8ED7-C3E0-4D97-540B02B695F5}"/>
              </a:ext>
            </a:extLst>
          </p:cNvPr>
          <p:cNvSpPr>
            <a:spLocks noGrp="1"/>
          </p:cNvSpPr>
          <p:nvPr>
            <p:ph type="title"/>
          </p:nvPr>
        </p:nvSpPr>
        <p:spPr/>
        <p:txBody>
          <a:bodyPr/>
          <a:lstStyle/>
          <a:p>
            <a:r>
              <a:rPr lang="en-IN" dirty="0"/>
              <a:t>Process</a:t>
            </a:r>
          </a:p>
        </p:txBody>
      </p:sp>
      <p:sp>
        <p:nvSpPr>
          <p:cNvPr id="3" name="Text Placeholder 2">
            <a:extLst>
              <a:ext uri="{FF2B5EF4-FFF2-40B4-BE49-F238E27FC236}">
                <a16:creationId xmlns:a16="http://schemas.microsoft.com/office/drawing/2014/main" id="{07EE0DA6-334D-76E9-B858-9D0DED009BD6}"/>
              </a:ext>
            </a:extLst>
          </p:cNvPr>
          <p:cNvSpPr>
            <a:spLocks noGrp="1"/>
          </p:cNvSpPr>
          <p:nvPr>
            <p:ph type="body" sz="quarter" idx="10"/>
          </p:nvPr>
        </p:nvSpPr>
        <p:spPr/>
        <p:txBody>
          <a:bodyPr/>
          <a:lstStyle/>
          <a:p>
            <a:endParaRPr lang="en-IN" dirty="0"/>
          </a:p>
        </p:txBody>
      </p:sp>
      <p:sp>
        <p:nvSpPr>
          <p:cNvPr id="4" name="Picture Placeholder 3">
            <a:extLst>
              <a:ext uri="{FF2B5EF4-FFF2-40B4-BE49-F238E27FC236}">
                <a16:creationId xmlns:a16="http://schemas.microsoft.com/office/drawing/2014/main" id="{A7A986E7-4BEE-FE51-491C-FD704768B73E}"/>
              </a:ext>
            </a:extLst>
          </p:cNvPr>
          <p:cNvSpPr>
            <a:spLocks noGrp="1"/>
          </p:cNvSpPr>
          <p:nvPr>
            <p:ph type="pic" sz="quarter" idx="17"/>
          </p:nvPr>
        </p:nvSpPr>
        <p:spPr/>
      </p:sp>
      <p:sp>
        <p:nvSpPr>
          <p:cNvPr id="5" name="Text Placeholder 4">
            <a:extLst>
              <a:ext uri="{FF2B5EF4-FFF2-40B4-BE49-F238E27FC236}">
                <a16:creationId xmlns:a16="http://schemas.microsoft.com/office/drawing/2014/main" id="{DA042771-3C80-83BA-1F7B-EAECA2CA73FC}"/>
              </a:ext>
            </a:extLst>
          </p:cNvPr>
          <p:cNvSpPr>
            <a:spLocks noGrp="1"/>
          </p:cNvSpPr>
          <p:nvPr>
            <p:ph type="body" sz="quarter" idx="11"/>
          </p:nvPr>
        </p:nvSpPr>
        <p:spPr/>
        <p:txBody>
          <a:bodyPr/>
          <a:lstStyle/>
          <a:p>
            <a:endParaRPr lang="en-IN"/>
          </a:p>
        </p:txBody>
      </p:sp>
      <p:sp>
        <p:nvSpPr>
          <p:cNvPr id="6" name="Picture Placeholder 5">
            <a:extLst>
              <a:ext uri="{FF2B5EF4-FFF2-40B4-BE49-F238E27FC236}">
                <a16:creationId xmlns:a16="http://schemas.microsoft.com/office/drawing/2014/main" id="{4973CEDA-C9AD-60C4-B56F-FB09EFC07AD3}"/>
              </a:ext>
            </a:extLst>
          </p:cNvPr>
          <p:cNvSpPr>
            <a:spLocks noGrp="1"/>
          </p:cNvSpPr>
          <p:nvPr>
            <p:ph type="pic" sz="quarter" idx="20"/>
          </p:nvPr>
        </p:nvSpPr>
        <p:spPr/>
      </p:sp>
      <p:sp>
        <p:nvSpPr>
          <p:cNvPr id="7" name="Text Placeholder 6">
            <a:extLst>
              <a:ext uri="{FF2B5EF4-FFF2-40B4-BE49-F238E27FC236}">
                <a16:creationId xmlns:a16="http://schemas.microsoft.com/office/drawing/2014/main" id="{36D12797-72CA-EDDB-8394-C8640533C11B}"/>
              </a:ext>
            </a:extLst>
          </p:cNvPr>
          <p:cNvSpPr>
            <a:spLocks noGrp="1"/>
          </p:cNvSpPr>
          <p:nvPr>
            <p:ph type="body" sz="quarter" idx="14"/>
          </p:nvPr>
        </p:nvSpPr>
        <p:spPr/>
        <p:txBody>
          <a:bodyPr/>
          <a:lstStyle/>
          <a:p>
            <a:endParaRPr lang="en-IN"/>
          </a:p>
        </p:txBody>
      </p:sp>
      <p:sp>
        <p:nvSpPr>
          <p:cNvPr id="8" name="Picture Placeholder 7">
            <a:extLst>
              <a:ext uri="{FF2B5EF4-FFF2-40B4-BE49-F238E27FC236}">
                <a16:creationId xmlns:a16="http://schemas.microsoft.com/office/drawing/2014/main" id="{ADC8D93C-3926-81C1-8C4D-D6F67F9912A3}"/>
              </a:ext>
            </a:extLst>
          </p:cNvPr>
          <p:cNvSpPr>
            <a:spLocks noGrp="1"/>
          </p:cNvSpPr>
          <p:nvPr>
            <p:ph type="pic" sz="quarter" idx="18"/>
          </p:nvPr>
        </p:nvSpPr>
        <p:spPr/>
      </p:sp>
      <p:sp>
        <p:nvSpPr>
          <p:cNvPr id="9" name="Text Placeholder 8">
            <a:extLst>
              <a:ext uri="{FF2B5EF4-FFF2-40B4-BE49-F238E27FC236}">
                <a16:creationId xmlns:a16="http://schemas.microsoft.com/office/drawing/2014/main" id="{1690880B-C614-F354-CCED-29C320BBBAD7}"/>
              </a:ext>
            </a:extLst>
          </p:cNvPr>
          <p:cNvSpPr>
            <a:spLocks noGrp="1"/>
          </p:cNvSpPr>
          <p:nvPr>
            <p:ph type="body" sz="quarter" idx="12"/>
          </p:nvPr>
        </p:nvSpPr>
        <p:spPr/>
        <p:txBody>
          <a:bodyPr/>
          <a:lstStyle/>
          <a:p>
            <a:endParaRPr lang="en-IN"/>
          </a:p>
        </p:txBody>
      </p:sp>
      <p:sp>
        <p:nvSpPr>
          <p:cNvPr id="10" name="Picture Placeholder 9">
            <a:extLst>
              <a:ext uri="{FF2B5EF4-FFF2-40B4-BE49-F238E27FC236}">
                <a16:creationId xmlns:a16="http://schemas.microsoft.com/office/drawing/2014/main" id="{9BABB9AE-3D6A-8391-1C50-CCB33E488C57}"/>
              </a:ext>
            </a:extLst>
          </p:cNvPr>
          <p:cNvSpPr>
            <a:spLocks noGrp="1"/>
          </p:cNvSpPr>
          <p:nvPr>
            <p:ph type="pic" sz="quarter" idx="21"/>
          </p:nvPr>
        </p:nvSpPr>
        <p:spPr/>
      </p:sp>
      <p:sp>
        <p:nvSpPr>
          <p:cNvPr id="11" name="Text Placeholder 10">
            <a:extLst>
              <a:ext uri="{FF2B5EF4-FFF2-40B4-BE49-F238E27FC236}">
                <a16:creationId xmlns:a16="http://schemas.microsoft.com/office/drawing/2014/main" id="{49090A79-C3F8-807D-8420-5D806D33347E}"/>
              </a:ext>
            </a:extLst>
          </p:cNvPr>
          <p:cNvSpPr>
            <a:spLocks noGrp="1"/>
          </p:cNvSpPr>
          <p:nvPr>
            <p:ph type="body" sz="quarter" idx="15"/>
          </p:nvPr>
        </p:nvSpPr>
        <p:spPr/>
        <p:txBody>
          <a:bodyPr/>
          <a:lstStyle/>
          <a:p>
            <a:endParaRPr lang="en-IN"/>
          </a:p>
        </p:txBody>
      </p:sp>
      <p:sp>
        <p:nvSpPr>
          <p:cNvPr id="12" name="Picture Placeholder 11">
            <a:extLst>
              <a:ext uri="{FF2B5EF4-FFF2-40B4-BE49-F238E27FC236}">
                <a16:creationId xmlns:a16="http://schemas.microsoft.com/office/drawing/2014/main" id="{A8F64A78-1399-6C27-09C9-3A015296D813}"/>
              </a:ext>
            </a:extLst>
          </p:cNvPr>
          <p:cNvSpPr>
            <a:spLocks noGrp="1"/>
          </p:cNvSpPr>
          <p:nvPr>
            <p:ph type="pic" sz="quarter" idx="19"/>
          </p:nvPr>
        </p:nvSpPr>
        <p:spPr/>
      </p:sp>
      <p:sp>
        <p:nvSpPr>
          <p:cNvPr id="13" name="Text Placeholder 12">
            <a:extLst>
              <a:ext uri="{FF2B5EF4-FFF2-40B4-BE49-F238E27FC236}">
                <a16:creationId xmlns:a16="http://schemas.microsoft.com/office/drawing/2014/main" id="{01D2607F-B66C-58E2-47F3-2A15C576EA36}"/>
              </a:ext>
            </a:extLst>
          </p:cNvPr>
          <p:cNvSpPr>
            <a:spLocks noGrp="1"/>
          </p:cNvSpPr>
          <p:nvPr>
            <p:ph type="body" sz="quarter" idx="13"/>
          </p:nvPr>
        </p:nvSpPr>
        <p:spPr/>
        <p:txBody>
          <a:bodyPr/>
          <a:lstStyle/>
          <a:p>
            <a:endParaRPr lang="en-IN"/>
          </a:p>
        </p:txBody>
      </p:sp>
      <p:sp>
        <p:nvSpPr>
          <p:cNvPr id="14" name="Picture Placeholder 13">
            <a:extLst>
              <a:ext uri="{FF2B5EF4-FFF2-40B4-BE49-F238E27FC236}">
                <a16:creationId xmlns:a16="http://schemas.microsoft.com/office/drawing/2014/main" id="{A88321F0-4C01-8FF0-D132-34FBCF77CA57}"/>
              </a:ext>
            </a:extLst>
          </p:cNvPr>
          <p:cNvSpPr>
            <a:spLocks noGrp="1"/>
          </p:cNvSpPr>
          <p:nvPr>
            <p:ph type="pic" sz="quarter" idx="22"/>
          </p:nvPr>
        </p:nvSpPr>
        <p:spPr/>
      </p:sp>
      <p:sp>
        <p:nvSpPr>
          <p:cNvPr id="15" name="Text Placeholder 14">
            <a:extLst>
              <a:ext uri="{FF2B5EF4-FFF2-40B4-BE49-F238E27FC236}">
                <a16:creationId xmlns:a16="http://schemas.microsoft.com/office/drawing/2014/main" id="{9007772D-67A9-BDB3-C3D9-32FCDC11EADB}"/>
              </a:ext>
            </a:extLst>
          </p:cNvPr>
          <p:cNvSpPr>
            <a:spLocks noGrp="1"/>
          </p:cNvSpPr>
          <p:nvPr>
            <p:ph type="body" sz="quarter" idx="16"/>
          </p:nvPr>
        </p:nvSpPr>
        <p:spPr/>
        <p:txBody>
          <a:bodyPr/>
          <a:lstStyle/>
          <a:p>
            <a:endParaRPr lang="en-IN"/>
          </a:p>
        </p:txBody>
      </p:sp>
      <p:pic>
        <p:nvPicPr>
          <p:cNvPr id="17" name="Picture 16">
            <a:extLst>
              <a:ext uri="{FF2B5EF4-FFF2-40B4-BE49-F238E27FC236}">
                <a16:creationId xmlns:a16="http://schemas.microsoft.com/office/drawing/2014/main" id="{F2A50FB7-7BCE-B424-4FAA-BD75CC11417C}"/>
              </a:ext>
            </a:extLst>
          </p:cNvPr>
          <p:cNvPicPr>
            <a:picLocks noChangeAspect="1"/>
          </p:cNvPicPr>
          <p:nvPr/>
        </p:nvPicPr>
        <p:blipFill>
          <a:blip r:embed="rId2"/>
          <a:stretch>
            <a:fillRect/>
          </a:stretch>
        </p:blipFill>
        <p:spPr>
          <a:xfrm>
            <a:off x="515570" y="951659"/>
            <a:ext cx="8380458" cy="5697114"/>
          </a:xfrm>
          <a:prstGeom prst="rect">
            <a:avLst/>
          </a:prstGeom>
        </p:spPr>
      </p:pic>
    </p:spTree>
    <p:extLst>
      <p:ext uri="{BB962C8B-B14F-4D97-AF65-F5344CB8AC3E}">
        <p14:creationId xmlns:p14="http://schemas.microsoft.com/office/powerpoint/2010/main" val="216239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US" dirty="0"/>
              <a:t>Approach to Fine-Tune LLMs</a:t>
            </a:r>
          </a:p>
        </p:txBody>
      </p:sp>
      <p:sp>
        <p:nvSpPr>
          <p:cNvPr id="3" name="Content Placeholder 2">
            <a:extLst>
              <a:ext uri="{FF2B5EF4-FFF2-40B4-BE49-F238E27FC236}">
                <a16:creationId xmlns:a16="http://schemas.microsoft.com/office/drawing/2014/main" id="{71021A03-D008-4BA4-ACC7-3E4A42E079BE}"/>
              </a:ext>
            </a:extLst>
          </p:cNvPr>
          <p:cNvSpPr>
            <a:spLocks noGrp="1"/>
          </p:cNvSpPr>
          <p:nvPr>
            <p:ph idx="1"/>
          </p:nvPr>
        </p:nvSpPr>
        <p:spPr>
          <a:xfrm>
            <a:off x="515569" y="1825625"/>
            <a:ext cx="8141556" cy="4351338"/>
          </a:xfrm>
        </p:spPr>
        <p:txBody>
          <a:bodyPr/>
          <a:lstStyle/>
          <a:p>
            <a:r>
              <a:rPr lang="en-US" dirty="0"/>
              <a:t>Preparation and Setup</a:t>
            </a:r>
          </a:p>
          <a:p>
            <a:r>
              <a:rPr lang="en-US" dirty="0"/>
              <a:t>Data Preprocessing and Exploration</a:t>
            </a:r>
          </a:p>
          <a:p>
            <a:r>
              <a:rPr lang="en-US" dirty="0"/>
              <a:t>Model Fine-Tuning</a:t>
            </a:r>
          </a:p>
          <a:p>
            <a:r>
              <a:rPr lang="en-US" dirty="0"/>
              <a:t>Evaluation and Testing</a:t>
            </a:r>
          </a:p>
          <a:p>
            <a:r>
              <a:rPr lang="en-US" dirty="0"/>
              <a:t>GUI-Development</a:t>
            </a:r>
          </a:p>
        </p:txBody>
      </p:sp>
    </p:spTree>
    <p:extLst>
      <p:ext uri="{BB962C8B-B14F-4D97-AF65-F5344CB8AC3E}">
        <p14:creationId xmlns:p14="http://schemas.microsoft.com/office/powerpoint/2010/main" val="174988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0405-5EA2-142C-35F2-BAB808F94601}"/>
              </a:ext>
            </a:extLst>
          </p:cNvPr>
          <p:cNvSpPr>
            <a:spLocks noGrp="1"/>
          </p:cNvSpPr>
          <p:nvPr>
            <p:ph type="title"/>
          </p:nvPr>
        </p:nvSpPr>
        <p:spPr>
          <a:xfrm>
            <a:off x="515569" y="111760"/>
            <a:ext cx="8179441" cy="1073579"/>
          </a:xfrm>
        </p:spPr>
        <p:txBody>
          <a:bodyPr/>
          <a:lstStyle/>
          <a:p>
            <a:r>
              <a:rPr lang="en-US" dirty="0"/>
              <a:t>Abstractions for Optimization</a:t>
            </a:r>
          </a:p>
        </p:txBody>
      </p:sp>
      <p:sp>
        <p:nvSpPr>
          <p:cNvPr id="3" name="Text Placeholder 2">
            <a:extLst>
              <a:ext uri="{FF2B5EF4-FFF2-40B4-BE49-F238E27FC236}">
                <a16:creationId xmlns:a16="http://schemas.microsoft.com/office/drawing/2014/main" id="{F32008E6-AE7E-6BE1-BC30-8B9FF80D05B4}"/>
              </a:ext>
            </a:extLst>
          </p:cNvPr>
          <p:cNvSpPr>
            <a:spLocks noGrp="1"/>
          </p:cNvSpPr>
          <p:nvPr>
            <p:ph type="body" sz="quarter" idx="10"/>
          </p:nvPr>
        </p:nvSpPr>
        <p:spPr>
          <a:xfrm>
            <a:off x="516671" y="1209039"/>
            <a:ext cx="8178363" cy="386081"/>
          </a:xfrm>
        </p:spPr>
        <p:txBody>
          <a:bodyPr/>
          <a:lstStyle/>
          <a:p>
            <a:r>
              <a:rPr lang="en-US" dirty="0"/>
              <a:t>The three layers of possible optimization</a:t>
            </a:r>
          </a:p>
        </p:txBody>
      </p:sp>
      <p:graphicFrame>
        <p:nvGraphicFramePr>
          <p:cNvPr id="5" name="Content Placeholder 4">
            <a:extLst>
              <a:ext uri="{FF2B5EF4-FFF2-40B4-BE49-F238E27FC236}">
                <a16:creationId xmlns:a16="http://schemas.microsoft.com/office/drawing/2014/main" id="{2E6C4F27-747D-D435-3DD1-6A560068A89B}"/>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2805843841"/>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2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57E7F4-A501-3560-E6BD-9EDDDC70B7ED}"/>
              </a:ext>
            </a:extLst>
          </p:cNvPr>
          <p:cNvSpPr>
            <a:spLocks noGrp="1"/>
          </p:cNvSpPr>
          <p:nvPr>
            <p:ph type="title"/>
          </p:nvPr>
        </p:nvSpPr>
        <p:spPr>
          <a:xfrm>
            <a:off x="515569" y="111760"/>
            <a:ext cx="8179441" cy="1073579"/>
          </a:xfrm>
        </p:spPr>
        <p:txBody>
          <a:bodyPr/>
          <a:lstStyle/>
          <a:p>
            <a:r>
              <a:rPr lang="en-US" dirty="0"/>
              <a:t>High-Level Optimization…</a:t>
            </a:r>
          </a:p>
        </p:txBody>
      </p:sp>
      <p:sp>
        <p:nvSpPr>
          <p:cNvPr id="6" name="Content Placeholder 5">
            <a:extLst>
              <a:ext uri="{FF2B5EF4-FFF2-40B4-BE49-F238E27FC236}">
                <a16:creationId xmlns:a16="http://schemas.microsoft.com/office/drawing/2014/main" id="{48A027D5-DAAF-BDF9-CB0E-664881DA825A}"/>
              </a:ext>
            </a:extLst>
          </p:cNvPr>
          <p:cNvSpPr>
            <a:spLocks noGrp="1"/>
          </p:cNvSpPr>
          <p:nvPr>
            <p:ph sz="quarter" idx="11"/>
          </p:nvPr>
        </p:nvSpPr>
        <p:spPr>
          <a:xfrm>
            <a:off x="515568" y="1388539"/>
            <a:ext cx="8179441" cy="4270581"/>
          </a:xfrm>
        </p:spPr>
        <p:txBody>
          <a:bodyPr>
            <a:normAutofit/>
          </a:bodyPr>
          <a:lstStyle/>
          <a:p>
            <a:r>
              <a:rPr lang="en-US" sz="1600" b="1" dirty="0"/>
              <a:t>Model and Dataset: </a:t>
            </a:r>
            <a:r>
              <a:rPr lang="en-US" sz="1600" dirty="0"/>
              <a:t>Choosing apt base model and dataset to </a:t>
            </a:r>
            <a:r>
              <a:rPr lang="en-US" dirty="0"/>
              <a:t>avoid too many pre-processing steps and a difficult setup.</a:t>
            </a:r>
            <a:endParaRPr lang="en-US" sz="1600" dirty="0"/>
          </a:p>
          <a:p>
            <a:r>
              <a:rPr lang="en-US" b="1" dirty="0"/>
              <a:t>Metrics and Testing</a:t>
            </a:r>
            <a:r>
              <a:rPr lang="en-US" sz="1600" b="1" dirty="0"/>
              <a:t>: </a:t>
            </a:r>
            <a:r>
              <a:rPr lang="en-US" sz="1600" dirty="0"/>
              <a:t>Implement early stopping based on validation loss, and use model checkpointing to save the best model. Choose custom test cases that reflect specific business scenarios.</a:t>
            </a:r>
          </a:p>
          <a:p>
            <a:r>
              <a:rPr lang="en-US" sz="1600" b="1" dirty="0"/>
              <a:t>Adaptor-Rank Estimation: </a:t>
            </a:r>
            <a:r>
              <a:rPr lang="en-US" sz="1600" dirty="0"/>
              <a:t>Use a rank estimation algorithm to perform empirical testing over a range of ranks. </a:t>
            </a:r>
          </a:p>
          <a:p>
            <a:r>
              <a:rPr lang="en-US" sz="1600" b="1" dirty="0"/>
              <a:t>Fine-Tuning Techniques: </a:t>
            </a:r>
            <a:r>
              <a:rPr lang="en-US" dirty="0"/>
              <a:t>Choose a suitable techniques like </a:t>
            </a:r>
            <a:r>
              <a:rPr lang="en-US" dirty="0" err="1"/>
              <a:t>LoRA</a:t>
            </a:r>
            <a:r>
              <a:rPr lang="en-US" dirty="0"/>
              <a:t>, </a:t>
            </a:r>
            <a:r>
              <a:rPr lang="en-US" dirty="0" err="1"/>
              <a:t>qLoRA</a:t>
            </a:r>
            <a:r>
              <a:rPr lang="en-US" dirty="0"/>
              <a:t>, PEFT, Iterative-Refinement, </a:t>
            </a:r>
            <a:r>
              <a:rPr lang="en-US" dirty="0" err="1"/>
              <a:t>BitNet</a:t>
            </a:r>
            <a:r>
              <a:rPr lang="en-US" dirty="0"/>
              <a:t> b1.58, etc.</a:t>
            </a:r>
            <a:endParaRPr lang="en-US" sz="1600" dirty="0"/>
          </a:p>
          <a:p>
            <a:r>
              <a:rPr lang="en-US" sz="1600" b="1" dirty="0"/>
              <a:t>Parallelizing and Automating the Workflow: </a:t>
            </a:r>
            <a:r>
              <a:rPr lang="en-US" dirty="0"/>
              <a:t>Build a parallelized and automated pipeline for the entire fine-tuning workflow as it’s an iterative process.</a:t>
            </a:r>
            <a:endParaRPr lang="en-US" sz="1600" dirty="0"/>
          </a:p>
        </p:txBody>
      </p:sp>
    </p:spTree>
    <p:extLst>
      <p:ext uri="{BB962C8B-B14F-4D97-AF65-F5344CB8AC3E}">
        <p14:creationId xmlns:p14="http://schemas.microsoft.com/office/powerpoint/2010/main" val="52913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CBF-548A-3301-FDEF-161DA8CC230F}"/>
              </a:ext>
            </a:extLst>
          </p:cNvPr>
          <p:cNvSpPr>
            <a:spLocks noGrp="1"/>
          </p:cNvSpPr>
          <p:nvPr>
            <p:ph type="title"/>
          </p:nvPr>
        </p:nvSpPr>
        <p:spPr>
          <a:xfrm>
            <a:off x="515569" y="70382"/>
            <a:ext cx="8179441" cy="881277"/>
          </a:xfrm>
        </p:spPr>
        <p:txBody>
          <a:bodyPr/>
          <a:lstStyle/>
          <a:p>
            <a:r>
              <a:rPr lang="en-US" dirty="0"/>
              <a:t>Hyper-Parameters</a:t>
            </a:r>
          </a:p>
        </p:txBody>
      </p:sp>
      <p:sp>
        <p:nvSpPr>
          <p:cNvPr id="7" name="Text Placeholder 6">
            <a:extLst>
              <a:ext uri="{FF2B5EF4-FFF2-40B4-BE49-F238E27FC236}">
                <a16:creationId xmlns:a16="http://schemas.microsoft.com/office/drawing/2014/main" id="{52A75701-98F4-6908-FEF9-5BDEA1608093}"/>
              </a:ext>
            </a:extLst>
          </p:cNvPr>
          <p:cNvSpPr>
            <a:spLocks noGrp="1"/>
          </p:cNvSpPr>
          <p:nvPr>
            <p:ph type="body" sz="quarter" idx="10"/>
          </p:nvPr>
        </p:nvSpPr>
        <p:spPr>
          <a:xfrm>
            <a:off x="516671" y="1009650"/>
            <a:ext cx="8178363" cy="642938"/>
          </a:xfrm>
        </p:spPr>
        <p:txBody>
          <a:bodyPr/>
          <a:lstStyle/>
          <a:p>
            <a:r>
              <a:rPr lang="en-US" dirty="0"/>
              <a:t>Parameters that affect the entire workflow of fine-tuning.</a:t>
            </a:r>
          </a:p>
        </p:txBody>
      </p:sp>
      <p:pic>
        <p:nvPicPr>
          <p:cNvPr id="90" name="Picture Placeholder 89" descr="Life jacket with solid fill">
            <a:extLst>
              <a:ext uri="{FF2B5EF4-FFF2-40B4-BE49-F238E27FC236}">
                <a16:creationId xmlns:a16="http://schemas.microsoft.com/office/drawing/2014/main" id="{06C6DD9C-A41B-828A-FA2A-5372FE62E8D6}"/>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a:stretch/>
        </p:blipFill>
        <p:spPr>
          <a:xfrm>
            <a:off x="1198419" y="2296391"/>
            <a:ext cx="914400" cy="914400"/>
          </a:xfrm>
        </p:spPr>
      </p:pic>
      <p:sp>
        <p:nvSpPr>
          <p:cNvPr id="118" name="Text Placeholder 117">
            <a:extLst>
              <a:ext uri="{FF2B5EF4-FFF2-40B4-BE49-F238E27FC236}">
                <a16:creationId xmlns:a16="http://schemas.microsoft.com/office/drawing/2014/main" id="{249B9803-8CFC-17E3-88DB-781899F2FCD0}"/>
              </a:ext>
            </a:extLst>
          </p:cNvPr>
          <p:cNvSpPr>
            <a:spLocks noGrp="1"/>
          </p:cNvSpPr>
          <p:nvPr>
            <p:ph type="body" sz="quarter" idx="11"/>
          </p:nvPr>
        </p:nvSpPr>
        <p:spPr>
          <a:xfrm>
            <a:off x="596697" y="3842281"/>
            <a:ext cx="2117845" cy="560223"/>
          </a:xfrm>
        </p:spPr>
        <p:txBody>
          <a:bodyPr/>
          <a:lstStyle/>
          <a:p>
            <a:r>
              <a:rPr lang="en-US" dirty="0"/>
              <a:t>Rank</a:t>
            </a:r>
          </a:p>
        </p:txBody>
      </p:sp>
      <p:pic>
        <p:nvPicPr>
          <p:cNvPr id="107" name="Picture Placeholder 106" descr="Glasses with solid fill">
            <a:extLst>
              <a:ext uri="{FF2B5EF4-FFF2-40B4-BE49-F238E27FC236}">
                <a16:creationId xmlns:a16="http://schemas.microsoft.com/office/drawing/2014/main" id="{AFD6970E-276C-31AA-7B5C-50A165012D55}"/>
              </a:ext>
            </a:extLst>
          </p:cNvPr>
          <p:cNvPicPr>
            <a:picLocks noGrp="1" noChangeAspect="1"/>
          </p:cNvPicPr>
          <p:nvPr>
            <p:ph type="pic" sz="quarter" idx="20"/>
          </p:nvPr>
        </p:nvPicPr>
        <p:blipFill>
          <a:blip r:embed="rId5">
            <a:extLst>
              <a:ext uri="{96DAC541-7B7A-43D3-8B79-37D633B846F1}">
                <asvg:svgBlip xmlns:asvg="http://schemas.microsoft.com/office/drawing/2016/SVG/main" r:embed="rId6"/>
              </a:ext>
            </a:extLst>
          </a:blip>
          <a:srcRect/>
          <a:stretch/>
        </p:blipFill>
        <p:spPr>
          <a:xfrm>
            <a:off x="1198419" y="4859281"/>
            <a:ext cx="914400" cy="914400"/>
          </a:xfrm>
        </p:spPr>
      </p:pic>
      <p:sp>
        <p:nvSpPr>
          <p:cNvPr id="121" name="Text Placeholder 120">
            <a:extLst>
              <a:ext uri="{FF2B5EF4-FFF2-40B4-BE49-F238E27FC236}">
                <a16:creationId xmlns:a16="http://schemas.microsoft.com/office/drawing/2014/main" id="{FE975B18-C253-5152-8CF2-012651A26AF0}"/>
              </a:ext>
            </a:extLst>
          </p:cNvPr>
          <p:cNvSpPr>
            <a:spLocks noGrp="1"/>
          </p:cNvSpPr>
          <p:nvPr>
            <p:ph type="body" sz="quarter" idx="14"/>
          </p:nvPr>
        </p:nvSpPr>
        <p:spPr>
          <a:xfrm>
            <a:off x="596697" y="6395668"/>
            <a:ext cx="2117845" cy="391949"/>
          </a:xfrm>
        </p:spPr>
        <p:txBody>
          <a:bodyPr/>
          <a:lstStyle/>
          <a:p>
            <a:r>
              <a:rPr lang="en-US" dirty="0"/>
              <a:t>Batch Size</a:t>
            </a:r>
          </a:p>
        </p:txBody>
      </p:sp>
      <p:pic>
        <p:nvPicPr>
          <p:cNvPr id="91" name="Picture Placeholder 90" descr="Shoe footprints with solid fill">
            <a:extLst>
              <a:ext uri="{FF2B5EF4-FFF2-40B4-BE49-F238E27FC236}">
                <a16:creationId xmlns:a16="http://schemas.microsoft.com/office/drawing/2014/main" id="{74193EB2-FCF7-9E78-B272-EF2BCE15538F}"/>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4149436" y="2296391"/>
            <a:ext cx="914400" cy="914400"/>
          </a:xfrm>
        </p:spPr>
      </p:pic>
      <p:sp>
        <p:nvSpPr>
          <p:cNvPr id="119" name="Text Placeholder 118">
            <a:extLst>
              <a:ext uri="{FF2B5EF4-FFF2-40B4-BE49-F238E27FC236}">
                <a16:creationId xmlns:a16="http://schemas.microsoft.com/office/drawing/2014/main" id="{7F9B594D-86C0-7480-3178-E0A09E901175}"/>
              </a:ext>
            </a:extLst>
          </p:cNvPr>
          <p:cNvSpPr>
            <a:spLocks noGrp="1"/>
          </p:cNvSpPr>
          <p:nvPr>
            <p:ph type="body" sz="quarter" idx="12"/>
          </p:nvPr>
        </p:nvSpPr>
        <p:spPr>
          <a:xfrm>
            <a:off x="3547714" y="3842281"/>
            <a:ext cx="2117845" cy="560223"/>
          </a:xfrm>
        </p:spPr>
        <p:txBody>
          <a:bodyPr/>
          <a:lstStyle/>
          <a:p>
            <a:r>
              <a:rPr lang="en-US" dirty="0"/>
              <a:t>Quantization Precision</a:t>
            </a:r>
          </a:p>
        </p:txBody>
      </p:sp>
      <p:pic>
        <p:nvPicPr>
          <p:cNvPr id="108" name="Picture Placeholder 107" descr="Raised hand with solid fill">
            <a:extLst>
              <a:ext uri="{FF2B5EF4-FFF2-40B4-BE49-F238E27FC236}">
                <a16:creationId xmlns:a16="http://schemas.microsoft.com/office/drawing/2014/main" id="{8949ED25-6CC9-9108-C9E8-9194A8345C00}"/>
              </a:ext>
            </a:extLst>
          </p:cNvPr>
          <p:cNvPicPr>
            <a:picLocks noGrp="1" noChangeAspect="1"/>
          </p:cNvPicPr>
          <p:nvPr>
            <p:ph type="pic" sz="quarter" idx="21"/>
          </p:nvPr>
        </p:nvPicPr>
        <p:blipFill>
          <a:blip r:embed="rId9">
            <a:extLst>
              <a:ext uri="{96DAC541-7B7A-43D3-8B79-37D633B846F1}">
                <asvg:svgBlip xmlns:asvg="http://schemas.microsoft.com/office/drawing/2016/SVG/main" r:embed="rId10"/>
              </a:ext>
            </a:extLst>
          </a:blip>
          <a:srcRect/>
          <a:stretch/>
        </p:blipFill>
        <p:spPr>
          <a:xfrm>
            <a:off x="4149436" y="4839013"/>
            <a:ext cx="914400" cy="914400"/>
          </a:xfrm>
        </p:spPr>
      </p:pic>
      <p:sp>
        <p:nvSpPr>
          <p:cNvPr id="122" name="Text Placeholder 121">
            <a:extLst>
              <a:ext uri="{FF2B5EF4-FFF2-40B4-BE49-F238E27FC236}">
                <a16:creationId xmlns:a16="http://schemas.microsoft.com/office/drawing/2014/main" id="{ADE6FA94-45BE-E8FB-CB73-90BFB8E51E84}"/>
              </a:ext>
            </a:extLst>
          </p:cNvPr>
          <p:cNvSpPr>
            <a:spLocks noGrp="1"/>
          </p:cNvSpPr>
          <p:nvPr>
            <p:ph type="body" sz="quarter" idx="15"/>
          </p:nvPr>
        </p:nvSpPr>
        <p:spPr>
          <a:xfrm>
            <a:off x="3547714" y="6395668"/>
            <a:ext cx="2117845" cy="391949"/>
          </a:xfrm>
        </p:spPr>
        <p:txBody>
          <a:bodyPr/>
          <a:lstStyle/>
          <a:p>
            <a:r>
              <a:rPr lang="en-US" dirty="0"/>
              <a:t>Epochs</a:t>
            </a:r>
          </a:p>
        </p:txBody>
      </p:sp>
      <p:pic>
        <p:nvPicPr>
          <p:cNvPr id="92" name="Picture Placeholder 91" descr="Pants with solid fill">
            <a:extLst>
              <a:ext uri="{FF2B5EF4-FFF2-40B4-BE49-F238E27FC236}">
                <a16:creationId xmlns:a16="http://schemas.microsoft.com/office/drawing/2014/main" id="{AE2997B4-C4B2-13EB-76EA-1A89363BC96A}"/>
              </a:ext>
            </a:extLst>
          </p:cNvPr>
          <p:cNvPicPr>
            <a:picLocks noGrp="1" noChangeAspect="1"/>
          </p:cNvPicPr>
          <p:nvPr>
            <p:ph type="pic" sz="quarter" idx="19"/>
          </p:nvPr>
        </p:nvPicPr>
        <p:blipFill>
          <a:blip r:embed="rId11">
            <a:extLst>
              <a:ext uri="{96DAC541-7B7A-43D3-8B79-37D633B846F1}">
                <asvg:svgBlip xmlns:asvg="http://schemas.microsoft.com/office/drawing/2016/SVG/main" r:embed="rId12"/>
              </a:ext>
            </a:extLst>
          </a:blip>
          <a:srcRect/>
          <a:stretch/>
        </p:blipFill>
        <p:spPr>
          <a:xfrm>
            <a:off x="7096250" y="2296391"/>
            <a:ext cx="914400" cy="914400"/>
          </a:xfrm>
        </p:spPr>
      </p:pic>
      <p:sp>
        <p:nvSpPr>
          <p:cNvPr id="120" name="Text Placeholder 119">
            <a:extLst>
              <a:ext uri="{FF2B5EF4-FFF2-40B4-BE49-F238E27FC236}">
                <a16:creationId xmlns:a16="http://schemas.microsoft.com/office/drawing/2014/main" id="{D5AF148F-E873-373B-1BA8-89B33C5FEDAA}"/>
              </a:ext>
            </a:extLst>
          </p:cNvPr>
          <p:cNvSpPr>
            <a:spLocks noGrp="1"/>
          </p:cNvSpPr>
          <p:nvPr>
            <p:ph type="body" sz="quarter" idx="13"/>
          </p:nvPr>
        </p:nvSpPr>
        <p:spPr>
          <a:xfrm>
            <a:off x="6494528" y="3842281"/>
            <a:ext cx="2117845" cy="560223"/>
          </a:xfrm>
        </p:spPr>
        <p:txBody>
          <a:bodyPr/>
          <a:lstStyle/>
          <a:p>
            <a:r>
              <a:rPr lang="en-US" dirty="0"/>
              <a:t>Learning Rate</a:t>
            </a:r>
          </a:p>
        </p:txBody>
      </p:sp>
      <p:pic>
        <p:nvPicPr>
          <p:cNvPr id="109" name="Picture Placeholder 108" descr="Rope Knot with solid fill">
            <a:extLst>
              <a:ext uri="{FF2B5EF4-FFF2-40B4-BE49-F238E27FC236}">
                <a16:creationId xmlns:a16="http://schemas.microsoft.com/office/drawing/2014/main" id="{3E9BCC7B-722F-A83F-9783-47DBD5A52E61}"/>
              </a:ext>
            </a:extLst>
          </p:cNvPr>
          <p:cNvPicPr>
            <a:picLocks noGrp="1" noChangeAspect="1"/>
          </p:cNvPicPr>
          <p:nvPr>
            <p:ph type="pic" sz="quarter" idx="22"/>
          </p:nvPr>
        </p:nvPicPr>
        <p:blipFill>
          <a:blip r:embed="rId13">
            <a:extLst>
              <a:ext uri="{96DAC541-7B7A-43D3-8B79-37D633B846F1}">
                <asvg:svgBlip xmlns:asvg="http://schemas.microsoft.com/office/drawing/2016/SVG/main" r:embed="rId14"/>
              </a:ext>
            </a:extLst>
          </a:blip>
          <a:srcRect/>
          <a:stretch/>
        </p:blipFill>
        <p:spPr>
          <a:xfrm>
            <a:off x="7096250" y="4839013"/>
            <a:ext cx="914400" cy="914400"/>
          </a:xfrm>
        </p:spPr>
      </p:pic>
      <p:sp>
        <p:nvSpPr>
          <p:cNvPr id="123" name="Text Placeholder 122">
            <a:extLst>
              <a:ext uri="{FF2B5EF4-FFF2-40B4-BE49-F238E27FC236}">
                <a16:creationId xmlns:a16="http://schemas.microsoft.com/office/drawing/2014/main" id="{29B6F1F1-CD9D-7570-445E-C650DBE0D9FE}"/>
              </a:ext>
            </a:extLst>
          </p:cNvPr>
          <p:cNvSpPr>
            <a:spLocks noGrp="1"/>
          </p:cNvSpPr>
          <p:nvPr>
            <p:ph type="body" sz="quarter" idx="16"/>
          </p:nvPr>
        </p:nvSpPr>
        <p:spPr>
          <a:xfrm>
            <a:off x="6494528" y="6395668"/>
            <a:ext cx="2117845" cy="391949"/>
          </a:xfrm>
        </p:spPr>
        <p:txBody>
          <a:bodyPr/>
          <a:lstStyle/>
          <a:p>
            <a:r>
              <a:rPr lang="en-US" dirty="0"/>
              <a:t>Max Sequence Length</a:t>
            </a:r>
          </a:p>
        </p:txBody>
      </p:sp>
    </p:spTree>
    <p:extLst>
      <p:ext uri="{BB962C8B-B14F-4D97-AF65-F5344CB8AC3E}">
        <p14:creationId xmlns:p14="http://schemas.microsoft.com/office/powerpoint/2010/main" val="391065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72CD-8A05-CDDC-E6E6-385B251A2386}"/>
              </a:ext>
            </a:extLst>
          </p:cNvPr>
          <p:cNvSpPr>
            <a:spLocks noGrp="1"/>
          </p:cNvSpPr>
          <p:nvPr>
            <p:ph type="title"/>
          </p:nvPr>
        </p:nvSpPr>
        <p:spPr>
          <a:xfrm>
            <a:off x="515569" y="111760"/>
            <a:ext cx="8179441" cy="1073579"/>
          </a:xfrm>
        </p:spPr>
        <p:txBody>
          <a:bodyPr/>
          <a:lstStyle/>
          <a:p>
            <a:r>
              <a:rPr lang="en-US" dirty="0"/>
              <a:t>Low-Level Optimization…</a:t>
            </a:r>
          </a:p>
        </p:txBody>
      </p:sp>
      <p:sp>
        <p:nvSpPr>
          <p:cNvPr id="3" name="Content Placeholder 2">
            <a:extLst>
              <a:ext uri="{FF2B5EF4-FFF2-40B4-BE49-F238E27FC236}">
                <a16:creationId xmlns:a16="http://schemas.microsoft.com/office/drawing/2014/main" id="{D29163B0-8970-2266-73E1-06EF6EBB573F}"/>
              </a:ext>
            </a:extLst>
          </p:cNvPr>
          <p:cNvSpPr>
            <a:spLocks noGrp="1"/>
          </p:cNvSpPr>
          <p:nvPr>
            <p:ph sz="quarter" idx="11"/>
          </p:nvPr>
        </p:nvSpPr>
        <p:spPr>
          <a:xfrm>
            <a:off x="515568" y="1388539"/>
            <a:ext cx="8179441" cy="4827623"/>
          </a:xfrm>
        </p:spPr>
        <p:txBody>
          <a:bodyPr>
            <a:normAutofit/>
          </a:bodyPr>
          <a:lstStyle/>
          <a:p>
            <a:r>
              <a:rPr lang="en-US" sz="1400" b="1" dirty="0"/>
              <a:t>Model Quantization: </a:t>
            </a:r>
            <a:r>
              <a:rPr lang="en-US" sz="1400" dirty="0"/>
              <a:t>Reducing the precision of the model’s weights from 32-bit floating point to 16-bit floating point or 8-bit Int. </a:t>
            </a:r>
          </a:p>
          <a:p>
            <a:r>
              <a:rPr lang="en-US" sz="1400" b="1" dirty="0"/>
              <a:t>Model Pruning: </a:t>
            </a:r>
            <a:r>
              <a:rPr lang="en-US" sz="1400" dirty="0"/>
              <a:t>Removing redundant or less important weights from the model, reducing its size and inference time.</a:t>
            </a:r>
          </a:p>
          <a:p>
            <a:r>
              <a:rPr lang="en-US" sz="1400" b="1" dirty="0"/>
              <a:t>Mixed Precision Inference: </a:t>
            </a:r>
            <a:r>
              <a:rPr lang="en-US" sz="1400" dirty="0"/>
              <a:t>Using both FP32 and FP16 operations during inference, allowing for faster computations while maintaining accuracy.</a:t>
            </a:r>
          </a:p>
          <a:p>
            <a:r>
              <a:rPr lang="en-US" sz="1400" b="1"/>
              <a:t>Caching </a:t>
            </a:r>
            <a:r>
              <a:rPr lang="en-US" sz="1400" b="1" dirty="0"/>
              <a:t>Mechanisms and Hardware Specific Optimizations: </a:t>
            </a:r>
            <a:r>
              <a:rPr lang="en-US" sz="1400" dirty="0"/>
              <a:t>Leveraging capabilities like AVX-512, Tensor Cores, TPUs, sophisticated Caches, GPUs, Threads, ONNX, etc.</a:t>
            </a:r>
          </a:p>
          <a:p>
            <a:r>
              <a:rPr lang="en-US" sz="1400" b="1" dirty="0"/>
              <a:t>Batch Inference (Parallelism)</a:t>
            </a:r>
            <a:r>
              <a:rPr lang="en-US" sz="1400" dirty="0"/>
              <a:t>: Process multiple inputs simultaneously, leveraging parallelism to improve throughput.</a:t>
            </a:r>
          </a:p>
          <a:p>
            <a:endParaRPr lang="en-US" dirty="0"/>
          </a:p>
          <a:p>
            <a:endParaRPr lang="en-US" dirty="0"/>
          </a:p>
        </p:txBody>
      </p:sp>
    </p:spTree>
    <p:extLst>
      <p:ext uri="{BB962C8B-B14F-4D97-AF65-F5344CB8AC3E}">
        <p14:creationId xmlns:p14="http://schemas.microsoft.com/office/powerpoint/2010/main" val="321655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CBF-548A-3301-FDEF-161DA8CC230F}"/>
              </a:ext>
            </a:extLst>
          </p:cNvPr>
          <p:cNvSpPr>
            <a:spLocks noGrp="1"/>
          </p:cNvSpPr>
          <p:nvPr>
            <p:ph type="title"/>
          </p:nvPr>
        </p:nvSpPr>
        <p:spPr>
          <a:xfrm>
            <a:off x="515569" y="70382"/>
            <a:ext cx="8179441" cy="881277"/>
          </a:xfrm>
        </p:spPr>
        <p:txBody>
          <a:bodyPr>
            <a:normAutofit/>
          </a:bodyPr>
          <a:lstStyle/>
          <a:p>
            <a:r>
              <a:rPr lang="en-US" dirty="0"/>
              <a:t>Performance Evaluation</a:t>
            </a:r>
          </a:p>
        </p:txBody>
      </p:sp>
      <p:pic>
        <p:nvPicPr>
          <p:cNvPr id="90" name="Picture Placeholder 89" descr="Life jacket with solid fill">
            <a:extLst>
              <a:ext uri="{FF2B5EF4-FFF2-40B4-BE49-F238E27FC236}">
                <a16:creationId xmlns:a16="http://schemas.microsoft.com/office/drawing/2014/main" id="{06C6DD9C-A41B-828A-FA2A-5372FE62E8D6}"/>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a:stretch/>
        </p:blipFill>
        <p:spPr>
          <a:xfrm>
            <a:off x="4147334" y="2383536"/>
            <a:ext cx="914400" cy="914400"/>
          </a:xfrm>
        </p:spPr>
      </p:pic>
      <p:sp>
        <p:nvSpPr>
          <p:cNvPr id="118" name="Text Placeholder 117">
            <a:extLst>
              <a:ext uri="{FF2B5EF4-FFF2-40B4-BE49-F238E27FC236}">
                <a16:creationId xmlns:a16="http://schemas.microsoft.com/office/drawing/2014/main" id="{249B9803-8CFC-17E3-88DB-781899F2FCD0}"/>
              </a:ext>
            </a:extLst>
          </p:cNvPr>
          <p:cNvSpPr>
            <a:spLocks noGrp="1"/>
          </p:cNvSpPr>
          <p:nvPr>
            <p:ph type="body" sz="quarter" idx="11"/>
          </p:nvPr>
        </p:nvSpPr>
        <p:spPr>
          <a:xfrm>
            <a:off x="596697" y="3842281"/>
            <a:ext cx="2117845" cy="560223"/>
          </a:xfrm>
        </p:spPr>
        <p:txBody>
          <a:bodyPr/>
          <a:lstStyle/>
          <a:p>
            <a:r>
              <a:rPr lang="en-US" dirty="0"/>
              <a:t>Inference Speed</a:t>
            </a:r>
          </a:p>
        </p:txBody>
      </p:sp>
      <p:pic>
        <p:nvPicPr>
          <p:cNvPr id="107" name="Picture Placeholder 106" descr="Glasses with solid fill">
            <a:extLst>
              <a:ext uri="{FF2B5EF4-FFF2-40B4-BE49-F238E27FC236}">
                <a16:creationId xmlns:a16="http://schemas.microsoft.com/office/drawing/2014/main" id="{AFD6970E-276C-31AA-7B5C-50A165012D55}"/>
              </a:ext>
            </a:extLst>
          </p:cNvPr>
          <p:cNvPicPr>
            <a:picLocks noGrp="1" noChangeAspect="1"/>
          </p:cNvPicPr>
          <p:nvPr>
            <p:ph type="pic" sz="quarter" idx="20"/>
          </p:nvPr>
        </p:nvPicPr>
        <p:blipFill>
          <a:blip r:embed="rId5">
            <a:extLst>
              <a:ext uri="{96DAC541-7B7A-43D3-8B79-37D633B846F1}">
                <asvg:svgBlip xmlns:asvg="http://schemas.microsoft.com/office/drawing/2016/SVG/main" r:embed="rId6"/>
              </a:ext>
            </a:extLst>
          </a:blip>
          <a:srcRect/>
          <a:stretch/>
        </p:blipFill>
        <p:spPr>
          <a:xfrm>
            <a:off x="1198419" y="4859281"/>
            <a:ext cx="914400" cy="914400"/>
          </a:xfrm>
        </p:spPr>
      </p:pic>
      <p:sp>
        <p:nvSpPr>
          <p:cNvPr id="121" name="Text Placeholder 120">
            <a:extLst>
              <a:ext uri="{FF2B5EF4-FFF2-40B4-BE49-F238E27FC236}">
                <a16:creationId xmlns:a16="http://schemas.microsoft.com/office/drawing/2014/main" id="{FE975B18-C253-5152-8CF2-012651A26AF0}"/>
              </a:ext>
            </a:extLst>
          </p:cNvPr>
          <p:cNvSpPr>
            <a:spLocks noGrp="1"/>
          </p:cNvSpPr>
          <p:nvPr>
            <p:ph type="body" sz="quarter" idx="14"/>
          </p:nvPr>
        </p:nvSpPr>
        <p:spPr>
          <a:xfrm>
            <a:off x="596697" y="6395668"/>
            <a:ext cx="2117845" cy="391949"/>
          </a:xfrm>
        </p:spPr>
        <p:txBody>
          <a:bodyPr/>
          <a:lstStyle/>
          <a:p>
            <a:r>
              <a:rPr lang="en-US" dirty="0"/>
              <a:t>Quantization Impact</a:t>
            </a:r>
          </a:p>
        </p:txBody>
      </p:sp>
      <p:pic>
        <p:nvPicPr>
          <p:cNvPr id="91" name="Picture Placeholder 90" descr="Shoe footprints with solid fill">
            <a:extLst>
              <a:ext uri="{FF2B5EF4-FFF2-40B4-BE49-F238E27FC236}">
                <a16:creationId xmlns:a16="http://schemas.microsoft.com/office/drawing/2014/main" id="{74193EB2-FCF7-9E78-B272-EF2BCE15538F}"/>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1198419" y="2383536"/>
            <a:ext cx="914400" cy="914400"/>
          </a:xfrm>
        </p:spPr>
      </p:pic>
      <p:sp>
        <p:nvSpPr>
          <p:cNvPr id="119" name="Text Placeholder 118">
            <a:extLst>
              <a:ext uri="{FF2B5EF4-FFF2-40B4-BE49-F238E27FC236}">
                <a16:creationId xmlns:a16="http://schemas.microsoft.com/office/drawing/2014/main" id="{7F9B594D-86C0-7480-3178-E0A09E901175}"/>
              </a:ext>
            </a:extLst>
          </p:cNvPr>
          <p:cNvSpPr>
            <a:spLocks noGrp="1"/>
          </p:cNvSpPr>
          <p:nvPr>
            <p:ph type="body" sz="quarter" idx="12"/>
          </p:nvPr>
        </p:nvSpPr>
        <p:spPr>
          <a:xfrm>
            <a:off x="3547714" y="3842281"/>
            <a:ext cx="2117845" cy="560223"/>
          </a:xfrm>
        </p:spPr>
        <p:txBody>
          <a:bodyPr/>
          <a:lstStyle/>
          <a:p>
            <a:r>
              <a:rPr lang="en-US" dirty="0"/>
              <a:t>Throughput</a:t>
            </a:r>
          </a:p>
        </p:txBody>
      </p:sp>
      <p:pic>
        <p:nvPicPr>
          <p:cNvPr id="108" name="Picture Placeholder 107" descr="Raised hand with solid fill">
            <a:extLst>
              <a:ext uri="{FF2B5EF4-FFF2-40B4-BE49-F238E27FC236}">
                <a16:creationId xmlns:a16="http://schemas.microsoft.com/office/drawing/2014/main" id="{8949ED25-6CC9-9108-C9E8-9194A8345C00}"/>
              </a:ext>
            </a:extLst>
          </p:cNvPr>
          <p:cNvPicPr>
            <a:picLocks noGrp="1" noChangeAspect="1"/>
          </p:cNvPicPr>
          <p:nvPr>
            <p:ph type="pic" sz="quarter" idx="21"/>
          </p:nvPr>
        </p:nvPicPr>
        <p:blipFill>
          <a:blip r:embed="rId9">
            <a:extLst>
              <a:ext uri="{96DAC541-7B7A-43D3-8B79-37D633B846F1}">
                <asvg:svgBlip xmlns:asvg="http://schemas.microsoft.com/office/drawing/2016/SVG/main" r:embed="rId10"/>
              </a:ext>
            </a:extLst>
          </a:blip>
          <a:srcRect/>
          <a:stretch/>
        </p:blipFill>
        <p:spPr>
          <a:xfrm>
            <a:off x="4149436" y="4839013"/>
            <a:ext cx="914400" cy="914400"/>
          </a:xfrm>
        </p:spPr>
      </p:pic>
      <p:sp>
        <p:nvSpPr>
          <p:cNvPr id="122" name="Text Placeholder 121">
            <a:extLst>
              <a:ext uri="{FF2B5EF4-FFF2-40B4-BE49-F238E27FC236}">
                <a16:creationId xmlns:a16="http://schemas.microsoft.com/office/drawing/2014/main" id="{ADE6FA94-45BE-E8FB-CB73-90BFB8E51E84}"/>
              </a:ext>
            </a:extLst>
          </p:cNvPr>
          <p:cNvSpPr>
            <a:spLocks noGrp="1"/>
          </p:cNvSpPr>
          <p:nvPr>
            <p:ph type="body" sz="quarter" idx="15"/>
          </p:nvPr>
        </p:nvSpPr>
        <p:spPr>
          <a:xfrm>
            <a:off x="3547714" y="6395668"/>
            <a:ext cx="2117845" cy="391949"/>
          </a:xfrm>
        </p:spPr>
        <p:txBody>
          <a:bodyPr/>
          <a:lstStyle/>
          <a:p>
            <a:r>
              <a:rPr lang="en-US" dirty="0"/>
              <a:t>Deployment Considerations</a:t>
            </a:r>
          </a:p>
        </p:txBody>
      </p:sp>
      <p:pic>
        <p:nvPicPr>
          <p:cNvPr id="92" name="Picture Placeholder 91" descr="Pants with solid fill">
            <a:extLst>
              <a:ext uri="{FF2B5EF4-FFF2-40B4-BE49-F238E27FC236}">
                <a16:creationId xmlns:a16="http://schemas.microsoft.com/office/drawing/2014/main" id="{AE2997B4-C4B2-13EB-76EA-1A89363BC96A}"/>
              </a:ext>
            </a:extLst>
          </p:cNvPr>
          <p:cNvPicPr>
            <a:picLocks noGrp="1" noChangeAspect="1"/>
          </p:cNvPicPr>
          <p:nvPr>
            <p:ph type="pic" sz="quarter" idx="19"/>
          </p:nvPr>
        </p:nvPicPr>
        <p:blipFill>
          <a:blip r:embed="rId11">
            <a:extLst>
              <a:ext uri="{96DAC541-7B7A-43D3-8B79-37D633B846F1}">
                <asvg:svgBlip xmlns:asvg="http://schemas.microsoft.com/office/drawing/2016/SVG/main" r:embed="rId12"/>
              </a:ext>
            </a:extLst>
          </a:blip>
          <a:srcRect/>
          <a:stretch/>
        </p:blipFill>
        <p:spPr>
          <a:xfrm>
            <a:off x="7096250" y="2296391"/>
            <a:ext cx="914400" cy="914400"/>
          </a:xfrm>
        </p:spPr>
      </p:pic>
      <p:sp>
        <p:nvSpPr>
          <p:cNvPr id="120" name="Text Placeholder 119">
            <a:extLst>
              <a:ext uri="{FF2B5EF4-FFF2-40B4-BE49-F238E27FC236}">
                <a16:creationId xmlns:a16="http://schemas.microsoft.com/office/drawing/2014/main" id="{D5AF148F-E873-373B-1BA8-89B33C5FEDAA}"/>
              </a:ext>
            </a:extLst>
          </p:cNvPr>
          <p:cNvSpPr>
            <a:spLocks noGrp="1"/>
          </p:cNvSpPr>
          <p:nvPr>
            <p:ph type="body" sz="quarter" idx="13"/>
          </p:nvPr>
        </p:nvSpPr>
        <p:spPr>
          <a:xfrm>
            <a:off x="6494528" y="3842281"/>
            <a:ext cx="2117845" cy="560223"/>
          </a:xfrm>
        </p:spPr>
        <p:txBody>
          <a:bodyPr/>
          <a:lstStyle/>
          <a:p>
            <a:r>
              <a:rPr lang="en-US" dirty="0"/>
              <a:t>Model Size and Memory Usage</a:t>
            </a:r>
          </a:p>
        </p:txBody>
      </p:sp>
      <p:pic>
        <p:nvPicPr>
          <p:cNvPr id="109" name="Picture Placeholder 108" descr="Rope Knot with solid fill">
            <a:extLst>
              <a:ext uri="{FF2B5EF4-FFF2-40B4-BE49-F238E27FC236}">
                <a16:creationId xmlns:a16="http://schemas.microsoft.com/office/drawing/2014/main" id="{3E9BCC7B-722F-A83F-9783-47DBD5A52E61}"/>
              </a:ext>
            </a:extLst>
          </p:cNvPr>
          <p:cNvPicPr>
            <a:picLocks noGrp="1" noChangeAspect="1"/>
          </p:cNvPicPr>
          <p:nvPr>
            <p:ph type="pic" sz="quarter" idx="22"/>
          </p:nvPr>
        </p:nvPicPr>
        <p:blipFill>
          <a:blip r:embed="rId13">
            <a:extLst>
              <a:ext uri="{96DAC541-7B7A-43D3-8B79-37D633B846F1}">
                <asvg:svgBlip xmlns:asvg="http://schemas.microsoft.com/office/drawing/2016/SVG/main" r:embed="rId14"/>
              </a:ext>
            </a:extLst>
          </a:blip>
          <a:srcRect/>
          <a:stretch/>
        </p:blipFill>
        <p:spPr>
          <a:xfrm>
            <a:off x="7096250" y="4839013"/>
            <a:ext cx="914400" cy="914400"/>
          </a:xfrm>
        </p:spPr>
      </p:pic>
      <p:sp>
        <p:nvSpPr>
          <p:cNvPr id="123" name="Text Placeholder 122">
            <a:extLst>
              <a:ext uri="{FF2B5EF4-FFF2-40B4-BE49-F238E27FC236}">
                <a16:creationId xmlns:a16="http://schemas.microsoft.com/office/drawing/2014/main" id="{29B6F1F1-CD9D-7570-445E-C650DBE0D9FE}"/>
              </a:ext>
            </a:extLst>
          </p:cNvPr>
          <p:cNvSpPr>
            <a:spLocks noGrp="1"/>
          </p:cNvSpPr>
          <p:nvPr>
            <p:ph type="body" sz="quarter" idx="16"/>
          </p:nvPr>
        </p:nvSpPr>
        <p:spPr>
          <a:xfrm>
            <a:off x="6494528" y="6395668"/>
            <a:ext cx="2117845" cy="391949"/>
          </a:xfrm>
        </p:spPr>
        <p:txBody>
          <a:bodyPr/>
          <a:lstStyle/>
          <a:p>
            <a:r>
              <a:rPr lang="en-US" dirty="0"/>
              <a:t>Hardware Profiling</a:t>
            </a:r>
          </a:p>
        </p:txBody>
      </p:sp>
    </p:spTree>
    <p:extLst>
      <p:ext uri="{BB962C8B-B14F-4D97-AF65-F5344CB8AC3E}">
        <p14:creationId xmlns:p14="http://schemas.microsoft.com/office/powerpoint/2010/main" val="264780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72CD-8A05-CDDC-E6E6-385B251A2386}"/>
              </a:ext>
            </a:extLst>
          </p:cNvPr>
          <p:cNvSpPr>
            <a:spLocks noGrp="1"/>
          </p:cNvSpPr>
          <p:nvPr>
            <p:ph type="title"/>
          </p:nvPr>
        </p:nvSpPr>
        <p:spPr>
          <a:xfrm>
            <a:off x="515569" y="111760"/>
            <a:ext cx="8179441" cy="1073579"/>
          </a:xfrm>
        </p:spPr>
        <p:txBody>
          <a:bodyPr/>
          <a:lstStyle/>
          <a:p>
            <a:r>
              <a:rPr lang="en-US" dirty="0"/>
              <a:t>Business Metrics…</a:t>
            </a:r>
          </a:p>
        </p:txBody>
      </p:sp>
      <p:sp>
        <p:nvSpPr>
          <p:cNvPr id="3" name="Content Placeholder 2">
            <a:extLst>
              <a:ext uri="{FF2B5EF4-FFF2-40B4-BE49-F238E27FC236}">
                <a16:creationId xmlns:a16="http://schemas.microsoft.com/office/drawing/2014/main" id="{D29163B0-8970-2266-73E1-06EF6EBB573F}"/>
              </a:ext>
            </a:extLst>
          </p:cNvPr>
          <p:cNvSpPr>
            <a:spLocks noGrp="1"/>
          </p:cNvSpPr>
          <p:nvPr>
            <p:ph sz="quarter" idx="11"/>
          </p:nvPr>
        </p:nvSpPr>
        <p:spPr>
          <a:xfrm>
            <a:off x="515568" y="1388539"/>
            <a:ext cx="8179441" cy="4827623"/>
          </a:xfrm>
        </p:spPr>
        <p:txBody>
          <a:bodyPr>
            <a:normAutofit/>
          </a:bodyPr>
          <a:lstStyle/>
          <a:p>
            <a:r>
              <a:rPr lang="en-US" sz="1400" b="1" dirty="0"/>
              <a:t>Query Success Rate: </a:t>
            </a:r>
            <a:r>
              <a:rPr lang="en-US" sz="1400" dirty="0"/>
              <a:t>Measuring the percentage of correct query results without errors and the correct data. Also include time efficiency. </a:t>
            </a:r>
          </a:p>
          <a:p>
            <a:r>
              <a:rPr lang="en-US" sz="1400" b="1" dirty="0"/>
              <a:t>Use Case Simulation: </a:t>
            </a:r>
            <a:r>
              <a:rPr lang="en-US" sz="1400" dirty="0"/>
              <a:t>Divide the test dataset into a real-world business scenarios and then run the model. Generate numerically precise reports to compare the results.</a:t>
            </a:r>
          </a:p>
          <a:p>
            <a:r>
              <a:rPr lang="en-US" sz="1400" b="1" dirty="0"/>
              <a:t>Evaluation of Query Accuracy: </a:t>
            </a:r>
            <a:r>
              <a:rPr lang="en-US" sz="1400" dirty="0"/>
              <a:t>Involvement of human-experts to generate the SQL queries for the scenarios and categorize the observed errors for better understanding. (</a:t>
            </a:r>
            <a:r>
              <a:rPr lang="en-US" sz="1200" i="1" dirty="0"/>
              <a:t>where the model fails</a:t>
            </a:r>
            <a:r>
              <a:rPr lang="en-US" sz="1400" dirty="0"/>
              <a:t>) </a:t>
            </a:r>
          </a:p>
          <a:p>
            <a:r>
              <a:rPr lang="en-US" sz="1400" b="1" dirty="0"/>
              <a:t>Assess Business Impact: </a:t>
            </a:r>
            <a:r>
              <a:rPr lang="en-US" sz="1400" dirty="0"/>
              <a:t>Training Evaluate whether the model helps business users make faster and more informed decisions. Can setup continuous monitoring or reporting tools to keep an eye on the model every time it’s used.</a:t>
            </a:r>
            <a:endParaRPr lang="en-US" dirty="0"/>
          </a:p>
          <a:p>
            <a:endParaRPr lang="en-US" dirty="0"/>
          </a:p>
        </p:txBody>
      </p:sp>
    </p:spTree>
    <p:extLst>
      <p:ext uri="{BB962C8B-B14F-4D97-AF65-F5344CB8AC3E}">
        <p14:creationId xmlns:p14="http://schemas.microsoft.com/office/powerpoint/2010/main" val="48125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US"/>
              <a:t>Fine-Tuning Techniques</a:t>
            </a:r>
            <a:endParaRPr lang="en-US" dirty="0"/>
          </a:p>
        </p:txBody>
      </p:sp>
      <p:pic>
        <p:nvPicPr>
          <p:cNvPr id="8" name="Content Placeholder 7">
            <a:extLst>
              <a:ext uri="{FF2B5EF4-FFF2-40B4-BE49-F238E27FC236}">
                <a16:creationId xmlns:a16="http://schemas.microsoft.com/office/drawing/2014/main" id="{3AED721C-0CD9-89D4-51DA-B484C1D0887A}"/>
              </a:ext>
            </a:extLst>
          </p:cNvPr>
          <p:cNvPicPr>
            <a:picLocks noGrp="1" noChangeAspect="1"/>
          </p:cNvPicPr>
          <p:nvPr>
            <p:ph idx="1"/>
          </p:nvPr>
        </p:nvPicPr>
        <p:blipFill>
          <a:blip r:embed="rId3"/>
          <a:stretch>
            <a:fillRect/>
          </a:stretch>
        </p:blipFill>
        <p:spPr>
          <a:xfrm>
            <a:off x="1320256" y="2295785"/>
            <a:ext cx="6039693" cy="2391109"/>
          </a:xfrm>
        </p:spPr>
      </p:pic>
    </p:spTree>
    <p:extLst>
      <p:ext uri="{BB962C8B-B14F-4D97-AF65-F5344CB8AC3E}">
        <p14:creationId xmlns:p14="http://schemas.microsoft.com/office/powerpoint/2010/main" val="2673728282"/>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3">
      <a:majorFont>
        <a:latin typeface="Rockwell"/>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87325_Lab safety_win32_sl_v3" id="{D64AF424-20BD-49B4-B694-301E69FF220B}" vid="{9707B19F-3C0C-4510-9A4B-339DEF251C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07EEB9A-E57A-49BD-B528-AD5141A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32312C-73FA-48DB-88E9-32B5B10F6E9F}">
  <ds:schemaRefs>
    <ds:schemaRef ds:uri="http://schemas.microsoft.com/sharepoint/v3/contenttype/forms"/>
  </ds:schemaRefs>
</ds:datastoreItem>
</file>

<file path=customXml/itemProps3.xml><?xml version="1.0" encoding="utf-8"?>
<ds:datastoreItem xmlns:ds="http://schemas.openxmlformats.org/officeDocument/2006/customXml" ds:itemID="{DCE0CC7A-D12B-4253-A55F-EB630E52C0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Lab safety</Template>
  <TotalTime>1476</TotalTime>
  <Words>487</Words>
  <Application>Microsoft Office PowerPoint</Application>
  <PresentationFormat>Widescreen</PresentationFormat>
  <Paragraphs>73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Rockwell</vt:lpstr>
      <vt:lpstr>Tahoma</vt:lpstr>
      <vt:lpstr>Custom</vt:lpstr>
      <vt:lpstr>LLMs to Clock Cycles (nl2sql)</vt:lpstr>
      <vt:lpstr>Approach to Fine-Tune LLMs</vt:lpstr>
      <vt:lpstr>Abstractions for Optimization</vt:lpstr>
      <vt:lpstr>High-Level Optimization…</vt:lpstr>
      <vt:lpstr>Hyper-Parameters</vt:lpstr>
      <vt:lpstr>Low-Level Optimization…</vt:lpstr>
      <vt:lpstr>Performance Evaluation</vt:lpstr>
      <vt:lpstr>Business Metrics…</vt:lpstr>
      <vt:lpstr>Fine-Tuning Techniques</vt:lpstr>
      <vt:lpstr>My Strategy</vt:lpstr>
      <vt:lpstr>Process – Only on CPU</vt:lpstr>
      <vt:lpstr>BitNet 1.58b Implementation</vt:lpstr>
      <vt:lpstr>Thanks!</vt:lpstr>
      <vt:lpstr>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Rajpreet Singh</dc:creator>
  <cp:lastModifiedBy>Rajpreet Singh</cp:lastModifiedBy>
  <cp:revision>56</cp:revision>
  <dcterms:created xsi:type="dcterms:W3CDTF">2024-08-20T08:19:33Z</dcterms:created>
  <dcterms:modified xsi:type="dcterms:W3CDTF">2024-08-21T08:58:20Z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