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7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6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0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4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1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7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8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1E74-B81D-407B-BB6E-8F6948AA86A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1513-5091-4AD5-BBE6-2FF2E2116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3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22405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Document Insertion in Blockchain using Smart </a:t>
            </a:r>
            <a:r>
              <a:rPr lang="en-US" dirty="0" smtClean="0"/>
              <a:t>Contracts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1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7726120" y="1563046"/>
            <a:ext cx="4264543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to upload a file in Google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calculates the SHA-256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hash </a:t>
            </a:r>
            <a:r>
              <a:rPr lang="en-US" altLang="en-US" sz="1600" dirty="0" smtClean="0">
                <a:latin typeface="Arial" panose="020B0604020202020204" pitchFamily="34" charset="0"/>
              </a:rPr>
              <a:t>using python’s </a:t>
            </a:r>
            <a:r>
              <a:rPr lang="en-US" altLang="en-US" sz="1600" dirty="0" err="1" smtClean="0">
                <a:latin typeface="Arial" panose="020B0604020202020204" pitchFamily="34" charset="0"/>
              </a:rPr>
              <a:t>hashlib</a:t>
            </a:r>
            <a:r>
              <a:rPr lang="en-US" altLang="en-US" sz="1600" dirty="0" smtClean="0">
                <a:latin typeface="Arial" panose="020B0604020202020204" pitchFamily="34" charset="0"/>
              </a:rPr>
              <a:t> library.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</a:rPr>
              <a:t>The </a:t>
            </a:r>
            <a:r>
              <a:rPr lang="en-US" altLang="en-US" sz="1600" dirty="0">
                <a:latin typeface="Arial" panose="020B0604020202020204" pitchFamily="34" charset="0"/>
              </a:rPr>
              <a:t>hash of the file </a:t>
            </a:r>
            <a:r>
              <a:rPr lang="en-US" altLang="en-US" sz="1600" dirty="0" smtClean="0">
                <a:latin typeface="Arial" panose="020B0604020202020204" pitchFamily="34" charset="0"/>
              </a:rPr>
              <a:t>Accountopening.pdf ---</a:t>
            </a:r>
            <a:r>
              <a:rPr lang="en-US" altLang="en-US" sz="1600" dirty="0" smtClean="0">
                <a:latin typeface="Arial Unicode MS"/>
              </a:rPr>
              <a:t>ee8997123c3a9da73aaa16f155ac4e861d0e94557e7987e4204235fe5577433a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63154" y="2855707"/>
            <a:ext cx="339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618"/>
            <a:ext cx="7711079" cy="60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47" y="188784"/>
            <a:ext cx="7852096" cy="55469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99795" y="57357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This smart contract, </a:t>
            </a:r>
            <a:r>
              <a:rPr lang="en-US" dirty="0" err="1"/>
              <a:t>PDF_hash</a:t>
            </a:r>
            <a:r>
              <a:rPr lang="en-US" dirty="0"/>
              <a:t>, was created in the Remix IDE to store and manage the hashes of documents, ensuring their integrity on the blockchain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69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19" y="254177"/>
            <a:ext cx="7417759" cy="3171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3556" y="4046493"/>
            <a:ext cx="76714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Interaction with MetaMask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MetaMask was used to connect the smart contract to the Ethereum blockchain, ensuring secure interaction and transaction approval.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the document hash is generated, MetaMask allows the transaction to be confirmed and uploaded to the blockchain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7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1" y="4345662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After </a:t>
            </a:r>
            <a:r>
              <a:rPr lang="en-US" sz="2000" dirty="0"/>
              <a:t>the file was successfully uploaded, a transaction hash was generated as proof of the </a:t>
            </a:r>
            <a:r>
              <a:rPr lang="en-US" sz="2000" dirty="0" smtClean="0"/>
              <a:t>action.</a:t>
            </a:r>
            <a:br>
              <a:rPr lang="en-US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Transaction </a:t>
            </a:r>
            <a:r>
              <a:rPr lang="en-IN" sz="2000" dirty="0"/>
              <a:t>hash: </a:t>
            </a:r>
            <a:r>
              <a:rPr lang="en-IN" sz="2000" dirty="0" smtClean="0"/>
              <a:t>  0x470305674db408502fc7b1e85291595413229730fc7fe4eddbc4e1acb3cb9f99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1" y="318782"/>
            <a:ext cx="1162228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98" y="518020"/>
            <a:ext cx="10640815" cy="60987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79641" y="4334740"/>
            <a:ext cx="3892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details are proof of the transaction’s success, providing transparency and immutability through the Ethereum blockchain.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12101" y="148688"/>
            <a:ext cx="295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Transaction Details Overview:</a:t>
            </a:r>
          </a:p>
        </p:txBody>
      </p:sp>
    </p:spTree>
    <p:extLst>
      <p:ext uri="{BB962C8B-B14F-4D97-AF65-F5344CB8AC3E}">
        <p14:creationId xmlns:p14="http://schemas.microsoft.com/office/powerpoint/2010/main" val="37845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145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Document Insertion in Blockchain using Smart Contracts</vt:lpstr>
      <vt:lpstr>PowerPoint Presentation</vt:lpstr>
      <vt:lpstr>PowerPoint Presentation</vt:lpstr>
      <vt:lpstr>PowerPoint Presentation</vt:lpstr>
      <vt:lpstr>After the file was successfully uploaded, a transaction hash was generated as proof of the action.  Transaction hash:   0x470305674db408502fc7b1e85291595413229730fc7fe4eddbc4e1acb3cb9f99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2024-10-15T08:40:34Z</dcterms:created>
  <dcterms:modified xsi:type="dcterms:W3CDTF">2024-10-15T15:06:24Z</dcterms:modified>
</cp:coreProperties>
</file>