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0" r:id="rId4"/>
    <p:sldId id="261" r:id="rId5"/>
    <p:sldId id="262" r:id="rId6"/>
    <p:sldId id="258" r:id="rId7"/>
    <p:sldId id="265" r:id="rId8"/>
    <p:sldId id="269" r:id="rId9"/>
    <p:sldId id="270" r:id="rId10"/>
    <p:sldId id="268" r:id="rId11"/>
    <p:sldId id="266" r:id="rId12"/>
    <p:sldId id="267" r:id="rId13"/>
    <p:sldId id="259" r:id="rId14"/>
    <p:sldId id="264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B1A5-5EA5-4016-A01B-8EF324596BD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BC287-CEA5-4B59-B948-487F4FE1E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BC287-CEA5-4B59-B948-487F4FE1EF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19D5-3BE8-40C9-B0BC-4F25D9E954D1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EDD1-A3A0-4CDE-8F8D-DDCADC3DA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_20220128_001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428604"/>
            <a:ext cx="7500990" cy="6142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6483" y="142852"/>
            <a:ext cx="27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DFD of  Admin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10" name="Picture 9" descr="IMG_20220128_2215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0"/>
            <a:ext cx="1552086" cy="11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3900" y="650083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297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Login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900" y="6429396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Page:9</a:t>
            </a:r>
            <a:endParaRPr lang="en-US" dirty="0"/>
          </a:p>
        </p:txBody>
      </p:sp>
      <p:pic>
        <p:nvPicPr>
          <p:cNvPr id="7" name="Picture 2" descr="D:\Documentation\IMG_20220202_222042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1" y="1285860"/>
            <a:ext cx="6472261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402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Manage Product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900" y="6429396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Page:10</a:t>
            </a:r>
            <a:endParaRPr lang="en-US" dirty="0"/>
          </a:p>
        </p:txBody>
      </p:sp>
      <p:pic>
        <p:nvPicPr>
          <p:cNvPr id="10242" name="Picture 2" descr="D:\Documentation\IMG_20220202_222103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85794"/>
            <a:ext cx="6357982" cy="578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390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Category Detail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900" y="6429396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Page:11</a:t>
            </a:r>
            <a:endParaRPr lang="en-US" dirty="0"/>
          </a:p>
        </p:txBody>
      </p:sp>
      <p:pic>
        <p:nvPicPr>
          <p:cNvPr id="11266" name="Picture 2" descr="D:\Documentation\IMG_20220202_222122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00108"/>
            <a:ext cx="6429420" cy="56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275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DFD of  Visitor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3900" y="6429396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Page:3</a:t>
            </a:r>
            <a:endParaRPr lang="en-US" dirty="0"/>
          </a:p>
        </p:txBody>
      </p:sp>
      <p:pic>
        <p:nvPicPr>
          <p:cNvPr id="4099" name="Picture 3" descr="D:\Documentation\Documentation\IMG_20220202_221703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817" y="1071545"/>
            <a:ext cx="6385073" cy="5358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31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level DFD of   customer side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58214" y="650083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Page:8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9" y="522000"/>
            <a:ext cx="5690872" cy="63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6483" y="142852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ontext level DFD of  Admin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10" name="Picture 9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0"/>
            <a:ext cx="1552086" cy="1116000"/>
          </a:xfrm>
          <a:prstGeom prst="rect">
            <a:avLst/>
          </a:prstGeom>
        </p:spPr>
      </p:pic>
      <p:pic>
        <p:nvPicPr>
          <p:cNvPr id="6" name="Picture 5" descr="Screenshot_20220126_2340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74" y="1413056"/>
            <a:ext cx="4926994" cy="5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2330" y="6072206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34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2nd level DFD for Manage Product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652" y="6572272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Page:7</a:t>
            </a:r>
            <a:endParaRPr lang="en-US" dirty="0"/>
          </a:p>
        </p:txBody>
      </p:sp>
      <p:pic>
        <p:nvPicPr>
          <p:cNvPr id="7170" name="Picture 2" descr="D:\Documentation\IMG_20220202_221858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1" y="1285860"/>
            <a:ext cx="7715307" cy="5572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6483" y="142852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2nd level DFD for Manage subcategory</a:t>
            </a:r>
            <a:endParaRPr lang="en-US" dirty="0"/>
          </a:p>
        </p:txBody>
      </p:sp>
      <p:pic>
        <p:nvPicPr>
          <p:cNvPr id="8" name="Picture 7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pic>
        <p:nvPicPr>
          <p:cNvPr id="4098" name="Picture 2" descr="D:\Documentation\IMG_20220202_221730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20" y="1142985"/>
            <a:ext cx="8000980" cy="56116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429652" y="6572272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416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2nd level DFD for Manage Order By Admin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652" y="6572272"/>
            <a:ext cx="81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Page:4</a:t>
            </a:r>
          </a:p>
          <a:p>
            <a:endParaRPr lang="en-US" dirty="0"/>
          </a:p>
        </p:txBody>
      </p:sp>
      <p:pic>
        <p:nvPicPr>
          <p:cNvPr id="1026" name="Picture 2" descr="D:\Documentation\Documentation\IMG_20220202_222007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9830" y="1000107"/>
            <a:ext cx="6372242" cy="5664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356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2nd level DFD for Manage category</a:t>
            </a:r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9652" y="6572272"/>
            <a:ext cx="81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Page:5</a:t>
            </a:r>
          </a:p>
          <a:p>
            <a:endParaRPr lang="en-US" dirty="0"/>
          </a:p>
        </p:txBody>
      </p:sp>
      <p:pic>
        <p:nvPicPr>
          <p:cNvPr id="2051" name="Picture 3" descr="D:\Documentation\Documentation\IMG_20220202_221920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053173"/>
            <a:ext cx="5099442" cy="5804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6483" y="142852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DFD of  User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6" name="Picture 5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6776" y="650083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Page:3</a:t>
            </a:r>
            <a:endParaRPr lang="en-US" dirty="0"/>
          </a:p>
        </p:txBody>
      </p:sp>
      <p:pic>
        <p:nvPicPr>
          <p:cNvPr id="3074" name="Picture 2" descr="D:\Documentation\Documentation\IMG_20220202_221639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967" y="1428721"/>
            <a:ext cx="6336000" cy="5390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4428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Manage subcategory</a:t>
            </a:r>
          </a:p>
          <a:p>
            <a:pPr algn="just"/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3900" y="6429396"/>
            <a:ext cx="92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Page:12</a:t>
            </a:r>
          </a:p>
          <a:p>
            <a:endParaRPr lang="en-US" dirty="0"/>
          </a:p>
        </p:txBody>
      </p:sp>
      <p:pic>
        <p:nvPicPr>
          <p:cNvPr id="9219" name="Picture 3" descr="D:\Documentation\IMG_20220202_222141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714356"/>
            <a:ext cx="5857916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380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Manage order</a:t>
            </a:r>
          </a:p>
          <a:p>
            <a:pPr algn="just"/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900" y="6429396"/>
            <a:ext cx="92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Page:13</a:t>
            </a:r>
          </a:p>
          <a:p>
            <a:endParaRPr lang="en-US" dirty="0"/>
          </a:p>
        </p:txBody>
      </p:sp>
      <p:pic>
        <p:nvPicPr>
          <p:cNvPr id="12290" name="Picture 2" descr="D:\Documentation\IMG_20220202_222235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785794"/>
            <a:ext cx="6215106" cy="56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483" y="142852"/>
            <a:ext cx="436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Process Specification Of Manage /Give order</a:t>
            </a:r>
          </a:p>
          <a:p>
            <a:pPr algn="just"/>
            <a:endParaRPr lang="en-US" dirty="0"/>
          </a:p>
        </p:txBody>
      </p:sp>
      <p:pic>
        <p:nvPicPr>
          <p:cNvPr id="5" name="Picture 4" descr="IMG_20220128_221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552086" cy="11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900" y="6429396"/>
            <a:ext cx="92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Page:14</a:t>
            </a:r>
          </a:p>
          <a:p>
            <a:endParaRPr lang="en-US" dirty="0"/>
          </a:p>
        </p:txBody>
      </p:sp>
      <p:pic>
        <p:nvPicPr>
          <p:cNvPr id="13314" name="Picture 2" descr="D:\Documentation\IMG_20220202_222255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3" y="857232"/>
            <a:ext cx="6500858" cy="576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104</Words>
  <Application>Microsoft Office PowerPoint</Application>
  <PresentationFormat>On-screen Show (4:3)</PresentationFormat>
  <Paragraphs>32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35</cp:revision>
  <dcterms:created xsi:type="dcterms:W3CDTF">2022-01-28T16:24:42Z</dcterms:created>
  <dcterms:modified xsi:type="dcterms:W3CDTF">2022-02-04T18:56:14Z</dcterms:modified>
</cp:coreProperties>
</file>