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>
        <p:scale>
          <a:sx n="100" d="100"/>
          <a:sy n="100" d="100"/>
        </p:scale>
        <p:origin x="-946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276C0-BA3C-4ADE-ADBE-603EDD41E99B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C3167-D58F-4AD6-AC4B-54CE84037A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3167-D58F-4AD6-AC4B-54CE84037A5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1F1E1C-51CE-4D18-A303-BEF239011FF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C59FDD1-41D7-41F6-B457-57AC7AC6B3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7308000" cy="331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SEMINAR </a:t>
            </a:r>
          </a:p>
          <a:p>
            <a:r>
              <a:rPr lang="en-US" dirty="0" smtClean="0"/>
              <a:t>ON</a:t>
            </a:r>
          </a:p>
          <a:p>
            <a:r>
              <a:rPr lang="en-US" dirty="0" smtClean="0"/>
              <a:t>SMART SENSOR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PREPARED BY ANKITSINGH</a:t>
            </a:r>
            <a:endParaRPr lang="en-US" dirty="0" smtClean="0"/>
          </a:p>
          <a:p>
            <a:r>
              <a:rPr lang="en-US" dirty="0" smtClean="0"/>
              <a:t>                                       GUIDED BY: PROF.JENISH BHAVSAR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C.B PATEL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 COMPUTER COLLEGE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Environmental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Desireable</a:t>
            </a:r>
            <a:r>
              <a:rPr lang="en-US" dirty="0" smtClean="0"/>
              <a:t> Characteristics of  Sensor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Untethered</a:t>
            </a:r>
            <a:r>
              <a:rPr lang="en-US" dirty="0" smtClean="0"/>
              <a:t> sensors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interruption to the environment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Redundancy</a:t>
            </a:r>
          </a:p>
          <a:p>
            <a:pPr marL="514350" indent="-514350"/>
            <a:r>
              <a:rPr lang="en-US" dirty="0" smtClean="0"/>
              <a:t>Example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Forest fire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Biocomplexity</a:t>
            </a:r>
            <a:r>
              <a:rPr lang="en-US" dirty="0" smtClean="0"/>
              <a:t> mapping of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Flood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Precision in Agriculture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conclusion, silicon is very suitable material for fabrication of smart sensors. But still a lot of research is required to get benefits of the smart sensor, but from the experience of already existing devices, we can expect that in the coming decade a large number of successful smart sensors will emerge.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4572000"/>
          </a:xfrm>
        </p:spPr>
        <p:txBody>
          <a:bodyPr/>
          <a:lstStyle/>
          <a:p>
            <a:r>
              <a:rPr lang="en-US" dirty="0" smtClean="0"/>
              <a:t>WHAT IS SMART SENSOR?</a:t>
            </a:r>
          </a:p>
          <a:p>
            <a:r>
              <a:rPr lang="en-US" dirty="0" smtClean="0"/>
              <a:t>Consists of  Transduction Element</a:t>
            </a:r>
          </a:p>
          <a:p>
            <a:r>
              <a:rPr lang="en-US" dirty="0" smtClean="0"/>
              <a:t>Signal Conditioning Electronic and Controller/Processor.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Smart sensors are sensors with integrated electronics that can perform one or more of the following function:</a:t>
            </a:r>
          </a:p>
          <a:p>
            <a:r>
              <a:rPr lang="en-US" dirty="0" smtClean="0"/>
              <a:t>Logic functions,</a:t>
            </a:r>
          </a:p>
          <a:p>
            <a:r>
              <a:rPr lang="en-US" dirty="0" smtClean="0"/>
              <a:t>Two-way communication,</a:t>
            </a:r>
          </a:p>
          <a:p>
            <a:r>
              <a:rPr lang="en-US" dirty="0" smtClean="0"/>
              <a:t>make decisions.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47800"/>
            <a:ext cx="7915976" cy="50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SMARTSENSORS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286000"/>
            <a:ext cx="7772400" cy="4572000"/>
          </a:xfrm>
        </p:spPr>
        <p:txBody>
          <a:bodyPr/>
          <a:lstStyle/>
          <a:p>
            <a:r>
              <a:rPr lang="en-US" dirty="0" smtClean="0"/>
              <a:t>Radiant Signal Domain</a:t>
            </a:r>
          </a:p>
          <a:p>
            <a:r>
              <a:rPr lang="en-US" dirty="0" smtClean="0"/>
              <a:t>Thermal Signal Domain</a:t>
            </a:r>
          </a:p>
          <a:p>
            <a:r>
              <a:rPr lang="en-US" dirty="0" smtClean="0"/>
              <a:t>Magnetic Signal Domain</a:t>
            </a:r>
          </a:p>
          <a:p>
            <a:r>
              <a:rPr lang="en-US" dirty="0" smtClean="0"/>
              <a:t>Chemical Signal Domain</a:t>
            </a:r>
          </a:p>
          <a:p>
            <a:r>
              <a:rPr lang="en-US" dirty="0" smtClean="0"/>
              <a:t>Mechanical Signal Domain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Minimum Interconnecting Cables</a:t>
            </a:r>
          </a:p>
          <a:p>
            <a:r>
              <a:rPr lang="en-US" dirty="0" smtClean="0"/>
              <a:t>High Reliability</a:t>
            </a:r>
          </a:p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Easy to Design , Use and Maintain</a:t>
            </a:r>
          </a:p>
          <a:p>
            <a:r>
              <a:rPr lang="en-US" dirty="0" smtClean="0"/>
              <a:t>Scalable –Flexible System</a:t>
            </a:r>
          </a:p>
          <a:p>
            <a:r>
              <a:rPr lang="en-US" dirty="0" smtClean="0"/>
              <a:t>Small Rugged Packaging</a:t>
            </a:r>
          </a:p>
          <a:p>
            <a:r>
              <a:rPr lang="en-US" dirty="0" smtClean="0"/>
              <a:t>Minimum Cost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Enhancement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Smart sensor also enhances the following applications:</a:t>
            </a:r>
          </a:p>
          <a:p>
            <a:r>
              <a:rPr lang="en-US" dirty="0" smtClean="0"/>
              <a:t>Self calibration</a:t>
            </a:r>
          </a:p>
          <a:p>
            <a:r>
              <a:rPr lang="en-US" dirty="0" smtClean="0"/>
              <a:t>Computation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err="1" smtClean="0"/>
              <a:t>Multisensing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C0MMERCIALLY USES OF SMARTSENSOR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ARMY</a:t>
            </a:r>
          </a:p>
          <a:p>
            <a:r>
              <a:rPr lang="en-US" dirty="0" smtClean="0"/>
              <a:t>AIRLINES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Military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57298"/>
            <a:ext cx="7772400" cy="4842502"/>
          </a:xfrm>
        </p:spPr>
        <p:txBody>
          <a:bodyPr/>
          <a:lstStyle/>
          <a:p>
            <a:r>
              <a:rPr lang="en-US" dirty="0" err="1" smtClean="0"/>
              <a:t>Desireable</a:t>
            </a:r>
            <a:r>
              <a:rPr lang="en-US" dirty="0" smtClean="0"/>
              <a:t> Characteristics of  Sensor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Rapid 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Self-Organization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Fault Tolerance</a:t>
            </a:r>
          </a:p>
          <a:p>
            <a:pPr marL="514350" indent="-514350"/>
            <a:r>
              <a:rPr lang="en-US" dirty="0" smtClean="0"/>
              <a:t>Example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Monitoring friendly forces ,equipment and ammunition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Battlefield surveillance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Reconnaissance of opposing forces and terrain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Targetting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Battle damage assessment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</TotalTime>
  <Words>252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C.B PATEL  COMPUTER COLLEGE </vt:lpstr>
      <vt:lpstr>INTRODUCTION</vt:lpstr>
      <vt:lpstr>DEFINITION</vt:lpstr>
      <vt:lpstr>ARCHITECTURE</vt:lpstr>
      <vt:lpstr>TYPES OF SMARTSENSORS</vt:lpstr>
      <vt:lpstr>ADVANTAGE</vt:lpstr>
      <vt:lpstr>Enhancement of application</vt:lpstr>
      <vt:lpstr>     C0MMERCIALLY USES OF SMARTSENSOR</vt:lpstr>
      <vt:lpstr>Military Applications</vt:lpstr>
      <vt:lpstr>Environmental Applications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C.B PATEL COMPUTER COLLEGE</dc:title>
  <dc:creator>DELL</dc:creator>
  <cp:lastModifiedBy>DELL</cp:lastModifiedBy>
  <cp:revision>9</cp:revision>
  <dcterms:created xsi:type="dcterms:W3CDTF">2022-03-04T11:25:29Z</dcterms:created>
  <dcterms:modified xsi:type="dcterms:W3CDTF">2022-03-04T12:52:57Z</dcterms:modified>
</cp:coreProperties>
</file>