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  <p:sldMasterId id="214748370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8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4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5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8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8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02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35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56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150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87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11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64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3153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85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926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859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366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74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99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63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408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1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7789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7118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1138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46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4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4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7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1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2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6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02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8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C0D7-FD59-4E54-161E-B941816FD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765549"/>
            <a:ext cx="6815669" cy="1515533"/>
          </a:xfrm>
        </p:spPr>
        <p:txBody>
          <a:bodyPr/>
          <a:lstStyle/>
          <a:p>
            <a:r>
              <a:rPr lang="en-US" sz="4200" u="sng" dirty="0">
                <a:solidFill>
                  <a:schemeClr val="accent2"/>
                </a:solidFill>
              </a:rPr>
              <a:t>A Project on Quiz Application</a:t>
            </a:r>
            <a:br>
              <a:rPr lang="en-US" sz="3600" dirty="0"/>
            </a:b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Submitted by – </a:t>
            </a:r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</a:rPr>
              <a:t>Rajput Aayush</a:t>
            </a:r>
            <a:br>
              <a:rPr lang="en-US" sz="3600" dirty="0"/>
            </a:br>
            <a:r>
              <a:rPr lang="en-US" sz="3600" dirty="0"/>
              <a:t> 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422E1-6BA9-23BC-DD80-2E80785FE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9529" y="2998694"/>
            <a:ext cx="6815669" cy="86061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TO Faculty : </a:t>
            </a:r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</a:rPr>
              <a:t>Prof. </a:t>
            </a:r>
            <a:r>
              <a:rPr lang="en-US" sz="3600" u="sng" dirty="0" err="1">
                <a:solidFill>
                  <a:schemeClr val="accent6">
                    <a:lumMod val="50000"/>
                  </a:schemeClr>
                </a:solidFill>
              </a:rPr>
              <a:t>Vanadana</a:t>
            </a:r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</a:rPr>
              <a:t> Patel</a:t>
            </a:r>
            <a:endParaRPr lang="en-IN" sz="36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64E72-871D-BFE0-1D7C-322E5EF88B7C}"/>
              </a:ext>
            </a:extLst>
          </p:cNvPr>
          <p:cNvSpPr txBox="1"/>
          <p:nvPr/>
        </p:nvSpPr>
        <p:spPr>
          <a:xfrm>
            <a:off x="2688165" y="4798847"/>
            <a:ext cx="2583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BCA SEM-5</a:t>
            </a: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B2051-2385-9D72-3FF2-B1291CEC2135}"/>
              </a:ext>
            </a:extLst>
          </p:cNvPr>
          <p:cNvSpPr txBox="1"/>
          <p:nvPr/>
        </p:nvSpPr>
        <p:spPr>
          <a:xfrm>
            <a:off x="2930210" y="3893340"/>
            <a:ext cx="6654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ENROLLMENT NO : </a:t>
            </a: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</a:rPr>
              <a:t>2104030100809</a:t>
            </a:r>
            <a:endParaRPr lang="en-IN" sz="32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EE267-261A-390E-DF92-F02C8590029F}"/>
              </a:ext>
            </a:extLst>
          </p:cNvPr>
          <p:cNvSpPr txBox="1"/>
          <p:nvPr/>
        </p:nvSpPr>
        <p:spPr>
          <a:xfrm>
            <a:off x="7987553" y="4726469"/>
            <a:ext cx="1677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DIV : C</a:t>
            </a:r>
            <a:endParaRPr lang="en-IN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22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F5D8-1549-4DC9-121E-0125956E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Login Page</a:t>
            </a:r>
            <a:endParaRPr lang="en-IN" sz="5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94CD-3DC9-5BF9-3B76-C3BB7583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02028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As we can see in previous slide the login interface of page.</a:t>
            </a:r>
          </a:p>
          <a:p>
            <a:endParaRPr lang="en-US" sz="3200" b="1" dirty="0"/>
          </a:p>
          <a:p>
            <a:r>
              <a:rPr lang="en-US" sz="3200" b="1" dirty="0"/>
              <a:t>The user has to write his name in “Enter your name” box to continue further.</a:t>
            </a:r>
          </a:p>
          <a:p>
            <a:endParaRPr lang="en-US" sz="3200" b="1" dirty="0"/>
          </a:p>
          <a:p>
            <a:r>
              <a:rPr lang="en-US" sz="3200" b="1" dirty="0"/>
              <a:t>If the person has to go back he can click on “Back” button and if he want to continue to give quiz then he can click on “Rules” button.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95237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17C3-E80E-C5B8-249A-F7D16F9A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Rules Page</a:t>
            </a:r>
            <a:endParaRPr lang="en-IN" sz="5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ADEFB-E39E-1494-6AC0-A1594DB05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33600"/>
            <a:ext cx="9245600" cy="4216400"/>
          </a:xfrm>
        </p:spPr>
      </p:pic>
    </p:spTree>
    <p:extLst>
      <p:ext uri="{BB962C8B-B14F-4D97-AF65-F5344CB8AC3E}">
        <p14:creationId xmlns:p14="http://schemas.microsoft.com/office/powerpoint/2010/main" val="311926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2B1F-98D6-7376-D4C1-E302E451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Rules page</a:t>
            </a:r>
            <a:endParaRPr lang="en-IN" sz="5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CBE9F-EDD5-CB8B-D667-338ABC78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After clicking on “Rules” we can see the set of rules which the user has to read and follow before attending the exam.</a:t>
            </a:r>
          </a:p>
          <a:p>
            <a:endParaRPr lang="en-US" sz="3200" b="1" dirty="0"/>
          </a:p>
          <a:p>
            <a:r>
              <a:rPr lang="en-US" sz="3200" b="1" dirty="0"/>
              <a:t>Then if the user is agreed to all the rules then he/she can proceed ahead by clicking “Start” button.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53262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19B9-2789-B2DE-915E-8E4CE0F2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Questions &amp; Options</a:t>
            </a:r>
            <a:endParaRPr lang="en-IN" sz="5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2A2C6-CAB6-3889-F703-DD0E79A48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21" y="2082800"/>
            <a:ext cx="9613861" cy="4368800"/>
          </a:xfrm>
        </p:spPr>
      </p:pic>
    </p:spTree>
    <p:extLst>
      <p:ext uri="{BB962C8B-B14F-4D97-AF65-F5344CB8AC3E}">
        <p14:creationId xmlns:p14="http://schemas.microsoft.com/office/powerpoint/2010/main" val="259994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5B14-8A0A-02AF-2A7E-D5127F2C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Questions &amp; Options</a:t>
            </a:r>
            <a:endParaRPr lang="en-IN" sz="5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E406-5971-54F2-F27B-22E38F95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5500"/>
            <a:ext cx="9613861" cy="4203700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As we can see the questions starts to appear with options and the user will get 15 seconds to complete each question.</a:t>
            </a:r>
          </a:p>
          <a:p>
            <a:endParaRPr lang="en-US" sz="3200" b="1" dirty="0"/>
          </a:p>
          <a:p>
            <a:r>
              <a:rPr lang="en-US" sz="3200" b="1" dirty="0"/>
              <a:t>After selecting an option user can click on “Next” button for further questions.</a:t>
            </a:r>
          </a:p>
          <a:p>
            <a:endParaRPr lang="en-US" sz="3200" b="1" dirty="0"/>
          </a:p>
          <a:p>
            <a:r>
              <a:rPr lang="en-US" sz="3200" b="1" dirty="0"/>
              <a:t>There will be no previous button so if the time is up then that question will be skipped</a:t>
            </a:r>
            <a:r>
              <a:rPr lang="en-US" sz="3200" dirty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09425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2F4E-94C0-585A-27A8-125A5884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Questions &amp; Options</a:t>
            </a:r>
            <a:endParaRPr lang="en-IN" sz="5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D148D-26F5-EB46-FBE6-7D8E4FB52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2070100"/>
            <a:ext cx="9613861" cy="4622800"/>
          </a:xfrm>
        </p:spPr>
      </p:pic>
    </p:spTree>
    <p:extLst>
      <p:ext uri="{BB962C8B-B14F-4D97-AF65-F5344CB8AC3E}">
        <p14:creationId xmlns:p14="http://schemas.microsoft.com/office/powerpoint/2010/main" val="321230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7EC0-B3ED-0030-C272-8FEFED3E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Questions &amp; Options </a:t>
            </a:r>
            <a:endParaRPr lang="en-IN" sz="5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BA7E-3346-21D2-94FC-2F7E99339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33600"/>
            <a:ext cx="9613861" cy="4394199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/>
              <a:t>To make the Quiz interesting we gave the 50-50 lifeline in which the 2 wrong options will be gone.</a:t>
            </a:r>
          </a:p>
          <a:p>
            <a:r>
              <a:rPr lang="en-US" sz="3200" b="1" dirty="0"/>
              <a:t> </a:t>
            </a:r>
          </a:p>
          <a:p>
            <a:r>
              <a:rPr lang="en-US" sz="3200" b="1" dirty="0"/>
              <a:t>But the user can use that option only one time.</a:t>
            </a:r>
          </a:p>
          <a:p>
            <a:endParaRPr lang="en-US" sz="3200" b="1" dirty="0"/>
          </a:p>
          <a:p>
            <a:r>
              <a:rPr lang="en-US" sz="3200" b="1" dirty="0"/>
              <a:t>After completing all questions there is “Submit” button the user has to click on it to complete the quiz. </a:t>
            </a:r>
          </a:p>
          <a:p>
            <a:endParaRPr lang="en-US" sz="3200" b="1" dirty="0"/>
          </a:p>
          <a:p>
            <a:r>
              <a:rPr lang="en-US" sz="3200" b="1" dirty="0"/>
              <a:t>Than the marks will be calculated</a:t>
            </a:r>
            <a:r>
              <a:rPr lang="en-US" sz="3200" dirty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05002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8388-A3E5-314B-B15D-DEC2E673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Score</a:t>
            </a:r>
            <a:endParaRPr lang="en-IN" sz="5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96AF3-6CC9-548C-C6D4-40E7CB140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197100"/>
            <a:ext cx="9512300" cy="4394200"/>
          </a:xfrm>
        </p:spPr>
      </p:pic>
    </p:spTree>
    <p:extLst>
      <p:ext uri="{BB962C8B-B14F-4D97-AF65-F5344CB8AC3E}">
        <p14:creationId xmlns:p14="http://schemas.microsoft.com/office/powerpoint/2010/main" val="51058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817D-6675-E6FE-35E8-93A94320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Score</a:t>
            </a:r>
            <a:endParaRPr lang="en-IN" sz="5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61DB-E031-0511-2D51-3B6949D59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After completing exam the program will check your score(Right Answers).</a:t>
            </a:r>
          </a:p>
          <a:p>
            <a:endParaRPr lang="en-US" sz="3200" b="1" dirty="0"/>
          </a:p>
          <a:p>
            <a:r>
              <a:rPr lang="en-US" sz="3200" b="1" dirty="0"/>
              <a:t>Then it will be shown to you and if you are willing to attend the Quiz again you can click on “Play again” Button.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359303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7B74-6EF8-BF2A-75E3-C40E16FD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21" y="816728"/>
            <a:ext cx="10134561" cy="10809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0000"/>
                </a:solidFill>
                <a:latin typeface="Algerian" panose="04020705040A02060702" pitchFamily="82" charset="0"/>
              </a:rPr>
              <a:t>Further Enhancement of the Project </a:t>
            </a:r>
            <a:endParaRPr lang="en-IN" sz="48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D9E5-6AC5-56F0-C25A-5C7618B0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33600"/>
            <a:ext cx="9613861" cy="4508499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/>
              <a:t>This was just the sample model (Idea) of the application, will try to improve speed.</a:t>
            </a:r>
          </a:p>
          <a:p>
            <a:endParaRPr lang="en-US" sz="3200" b="1" dirty="0"/>
          </a:p>
          <a:p>
            <a:r>
              <a:rPr lang="en-US" sz="3200" b="1" dirty="0"/>
              <a:t>Further this application will be connected to database using </a:t>
            </a:r>
            <a:r>
              <a:rPr lang="en-US" sz="3200" b="1" dirty="0" err="1"/>
              <a:t>MySql</a:t>
            </a:r>
            <a:r>
              <a:rPr lang="en-US" sz="3200" b="1" dirty="0"/>
              <a:t>. </a:t>
            </a:r>
          </a:p>
          <a:p>
            <a:endParaRPr lang="en-US" sz="3200" b="1" dirty="0"/>
          </a:p>
          <a:p>
            <a:r>
              <a:rPr lang="en-US" sz="3200" b="1" dirty="0"/>
              <a:t>The data of students will be stored in </a:t>
            </a:r>
            <a:r>
              <a:rPr lang="en-US" sz="3200" b="1" dirty="0" err="1"/>
              <a:t>MySql</a:t>
            </a:r>
            <a:r>
              <a:rPr lang="en-US" sz="3200" b="1" dirty="0"/>
              <a:t>.</a:t>
            </a:r>
          </a:p>
          <a:p>
            <a:endParaRPr lang="en-US" sz="3200" b="1" dirty="0"/>
          </a:p>
          <a:p>
            <a:r>
              <a:rPr lang="en-US" sz="3200" b="1" dirty="0"/>
              <a:t> Further that application will be made in Android Studio and many more changes will be done.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14829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3E44-CE0A-1D09-E794-0999BD0D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Introduction</a:t>
            </a:r>
            <a:endParaRPr lang="en-IN" sz="5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C4D5-0AFF-7466-84CE-5F54A8B57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 we can see in today’s time every work in the world has been digitalized.</a:t>
            </a:r>
          </a:p>
          <a:p>
            <a:r>
              <a:rPr lang="en-US" b="1" dirty="0"/>
              <a:t>So by seeing this changing environment most of the Schools and colleges has took there Education system on new level by using technology.</a:t>
            </a:r>
          </a:p>
          <a:p>
            <a:r>
              <a:rPr lang="en-US" b="1" dirty="0"/>
              <a:t>So inspired by this new tech we have made the test and quiz online for students.</a:t>
            </a:r>
          </a:p>
          <a:p>
            <a:r>
              <a:rPr lang="en-US" b="1" dirty="0"/>
              <a:t>This will help them to build there knowledge more accurately and in a very enjoyable way.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90846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0B4E-93CA-21A8-01F9-EC1FBC8A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400" dirty="0">
                <a:solidFill>
                  <a:srgbClr val="FFFF00"/>
                </a:solidFill>
                <a:latin typeface="Bradley Hand ITC" panose="03070402050302030203" pitchFamily="66" charset="0"/>
              </a:rPr>
              <a:t>THANK YOU</a:t>
            </a:r>
            <a:endParaRPr lang="en-IN" sz="12400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B7363-E9B7-5EF3-2EAB-9E703CE35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2822" y="4737015"/>
            <a:ext cx="9613859" cy="109078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30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8586-9753-5E8D-31D7-3B871335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Objective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F2BD-4CE5-92F8-1CEE-BD45935F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By making this application we have a very clear intention for giving our best way and resources to students for learning.</a:t>
            </a:r>
          </a:p>
          <a:p>
            <a:r>
              <a:rPr lang="en-US" b="1" dirty="0"/>
              <a:t>Because of this application students will able to build their Skills and Knowledge from anywhere and anytime.</a:t>
            </a:r>
          </a:p>
          <a:p>
            <a:r>
              <a:rPr lang="en-US" b="1" dirty="0"/>
              <a:t>And by seeing their progress they will also get know about their weak points in which they have to work.</a:t>
            </a:r>
          </a:p>
          <a:p>
            <a:r>
              <a:rPr lang="en-US" b="1" dirty="0"/>
              <a:t>And also teachers can check their students performances through this application which will help them to teach them in an accurate way.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0354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8374-A134-9BEB-5A3D-DFF47BDD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1" y="753228"/>
            <a:ext cx="10154482" cy="10809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Tools / Platform used Hardware and Software</a:t>
            </a:r>
            <a:endParaRPr lang="en-IN" sz="4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B56A-2097-3EB4-D1A2-17F1C0EB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Programming Language : JAVA , SWING</a:t>
            </a:r>
          </a:p>
          <a:p>
            <a:endParaRPr lang="en-US" sz="3200" b="1" dirty="0"/>
          </a:p>
          <a:p>
            <a:r>
              <a:rPr lang="en-US" sz="3200" b="1" dirty="0"/>
              <a:t>RAM : 2 GB minimum required</a:t>
            </a:r>
          </a:p>
          <a:p>
            <a:endParaRPr lang="en-US" sz="3200" b="1" dirty="0"/>
          </a:p>
          <a:p>
            <a:r>
              <a:rPr lang="en-US" sz="3200" b="1" dirty="0"/>
              <a:t>Processor : Any Modern Processor will suffice</a:t>
            </a:r>
          </a:p>
          <a:p>
            <a:endParaRPr lang="en-US" sz="3200" b="1" dirty="0"/>
          </a:p>
          <a:p>
            <a:r>
              <a:rPr lang="en-US" sz="3200" b="1" dirty="0"/>
              <a:t>OS : Windows , MacOS &amp; Linux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70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14E-3FB7-767D-B362-4202CE10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Tools / Platform Hardware and Software </a:t>
            </a:r>
            <a:endParaRPr lang="en-IN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B153-D4C6-971C-3E72-1C29B2D46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/>
              <a:t>GUI and Library : SWING</a:t>
            </a:r>
          </a:p>
          <a:p>
            <a:endParaRPr lang="en-US" sz="3200" b="1" dirty="0"/>
          </a:p>
          <a:p>
            <a:r>
              <a:rPr lang="en-US" sz="3200" b="1" dirty="0"/>
              <a:t>Hard Disk(for this sample) : 10mb of free disk space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986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A37B-45CD-8311-C726-41BF3108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Module Description</a:t>
            </a:r>
            <a:endParaRPr lang="en-IN" sz="5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3C1B-FFD0-5C33-E97F-4179AF2B2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83245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Overview:</a:t>
            </a:r>
          </a:p>
          <a:p>
            <a:r>
              <a:rPr lang="en-US" sz="3600" b="1" dirty="0"/>
              <a:t>This application is made for students online exams and quizzes for daily practice.</a:t>
            </a:r>
          </a:p>
          <a:p>
            <a:endParaRPr lang="en-US" sz="3600" b="1" dirty="0"/>
          </a:p>
          <a:p>
            <a:r>
              <a:rPr lang="en-US" sz="3600" b="1" dirty="0"/>
              <a:t>It is made by in a user friendly way which will be easy to use.</a:t>
            </a:r>
          </a:p>
        </p:txBody>
      </p:sp>
    </p:spTree>
    <p:extLst>
      <p:ext uri="{BB962C8B-B14F-4D97-AF65-F5344CB8AC3E}">
        <p14:creationId xmlns:p14="http://schemas.microsoft.com/office/powerpoint/2010/main" val="146156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21AC-2227-87CA-9583-BA1F6987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21" y="816728"/>
            <a:ext cx="9613861" cy="10809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Module Description</a:t>
            </a:r>
            <a:endParaRPr lang="en-IN" sz="5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AF2E-9A2F-4E86-7929-D0DE4CF6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29456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u="sng" dirty="0"/>
              <a:t>Target Users </a:t>
            </a:r>
            <a:r>
              <a:rPr lang="en-US" sz="3600" b="1" dirty="0"/>
              <a:t>:</a:t>
            </a:r>
          </a:p>
          <a:p>
            <a:endParaRPr lang="en-US" sz="3600" b="1" dirty="0"/>
          </a:p>
          <a:p>
            <a:r>
              <a:rPr lang="en-US" sz="3600" b="1" dirty="0"/>
              <a:t>Students</a:t>
            </a:r>
          </a:p>
          <a:p>
            <a:endParaRPr lang="en-US" sz="3600" b="1" dirty="0"/>
          </a:p>
          <a:p>
            <a:r>
              <a:rPr lang="en-US" sz="3600" b="1" dirty="0"/>
              <a:t>Teachers</a:t>
            </a:r>
          </a:p>
          <a:p>
            <a:endParaRPr lang="en-US" sz="3600" b="1" dirty="0"/>
          </a:p>
          <a:p>
            <a:r>
              <a:rPr lang="en-US" sz="3600" b="1" dirty="0"/>
              <a:t>Admin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45627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FAEC-2262-2A70-B2A3-3E83743A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Scope of Project</a:t>
            </a:r>
            <a:endParaRPr lang="en-IN" sz="5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D838-AEDF-D73F-DF62-FC4DD2FB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8765"/>
            <a:ext cx="9613861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This application is made in a simple way so it make students comfortable to use it.</a:t>
            </a:r>
          </a:p>
          <a:p>
            <a:endParaRPr lang="en-US" sz="3200" b="1" dirty="0"/>
          </a:p>
          <a:p>
            <a:r>
              <a:rPr lang="en-US" sz="3200" b="1" dirty="0"/>
              <a:t>It includes the educational data which are referred from all types of educational resources.</a:t>
            </a:r>
          </a:p>
          <a:p>
            <a:endParaRPr lang="en-US" sz="3200" b="1" dirty="0"/>
          </a:p>
          <a:p>
            <a:r>
              <a:rPr lang="en-IN" sz="3200" b="1" dirty="0"/>
              <a:t>Will make changes in application time by time so it can keep students motivated and they learn with more interest.</a:t>
            </a:r>
          </a:p>
        </p:txBody>
      </p:sp>
    </p:spTree>
    <p:extLst>
      <p:ext uri="{BB962C8B-B14F-4D97-AF65-F5344CB8AC3E}">
        <p14:creationId xmlns:p14="http://schemas.microsoft.com/office/powerpoint/2010/main" val="29286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8FC9-521B-5E3E-316A-EF4E828E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Login Page</a:t>
            </a:r>
            <a:endParaRPr lang="en-IN" sz="5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6D970-9B74-F6FE-8366-337BC095E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01" y="2171700"/>
            <a:ext cx="9613860" cy="4203700"/>
          </a:xfrm>
        </p:spPr>
      </p:pic>
    </p:spTree>
    <p:extLst>
      <p:ext uri="{BB962C8B-B14F-4D97-AF65-F5344CB8AC3E}">
        <p14:creationId xmlns:p14="http://schemas.microsoft.com/office/powerpoint/2010/main" val="304470483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Berli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Red Violet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110</TotalTime>
  <Words>706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Arial</vt:lpstr>
      <vt:lpstr>Bradley Hand ITC</vt:lpstr>
      <vt:lpstr>Garamond</vt:lpstr>
      <vt:lpstr>Berlin</vt:lpstr>
      <vt:lpstr>Organic</vt:lpstr>
      <vt:lpstr>A Project on Quiz Application Submitted by – Rajput Aayush  </vt:lpstr>
      <vt:lpstr>Introduction</vt:lpstr>
      <vt:lpstr>Objective </vt:lpstr>
      <vt:lpstr>Tools / Platform used Hardware and Software</vt:lpstr>
      <vt:lpstr>Tools / Platform Hardware and Software </vt:lpstr>
      <vt:lpstr>Module Description</vt:lpstr>
      <vt:lpstr>Module Description</vt:lpstr>
      <vt:lpstr>Scope of Project</vt:lpstr>
      <vt:lpstr>Login Page</vt:lpstr>
      <vt:lpstr>Login Page</vt:lpstr>
      <vt:lpstr>Rules Page</vt:lpstr>
      <vt:lpstr>Rules page</vt:lpstr>
      <vt:lpstr>Questions &amp; Options</vt:lpstr>
      <vt:lpstr>Questions &amp; Options</vt:lpstr>
      <vt:lpstr>Questions &amp; Options</vt:lpstr>
      <vt:lpstr>Questions &amp; Options </vt:lpstr>
      <vt:lpstr>Score</vt:lpstr>
      <vt:lpstr>Score</vt:lpstr>
      <vt:lpstr>Further Enhancement of the Project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Quiz Application Submitted by – Rajput Aayush  </dc:title>
  <dc:creator>Aayush Rajput</dc:creator>
  <cp:lastModifiedBy>Aayush Rajput</cp:lastModifiedBy>
  <cp:revision>1</cp:revision>
  <dcterms:created xsi:type="dcterms:W3CDTF">2023-10-13T15:27:19Z</dcterms:created>
  <dcterms:modified xsi:type="dcterms:W3CDTF">2023-10-13T17:18:11Z</dcterms:modified>
</cp:coreProperties>
</file>