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8263" y="882142"/>
            <a:ext cx="3411473" cy="804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253E6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rgbClr val="1713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rgbClr val="1713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92539" y="2356230"/>
            <a:ext cx="6157594" cy="597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1" i="0">
                <a:solidFill>
                  <a:srgbClr val="1713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94881" y="101041"/>
            <a:ext cx="4698237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1" i="0">
                <a:solidFill>
                  <a:srgbClr val="1713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0200" y="2719374"/>
            <a:ext cx="11377294" cy="644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31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0"/>
            <a:ext cx="12192000" cy="10287000"/>
          </a:xfrm>
          <a:custGeom>
            <a:avLst/>
            <a:gdLst/>
            <a:ahLst/>
            <a:cxnLst/>
            <a:rect l="l" t="t" r="r" b="b"/>
            <a:pathLst>
              <a:path w="12192000" h="10287000">
                <a:moveTo>
                  <a:pt x="0" y="10287000"/>
                </a:moveTo>
                <a:lnTo>
                  <a:pt x="12192000" y="10287000"/>
                </a:lnTo>
                <a:lnTo>
                  <a:pt x="12192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096000" cy="10287000"/>
            </a:xfrm>
            <a:custGeom>
              <a:avLst/>
              <a:gdLst/>
              <a:ahLst/>
              <a:cxnLst/>
              <a:rect l="l" t="t" r="r" b="b"/>
              <a:pathLst>
                <a:path w="6096000" h="10287000">
                  <a:moveTo>
                    <a:pt x="0" y="10287000"/>
                  </a:moveTo>
                  <a:lnTo>
                    <a:pt x="6096000" y="1028700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253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6809" y="736272"/>
              <a:ext cx="1768475" cy="290830"/>
            </a:xfrm>
            <a:custGeom>
              <a:avLst/>
              <a:gdLst/>
              <a:ahLst/>
              <a:cxnLst/>
              <a:rect l="l" t="t" r="r" b="b"/>
              <a:pathLst>
                <a:path w="1768475" h="290830">
                  <a:moveTo>
                    <a:pt x="148157" y="0"/>
                  </a:moveTo>
                  <a:lnTo>
                    <a:pt x="101378" y="7421"/>
                  </a:lnTo>
                  <a:lnTo>
                    <a:pt x="60714" y="28076"/>
                  </a:lnTo>
                  <a:lnTo>
                    <a:pt x="28623" y="59553"/>
                  </a:lnTo>
                  <a:lnTo>
                    <a:pt x="7565" y="99439"/>
                  </a:lnTo>
                  <a:lnTo>
                    <a:pt x="0" y="145322"/>
                  </a:lnTo>
                  <a:lnTo>
                    <a:pt x="7565" y="191206"/>
                  </a:lnTo>
                  <a:lnTo>
                    <a:pt x="28623" y="231092"/>
                  </a:lnTo>
                  <a:lnTo>
                    <a:pt x="60714" y="262569"/>
                  </a:lnTo>
                  <a:lnTo>
                    <a:pt x="101378" y="283224"/>
                  </a:lnTo>
                  <a:lnTo>
                    <a:pt x="148157" y="290645"/>
                  </a:lnTo>
                  <a:lnTo>
                    <a:pt x="194936" y="283224"/>
                  </a:lnTo>
                  <a:lnTo>
                    <a:pt x="235600" y="262569"/>
                  </a:lnTo>
                  <a:lnTo>
                    <a:pt x="261870" y="236800"/>
                  </a:lnTo>
                  <a:lnTo>
                    <a:pt x="148157" y="236800"/>
                  </a:lnTo>
                  <a:lnTo>
                    <a:pt x="111889" y="229601"/>
                  </a:lnTo>
                  <a:lnTo>
                    <a:pt x="82240" y="209979"/>
                  </a:lnTo>
                  <a:lnTo>
                    <a:pt x="62234" y="180898"/>
                  </a:lnTo>
                  <a:lnTo>
                    <a:pt x="54893" y="145322"/>
                  </a:lnTo>
                  <a:lnTo>
                    <a:pt x="62234" y="109748"/>
                  </a:lnTo>
                  <a:lnTo>
                    <a:pt x="82240" y="80667"/>
                  </a:lnTo>
                  <a:lnTo>
                    <a:pt x="111889" y="61044"/>
                  </a:lnTo>
                  <a:lnTo>
                    <a:pt x="148157" y="53844"/>
                  </a:lnTo>
                  <a:lnTo>
                    <a:pt x="261870" y="53844"/>
                  </a:lnTo>
                  <a:lnTo>
                    <a:pt x="235600" y="28076"/>
                  </a:lnTo>
                  <a:lnTo>
                    <a:pt x="194936" y="7421"/>
                  </a:lnTo>
                  <a:lnTo>
                    <a:pt x="148157" y="0"/>
                  </a:lnTo>
                  <a:close/>
                </a:path>
                <a:path w="1768475" h="290830">
                  <a:moveTo>
                    <a:pt x="261870" y="53844"/>
                  </a:moveTo>
                  <a:lnTo>
                    <a:pt x="148157" y="53844"/>
                  </a:lnTo>
                  <a:lnTo>
                    <a:pt x="184423" y="61044"/>
                  </a:lnTo>
                  <a:lnTo>
                    <a:pt x="214071" y="80667"/>
                  </a:lnTo>
                  <a:lnTo>
                    <a:pt x="234077" y="109748"/>
                  </a:lnTo>
                  <a:lnTo>
                    <a:pt x="241418" y="145322"/>
                  </a:lnTo>
                  <a:lnTo>
                    <a:pt x="234077" y="180898"/>
                  </a:lnTo>
                  <a:lnTo>
                    <a:pt x="214071" y="209979"/>
                  </a:lnTo>
                  <a:lnTo>
                    <a:pt x="184423" y="229601"/>
                  </a:lnTo>
                  <a:lnTo>
                    <a:pt x="148157" y="236800"/>
                  </a:lnTo>
                  <a:lnTo>
                    <a:pt x="261870" y="236800"/>
                  </a:lnTo>
                  <a:lnTo>
                    <a:pt x="267690" y="231092"/>
                  </a:lnTo>
                  <a:lnTo>
                    <a:pt x="288746" y="191206"/>
                  </a:lnTo>
                  <a:lnTo>
                    <a:pt x="296312" y="145322"/>
                  </a:lnTo>
                  <a:lnTo>
                    <a:pt x="288746" y="99439"/>
                  </a:lnTo>
                  <a:lnTo>
                    <a:pt x="267689" y="59553"/>
                  </a:lnTo>
                  <a:lnTo>
                    <a:pt x="261870" y="53844"/>
                  </a:lnTo>
                  <a:close/>
                </a:path>
                <a:path w="1768475" h="290830">
                  <a:moveTo>
                    <a:pt x="638704" y="0"/>
                  </a:moveTo>
                  <a:lnTo>
                    <a:pt x="591920" y="7421"/>
                  </a:lnTo>
                  <a:lnTo>
                    <a:pt x="551258" y="28076"/>
                  </a:lnTo>
                  <a:lnTo>
                    <a:pt x="519174" y="59553"/>
                  </a:lnTo>
                  <a:lnTo>
                    <a:pt x="498123" y="99439"/>
                  </a:lnTo>
                  <a:lnTo>
                    <a:pt x="490561" y="145322"/>
                  </a:lnTo>
                  <a:lnTo>
                    <a:pt x="498123" y="191206"/>
                  </a:lnTo>
                  <a:lnTo>
                    <a:pt x="519174" y="231092"/>
                  </a:lnTo>
                  <a:lnTo>
                    <a:pt x="551258" y="262569"/>
                  </a:lnTo>
                  <a:lnTo>
                    <a:pt x="591920" y="283224"/>
                  </a:lnTo>
                  <a:lnTo>
                    <a:pt x="638704" y="290645"/>
                  </a:lnTo>
                  <a:lnTo>
                    <a:pt x="685472" y="283224"/>
                  </a:lnTo>
                  <a:lnTo>
                    <a:pt x="726132" y="262569"/>
                  </a:lnTo>
                  <a:lnTo>
                    <a:pt x="752402" y="236800"/>
                  </a:lnTo>
                  <a:lnTo>
                    <a:pt x="638704" y="236800"/>
                  </a:lnTo>
                  <a:lnTo>
                    <a:pt x="602433" y="229601"/>
                  </a:lnTo>
                  <a:lnTo>
                    <a:pt x="572777" y="209979"/>
                  </a:lnTo>
                  <a:lnTo>
                    <a:pt x="552764" y="180898"/>
                  </a:lnTo>
                  <a:lnTo>
                    <a:pt x="545420" y="145322"/>
                  </a:lnTo>
                  <a:lnTo>
                    <a:pt x="552764" y="109748"/>
                  </a:lnTo>
                  <a:lnTo>
                    <a:pt x="572777" y="80667"/>
                  </a:lnTo>
                  <a:lnTo>
                    <a:pt x="602433" y="61044"/>
                  </a:lnTo>
                  <a:lnTo>
                    <a:pt x="638704" y="53844"/>
                  </a:lnTo>
                  <a:lnTo>
                    <a:pt x="752402" y="53844"/>
                  </a:lnTo>
                  <a:lnTo>
                    <a:pt x="726132" y="28076"/>
                  </a:lnTo>
                  <a:lnTo>
                    <a:pt x="685472" y="7421"/>
                  </a:lnTo>
                  <a:lnTo>
                    <a:pt x="638704" y="0"/>
                  </a:lnTo>
                  <a:close/>
                </a:path>
                <a:path w="1768475" h="290830">
                  <a:moveTo>
                    <a:pt x="752402" y="53844"/>
                  </a:moveTo>
                  <a:lnTo>
                    <a:pt x="638704" y="53844"/>
                  </a:lnTo>
                  <a:lnTo>
                    <a:pt x="674968" y="61044"/>
                  </a:lnTo>
                  <a:lnTo>
                    <a:pt x="704611" y="80667"/>
                  </a:lnTo>
                  <a:lnTo>
                    <a:pt x="724611" y="109748"/>
                  </a:lnTo>
                  <a:lnTo>
                    <a:pt x="731949" y="145322"/>
                  </a:lnTo>
                  <a:lnTo>
                    <a:pt x="724611" y="180898"/>
                  </a:lnTo>
                  <a:lnTo>
                    <a:pt x="704611" y="209979"/>
                  </a:lnTo>
                  <a:lnTo>
                    <a:pt x="674968" y="229601"/>
                  </a:lnTo>
                  <a:lnTo>
                    <a:pt x="638704" y="236800"/>
                  </a:lnTo>
                  <a:lnTo>
                    <a:pt x="752402" y="236800"/>
                  </a:lnTo>
                  <a:lnTo>
                    <a:pt x="758222" y="231092"/>
                  </a:lnTo>
                  <a:lnTo>
                    <a:pt x="779280" y="191206"/>
                  </a:lnTo>
                  <a:lnTo>
                    <a:pt x="786847" y="145322"/>
                  </a:lnTo>
                  <a:lnTo>
                    <a:pt x="779280" y="99439"/>
                  </a:lnTo>
                  <a:lnTo>
                    <a:pt x="758222" y="59553"/>
                  </a:lnTo>
                  <a:lnTo>
                    <a:pt x="752402" y="53844"/>
                  </a:lnTo>
                  <a:close/>
                </a:path>
                <a:path w="1768475" h="290830">
                  <a:moveTo>
                    <a:pt x="1129234" y="0"/>
                  </a:moveTo>
                  <a:lnTo>
                    <a:pt x="1082466" y="7421"/>
                  </a:lnTo>
                  <a:lnTo>
                    <a:pt x="1041806" y="28076"/>
                  </a:lnTo>
                  <a:lnTo>
                    <a:pt x="1009716" y="59553"/>
                  </a:lnTo>
                  <a:lnTo>
                    <a:pt x="988658" y="99439"/>
                  </a:lnTo>
                  <a:lnTo>
                    <a:pt x="981091" y="145322"/>
                  </a:lnTo>
                  <a:lnTo>
                    <a:pt x="988658" y="191206"/>
                  </a:lnTo>
                  <a:lnTo>
                    <a:pt x="1009716" y="231092"/>
                  </a:lnTo>
                  <a:lnTo>
                    <a:pt x="1041806" y="262569"/>
                  </a:lnTo>
                  <a:lnTo>
                    <a:pt x="1082466" y="283224"/>
                  </a:lnTo>
                  <a:lnTo>
                    <a:pt x="1129235" y="290645"/>
                  </a:lnTo>
                  <a:lnTo>
                    <a:pt x="1176018" y="283224"/>
                  </a:lnTo>
                  <a:lnTo>
                    <a:pt x="1216680" y="262569"/>
                  </a:lnTo>
                  <a:lnTo>
                    <a:pt x="1242945" y="236800"/>
                  </a:lnTo>
                  <a:lnTo>
                    <a:pt x="1129235" y="236800"/>
                  </a:lnTo>
                  <a:lnTo>
                    <a:pt x="1092970" y="229601"/>
                  </a:lnTo>
                  <a:lnTo>
                    <a:pt x="1063327" y="209979"/>
                  </a:lnTo>
                  <a:lnTo>
                    <a:pt x="1043327" y="180898"/>
                  </a:lnTo>
                  <a:lnTo>
                    <a:pt x="1035989" y="145322"/>
                  </a:lnTo>
                  <a:lnTo>
                    <a:pt x="1043327" y="109748"/>
                  </a:lnTo>
                  <a:lnTo>
                    <a:pt x="1063327" y="80667"/>
                  </a:lnTo>
                  <a:lnTo>
                    <a:pt x="1092970" y="61044"/>
                  </a:lnTo>
                  <a:lnTo>
                    <a:pt x="1129235" y="53844"/>
                  </a:lnTo>
                  <a:lnTo>
                    <a:pt x="1242945" y="53844"/>
                  </a:lnTo>
                  <a:lnTo>
                    <a:pt x="1216680" y="28076"/>
                  </a:lnTo>
                  <a:lnTo>
                    <a:pt x="1176018" y="7421"/>
                  </a:lnTo>
                  <a:lnTo>
                    <a:pt x="1129234" y="0"/>
                  </a:lnTo>
                  <a:close/>
                </a:path>
                <a:path w="1768475" h="290830">
                  <a:moveTo>
                    <a:pt x="1242945" y="53844"/>
                  </a:moveTo>
                  <a:lnTo>
                    <a:pt x="1129235" y="53844"/>
                  </a:lnTo>
                  <a:lnTo>
                    <a:pt x="1165505" y="61044"/>
                  </a:lnTo>
                  <a:lnTo>
                    <a:pt x="1195161" y="80667"/>
                  </a:lnTo>
                  <a:lnTo>
                    <a:pt x="1215174" y="109748"/>
                  </a:lnTo>
                  <a:lnTo>
                    <a:pt x="1222518" y="145322"/>
                  </a:lnTo>
                  <a:lnTo>
                    <a:pt x="1215175" y="180898"/>
                  </a:lnTo>
                  <a:lnTo>
                    <a:pt x="1195161" y="209979"/>
                  </a:lnTo>
                  <a:lnTo>
                    <a:pt x="1165505" y="229601"/>
                  </a:lnTo>
                  <a:lnTo>
                    <a:pt x="1129235" y="236800"/>
                  </a:lnTo>
                  <a:lnTo>
                    <a:pt x="1242945" y="236800"/>
                  </a:lnTo>
                  <a:lnTo>
                    <a:pt x="1248764" y="231092"/>
                  </a:lnTo>
                  <a:lnTo>
                    <a:pt x="1269815" y="191206"/>
                  </a:lnTo>
                  <a:lnTo>
                    <a:pt x="1277378" y="145322"/>
                  </a:lnTo>
                  <a:lnTo>
                    <a:pt x="1269815" y="99439"/>
                  </a:lnTo>
                  <a:lnTo>
                    <a:pt x="1248764" y="59553"/>
                  </a:lnTo>
                  <a:lnTo>
                    <a:pt x="1242945" y="53844"/>
                  </a:lnTo>
                  <a:close/>
                </a:path>
                <a:path w="1768475" h="290830">
                  <a:moveTo>
                    <a:pt x="1619804" y="0"/>
                  </a:moveTo>
                  <a:lnTo>
                    <a:pt x="1573016" y="7421"/>
                  </a:lnTo>
                  <a:lnTo>
                    <a:pt x="1532345" y="28076"/>
                  </a:lnTo>
                  <a:lnTo>
                    <a:pt x="1500250" y="59553"/>
                  </a:lnTo>
                  <a:lnTo>
                    <a:pt x="1479189" y="99439"/>
                  </a:lnTo>
                  <a:lnTo>
                    <a:pt x="1471622" y="145322"/>
                  </a:lnTo>
                  <a:lnTo>
                    <a:pt x="1479189" y="191206"/>
                  </a:lnTo>
                  <a:lnTo>
                    <a:pt x="1500250" y="231092"/>
                  </a:lnTo>
                  <a:lnTo>
                    <a:pt x="1532345" y="262569"/>
                  </a:lnTo>
                  <a:lnTo>
                    <a:pt x="1573017" y="283224"/>
                  </a:lnTo>
                  <a:lnTo>
                    <a:pt x="1619804" y="290645"/>
                  </a:lnTo>
                  <a:lnTo>
                    <a:pt x="1666573" y="283224"/>
                  </a:lnTo>
                  <a:lnTo>
                    <a:pt x="1707233" y="262569"/>
                  </a:lnTo>
                  <a:lnTo>
                    <a:pt x="1733503" y="236800"/>
                  </a:lnTo>
                  <a:lnTo>
                    <a:pt x="1619804" y="236800"/>
                  </a:lnTo>
                  <a:lnTo>
                    <a:pt x="1583517" y="229601"/>
                  </a:lnTo>
                  <a:lnTo>
                    <a:pt x="1553863" y="209979"/>
                  </a:lnTo>
                  <a:lnTo>
                    <a:pt x="1533859" y="180898"/>
                  </a:lnTo>
                  <a:lnTo>
                    <a:pt x="1526520" y="145322"/>
                  </a:lnTo>
                  <a:lnTo>
                    <a:pt x="1533859" y="109748"/>
                  </a:lnTo>
                  <a:lnTo>
                    <a:pt x="1553863" y="80667"/>
                  </a:lnTo>
                  <a:lnTo>
                    <a:pt x="1583517" y="61044"/>
                  </a:lnTo>
                  <a:lnTo>
                    <a:pt x="1619804" y="53844"/>
                  </a:lnTo>
                  <a:lnTo>
                    <a:pt x="1733502" y="53844"/>
                  </a:lnTo>
                  <a:lnTo>
                    <a:pt x="1707233" y="28076"/>
                  </a:lnTo>
                  <a:lnTo>
                    <a:pt x="1666573" y="7421"/>
                  </a:lnTo>
                  <a:lnTo>
                    <a:pt x="1619804" y="0"/>
                  </a:lnTo>
                  <a:close/>
                </a:path>
                <a:path w="1768475" h="290830">
                  <a:moveTo>
                    <a:pt x="1733502" y="53844"/>
                  </a:moveTo>
                  <a:lnTo>
                    <a:pt x="1619804" y="53844"/>
                  </a:lnTo>
                  <a:lnTo>
                    <a:pt x="1656069" y="61044"/>
                  </a:lnTo>
                  <a:lnTo>
                    <a:pt x="1685711" y="80667"/>
                  </a:lnTo>
                  <a:lnTo>
                    <a:pt x="1705711" y="109748"/>
                  </a:lnTo>
                  <a:lnTo>
                    <a:pt x="1713049" y="145322"/>
                  </a:lnTo>
                  <a:lnTo>
                    <a:pt x="1705711" y="180898"/>
                  </a:lnTo>
                  <a:lnTo>
                    <a:pt x="1685711" y="209979"/>
                  </a:lnTo>
                  <a:lnTo>
                    <a:pt x="1656069" y="229601"/>
                  </a:lnTo>
                  <a:lnTo>
                    <a:pt x="1619804" y="236800"/>
                  </a:lnTo>
                  <a:lnTo>
                    <a:pt x="1733503" y="236800"/>
                  </a:lnTo>
                  <a:lnTo>
                    <a:pt x="1739322" y="231092"/>
                  </a:lnTo>
                  <a:lnTo>
                    <a:pt x="1760381" y="191206"/>
                  </a:lnTo>
                  <a:lnTo>
                    <a:pt x="1767947" y="145322"/>
                  </a:lnTo>
                  <a:lnTo>
                    <a:pt x="1760381" y="99439"/>
                  </a:lnTo>
                  <a:lnTo>
                    <a:pt x="1739322" y="59553"/>
                  </a:lnTo>
                  <a:lnTo>
                    <a:pt x="1733502" y="53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3699509"/>
              <a:ext cx="5244465" cy="0"/>
            </a:xfrm>
            <a:custGeom>
              <a:avLst/>
              <a:gdLst/>
              <a:ahLst/>
              <a:cxnLst/>
              <a:rect l="l" t="t" r="r" b="b"/>
              <a:pathLst>
                <a:path w="5244465">
                  <a:moveTo>
                    <a:pt x="0" y="0"/>
                  </a:moveTo>
                  <a:lnTo>
                    <a:pt x="524408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74148"/>
              <a:ext cx="6708140" cy="19050"/>
            </a:xfrm>
            <a:custGeom>
              <a:avLst/>
              <a:gdLst/>
              <a:ahLst/>
              <a:cxnLst/>
              <a:rect l="l" t="t" r="r" b="b"/>
              <a:pathLst>
                <a:path w="6708140" h="19050">
                  <a:moveTo>
                    <a:pt x="6707885" y="0"/>
                  </a:moveTo>
                  <a:lnTo>
                    <a:pt x="0" y="0"/>
                  </a:lnTo>
                  <a:lnTo>
                    <a:pt x="0" y="19049"/>
                  </a:lnTo>
                  <a:lnTo>
                    <a:pt x="6707885" y="19049"/>
                  </a:lnTo>
                  <a:lnTo>
                    <a:pt x="6707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173" y="2393442"/>
              <a:ext cx="3368040" cy="737870"/>
            </a:xfrm>
            <a:custGeom>
              <a:avLst/>
              <a:gdLst/>
              <a:ahLst/>
              <a:cxnLst/>
              <a:rect l="l" t="t" r="r" b="b"/>
              <a:pathLst>
                <a:path w="3368040" h="737869">
                  <a:moveTo>
                    <a:pt x="0" y="737615"/>
                  </a:moveTo>
                  <a:lnTo>
                    <a:pt x="3368040" y="737615"/>
                  </a:lnTo>
                </a:path>
                <a:path w="3368040" h="737869">
                  <a:moveTo>
                    <a:pt x="2436876" y="429767"/>
                  </a:moveTo>
                  <a:lnTo>
                    <a:pt x="3368040" y="429767"/>
                  </a:lnTo>
                </a:path>
                <a:path w="3368040" h="737869">
                  <a:moveTo>
                    <a:pt x="0" y="0"/>
                  </a:moveTo>
                  <a:lnTo>
                    <a:pt x="1290827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8488" y="0"/>
              <a:ext cx="12859512" cy="1028699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54117" y="3596716"/>
            <a:ext cx="7630159" cy="1276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200" spc="-660" dirty="0">
                <a:solidFill>
                  <a:srgbClr val="FFFFFF"/>
                </a:solidFill>
              </a:rPr>
              <a:t>L</a:t>
            </a:r>
            <a:r>
              <a:rPr sz="8200" spc="-345" dirty="0">
                <a:solidFill>
                  <a:srgbClr val="FFFFFF"/>
                </a:solidFill>
              </a:rPr>
              <a:t>A</a:t>
            </a:r>
            <a:r>
              <a:rPr sz="8200" spc="-400" dirty="0">
                <a:solidFill>
                  <a:srgbClr val="FFFFFF"/>
                </a:solidFill>
              </a:rPr>
              <a:t>P</a:t>
            </a:r>
            <a:r>
              <a:rPr sz="8200" spc="-819" dirty="0">
                <a:solidFill>
                  <a:srgbClr val="FFFFFF"/>
                </a:solidFill>
              </a:rPr>
              <a:t>T</a:t>
            </a:r>
            <a:r>
              <a:rPr sz="8200" spc="-455" dirty="0">
                <a:solidFill>
                  <a:srgbClr val="FFFFFF"/>
                </a:solidFill>
              </a:rPr>
              <a:t>O</a:t>
            </a:r>
            <a:r>
              <a:rPr sz="8200" spc="40" dirty="0">
                <a:solidFill>
                  <a:srgbClr val="FFFFFF"/>
                </a:solidFill>
              </a:rPr>
              <a:t>P</a:t>
            </a:r>
            <a:r>
              <a:rPr sz="8200" spc="-1235" dirty="0">
                <a:solidFill>
                  <a:srgbClr val="FFFFFF"/>
                </a:solidFill>
              </a:rPr>
              <a:t> </a:t>
            </a:r>
            <a:r>
              <a:rPr sz="8200" spc="-400" dirty="0">
                <a:solidFill>
                  <a:srgbClr val="FFFFFF"/>
                </a:solidFill>
              </a:rPr>
              <a:t>P</a:t>
            </a:r>
            <a:r>
              <a:rPr sz="8200" spc="-780" dirty="0">
                <a:solidFill>
                  <a:srgbClr val="FFFFFF"/>
                </a:solidFill>
              </a:rPr>
              <a:t>R</a:t>
            </a:r>
            <a:r>
              <a:rPr sz="8200" spc="-2135" dirty="0">
                <a:solidFill>
                  <a:srgbClr val="FFFFFF"/>
                </a:solidFill>
              </a:rPr>
              <a:t>I</a:t>
            </a:r>
            <a:r>
              <a:rPr sz="8200" spc="-315" dirty="0">
                <a:solidFill>
                  <a:srgbClr val="FFFFFF"/>
                </a:solidFill>
              </a:rPr>
              <a:t>C</a:t>
            </a:r>
            <a:r>
              <a:rPr sz="8200" spc="-85" dirty="0">
                <a:solidFill>
                  <a:srgbClr val="FFFFFF"/>
                </a:solidFill>
              </a:rPr>
              <a:t>E</a:t>
            </a:r>
            <a:endParaRPr sz="8200"/>
          </a:p>
        </p:txBody>
      </p:sp>
      <p:sp>
        <p:nvSpPr>
          <p:cNvPr id="11" name="object 11"/>
          <p:cNvSpPr txBox="1"/>
          <p:nvPr/>
        </p:nvSpPr>
        <p:spPr>
          <a:xfrm>
            <a:off x="4115561" y="4702302"/>
            <a:ext cx="8909050" cy="238188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05740" marR="5080" indent="-193675">
              <a:lnSpc>
                <a:spcPts val="8700"/>
              </a:lnSpc>
              <a:spcBef>
                <a:spcPts val="1345"/>
              </a:spcBef>
            </a:pPr>
            <a:r>
              <a:rPr sz="8200" b="1" spc="-4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200" b="1" spc="-7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200" b="1" spc="-5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200" b="1" spc="-4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200" b="1" spc="-2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200" b="1" spc="-3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200" b="1" spc="-8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200" b="1" spc="-2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200" b="1" spc="-45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200" b="1" spc="-3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200" b="1" spc="-1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00" b="1" spc="-5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200" b="1" spc="-45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200" b="1" spc="-215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8200" b="1" spc="-94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200" b="1" spc="-3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200" b="1" spc="-3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200" b="1" spc="-7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200" b="1" spc="-819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8200" b="1" spc="-5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200" b="1" spc="-3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200" b="1" spc="-2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200" b="1" spc="-1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00" b="1" spc="-3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200" b="1" spc="-4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200" b="1" spc="-64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8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5891" y="7996173"/>
            <a:ext cx="5660390" cy="1343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IN" sz="2850" b="1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285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b="1" spc="-4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lang="en-IN" sz="2850" b="1" spc="-40" dirty="0">
                <a:solidFill>
                  <a:srgbClr val="FFFFFF"/>
                </a:solidFill>
                <a:latin typeface="Verdana"/>
                <a:cs typeface="Verdana"/>
              </a:rPr>
              <a:t> :</a:t>
            </a:r>
            <a:r>
              <a:rPr sz="285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850" b="1" spc="-95" dirty="0" err="1">
                <a:solidFill>
                  <a:srgbClr val="FFFFFF"/>
                </a:solidFill>
                <a:latin typeface="Verdana"/>
                <a:cs typeface="Verdana"/>
              </a:rPr>
              <a:t>Nititsh</a:t>
            </a:r>
            <a:r>
              <a:rPr lang="en-IN" sz="2850" b="1" spc="-95" dirty="0">
                <a:solidFill>
                  <a:srgbClr val="FFFFFF"/>
                </a:solidFill>
                <a:latin typeface="Verdana"/>
                <a:cs typeface="Verdana"/>
              </a:rPr>
              <a:t> Kumar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8267" y="0"/>
            <a:ext cx="5909945" cy="789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0" spc="-315" dirty="0">
                <a:solidFill>
                  <a:srgbClr val="253E6B"/>
                </a:solidFill>
              </a:rPr>
              <a:t>D</a:t>
            </a:r>
            <a:r>
              <a:rPr sz="5000" spc="-240" dirty="0">
                <a:solidFill>
                  <a:srgbClr val="253E6B"/>
                </a:solidFill>
              </a:rPr>
              <a:t>A</a:t>
            </a:r>
            <a:r>
              <a:rPr sz="5000" spc="-535" dirty="0">
                <a:solidFill>
                  <a:srgbClr val="253E6B"/>
                </a:solidFill>
              </a:rPr>
              <a:t>T</a:t>
            </a:r>
            <a:r>
              <a:rPr sz="5000" spc="60" dirty="0">
                <a:solidFill>
                  <a:srgbClr val="253E6B"/>
                </a:solidFill>
              </a:rPr>
              <a:t>A</a:t>
            </a:r>
            <a:r>
              <a:rPr sz="5000" spc="-835" dirty="0">
                <a:solidFill>
                  <a:srgbClr val="253E6B"/>
                </a:solidFill>
              </a:rPr>
              <a:t> </a:t>
            </a:r>
            <a:r>
              <a:rPr sz="5000" spc="-315" dirty="0">
                <a:solidFill>
                  <a:srgbClr val="253E6B"/>
                </a:solidFill>
              </a:rPr>
              <a:t>D</a:t>
            </a:r>
            <a:r>
              <a:rPr sz="5000" spc="-1330" dirty="0">
                <a:solidFill>
                  <a:srgbClr val="253E6B"/>
                </a:solidFill>
              </a:rPr>
              <a:t>I</a:t>
            </a:r>
            <a:r>
              <a:rPr sz="5000" spc="-229" dirty="0">
                <a:solidFill>
                  <a:srgbClr val="253E6B"/>
                </a:solidFill>
              </a:rPr>
              <a:t>C</a:t>
            </a:r>
            <a:r>
              <a:rPr sz="5000" spc="-535" dirty="0">
                <a:solidFill>
                  <a:srgbClr val="253E6B"/>
                </a:solidFill>
              </a:rPr>
              <a:t>T</a:t>
            </a:r>
            <a:r>
              <a:rPr sz="5000" spc="-1330" dirty="0">
                <a:solidFill>
                  <a:srgbClr val="253E6B"/>
                </a:solidFill>
              </a:rPr>
              <a:t>I</a:t>
            </a:r>
            <a:r>
              <a:rPr sz="5000" spc="-310" dirty="0">
                <a:solidFill>
                  <a:srgbClr val="253E6B"/>
                </a:solidFill>
              </a:rPr>
              <a:t>O</a:t>
            </a:r>
            <a:r>
              <a:rPr sz="5000" spc="-500" dirty="0">
                <a:solidFill>
                  <a:srgbClr val="253E6B"/>
                </a:solidFill>
              </a:rPr>
              <a:t>N</a:t>
            </a:r>
            <a:r>
              <a:rPr sz="5000" spc="-240" dirty="0">
                <a:solidFill>
                  <a:srgbClr val="253E6B"/>
                </a:solidFill>
              </a:rPr>
              <a:t>A</a:t>
            </a:r>
            <a:r>
              <a:rPr sz="5000" spc="-509" dirty="0">
                <a:solidFill>
                  <a:srgbClr val="253E6B"/>
                </a:solidFill>
              </a:rPr>
              <a:t>R</a:t>
            </a:r>
            <a:r>
              <a:rPr sz="5000" spc="-210" dirty="0">
                <a:solidFill>
                  <a:srgbClr val="253E6B"/>
                </a:solidFill>
              </a:rPr>
              <a:t>Y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0" y="14454"/>
            <a:ext cx="18288000" cy="10273030"/>
            <a:chOff x="0" y="14454"/>
            <a:chExt cx="18288000" cy="10273030"/>
          </a:xfrm>
        </p:grpSpPr>
        <p:sp>
          <p:nvSpPr>
            <p:cNvPr id="4" name="object 4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5268" y="1028737"/>
              <a:ext cx="14931390" cy="779780"/>
            </a:xfrm>
            <a:custGeom>
              <a:avLst/>
              <a:gdLst/>
              <a:ahLst/>
              <a:cxnLst/>
              <a:rect l="l" t="t" r="r" b="b"/>
              <a:pathLst>
                <a:path w="14931390" h="779780">
                  <a:moveTo>
                    <a:pt x="14931390" y="0"/>
                  </a:moveTo>
                  <a:lnTo>
                    <a:pt x="3797681" y="0"/>
                  </a:lnTo>
                  <a:lnTo>
                    <a:pt x="0" y="0"/>
                  </a:lnTo>
                  <a:lnTo>
                    <a:pt x="0" y="779614"/>
                  </a:lnTo>
                  <a:lnTo>
                    <a:pt x="3797681" y="779614"/>
                  </a:lnTo>
                  <a:lnTo>
                    <a:pt x="14931390" y="779614"/>
                  </a:lnTo>
                  <a:lnTo>
                    <a:pt x="14931390" y="0"/>
                  </a:lnTo>
                  <a:close/>
                </a:path>
              </a:pathLst>
            </a:custGeom>
            <a:solidFill>
              <a:srgbClr val="171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267" y="1808988"/>
              <a:ext cx="14932152" cy="82494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25267" y="1028700"/>
              <a:ext cx="14931390" cy="9029700"/>
            </a:xfrm>
            <a:custGeom>
              <a:avLst/>
              <a:gdLst/>
              <a:ahLst/>
              <a:cxnLst/>
              <a:rect l="l" t="t" r="r" b="b"/>
              <a:pathLst>
                <a:path w="14931390" h="9029700">
                  <a:moveTo>
                    <a:pt x="3797680" y="0"/>
                  </a:moveTo>
                  <a:lnTo>
                    <a:pt x="3797680" y="9029700"/>
                  </a:lnTo>
                </a:path>
                <a:path w="14931390" h="9029700">
                  <a:moveTo>
                    <a:pt x="0" y="779652"/>
                  </a:moveTo>
                  <a:lnTo>
                    <a:pt x="14931390" y="779652"/>
                  </a:lnTo>
                </a:path>
                <a:path w="14931390" h="9029700">
                  <a:moveTo>
                    <a:pt x="0" y="1529588"/>
                  </a:moveTo>
                  <a:lnTo>
                    <a:pt x="14931390" y="1529588"/>
                  </a:lnTo>
                </a:path>
                <a:path w="14931390" h="9029700">
                  <a:moveTo>
                    <a:pt x="0" y="2279650"/>
                  </a:moveTo>
                  <a:lnTo>
                    <a:pt x="14931390" y="2279650"/>
                  </a:lnTo>
                </a:path>
                <a:path w="14931390" h="9029700">
                  <a:moveTo>
                    <a:pt x="0" y="3029585"/>
                  </a:moveTo>
                  <a:lnTo>
                    <a:pt x="14931390" y="3029585"/>
                  </a:lnTo>
                </a:path>
                <a:path w="14931390" h="9029700">
                  <a:moveTo>
                    <a:pt x="0" y="3779647"/>
                  </a:moveTo>
                  <a:lnTo>
                    <a:pt x="14931390" y="3779647"/>
                  </a:lnTo>
                </a:path>
                <a:path w="14931390" h="9029700">
                  <a:moveTo>
                    <a:pt x="0" y="4529709"/>
                  </a:moveTo>
                  <a:lnTo>
                    <a:pt x="14931390" y="4529709"/>
                  </a:lnTo>
                </a:path>
                <a:path w="14931390" h="9029700">
                  <a:moveTo>
                    <a:pt x="0" y="5279644"/>
                  </a:moveTo>
                  <a:lnTo>
                    <a:pt x="14931390" y="5279644"/>
                  </a:lnTo>
                </a:path>
                <a:path w="14931390" h="9029700">
                  <a:moveTo>
                    <a:pt x="0" y="6029706"/>
                  </a:moveTo>
                  <a:lnTo>
                    <a:pt x="14931390" y="6029706"/>
                  </a:lnTo>
                </a:path>
                <a:path w="14931390" h="9029700">
                  <a:moveTo>
                    <a:pt x="0" y="6779641"/>
                  </a:moveTo>
                  <a:lnTo>
                    <a:pt x="14931390" y="6779641"/>
                  </a:lnTo>
                </a:path>
                <a:path w="14931390" h="9029700">
                  <a:moveTo>
                    <a:pt x="0" y="7529703"/>
                  </a:moveTo>
                  <a:lnTo>
                    <a:pt x="14931390" y="7529703"/>
                  </a:lnTo>
                </a:path>
                <a:path w="14931390" h="9029700">
                  <a:moveTo>
                    <a:pt x="0" y="8279688"/>
                  </a:moveTo>
                  <a:lnTo>
                    <a:pt x="14931390" y="8279688"/>
                  </a:lnTo>
                </a:path>
                <a:path w="14931390" h="9029700">
                  <a:moveTo>
                    <a:pt x="0" y="0"/>
                  </a:moveTo>
                  <a:lnTo>
                    <a:pt x="0" y="9029700"/>
                  </a:lnTo>
                </a:path>
                <a:path w="14931390" h="9029700">
                  <a:moveTo>
                    <a:pt x="14931390" y="0"/>
                  </a:moveTo>
                  <a:lnTo>
                    <a:pt x="14931390" y="9029700"/>
                  </a:lnTo>
                </a:path>
                <a:path w="14931390" h="9029700">
                  <a:moveTo>
                    <a:pt x="0" y="0"/>
                  </a:moveTo>
                  <a:lnTo>
                    <a:pt x="14931390" y="0"/>
                  </a:lnTo>
                </a:path>
                <a:path w="14931390" h="9029700">
                  <a:moveTo>
                    <a:pt x="0" y="9029700"/>
                  </a:moveTo>
                  <a:lnTo>
                    <a:pt x="14931390" y="9029700"/>
                  </a:lnTo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26104" y="1242441"/>
            <a:ext cx="25958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0" dirty="0">
                <a:solidFill>
                  <a:srgbClr val="F4F4F4"/>
                </a:solidFill>
                <a:latin typeface="Verdana"/>
                <a:cs typeface="Verdana"/>
              </a:rPr>
              <a:t>Colu</a:t>
            </a:r>
            <a:r>
              <a:rPr sz="2100" b="1" spc="-60" dirty="0">
                <a:solidFill>
                  <a:srgbClr val="F4F4F4"/>
                </a:solidFill>
                <a:latin typeface="Verdana"/>
                <a:cs typeface="Verdana"/>
              </a:rPr>
              <a:t>m</a:t>
            </a:r>
            <a:r>
              <a:rPr sz="2100" b="1" spc="-270" dirty="0">
                <a:solidFill>
                  <a:srgbClr val="F4F4F4"/>
                </a:solidFill>
                <a:latin typeface="Verdana"/>
                <a:cs typeface="Verdana"/>
              </a:rPr>
              <a:t>ns/</a:t>
            </a:r>
            <a:r>
              <a:rPr sz="2100" b="1" spc="-60" dirty="0">
                <a:solidFill>
                  <a:srgbClr val="F4F4F4"/>
                </a:solidFill>
                <a:latin typeface="Verdana"/>
                <a:cs typeface="Verdana"/>
              </a:rPr>
              <a:t>Feat</a:t>
            </a:r>
            <a:r>
              <a:rPr sz="2100" b="1" spc="-80" dirty="0">
                <a:solidFill>
                  <a:srgbClr val="F4F4F4"/>
                </a:solidFill>
                <a:latin typeface="Verdana"/>
                <a:cs typeface="Verdana"/>
              </a:rPr>
              <a:t>u</a:t>
            </a:r>
            <a:r>
              <a:rPr sz="2100" b="1" spc="-90" dirty="0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sz="2100" b="1" spc="-135" dirty="0">
                <a:solidFill>
                  <a:srgbClr val="F4F4F4"/>
                </a:solidFill>
                <a:latin typeface="Verdana"/>
                <a:cs typeface="Verdana"/>
              </a:rPr>
              <a:t>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66780" y="1242441"/>
            <a:ext cx="16478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75" dirty="0">
                <a:solidFill>
                  <a:srgbClr val="F4F4F4"/>
                </a:solidFill>
                <a:latin typeface="Verdana"/>
                <a:cs typeface="Verdana"/>
              </a:rPr>
              <a:t>Desc</a:t>
            </a:r>
            <a:r>
              <a:rPr sz="2100" b="1" spc="-65" dirty="0">
                <a:solidFill>
                  <a:srgbClr val="F4F4F4"/>
                </a:solidFill>
                <a:latin typeface="Verdana"/>
                <a:cs typeface="Verdana"/>
              </a:rPr>
              <a:t>r</a:t>
            </a:r>
            <a:r>
              <a:rPr sz="2100" b="1" spc="-55" dirty="0">
                <a:solidFill>
                  <a:srgbClr val="F4F4F4"/>
                </a:solidFill>
                <a:latin typeface="Verdana"/>
                <a:cs typeface="Verdana"/>
              </a:rPr>
              <a:t>ip</a:t>
            </a:r>
            <a:r>
              <a:rPr sz="2100" b="1" spc="-65" dirty="0">
                <a:solidFill>
                  <a:srgbClr val="F4F4F4"/>
                </a:solidFill>
                <a:latin typeface="Verdana"/>
                <a:cs typeface="Verdana"/>
              </a:rPr>
              <a:t>tio</a:t>
            </a:r>
            <a:r>
              <a:rPr sz="2100" b="1" spc="-45" dirty="0">
                <a:solidFill>
                  <a:srgbClr val="F4F4F4"/>
                </a:solidFill>
                <a:latin typeface="Verdana"/>
                <a:cs typeface="Verdana"/>
              </a:rPr>
              <a:t>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4765" y="2031238"/>
            <a:ext cx="1176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17135F"/>
                </a:solidFill>
                <a:latin typeface="Verdana"/>
                <a:cs typeface="Verdana"/>
              </a:rPr>
              <a:t>Co</a:t>
            </a:r>
            <a:r>
              <a:rPr sz="1800" b="1" spc="-35" dirty="0">
                <a:solidFill>
                  <a:srgbClr val="17135F"/>
                </a:solidFill>
                <a:latin typeface="Verdana"/>
                <a:cs typeface="Verdana"/>
              </a:rPr>
              <a:t>m</a:t>
            </a:r>
            <a:r>
              <a:rPr sz="1800" b="1" spc="-20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1800" b="1" spc="-95" dirty="0">
                <a:solidFill>
                  <a:srgbClr val="17135F"/>
                </a:solidFill>
                <a:latin typeface="Verdana"/>
                <a:cs typeface="Verdana"/>
              </a:rPr>
              <a:t>a</a:t>
            </a:r>
            <a:r>
              <a:rPr sz="1800" b="1" spc="-70" dirty="0">
                <a:solidFill>
                  <a:srgbClr val="17135F"/>
                </a:solidFill>
                <a:latin typeface="Verdana"/>
                <a:cs typeface="Verdana"/>
              </a:rPr>
              <a:t>ny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6952" y="2016633"/>
            <a:ext cx="3467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17135F"/>
                </a:solidFill>
                <a:latin typeface="Verdana"/>
                <a:cs typeface="Verdana"/>
              </a:rPr>
              <a:t>Name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17135F"/>
                </a:solidFill>
                <a:latin typeface="Verdana"/>
                <a:cs typeface="Verdana"/>
              </a:rPr>
              <a:t>o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f</a:t>
            </a:r>
            <a:r>
              <a:rPr sz="2000" b="1" spc="-13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17135F"/>
                </a:solidFill>
                <a:latin typeface="Verdana"/>
                <a:cs typeface="Verdana"/>
              </a:rPr>
              <a:t>the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laptop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bra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n</a:t>
            </a:r>
            <a:r>
              <a:rPr sz="2000" b="1" spc="-15" dirty="0">
                <a:solidFill>
                  <a:srgbClr val="17135F"/>
                </a:solidFill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4660" y="2781427"/>
            <a:ext cx="131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17135F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7135F"/>
                </a:solidFill>
                <a:latin typeface="Verdana"/>
                <a:cs typeface="Verdana"/>
              </a:rPr>
              <a:t>y</a:t>
            </a:r>
            <a:r>
              <a:rPr sz="1800" b="1" spc="-20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1800" b="1" spc="-80" dirty="0">
                <a:solidFill>
                  <a:srgbClr val="17135F"/>
                </a:solidFill>
                <a:latin typeface="Verdana"/>
                <a:cs typeface="Verdana"/>
              </a:rPr>
              <a:t>eN</a:t>
            </a:r>
            <a:r>
              <a:rPr sz="1800" b="1" spc="-65" dirty="0">
                <a:solidFill>
                  <a:srgbClr val="17135F"/>
                </a:solidFill>
                <a:latin typeface="Verdana"/>
                <a:cs typeface="Verdana"/>
              </a:rPr>
              <a:t>a</a:t>
            </a:r>
            <a:r>
              <a:rPr sz="1800" b="1" spc="-40" dirty="0">
                <a:solidFill>
                  <a:srgbClr val="17135F"/>
                </a:solidFill>
                <a:latin typeface="Verdana"/>
                <a:cs typeface="Verdana"/>
              </a:rPr>
              <a:t>me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5850" y="2766822"/>
            <a:ext cx="6368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17135F"/>
                </a:solidFill>
                <a:latin typeface="Verdana"/>
                <a:cs typeface="Verdana"/>
              </a:rPr>
              <a:t>Type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17135F"/>
                </a:solidFill>
                <a:latin typeface="Verdana"/>
                <a:cs typeface="Verdana"/>
              </a:rPr>
              <a:t>o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f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17135F"/>
                </a:solidFill>
                <a:latin typeface="Verdana"/>
                <a:cs typeface="Verdana"/>
              </a:rPr>
              <a:t>the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la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2000" b="1" spc="-40" dirty="0">
                <a:solidFill>
                  <a:srgbClr val="17135F"/>
                </a:solidFill>
                <a:latin typeface="Verdana"/>
                <a:cs typeface="Verdana"/>
              </a:rPr>
              <a:t>top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95" dirty="0">
                <a:solidFill>
                  <a:srgbClr val="17135F"/>
                </a:solidFill>
                <a:latin typeface="Verdana"/>
                <a:cs typeface="Verdana"/>
              </a:rPr>
              <a:t>u</a:t>
            </a:r>
            <a:r>
              <a:rPr sz="2000" b="1" spc="-75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r>
              <a:rPr sz="2000" b="1" spc="-40" dirty="0">
                <a:solidFill>
                  <a:srgbClr val="17135F"/>
                </a:solidFill>
                <a:latin typeface="Verdana"/>
                <a:cs typeface="Verdana"/>
              </a:rPr>
              <a:t>ed</a:t>
            </a:r>
            <a:r>
              <a:rPr sz="2000" b="1" spc="-13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for</a:t>
            </a:r>
            <a:r>
              <a:rPr sz="2000" b="1" spc="-13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vari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o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us</a:t>
            </a:r>
            <a:r>
              <a:rPr sz="2000" b="1" spc="-114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a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ppl</a:t>
            </a: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i</a:t>
            </a:r>
            <a:r>
              <a:rPr sz="2000" b="1" spc="-50" dirty="0">
                <a:solidFill>
                  <a:srgbClr val="17135F"/>
                </a:solidFill>
                <a:latin typeface="Verdana"/>
                <a:cs typeface="Verdana"/>
              </a:rPr>
              <a:t>ca</a:t>
            </a:r>
            <a:r>
              <a:rPr sz="2000" b="1" spc="-30" dirty="0">
                <a:solidFill>
                  <a:srgbClr val="17135F"/>
                </a:solidFill>
                <a:latin typeface="Verdana"/>
                <a:cs typeface="Verdana"/>
              </a:rPr>
              <a:t>t</a:t>
            </a:r>
            <a:r>
              <a:rPr sz="2000" b="1" spc="-50" dirty="0">
                <a:solidFill>
                  <a:srgbClr val="17135F"/>
                </a:solidFill>
                <a:latin typeface="Verdana"/>
                <a:cs typeface="Verdana"/>
              </a:rPr>
              <a:t>i</a:t>
            </a:r>
            <a:r>
              <a:rPr sz="2000" b="1" spc="-105" dirty="0">
                <a:solidFill>
                  <a:srgbClr val="17135F"/>
                </a:solidFill>
                <a:latin typeface="Verdana"/>
                <a:cs typeface="Verdana"/>
              </a:rPr>
              <a:t>o</a:t>
            </a:r>
            <a:r>
              <a:rPr sz="2000" b="1" spc="-85" dirty="0">
                <a:solidFill>
                  <a:srgbClr val="17135F"/>
                </a:solidFill>
                <a:latin typeface="Verdana"/>
                <a:cs typeface="Verdana"/>
              </a:rPr>
              <a:t>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4596" y="3531489"/>
            <a:ext cx="81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rgbClr val="17135F"/>
                </a:solidFill>
                <a:latin typeface="Verdana"/>
                <a:cs typeface="Verdana"/>
              </a:rPr>
              <a:t>Inc</a:t>
            </a:r>
            <a:r>
              <a:rPr sz="1800" b="1" spc="-55" dirty="0">
                <a:solidFill>
                  <a:srgbClr val="17135F"/>
                </a:solidFill>
                <a:latin typeface="Verdana"/>
                <a:cs typeface="Verdana"/>
              </a:rPr>
              <a:t>h</a:t>
            </a:r>
            <a:r>
              <a:rPr sz="1800" b="1" spc="-45" dirty="0">
                <a:solidFill>
                  <a:srgbClr val="17135F"/>
                </a:solidFill>
                <a:latin typeface="Verdana"/>
                <a:cs typeface="Verdana"/>
              </a:rPr>
              <a:t>e</a:t>
            </a:r>
            <a:r>
              <a:rPr sz="1800" b="1" spc="-114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08056" y="3516884"/>
            <a:ext cx="2564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17135F"/>
                </a:solidFill>
                <a:latin typeface="Verdana"/>
                <a:cs typeface="Verdana"/>
              </a:rPr>
              <a:t>Laptop</a:t>
            </a:r>
            <a:r>
              <a:rPr sz="2000" b="1" spc="-14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c</a:t>
            </a:r>
            <a:r>
              <a:rPr sz="2000" b="1" spc="-85" dirty="0">
                <a:solidFill>
                  <a:srgbClr val="17135F"/>
                </a:solidFill>
                <a:latin typeface="Verdana"/>
                <a:cs typeface="Verdana"/>
              </a:rPr>
              <a:t>re</a:t>
            </a:r>
            <a:r>
              <a:rPr sz="2000" b="1" spc="-105" dirty="0">
                <a:solidFill>
                  <a:srgbClr val="17135F"/>
                </a:solidFill>
                <a:latin typeface="Verdana"/>
                <a:cs typeface="Verdana"/>
              </a:rPr>
              <a:t>e</a:t>
            </a:r>
            <a:r>
              <a:rPr sz="2000" b="1" spc="-40" dirty="0">
                <a:solidFill>
                  <a:srgbClr val="17135F"/>
                </a:solidFill>
                <a:latin typeface="Verdana"/>
                <a:cs typeface="Verdana"/>
              </a:rPr>
              <a:t>n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140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r>
              <a:rPr sz="2000" b="1" spc="-85" dirty="0">
                <a:solidFill>
                  <a:srgbClr val="17135F"/>
                </a:solidFill>
                <a:latin typeface="Verdana"/>
                <a:cs typeface="Verdana"/>
              </a:rPr>
              <a:t>ize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4704" y="4281678"/>
            <a:ext cx="213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r>
              <a:rPr sz="1800" b="1" spc="-55" dirty="0">
                <a:solidFill>
                  <a:srgbClr val="17135F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7135F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7135F"/>
                </a:solidFill>
                <a:latin typeface="Verdana"/>
                <a:cs typeface="Verdana"/>
              </a:rPr>
              <a:t>e</a:t>
            </a:r>
            <a:r>
              <a:rPr sz="1800" b="1" spc="-50" dirty="0">
                <a:solidFill>
                  <a:srgbClr val="17135F"/>
                </a:solidFill>
                <a:latin typeface="Verdana"/>
                <a:cs typeface="Verdana"/>
              </a:rPr>
              <a:t>en</a:t>
            </a:r>
            <a:r>
              <a:rPr sz="1800" b="1" spc="-90" dirty="0">
                <a:solidFill>
                  <a:srgbClr val="17135F"/>
                </a:solidFill>
                <a:latin typeface="Verdana"/>
                <a:cs typeface="Verdana"/>
              </a:rPr>
              <a:t>Res</a:t>
            </a:r>
            <a:r>
              <a:rPr sz="1800" b="1" spc="-60" dirty="0">
                <a:solidFill>
                  <a:srgbClr val="17135F"/>
                </a:solidFill>
                <a:latin typeface="Verdana"/>
                <a:cs typeface="Verdana"/>
              </a:rPr>
              <a:t>olu</a:t>
            </a:r>
            <a:r>
              <a:rPr sz="1800" b="1" spc="-55" dirty="0">
                <a:solidFill>
                  <a:srgbClr val="17135F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7135F"/>
                </a:solidFill>
                <a:latin typeface="Verdana"/>
                <a:cs typeface="Verdana"/>
              </a:rPr>
              <a:t>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7026" y="4266945"/>
            <a:ext cx="8888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Resolution</a:t>
            </a:r>
            <a:r>
              <a:rPr sz="2000" b="1" spc="-13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of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laptop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screen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in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dimension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pixels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and</a:t>
            </a:r>
            <a:r>
              <a:rPr sz="2000" b="1" spc="-114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type</a:t>
            </a:r>
            <a:r>
              <a:rPr sz="2000" b="1" spc="-13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7135F"/>
                </a:solidFill>
                <a:latin typeface="Verdana"/>
                <a:cs typeface="Verdana"/>
              </a:rPr>
              <a:t>of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0045" y="5031740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135F"/>
                </a:solidFill>
                <a:latin typeface="Verdana"/>
                <a:cs typeface="Verdana"/>
              </a:rPr>
              <a:t>C</a:t>
            </a:r>
            <a:r>
              <a:rPr sz="1800" b="1" spc="5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1800" b="1" spc="-50" dirty="0">
                <a:solidFill>
                  <a:srgbClr val="17135F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28807" y="5017134"/>
            <a:ext cx="2724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135F"/>
                </a:solidFill>
                <a:latin typeface="Verdana"/>
                <a:cs typeface="Verdana"/>
              </a:rPr>
              <a:t>C</a:t>
            </a:r>
            <a:r>
              <a:rPr sz="2000" b="1" spc="-10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2000" b="1" spc="-50" dirty="0">
                <a:solidFill>
                  <a:srgbClr val="17135F"/>
                </a:solidFill>
                <a:latin typeface="Verdana"/>
                <a:cs typeface="Verdana"/>
              </a:rPr>
              <a:t>u</a:t>
            </a:r>
            <a:r>
              <a:rPr sz="2000" b="1" spc="-13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bra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n</a:t>
            </a:r>
            <a:r>
              <a:rPr sz="2000" b="1" spc="-15" dirty="0">
                <a:solidFill>
                  <a:srgbClr val="17135F"/>
                </a:solidFill>
                <a:latin typeface="Verdana"/>
                <a:cs typeface="Verdana"/>
              </a:rPr>
              <a:t>d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and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17135F"/>
                </a:solidFill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6516" y="5781802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17135F"/>
                </a:solidFill>
                <a:latin typeface="Verdana"/>
                <a:cs typeface="Verdana"/>
              </a:rPr>
              <a:t>Ram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82376" y="5767196"/>
            <a:ext cx="2016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7135F"/>
                </a:solidFill>
                <a:latin typeface="Verdana"/>
                <a:cs typeface="Verdana"/>
              </a:rPr>
              <a:t>RAM</a:t>
            </a:r>
            <a:r>
              <a:rPr sz="2000" b="1" spc="-13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95" dirty="0">
                <a:solidFill>
                  <a:srgbClr val="17135F"/>
                </a:solidFill>
                <a:latin typeface="Verdana"/>
                <a:cs typeface="Verdana"/>
              </a:rPr>
              <a:t>size</a:t>
            </a:r>
            <a:r>
              <a:rPr sz="2000" b="1" spc="-13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7135F"/>
                </a:solidFill>
                <a:latin typeface="Verdana"/>
                <a:cs typeface="Verdana"/>
              </a:rPr>
              <a:t>in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35" dirty="0">
                <a:solidFill>
                  <a:srgbClr val="17135F"/>
                </a:solidFill>
                <a:latin typeface="Verdana"/>
                <a:cs typeface="Verdana"/>
              </a:rPr>
              <a:t>GB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7060" y="6531990"/>
            <a:ext cx="101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17135F"/>
                </a:solidFill>
                <a:latin typeface="Verdana"/>
                <a:cs typeface="Verdana"/>
              </a:rPr>
              <a:t>Memo</a:t>
            </a:r>
            <a:r>
              <a:rPr sz="1800" b="1" spc="-110" dirty="0">
                <a:solidFill>
                  <a:srgbClr val="17135F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60100" y="6517385"/>
            <a:ext cx="1862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5" dirty="0">
                <a:solidFill>
                  <a:srgbClr val="17135F"/>
                </a:solidFill>
                <a:latin typeface="Verdana"/>
                <a:cs typeface="Verdana"/>
              </a:rPr>
              <a:t>T</a:t>
            </a:r>
            <a:r>
              <a:rPr sz="2000" b="1" spc="-105" dirty="0">
                <a:solidFill>
                  <a:srgbClr val="17135F"/>
                </a:solidFill>
                <a:latin typeface="Verdana"/>
                <a:cs typeface="Verdana"/>
              </a:rPr>
              <a:t>o</a:t>
            </a:r>
            <a:r>
              <a:rPr sz="2000" b="1" spc="-75" dirty="0">
                <a:solidFill>
                  <a:srgbClr val="17135F"/>
                </a:solidFill>
                <a:latin typeface="Verdana"/>
                <a:cs typeface="Verdana"/>
              </a:rPr>
              <a:t>tal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5" dirty="0">
                <a:solidFill>
                  <a:srgbClr val="17135F"/>
                </a:solidFill>
                <a:latin typeface="Verdana"/>
                <a:cs typeface="Verdana"/>
              </a:rPr>
              <a:t>M</a:t>
            </a:r>
            <a:r>
              <a:rPr sz="2000" b="1" spc="-30" dirty="0">
                <a:solidFill>
                  <a:srgbClr val="17135F"/>
                </a:solidFill>
                <a:latin typeface="Verdana"/>
                <a:cs typeface="Verdana"/>
              </a:rPr>
              <a:t>e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m</a:t>
            </a:r>
            <a:r>
              <a:rPr sz="2000" b="1" spc="-100" dirty="0">
                <a:solidFill>
                  <a:srgbClr val="17135F"/>
                </a:solidFill>
                <a:latin typeface="Verdana"/>
                <a:cs typeface="Verdana"/>
              </a:rPr>
              <a:t>ory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5472" y="7282053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135F"/>
                </a:solidFill>
                <a:latin typeface="Verdana"/>
                <a:cs typeface="Verdana"/>
              </a:rPr>
              <a:t>G</a:t>
            </a:r>
            <a:r>
              <a:rPr sz="1800" b="1" spc="-40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1800" b="1" spc="-50" dirty="0">
                <a:solidFill>
                  <a:srgbClr val="17135F"/>
                </a:solidFill>
                <a:latin typeface="Verdana"/>
                <a:cs typeface="Verdana"/>
              </a:rPr>
              <a:t>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05947" y="7267447"/>
            <a:ext cx="2769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17135F"/>
                </a:solidFill>
                <a:latin typeface="Verdana"/>
                <a:cs typeface="Verdana"/>
              </a:rPr>
              <a:t>GPU</a:t>
            </a:r>
            <a:r>
              <a:rPr sz="2000" b="1" spc="-14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bra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n</a:t>
            </a:r>
            <a:r>
              <a:rPr sz="2000" b="1" spc="-15" dirty="0">
                <a:solidFill>
                  <a:srgbClr val="17135F"/>
                </a:solidFill>
                <a:latin typeface="Verdana"/>
                <a:cs typeface="Verdana"/>
              </a:rPr>
              <a:t>d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and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17135F"/>
                </a:solidFill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2884" y="8032242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17135F"/>
                </a:solidFill>
                <a:latin typeface="Verdana"/>
                <a:cs typeface="Verdana"/>
              </a:rPr>
              <a:t>O</a:t>
            </a:r>
            <a:r>
              <a:rPr sz="1800" b="1" spc="-10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1800" b="1" spc="-120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r>
              <a:rPr sz="1800" b="1" spc="-105" dirty="0">
                <a:solidFill>
                  <a:srgbClr val="17135F"/>
                </a:solidFill>
                <a:latin typeface="Verdana"/>
                <a:cs typeface="Verdana"/>
              </a:rPr>
              <a:t>y</a:t>
            </a:r>
            <a:r>
              <a:rPr sz="1800" b="1" spc="-114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82731" y="8017509"/>
            <a:ext cx="2415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17135F"/>
                </a:solidFill>
                <a:latin typeface="Verdana"/>
                <a:cs typeface="Verdana"/>
              </a:rPr>
              <a:t>Op</a:t>
            </a:r>
            <a:r>
              <a:rPr sz="2000" b="1" spc="-40" dirty="0">
                <a:solidFill>
                  <a:srgbClr val="17135F"/>
                </a:solidFill>
                <a:latin typeface="Verdana"/>
                <a:cs typeface="Verdana"/>
              </a:rPr>
              <a:t>e</a:t>
            </a:r>
            <a:r>
              <a:rPr sz="2000" b="1" spc="-65" dirty="0">
                <a:solidFill>
                  <a:srgbClr val="17135F"/>
                </a:solidFill>
                <a:latin typeface="Verdana"/>
                <a:cs typeface="Verdana"/>
              </a:rPr>
              <a:t>rating</a:t>
            </a:r>
            <a:r>
              <a:rPr sz="2000" b="1" spc="-13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sy</a:t>
            </a:r>
            <a:r>
              <a:rPr sz="2000" b="1" spc="-110" dirty="0">
                <a:solidFill>
                  <a:srgbClr val="17135F"/>
                </a:solidFill>
                <a:latin typeface="Verdana"/>
                <a:cs typeface="Verdana"/>
              </a:rPr>
              <a:t>s</a:t>
            </a:r>
            <a:r>
              <a:rPr sz="2000" b="1" spc="-40" dirty="0">
                <a:solidFill>
                  <a:srgbClr val="17135F"/>
                </a:solidFill>
                <a:latin typeface="Verdana"/>
                <a:cs typeface="Verdana"/>
              </a:rPr>
              <a:t>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780" y="8782304"/>
            <a:ext cx="9220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solidFill>
                  <a:srgbClr val="17135F"/>
                </a:solidFill>
                <a:latin typeface="Verdana"/>
                <a:cs typeface="Verdana"/>
              </a:rPr>
              <a:t>W</a:t>
            </a:r>
            <a:r>
              <a:rPr sz="1800" b="1" spc="-40" dirty="0">
                <a:solidFill>
                  <a:srgbClr val="17135F"/>
                </a:solidFill>
                <a:latin typeface="Verdana"/>
                <a:cs typeface="Verdana"/>
              </a:rPr>
              <a:t>eig</a:t>
            </a:r>
            <a:r>
              <a:rPr sz="1800" b="1" spc="-50" dirty="0">
                <a:solidFill>
                  <a:srgbClr val="17135F"/>
                </a:solidFill>
                <a:latin typeface="Verdana"/>
                <a:cs typeface="Verdana"/>
              </a:rPr>
              <a:t>h</a:t>
            </a:r>
            <a:r>
              <a:rPr sz="1800" b="1" spc="-40" dirty="0">
                <a:solidFill>
                  <a:srgbClr val="17135F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06304" y="8767673"/>
            <a:ext cx="3167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17135F"/>
                </a:solidFill>
                <a:latin typeface="Verdana"/>
                <a:cs typeface="Verdana"/>
              </a:rPr>
              <a:t>W</a:t>
            </a:r>
            <a:r>
              <a:rPr sz="2000" b="1" spc="-10" dirty="0">
                <a:solidFill>
                  <a:srgbClr val="17135F"/>
                </a:solidFill>
                <a:latin typeface="Verdana"/>
                <a:cs typeface="Verdana"/>
              </a:rPr>
              <a:t>e</a:t>
            </a:r>
            <a:r>
              <a:rPr sz="2000" b="1" spc="-35" dirty="0">
                <a:solidFill>
                  <a:srgbClr val="17135F"/>
                </a:solidFill>
                <a:latin typeface="Verdana"/>
                <a:cs typeface="Verdana"/>
              </a:rPr>
              <a:t>ig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h</a:t>
            </a:r>
            <a:r>
              <a:rPr sz="2000" b="1" spc="-40" dirty="0">
                <a:solidFill>
                  <a:srgbClr val="17135F"/>
                </a:solidFill>
                <a:latin typeface="Verdana"/>
                <a:cs typeface="Verdana"/>
              </a:rPr>
              <a:t>t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7135F"/>
                </a:solidFill>
                <a:latin typeface="Verdana"/>
                <a:cs typeface="Verdana"/>
              </a:rPr>
              <a:t>of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7135F"/>
                </a:solidFill>
                <a:latin typeface="Verdana"/>
                <a:cs typeface="Verdana"/>
              </a:rPr>
              <a:t>la</a:t>
            </a:r>
            <a:r>
              <a:rPr sz="2000" b="1" spc="-90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2000" b="1" spc="-40" dirty="0">
                <a:solidFill>
                  <a:srgbClr val="17135F"/>
                </a:solidFill>
                <a:latin typeface="Verdana"/>
                <a:cs typeface="Verdana"/>
              </a:rPr>
              <a:t>top</a:t>
            </a:r>
            <a:r>
              <a:rPr sz="2000" b="1" spc="-13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7135F"/>
                </a:solidFill>
                <a:latin typeface="Verdana"/>
                <a:cs typeface="Verdana"/>
              </a:rPr>
              <a:t>in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17135F"/>
                </a:solidFill>
                <a:latin typeface="Verdana"/>
                <a:cs typeface="Verdana"/>
              </a:rPr>
              <a:t>kgs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02989" y="9532416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17135F"/>
                </a:solidFill>
                <a:latin typeface="Verdana"/>
                <a:cs typeface="Verdana"/>
              </a:rPr>
              <a:t>P</a:t>
            </a:r>
            <a:r>
              <a:rPr sz="1800" b="1" spc="-45" dirty="0">
                <a:solidFill>
                  <a:srgbClr val="17135F"/>
                </a:solidFill>
                <a:latin typeface="Verdana"/>
                <a:cs typeface="Verdana"/>
              </a:rPr>
              <a:t>rice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02188" y="9517786"/>
            <a:ext cx="1979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Price</a:t>
            </a:r>
            <a:r>
              <a:rPr sz="2000" b="1" spc="-12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17135F"/>
                </a:solidFill>
                <a:latin typeface="Verdana"/>
                <a:cs typeface="Verdana"/>
              </a:rPr>
              <a:t>o</a:t>
            </a:r>
            <a:r>
              <a:rPr sz="2000" b="1" spc="-70" dirty="0">
                <a:solidFill>
                  <a:srgbClr val="17135F"/>
                </a:solidFill>
                <a:latin typeface="Verdana"/>
                <a:cs typeface="Verdana"/>
              </a:rPr>
              <a:t>f</a:t>
            </a:r>
            <a:r>
              <a:rPr sz="2000" b="1" spc="-12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7135F"/>
                </a:solidFill>
                <a:latin typeface="Verdana"/>
                <a:cs typeface="Verdana"/>
              </a:rPr>
              <a:t>laptop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0628" y="882142"/>
            <a:ext cx="1034923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-315" dirty="0">
                <a:solidFill>
                  <a:srgbClr val="253E6B"/>
                </a:solidFill>
              </a:rPr>
              <a:t>D</a:t>
            </a:r>
            <a:r>
              <a:rPr sz="5100" spc="-355" dirty="0">
                <a:solidFill>
                  <a:srgbClr val="253E6B"/>
                </a:solidFill>
              </a:rPr>
              <a:t>E</a:t>
            </a:r>
            <a:r>
              <a:rPr sz="5100" spc="-245" dirty="0">
                <a:solidFill>
                  <a:srgbClr val="253E6B"/>
                </a:solidFill>
              </a:rPr>
              <a:t>A</a:t>
            </a:r>
            <a:r>
              <a:rPr sz="5100" spc="-434" dirty="0">
                <a:solidFill>
                  <a:srgbClr val="253E6B"/>
                </a:solidFill>
              </a:rPr>
              <a:t>L</a:t>
            </a:r>
            <a:r>
              <a:rPr sz="5100" spc="-1365" dirty="0">
                <a:solidFill>
                  <a:srgbClr val="253E6B"/>
                </a:solidFill>
              </a:rPr>
              <a:t>I</a:t>
            </a:r>
            <a:r>
              <a:rPr sz="5100" spc="-509" dirty="0">
                <a:solidFill>
                  <a:srgbClr val="253E6B"/>
                </a:solidFill>
              </a:rPr>
              <a:t>N</a:t>
            </a:r>
            <a:r>
              <a:rPr sz="5100" spc="-200" dirty="0">
                <a:solidFill>
                  <a:srgbClr val="253E6B"/>
                </a:solidFill>
              </a:rPr>
              <a:t>G</a:t>
            </a:r>
            <a:r>
              <a:rPr sz="5100" spc="-835" dirty="0">
                <a:solidFill>
                  <a:srgbClr val="253E6B"/>
                </a:solidFill>
              </a:rPr>
              <a:t> </a:t>
            </a:r>
            <a:r>
              <a:rPr sz="5100" spc="-15" dirty="0">
                <a:solidFill>
                  <a:srgbClr val="253E6B"/>
                </a:solidFill>
              </a:rPr>
              <a:t>W</a:t>
            </a:r>
            <a:r>
              <a:rPr sz="5100" spc="-1365" dirty="0">
                <a:solidFill>
                  <a:srgbClr val="253E6B"/>
                </a:solidFill>
              </a:rPr>
              <a:t>I</a:t>
            </a:r>
            <a:r>
              <a:rPr sz="5100" spc="-535" dirty="0">
                <a:solidFill>
                  <a:srgbClr val="253E6B"/>
                </a:solidFill>
              </a:rPr>
              <a:t>T</a:t>
            </a:r>
            <a:r>
              <a:rPr sz="5100" spc="-155" dirty="0">
                <a:solidFill>
                  <a:srgbClr val="253E6B"/>
                </a:solidFill>
              </a:rPr>
              <a:t>H</a:t>
            </a:r>
            <a:r>
              <a:rPr sz="5100" spc="-840" dirty="0">
                <a:solidFill>
                  <a:srgbClr val="253E6B"/>
                </a:solidFill>
              </a:rPr>
              <a:t> </a:t>
            </a:r>
            <a:r>
              <a:rPr sz="5100" spc="-270" dirty="0">
                <a:solidFill>
                  <a:srgbClr val="253E6B"/>
                </a:solidFill>
              </a:rPr>
              <a:t>M</a:t>
            </a:r>
            <a:r>
              <a:rPr sz="5100" spc="-1365" dirty="0">
                <a:solidFill>
                  <a:srgbClr val="253E6B"/>
                </a:solidFill>
              </a:rPr>
              <a:t>I</a:t>
            </a:r>
            <a:r>
              <a:rPr sz="5100" spc="-620" dirty="0">
                <a:solidFill>
                  <a:srgbClr val="253E6B"/>
                </a:solidFill>
              </a:rPr>
              <a:t>SS</a:t>
            </a:r>
            <a:r>
              <a:rPr sz="5100" spc="-1365" dirty="0">
                <a:solidFill>
                  <a:srgbClr val="253E6B"/>
                </a:solidFill>
              </a:rPr>
              <a:t>I</a:t>
            </a:r>
            <a:r>
              <a:rPr sz="5100" spc="-509" dirty="0">
                <a:solidFill>
                  <a:srgbClr val="253E6B"/>
                </a:solidFill>
              </a:rPr>
              <a:t>N</a:t>
            </a:r>
            <a:r>
              <a:rPr sz="5100" spc="-200" dirty="0">
                <a:solidFill>
                  <a:srgbClr val="253E6B"/>
                </a:solidFill>
              </a:rPr>
              <a:t>G</a:t>
            </a:r>
            <a:r>
              <a:rPr sz="5100" spc="-810" dirty="0">
                <a:solidFill>
                  <a:srgbClr val="253E6B"/>
                </a:solidFill>
              </a:rPr>
              <a:t> </a:t>
            </a:r>
            <a:r>
              <a:rPr sz="5100" spc="-285" dirty="0">
                <a:solidFill>
                  <a:srgbClr val="253E6B"/>
                </a:solidFill>
              </a:rPr>
              <a:t>V</a:t>
            </a:r>
            <a:r>
              <a:rPr sz="5100" spc="-245" dirty="0">
                <a:solidFill>
                  <a:srgbClr val="253E6B"/>
                </a:solidFill>
              </a:rPr>
              <a:t>A</a:t>
            </a:r>
            <a:r>
              <a:rPr sz="5100" spc="-434" dirty="0">
                <a:solidFill>
                  <a:srgbClr val="253E6B"/>
                </a:solidFill>
              </a:rPr>
              <a:t>L</a:t>
            </a:r>
            <a:r>
              <a:rPr sz="5100" spc="-425" dirty="0">
                <a:solidFill>
                  <a:srgbClr val="253E6B"/>
                </a:solidFill>
              </a:rPr>
              <a:t>U</a:t>
            </a:r>
            <a:r>
              <a:rPr sz="5100" spc="-355" dirty="0">
                <a:solidFill>
                  <a:srgbClr val="253E6B"/>
                </a:solidFill>
              </a:rPr>
              <a:t>E</a:t>
            </a:r>
            <a:r>
              <a:rPr sz="5100" spc="-320" dirty="0">
                <a:solidFill>
                  <a:srgbClr val="253E6B"/>
                </a:solidFill>
              </a:rPr>
              <a:t>S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0"/>
              <a:ext cx="16230600" cy="675640"/>
            </a:xfrm>
            <a:custGeom>
              <a:avLst/>
              <a:gdLst/>
              <a:ahLst/>
              <a:cxnLst/>
              <a:rect l="l" t="t" r="r" b="b"/>
              <a:pathLst>
                <a:path w="16230600" h="675640">
                  <a:moveTo>
                    <a:pt x="0" y="675131"/>
                  </a:moveTo>
                  <a:lnTo>
                    <a:pt x="16230600" y="675131"/>
                  </a:lnTo>
                  <a:lnTo>
                    <a:pt x="16230600" y="0"/>
                  </a:lnTo>
                  <a:lnTo>
                    <a:pt x="0" y="0"/>
                  </a:lnTo>
                  <a:lnTo>
                    <a:pt x="0" y="675131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436" y="4061459"/>
              <a:ext cx="5445252" cy="5821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2904" y="5701284"/>
              <a:ext cx="10837164" cy="26045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51382" y="2142243"/>
            <a:ext cx="4826000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0200"/>
              </a:lnSpc>
              <a:spcBef>
                <a:spcPts val="95"/>
              </a:spcBef>
            </a:pPr>
            <a:r>
              <a:rPr sz="2800" b="1" spc="-20" dirty="0">
                <a:latin typeface="Verdana"/>
                <a:cs typeface="Verdana"/>
              </a:rPr>
              <a:t>Removed</a:t>
            </a:r>
            <a:r>
              <a:rPr sz="2800" b="1" spc="-114" dirty="0">
                <a:latin typeface="Verdana"/>
                <a:cs typeface="Verdana"/>
              </a:rPr>
              <a:t> </a:t>
            </a:r>
            <a:r>
              <a:rPr sz="2800" b="1" spc="-15" dirty="0">
                <a:latin typeface="Verdana"/>
                <a:cs typeface="Verdana"/>
              </a:rPr>
              <a:t>the</a:t>
            </a:r>
            <a:r>
              <a:rPr sz="2800" b="1" spc="-95" dirty="0">
                <a:latin typeface="Verdana"/>
                <a:cs typeface="Verdana"/>
              </a:rPr>
              <a:t> </a:t>
            </a:r>
            <a:r>
              <a:rPr sz="2800" b="1" spc="-35" dirty="0">
                <a:latin typeface="Verdana"/>
                <a:cs typeface="Verdana"/>
              </a:rPr>
              <a:t>null</a:t>
            </a:r>
            <a:r>
              <a:rPr sz="2800" b="1" spc="-95" dirty="0">
                <a:latin typeface="Verdana"/>
                <a:cs typeface="Verdana"/>
              </a:rPr>
              <a:t> </a:t>
            </a:r>
            <a:r>
              <a:rPr sz="2800" b="1" spc="-60" dirty="0">
                <a:latin typeface="Verdana"/>
                <a:cs typeface="Verdana"/>
              </a:rPr>
              <a:t>values </a:t>
            </a:r>
            <a:r>
              <a:rPr sz="2800" b="1" spc="-944" dirty="0">
                <a:latin typeface="Verdana"/>
                <a:cs typeface="Verdana"/>
              </a:rPr>
              <a:t> </a:t>
            </a:r>
            <a:r>
              <a:rPr sz="2800" b="1" spc="-114" dirty="0">
                <a:latin typeface="Verdana"/>
                <a:cs typeface="Verdana"/>
              </a:rPr>
              <a:t>as </a:t>
            </a:r>
            <a:r>
              <a:rPr sz="2800" b="1" spc="-30" dirty="0">
                <a:latin typeface="Verdana"/>
                <a:cs typeface="Verdana"/>
              </a:rPr>
              <a:t>they </a:t>
            </a:r>
            <a:r>
              <a:rPr sz="2800" b="1" spc="-60" dirty="0">
                <a:latin typeface="Verdana"/>
                <a:cs typeface="Verdana"/>
              </a:rPr>
              <a:t>were </a:t>
            </a:r>
            <a:r>
              <a:rPr sz="2800" b="1" spc="-85" dirty="0">
                <a:latin typeface="Verdana"/>
                <a:cs typeface="Verdana"/>
              </a:rPr>
              <a:t>very less </a:t>
            </a:r>
            <a:r>
              <a:rPr sz="2800" b="1" spc="-8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compared</a:t>
            </a:r>
            <a:r>
              <a:rPr sz="2800" b="1" spc="-105" dirty="0">
                <a:latin typeface="Verdana"/>
                <a:cs typeface="Verdana"/>
              </a:rPr>
              <a:t> </a:t>
            </a:r>
            <a:r>
              <a:rPr sz="2800" b="1" spc="-30" dirty="0">
                <a:latin typeface="Verdana"/>
                <a:cs typeface="Verdana"/>
              </a:rPr>
              <a:t>to</a:t>
            </a:r>
            <a:r>
              <a:rPr sz="2800" b="1" spc="-80" dirty="0">
                <a:latin typeface="Verdana"/>
                <a:cs typeface="Verdana"/>
              </a:rPr>
              <a:t> </a:t>
            </a:r>
            <a:r>
              <a:rPr sz="2800" b="1" spc="-35" dirty="0">
                <a:latin typeface="Verdana"/>
                <a:cs typeface="Verdana"/>
              </a:rPr>
              <a:t>shape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1159" y="3313252"/>
            <a:ext cx="83642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 algn="ctr">
              <a:lnSpc>
                <a:spcPct val="107100"/>
              </a:lnSpc>
              <a:spcBef>
                <a:spcPts val="100"/>
              </a:spcBef>
            </a:pPr>
            <a:r>
              <a:rPr sz="2800" b="1" spc="130" dirty="0">
                <a:latin typeface="Tahoma"/>
                <a:cs typeface="Tahoma"/>
              </a:rPr>
              <a:t>The </a:t>
            </a:r>
            <a:r>
              <a:rPr sz="2800" b="1" spc="170" dirty="0">
                <a:latin typeface="Tahoma"/>
                <a:cs typeface="Tahoma"/>
              </a:rPr>
              <a:t>columns </a:t>
            </a:r>
            <a:r>
              <a:rPr sz="2800" b="1" spc="165" dirty="0">
                <a:latin typeface="Tahoma"/>
                <a:cs typeface="Tahoma"/>
              </a:rPr>
              <a:t>“Weight” and </a:t>
            </a:r>
            <a:r>
              <a:rPr sz="2800" b="1" spc="80" dirty="0">
                <a:latin typeface="Tahoma"/>
                <a:cs typeface="Tahoma"/>
              </a:rPr>
              <a:t>“Inches” </a:t>
            </a:r>
            <a:r>
              <a:rPr sz="2800" b="1" spc="85" dirty="0">
                <a:latin typeface="Tahoma"/>
                <a:cs typeface="Tahoma"/>
              </a:rPr>
              <a:t> </a:t>
            </a:r>
            <a:r>
              <a:rPr sz="2800" b="1" spc="-55" dirty="0">
                <a:latin typeface="Verdana"/>
                <a:cs typeface="Verdana"/>
              </a:rPr>
              <a:t>consists</a:t>
            </a:r>
            <a:r>
              <a:rPr sz="2800" b="1" spc="-90" dirty="0">
                <a:latin typeface="Verdana"/>
                <a:cs typeface="Verdana"/>
              </a:rPr>
              <a:t> </a:t>
            </a:r>
            <a:r>
              <a:rPr sz="2800" b="1" spc="-65" dirty="0">
                <a:latin typeface="Verdana"/>
                <a:cs typeface="Verdana"/>
              </a:rPr>
              <a:t>of</a:t>
            </a:r>
            <a:r>
              <a:rPr sz="2800" b="1" spc="-80" dirty="0">
                <a:latin typeface="Verdana"/>
                <a:cs typeface="Verdana"/>
              </a:rPr>
              <a:t> </a:t>
            </a:r>
            <a:r>
              <a:rPr sz="2800" b="1" spc="-35" dirty="0">
                <a:latin typeface="Verdana"/>
                <a:cs typeface="Verdana"/>
              </a:rPr>
              <a:t>garbage</a:t>
            </a:r>
            <a:r>
              <a:rPr sz="2800" b="1" spc="-100" dirty="0">
                <a:latin typeface="Verdana"/>
                <a:cs typeface="Verdana"/>
              </a:rPr>
              <a:t> </a:t>
            </a:r>
            <a:r>
              <a:rPr sz="2800" b="1" spc="-75" dirty="0">
                <a:latin typeface="Verdana"/>
                <a:cs typeface="Verdana"/>
              </a:rPr>
              <a:t>values</a:t>
            </a:r>
            <a:r>
              <a:rPr sz="2800" b="1" spc="-10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might</a:t>
            </a:r>
            <a:r>
              <a:rPr sz="2800" b="1" spc="-90" dirty="0">
                <a:latin typeface="Verdana"/>
                <a:cs typeface="Verdana"/>
              </a:rPr>
              <a:t> </a:t>
            </a:r>
            <a:r>
              <a:rPr sz="2800" b="1" spc="-30" dirty="0">
                <a:latin typeface="Verdana"/>
                <a:cs typeface="Verdana"/>
              </a:rPr>
              <a:t>be</a:t>
            </a:r>
            <a:r>
              <a:rPr sz="2800" b="1" spc="-70" dirty="0">
                <a:latin typeface="Verdana"/>
                <a:cs typeface="Verdana"/>
              </a:rPr>
              <a:t> </a:t>
            </a:r>
            <a:r>
              <a:rPr sz="2800" b="1" spc="-20" dirty="0">
                <a:latin typeface="Verdana"/>
                <a:cs typeface="Verdana"/>
              </a:rPr>
              <a:t>due</a:t>
            </a:r>
            <a:r>
              <a:rPr sz="2800" b="1" spc="-90" dirty="0">
                <a:latin typeface="Verdana"/>
                <a:cs typeface="Verdana"/>
              </a:rPr>
              <a:t> </a:t>
            </a:r>
            <a:r>
              <a:rPr sz="2800" b="1" spc="-45" dirty="0">
                <a:latin typeface="Verdana"/>
                <a:cs typeface="Verdana"/>
              </a:rPr>
              <a:t>to </a:t>
            </a:r>
            <a:r>
              <a:rPr sz="2800" b="1" spc="-944" dirty="0">
                <a:latin typeface="Verdana"/>
                <a:cs typeface="Verdana"/>
              </a:rPr>
              <a:t> </a:t>
            </a:r>
            <a:r>
              <a:rPr sz="2800" b="1" spc="-50" dirty="0">
                <a:latin typeface="Verdana"/>
                <a:cs typeface="Verdana"/>
              </a:rPr>
              <a:t>data </a:t>
            </a:r>
            <a:r>
              <a:rPr sz="2800" b="1" spc="-60" dirty="0">
                <a:latin typeface="Verdana"/>
                <a:cs typeface="Verdana"/>
              </a:rPr>
              <a:t>entry </a:t>
            </a:r>
            <a:r>
              <a:rPr sz="2800" b="1" spc="-140" dirty="0">
                <a:latin typeface="Verdana"/>
                <a:cs typeface="Verdana"/>
              </a:rPr>
              <a:t>errors; </a:t>
            </a:r>
            <a:r>
              <a:rPr sz="2800" b="1" spc="-50" dirty="0">
                <a:latin typeface="Verdana"/>
                <a:cs typeface="Verdana"/>
              </a:rPr>
              <a:t>those </a:t>
            </a:r>
            <a:r>
              <a:rPr sz="2800" b="1" spc="-75" dirty="0">
                <a:latin typeface="Verdana"/>
                <a:cs typeface="Verdana"/>
              </a:rPr>
              <a:t>values </a:t>
            </a:r>
            <a:r>
              <a:rPr sz="2800" b="1" spc="-80" dirty="0">
                <a:latin typeface="Verdana"/>
                <a:cs typeface="Verdana"/>
              </a:rPr>
              <a:t>were </a:t>
            </a:r>
            <a:r>
              <a:rPr sz="2800" b="1" spc="-75" dirty="0">
                <a:latin typeface="Verdana"/>
                <a:cs typeface="Verdana"/>
              </a:rPr>
              <a:t> </a:t>
            </a:r>
            <a:r>
              <a:rPr sz="2800" b="1" spc="-15" dirty="0">
                <a:latin typeface="Verdana"/>
                <a:cs typeface="Verdana"/>
              </a:rPr>
              <a:t>dropped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0328" y="882142"/>
            <a:ext cx="752983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-350" dirty="0">
                <a:solidFill>
                  <a:srgbClr val="253E6B"/>
                </a:solidFill>
              </a:rPr>
              <a:t>F</a:t>
            </a:r>
            <a:r>
              <a:rPr sz="5100" spc="-355" dirty="0">
                <a:solidFill>
                  <a:srgbClr val="253E6B"/>
                </a:solidFill>
              </a:rPr>
              <a:t>E</a:t>
            </a:r>
            <a:r>
              <a:rPr sz="5100" spc="-245" dirty="0">
                <a:solidFill>
                  <a:srgbClr val="253E6B"/>
                </a:solidFill>
              </a:rPr>
              <a:t>A</a:t>
            </a:r>
            <a:r>
              <a:rPr sz="5100" spc="-535" dirty="0">
                <a:solidFill>
                  <a:srgbClr val="253E6B"/>
                </a:solidFill>
              </a:rPr>
              <a:t>T</a:t>
            </a:r>
            <a:r>
              <a:rPr sz="5100" spc="-425" dirty="0">
                <a:solidFill>
                  <a:srgbClr val="253E6B"/>
                </a:solidFill>
              </a:rPr>
              <a:t>U</a:t>
            </a:r>
            <a:r>
              <a:rPr sz="5100" spc="-515" dirty="0">
                <a:solidFill>
                  <a:srgbClr val="253E6B"/>
                </a:solidFill>
              </a:rPr>
              <a:t>R</a:t>
            </a:r>
            <a:r>
              <a:rPr sz="5100" spc="-50" dirty="0">
                <a:solidFill>
                  <a:srgbClr val="253E6B"/>
                </a:solidFill>
              </a:rPr>
              <a:t>E</a:t>
            </a:r>
            <a:r>
              <a:rPr sz="5100" spc="-835" dirty="0">
                <a:solidFill>
                  <a:srgbClr val="253E6B"/>
                </a:solidFill>
              </a:rPr>
              <a:t> </a:t>
            </a:r>
            <a:r>
              <a:rPr sz="5100" spc="-355" dirty="0">
                <a:solidFill>
                  <a:srgbClr val="253E6B"/>
                </a:solidFill>
              </a:rPr>
              <a:t>E</a:t>
            </a:r>
            <a:r>
              <a:rPr sz="5100" spc="-509" dirty="0">
                <a:solidFill>
                  <a:srgbClr val="253E6B"/>
                </a:solidFill>
              </a:rPr>
              <a:t>N</a:t>
            </a:r>
            <a:r>
              <a:rPr sz="5100" spc="-505" dirty="0">
                <a:solidFill>
                  <a:srgbClr val="253E6B"/>
                </a:solidFill>
              </a:rPr>
              <a:t>G</a:t>
            </a:r>
            <a:r>
              <a:rPr sz="5100" spc="-1365" dirty="0">
                <a:solidFill>
                  <a:srgbClr val="253E6B"/>
                </a:solidFill>
              </a:rPr>
              <a:t>I</a:t>
            </a:r>
            <a:r>
              <a:rPr sz="5100" spc="-509" dirty="0">
                <a:solidFill>
                  <a:srgbClr val="253E6B"/>
                </a:solidFill>
              </a:rPr>
              <a:t>N</a:t>
            </a:r>
            <a:r>
              <a:rPr sz="5100" spc="-355" dirty="0">
                <a:solidFill>
                  <a:srgbClr val="253E6B"/>
                </a:solidFill>
              </a:rPr>
              <a:t>EE</a:t>
            </a:r>
            <a:r>
              <a:rPr sz="5100" spc="-515" dirty="0">
                <a:solidFill>
                  <a:srgbClr val="253E6B"/>
                </a:solidFill>
              </a:rPr>
              <a:t>R</a:t>
            </a:r>
            <a:r>
              <a:rPr sz="5100" spc="-1350" dirty="0">
                <a:solidFill>
                  <a:srgbClr val="253E6B"/>
                </a:solidFill>
              </a:rPr>
              <a:t>I</a:t>
            </a:r>
            <a:r>
              <a:rPr sz="5100" spc="-509" dirty="0">
                <a:solidFill>
                  <a:srgbClr val="253E6B"/>
                </a:solidFill>
              </a:rPr>
              <a:t>N</a:t>
            </a:r>
            <a:r>
              <a:rPr sz="5100" spc="-200" dirty="0">
                <a:solidFill>
                  <a:srgbClr val="253E6B"/>
                </a:solidFill>
              </a:rPr>
              <a:t>G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0"/>
              <a:ext cx="16230600" cy="675640"/>
            </a:xfrm>
            <a:custGeom>
              <a:avLst/>
              <a:gdLst/>
              <a:ahLst/>
              <a:cxnLst/>
              <a:rect l="l" t="t" r="r" b="b"/>
              <a:pathLst>
                <a:path w="16230600" h="675640">
                  <a:moveTo>
                    <a:pt x="0" y="675131"/>
                  </a:moveTo>
                  <a:lnTo>
                    <a:pt x="16230600" y="675131"/>
                  </a:lnTo>
                  <a:lnTo>
                    <a:pt x="16230600" y="0"/>
                  </a:lnTo>
                  <a:lnTo>
                    <a:pt x="0" y="0"/>
                  </a:lnTo>
                  <a:lnTo>
                    <a:pt x="0" y="675131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9116" y="3828288"/>
              <a:ext cx="7379208" cy="59314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4219" y="3119627"/>
              <a:ext cx="6167628" cy="66400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35150" y="1952320"/>
            <a:ext cx="935482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10000"/>
              </a:lnSpc>
              <a:spcBef>
                <a:spcPts val="95"/>
              </a:spcBef>
            </a:pPr>
            <a:r>
              <a:rPr sz="2500" b="1" spc="-70" dirty="0">
                <a:latin typeface="Verdana"/>
                <a:cs typeface="Verdana"/>
              </a:rPr>
              <a:t>The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65" dirty="0">
                <a:latin typeface="Verdana"/>
                <a:cs typeface="Verdana"/>
              </a:rPr>
              <a:t>'ScreenResolution'</a:t>
            </a:r>
            <a:r>
              <a:rPr sz="2500" b="1" spc="5" dirty="0">
                <a:latin typeface="Verdana"/>
                <a:cs typeface="Verdana"/>
              </a:rPr>
              <a:t> </a:t>
            </a:r>
            <a:r>
              <a:rPr sz="2500" b="1" spc="-10" dirty="0">
                <a:latin typeface="Verdana"/>
                <a:cs typeface="Verdana"/>
              </a:rPr>
              <a:t>column</a:t>
            </a:r>
            <a:r>
              <a:rPr sz="2500" b="1" spc="-25" dirty="0">
                <a:latin typeface="Verdana"/>
                <a:cs typeface="Verdana"/>
              </a:rPr>
              <a:t> </a:t>
            </a:r>
            <a:r>
              <a:rPr sz="2500" b="1" spc="-80" dirty="0">
                <a:latin typeface="Verdana"/>
                <a:cs typeface="Verdana"/>
              </a:rPr>
              <a:t>has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25" dirty="0">
                <a:latin typeface="Verdana"/>
                <a:cs typeface="Verdana"/>
              </a:rPr>
              <a:t>been</a:t>
            </a:r>
            <a:r>
              <a:rPr sz="2500" b="1" spc="-10" dirty="0">
                <a:latin typeface="Verdana"/>
                <a:cs typeface="Verdana"/>
              </a:rPr>
              <a:t> </a:t>
            </a:r>
            <a:r>
              <a:rPr sz="2500" b="1" spc="-25" dirty="0">
                <a:latin typeface="Verdana"/>
                <a:cs typeface="Verdana"/>
              </a:rPr>
              <a:t>divided</a:t>
            </a:r>
            <a:r>
              <a:rPr sz="2500" b="1" spc="-55" dirty="0">
                <a:latin typeface="Verdana"/>
                <a:cs typeface="Verdana"/>
              </a:rPr>
              <a:t> </a:t>
            </a:r>
            <a:r>
              <a:rPr sz="2500" b="1" spc="-35" dirty="0">
                <a:latin typeface="Verdana"/>
                <a:cs typeface="Verdana"/>
              </a:rPr>
              <a:t>into 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50" dirty="0">
                <a:latin typeface="Verdana"/>
                <a:cs typeface="Verdana"/>
              </a:rPr>
              <a:t>three</a:t>
            </a:r>
            <a:r>
              <a:rPr sz="2500" b="1" spc="-20" dirty="0">
                <a:latin typeface="Verdana"/>
                <a:cs typeface="Verdana"/>
              </a:rPr>
              <a:t> </a:t>
            </a:r>
            <a:r>
              <a:rPr sz="2500" b="1" spc="-55" dirty="0">
                <a:latin typeface="Verdana"/>
                <a:cs typeface="Verdana"/>
              </a:rPr>
              <a:t>seperate</a:t>
            </a:r>
            <a:r>
              <a:rPr sz="2500" b="1" dirty="0">
                <a:latin typeface="Verdana"/>
                <a:cs typeface="Verdana"/>
              </a:rPr>
              <a:t> </a:t>
            </a:r>
            <a:r>
              <a:rPr sz="2500" b="1" spc="-25" dirty="0">
                <a:latin typeface="Verdana"/>
                <a:cs typeface="Verdana"/>
              </a:rPr>
              <a:t>columns</a:t>
            </a:r>
            <a:r>
              <a:rPr sz="2500" b="1" spc="-5" dirty="0">
                <a:latin typeface="Verdana"/>
                <a:cs typeface="Verdana"/>
              </a:rPr>
              <a:t> </a:t>
            </a:r>
            <a:r>
              <a:rPr sz="2500" b="1" spc="-114" dirty="0">
                <a:latin typeface="Verdana"/>
                <a:cs typeface="Verdana"/>
              </a:rPr>
              <a:t>i.e</a:t>
            </a:r>
            <a:r>
              <a:rPr sz="2500" b="1" spc="-40" dirty="0">
                <a:latin typeface="Verdana"/>
                <a:cs typeface="Verdana"/>
              </a:rPr>
              <a:t> </a:t>
            </a:r>
            <a:r>
              <a:rPr sz="2500" b="1" spc="-110" dirty="0">
                <a:latin typeface="Verdana"/>
                <a:cs typeface="Verdana"/>
              </a:rPr>
              <a:t>'Resolution_in_pixels', </a:t>
            </a:r>
            <a:r>
              <a:rPr sz="2500" b="1" spc="-105" dirty="0">
                <a:latin typeface="Verdana"/>
                <a:cs typeface="Verdana"/>
              </a:rPr>
              <a:t> </a:t>
            </a:r>
            <a:r>
              <a:rPr sz="2500" b="1" spc="-90" dirty="0">
                <a:latin typeface="Verdana"/>
                <a:cs typeface="Verdana"/>
              </a:rPr>
              <a:t>'Touch_screen_laptop'</a:t>
            </a:r>
            <a:r>
              <a:rPr sz="2500" b="1" spc="5" dirty="0">
                <a:latin typeface="Verdana"/>
                <a:cs typeface="Verdana"/>
              </a:rPr>
              <a:t> </a:t>
            </a:r>
            <a:r>
              <a:rPr sz="2500" b="1" spc="-35" dirty="0">
                <a:latin typeface="Verdana"/>
                <a:cs typeface="Verdana"/>
              </a:rPr>
              <a:t>and</a:t>
            </a:r>
            <a:r>
              <a:rPr sz="2500" b="1" spc="-25" dirty="0">
                <a:latin typeface="Verdana"/>
                <a:cs typeface="Verdana"/>
              </a:rPr>
              <a:t> </a:t>
            </a:r>
            <a:r>
              <a:rPr sz="2500" b="1" spc="-140" dirty="0">
                <a:latin typeface="Verdana"/>
                <a:cs typeface="Verdana"/>
              </a:rPr>
              <a:t>'IPS_laptop'</a:t>
            </a:r>
            <a:r>
              <a:rPr sz="2500" b="1" spc="-15" dirty="0">
                <a:latin typeface="Verdana"/>
                <a:cs typeface="Verdana"/>
              </a:rPr>
              <a:t> </a:t>
            </a:r>
            <a:r>
              <a:rPr sz="2500" b="1" spc="-114" dirty="0">
                <a:latin typeface="Verdana"/>
                <a:cs typeface="Verdana"/>
              </a:rPr>
              <a:t>as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40" dirty="0">
                <a:latin typeface="Verdana"/>
                <a:cs typeface="Verdana"/>
              </a:rPr>
              <a:t>most</a:t>
            </a:r>
            <a:r>
              <a:rPr sz="2500" b="1" spc="-25" dirty="0">
                <a:latin typeface="Verdana"/>
                <a:cs typeface="Verdana"/>
              </a:rPr>
              <a:t> </a:t>
            </a:r>
            <a:r>
              <a:rPr sz="2500" b="1" spc="-30" dirty="0">
                <a:latin typeface="Verdana"/>
                <a:cs typeface="Verdana"/>
              </a:rPr>
              <a:t>laptop </a:t>
            </a:r>
            <a:r>
              <a:rPr sz="2500" b="1" spc="-840" dirty="0">
                <a:latin typeface="Verdana"/>
                <a:cs typeface="Verdana"/>
              </a:rPr>
              <a:t> </a:t>
            </a:r>
            <a:r>
              <a:rPr sz="2500" b="1" spc="-60" dirty="0">
                <a:latin typeface="Verdana"/>
                <a:cs typeface="Verdana"/>
              </a:rPr>
              <a:t>screens</a:t>
            </a:r>
            <a:r>
              <a:rPr sz="2500" b="1" dirty="0">
                <a:latin typeface="Verdana"/>
                <a:cs typeface="Verdana"/>
              </a:rPr>
              <a:t> </a:t>
            </a:r>
            <a:r>
              <a:rPr sz="2500" b="1" spc="-95" dirty="0">
                <a:latin typeface="Verdana"/>
                <a:cs typeface="Verdana"/>
              </a:rPr>
              <a:t>are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20" dirty="0">
                <a:latin typeface="Verdana"/>
                <a:cs typeface="Verdana"/>
              </a:rPr>
              <a:t>belong</a:t>
            </a:r>
            <a:r>
              <a:rPr sz="2500" b="1" spc="-10" dirty="0">
                <a:latin typeface="Verdana"/>
                <a:cs typeface="Verdana"/>
              </a:rPr>
              <a:t> </a:t>
            </a:r>
            <a:r>
              <a:rPr sz="2500" b="1" spc="-40" dirty="0">
                <a:latin typeface="Verdana"/>
                <a:cs typeface="Verdana"/>
              </a:rPr>
              <a:t>to</a:t>
            </a:r>
            <a:r>
              <a:rPr sz="2500" b="1" spc="-45" dirty="0">
                <a:latin typeface="Verdana"/>
                <a:cs typeface="Verdana"/>
              </a:rPr>
              <a:t> </a:t>
            </a:r>
            <a:r>
              <a:rPr sz="2500" b="1" spc="-50" dirty="0">
                <a:latin typeface="Verdana"/>
                <a:cs typeface="Verdana"/>
              </a:rPr>
              <a:t>these</a:t>
            </a:r>
            <a:r>
              <a:rPr sz="2500" b="1" spc="-20" dirty="0">
                <a:latin typeface="Verdana"/>
                <a:cs typeface="Verdana"/>
              </a:rPr>
              <a:t> </a:t>
            </a:r>
            <a:r>
              <a:rPr sz="2500" b="1" spc="-50" dirty="0">
                <a:latin typeface="Verdana"/>
                <a:cs typeface="Verdana"/>
              </a:rPr>
              <a:t>types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14045">
              <a:lnSpc>
                <a:spcPct val="100000"/>
              </a:lnSpc>
              <a:spcBef>
                <a:spcPts val="110"/>
              </a:spcBef>
            </a:pPr>
            <a:r>
              <a:rPr spc="-465" dirty="0"/>
              <a:t>CONTD...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700" y="0"/>
              <a:ext cx="16230600" cy="675640"/>
            </a:xfrm>
            <a:custGeom>
              <a:avLst/>
              <a:gdLst/>
              <a:ahLst/>
              <a:cxnLst/>
              <a:rect l="l" t="t" r="r" b="b"/>
              <a:pathLst>
                <a:path w="16230600" h="675640">
                  <a:moveTo>
                    <a:pt x="0" y="675131"/>
                  </a:moveTo>
                  <a:lnTo>
                    <a:pt x="16230600" y="675131"/>
                  </a:lnTo>
                  <a:lnTo>
                    <a:pt x="16230600" y="0"/>
                  </a:lnTo>
                  <a:lnTo>
                    <a:pt x="0" y="0"/>
                  </a:lnTo>
                  <a:lnTo>
                    <a:pt x="0" y="675131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700" y="3857244"/>
              <a:ext cx="6941820" cy="54010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5535167"/>
              <a:ext cx="8615172" cy="20436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57122" y="1952320"/>
            <a:ext cx="1077087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0000"/>
              </a:lnSpc>
              <a:spcBef>
                <a:spcPts val="95"/>
              </a:spcBef>
            </a:pPr>
            <a:r>
              <a:rPr sz="2500" b="1" spc="-65" dirty="0">
                <a:latin typeface="Verdana"/>
                <a:cs typeface="Verdana"/>
              </a:rPr>
              <a:t>Various</a:t>
            </a:r>
            <a:r>
              <a:rPr sz="2500" b="1" spc="-20" dirty="0">
                <a:latin typeface="Verdana"/>
                <a:cs typeface="Verdana"/>
              </a:rPr>
              <a:t> </a:t>
            </a:r>
            <a:r>
              <a:rPr sz="2500" b="1" spc="-50" dirty="0">
                <a:latin typeface="Verdana"/>
                <a:cs typeface="Verdana"/>
              </a:rPr>
              <a:t>types</a:t>
            </a:r>
            <a:r>
              <a:rPr sz="2500" b="1" spc="-20" dirty="0">
                <a:latin typeface="Verdana"/>
                <a:cs typeface="Verdana"/>
              </a:rPr>
              <a:t> </a:t>
            </a:r>
            <a:r>
              <a:rPr sz="2500" b="1" spc="-60" dirty="0">
                <a:latin typeface="Verdana"/>
                <a:cs typeface="Verdana"/>
              </a:rPr>
              <a:t>of</a:t>
            </a:r>
            <a:r>
              <a:rPr sz="2500" b="1" spc="-45" dirty="0">
                <a:latin typeface="Verdana"/>
                <a:cs typeface="Verdana"/>
              </a:rPr>
              <a:t> </a:t>
            </a:r>
            <a:r>
              <a:rPr sz="2500" b="1" spc="-10" dirty="0">
                <a:latin typeface="Verdana"/>
                <a:cs typeface="Verdana"/>
              </a:rPr>
              <a:t>CPUs</a:t>
            </a:r>
            <a:r>
              <a:rPr sz="2500" b="1" spc="-35" dirty="0">
                <a:latin typeface="Verdana"/>
                <a:cs typeface="Verdana"/>
              </a:rPr>
              <a:t> </a:t>
            </a:r>
            <a:r>
              <a:rPr sz="2500" b="1" spc="-95" dirty="0">
                <a:latin typeface="Verdana"/>
                <a:cs typeface="Verdana"/>
              </a:rPr>
              <a:t>are</a:t>
            </a:r>
            <a:r>
              <a:rPr sz="2500" b="1" spc="-25" dirty="0">
                <a:latin typeface="Verdana"/>
                <a:cs typeface="Verdana"/>
              </a:rPr>
              <a:t> </a:t>
            </a:r>
            <a:r>
              <a:rPr sz="2500" b="1" spc="-60" dirty="0">
                <a:latin typeface="Verdana"/>
                <a:cs typeface="Verdana"/>
              </a:rPr>
              <a:t>available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55" dirty="0">
                <a:latin typeface="Verdana"/>
                <a:cs typeface="Verdana"/>
              </a:rPr>
              <a:t>in</a:t>
            </a:r>
            <a:r>
              <a:rPr sz="2500" b="1" spc="-50" dirty="0">
                <a:latin typeface="Verdana"/>
                <a:cs typeface="Verdana"/>
              </a:rPr>
              <a:t> </a:t>
            </a:r>
            <a:r>
              <a:rPr sz="2500" b="1" spc="-30" dirty="0">
                <a:latin typeface="Verdana"/>
                <a:cs typeface="Verdana"/>
              </a:rPr>
              <a:t>the </a:t>
            </a:r>
            <a:r>
              <a:rPr sz="2500" b="1" spc="-65" dirty="0">
                <a:latin typeface="Verdana"/>
                <a:cs typeface="Verdana"/>
              </a:rPr>
              <a:t>market,</a:t>
            </a:r>
            <a:r>
              <a:rPr sz="2500" b="1" spc="-5" dirty="0">
                <a:latin typeface="Verdana"/>
                <a:cs typeface="Verdana"/>
              </a:rPr>
              <a:t> </a:t>
            </a:r>
            <a:r>
              <a:rPr sz="2500" b="1" spc="-35" dirty="0">
                <a:latin typeface="Verdana"/>
                <a:cs typeface="Verdana"/>
              </a:rPr>
              <a:t>and</a:t>
            </a:r>
            <a:r>
              <a:rPr sz="2500" b="1" spc="-25" dirty="0">
                <a:latin typeface="Verdana"/>
                <a:cs typeface="Verdana"/>
              </a:rPr>
              <a:t> </a:t>
            </a:r>
            <a:r>
              <a:rPr sz="2500" b="1" spc="-90" dirty="0">
                <a:latin typeface="Verdana"/>
                <a:cs typeface="Verdana"/>
              </a:rPr>
              <a:t>so</a:t>
            </a:r>
            <a:r>
              <a:rPr sz="2500" b="1" spc="-45" dirty="0">
                <a:latin typeface="Verdana"/>
                <a:cs typeface="Verdana"/>
              </a:rPr>
              <a:t> they </a:t>
            </a:r>
            <a:r>
              <a:rPr sz="2500" b="1" spc="-840" dirty="0">
                <a:latin typeface="Verdana"/>
                <a:cs typeface="Verdana"/>
              </a:rPr>
              <a:t> </a:t>
            </a:r>
            <a:r>
              <a:rPr sz="2500" b="1" spc="-75" dirty="0">
                <a:latin typeface="Verdana"/>
                <a:cs typeface="Verdana"/>
              </a:rPr>
              <a:t>were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25" dirty="0">
                <a:latin typeface="Verdana"/>
                <a:cs typeface="Verdana"/>
              </a:rPr>
              <a:t>divided</a:t>
            </a:r>
            <a:r>
              <a:rPr sz="2500" b="1" spc="-40" dirty="0">
                <a:latin typeface="Verdana"/>
                <a:cs typeface="Verdana"/>
              </a:rPr>
              <a:t> </a:t>
            </a:r>
            <a:r>
              <a:rPr sz="2500" b="1" spc="-35" dirty="0">
                <a:latin typeface="Verdana"/>
                <a:cs typeface="Verdana"/>
              </a:rPr>
              <a:t>into</a:t>
            </a:r>
            <a:r>
              <a:rPr sz="2500" b="1" spc="-40" dirty="0">
                <a:latin typeface="Verdana"/>
                <a:cs typeface="Verdana"/>
              </a:rPr>
              <a:t> </a:t>
            </a:r>
            <a:r>
              <a:rPr sz="2500" b="1" spc="-30" dirty="0">
                <a:latin typeface="Verdana"/>
                <a:cs typeface="Verdana"/>
              </a:rPr>
              <a:t>the </a:t>
            </a:r>
            <a:r>
              <a:rPr sz="2500" b="1" spc="-40" dirty="0">
                <a:latin typeface="Verdana"/>
                <a:cs typeface="Verdana"/>
              </a:rPr>
              <a:t>most</a:t>
            </a:r>
            <a:r>
              <a:rPr sz="2500" b="1" spc="-20" dirty="0">
                <a:latin typeface="Verdana"/>
                <a:cs typeface="Verdana"/>
              </a:rPr>
              <a:t> </a:t>
            </a:r>
            <a:r>
              <a:rPr sz="2500" b="1" spc="-50" dirty="0">
                <a:latin typeface="Verdana"/>
                <a:cs typeface="Verdana"/>
              </a:rPr>
              <a:t>famous</a:t>
            </a:r>
            <a:r>
              <a:rPr sz="2500" b="1" spc="-15" dirty="0">
                <a:latin typeface="Verdana"/>
                <a:cs typeface="Verdana"/>
              </a:rPr>
              <a:t> </a:t>
            </a:r>
            <a:r>
              <a:rPr sz="2500" b="1" spc="-40" dirty="0">
                <a:latin typeface="Verdana"/>
                <a:cs typeface="Verdana"/>
              </a:rPr>
              <a:t>one</a:t>
            </a:r>
            <a:r>
              <a:rPr sz="2500" b="1" spc="-20" dirty="0">
                <a:latin typeface="Verdana"/>
                <a:cs typeface="Verdana"/>
              </a:rPr>
              <a:t> </a:t>
            </a:r>
            <a:r>
              <a:rPr sz="2500" b="1" spc="-30" dirty="0">
                <a:latin typeface="Verdana"/>
                <a:cs typeface="Verdana"/>
              </a:rPr>
              <a:t>such</a:t>
            </a:r>
            <a:r>
              <a:rPr sz="2500" b="1" spc="-40" dirty="0">
                <a:latin typeface="Verdana"/>
                <a:cs typeface="Verdana"/>
              </a:rPr>
              <a:t> </a:t>
            </a:r>
            <a:r>
              <a:rPr sz="2500" b="1" spc="-114" dirty="0">
                <a:latin typeface="Verdana"/>
                <a:cs typeface="Verdana"/>
              </a:rPr>
              <a:t>as</a:t>
            </a:r>
            <a:r>
              <a:rPr sz="2500" b="1" spc="-40" dirty="0">
                <a:latin typeface="Verdana"/>
                <a:cs typeface="Verdana"/>
              </a:rPr>
              <a:t> </a:t>
            </a:r>
            <a:r>
              <a:rPr sz="2500" b="1" spc="-130" dirty="0">
                <a:latin typeface="Verdana"/>
                <a:cs typeface="Verdana"/>
              </a:rPr>
              <a:t>Intel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35" dirty="0">
                <a:latin typeface="Verdana"/>
                <a:cs typeface="Verdana"/>
              </a:rPr>
              <a:t>and</a:t>
            </a:r>
            <a:r>
              <a:rPr sz="2500" b="1" spc="-40" dirty="0">
                <a:latin typeface="Verdana"/>
                <a:cs typeface="Verdana"/>
              </a:rPr>
              <a:t> </a:t>
            </a:r>
            <a:r>
              <a:rPr sz="2500" b="1" spc="-90" dirty="0">
                <a:latin typeface="Verdana"/>
                <a:cs typeface="Verdana"/>
              </a:rPr>
              <a:t>less </a:t>
            </a:r>
            <a:r>
              <a:rPr sz="2500" b="1" spc="-85" dirty="0">
                <a:latin typeface="Verdana"/>
                <a:cs typeface="Verdana"/>
              </a:rPr>
              <a:t> </a:t>
            </a:r>
            <a:r>
              <a:rPr sz="2500" b="1" spc="-50" dirty="0">
                <a:latin typeface="Verdana"/>
                <a:cs typeface="Verdana"/>
              </a:rPr>
              <a:t>famous</a:t>
            </a:r>
            <a:r>
              <a:rPr sz="2500" b="1" spc="-25" dirty="0">
                <a:latin typeface="Verdana"/>
                <a:cs typeface="Verdana"/>
              </a:rPr>
              <a:t> </a:t>
            </a:r>
            <a:r>
              <a:rPr sz="2500" b="1" spc="-60" dirty="0">
                <a:latin typeface="Verdana"/>
                <a:cs typeface="Verdana"/>
              </a:rPr>
              <a:t>ones</a:t>
            </a:r>
            <a:r>
              <a:rPr sz="2500" b="1" spc="-10" dirty="0">
                <a:latin typeface="Verdana"/>
                <a:cs typeface="Verdana"/>
              </a:rPr>
              <a:t> </a:t>
            </a:r>
            <a:r>
              <a:rPr sz="2500" b="1" spc="-95" dirty="0">
                <a:latin typeface="Verdana"/>
                <a:cs typeface="Verdana"/>
              </a:rPr>
              <a:t>are</a:t>
            </a:r>
            <a:r>
              <a:rPr sz="2500" b="1" spc="-30" dirty="0">
                <a:latin typeface="Verdana"/>
                <a:cs typeface="Verdana"/>
              </a:rPr>
              <a:t> </a:t>
            </a:r>
            <a:r>
              <a:rPr sz="2500" b="1" spc="-50" dirty="0">
                <a:latin typeface="Verdana"/>
                <a:cs typeface="Verdana"/>
              </a:rPr>
              <a:t>separated</a:t>
            </a:r>
            <a:r>
              <a:rPr sz="2500" b="1" spc="-5" dirty="0">
                <a:latin typeface="Verdana"/>
                <a:cs typeface="Verdana"/>
              </a:rPr>
              <a:t> </a:t>
            </a:r>
            <a:r>
              <a:rPr sz="2500" b="1" spc="-114" dirty="0">
                <a:latin typeface="Verdana"/>
                <a:cs typeface="Verdana"/>
              </a:rPr>
              <a:t>as</a:t>
            </a:r>
            <a:r>
              <a:rPr sz="2500" b="1" spc="-35" dirty="0">
                <a:latin typeface="Verdana"/>
                <a:cs typeface="Verdana"/>
              </a:rPr>
              <a:t> </a:t>
            </a:r>
            <a:r>
              <a:rPr sz="2500" b="1" spc="-80" dirty="0">
                <a:latin typeface="Verdana"/>
                <a:cs typeface="Verdana"/>
              </a:rPr>
              <a:t>others.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861" y="882142"/>
            <a:ext cx="280987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-465" dirty="0">
                <a:solidFill>
                  <a:srgbClr val="253E6B"/>
                </a:solidFill>
              </a:rPr>
              <a:t>CONTD...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810128" y="0"/>
                  </a:lnTo>
                  <a:lnTo>
                    <a:pt x="0" y="9961925"/>
                  </a:lnTo>
                  <a:lnTo>
                    <a:pt x="0" y="10286997"/>
                  </a:lnTo>
                  <a:lnTo>
                    <a:pt x="18288000" y="10286998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0"/>
              <a:ext cx="16230600" cy="675640"/>
            </a:xfrm>
            <a:custGeom>
              <a:avLst/>
              <a:gdLst/>
              <a:ahLst/>
              <a:cxnLst/>
              <a:rect l="l" t="t" r="r" b="b"/>
              <a:pathLst>
                <a:path w="16230600" h="675640">
                  <a:moveTo>
                    <a:pt x="0" y="675131"/>
                  </a:moveTo>
                  <a:lnTo>
                    <a:pt x="16230600" y="675131"/>
                  </a:lnTo>
                  <a:lnTo>
                    <a:pt x="16230600" y="0"/>
                  </a:lnTo>
                  <a:lnTo>
                    <a:pt x="0" y="0"/>
                  </a:lnTo>
                  <a:lnTo>
                    <a:pt x="0" y="675131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396" y="3631691"/>
              <a:ext cx="4146804" cy="62240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9067" y="4395215"/>
              <a:ext cx="2884932" cy="47518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6431" y="3523488"/>
              <a:ext cx="5647944" cy="56235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27605" y="1675892"/>
            <a:ext cx="45192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100"/>
              </a:spcBef>
            </a:pPr>
            <a:r>
              <a:rPr sz="2100" b="1" spc="-65" dirty="0">
                <a:latin typeface="Verdana"/>
                <a:cs typeface="Verdana"/>
              </a:rPr>
              <a:t>The </a:t>
            </a:r>
            <a:r>
              <a:rPr sz="2100" b="1" spc="-45" dirty="0">
                <a:latin typeface="Verdana"/>
                <a:cs typeface="Verdana"/>
              </a:rPr>
              <a:t>memory </a:t>
            </a:r>
            <a:r>
              <a:rPr sz="2100" b="1" spc="-20" dirty="0">
                <a:latin typeface="Verdana"/>
                <a:cs typeface="Verdana"/>
              </a:rPr>
              <a:t>column </a:t>
            </a:r>
            <a:r>
              <a:rPr sz="2100" b="1" spc="-75" dirty="0">
                <a:latin typeface="Verdana"/>
                <a:cs typeface="Verdana"/>
              </a:rPr>
              <a:t>has </a:t>
            </a:r>
            <a:r>
              <a:rPr sz="2100" b="1" spc="-30" dirty="0">
                <a:latin typeface="Verdana"/>
                <a:cs typeface="Verdana"/>
              </a:rPr>
              <a:t>been </a:t>
            </a:r>
            <a:r>
              <a:rPr sz="2100" b="1" spc="-25" dirty="0">
                <a:latin typeface="Verdana"/>
                <a:cs typeface="Verdana"/>
              </a:rPr>
              <a:t> </a:t>
            </a:r>
            <a:r>
              <a:rPr sz="2100" b="1" spc="-50" dirty="0">
                <a:latin typeface="Verdana"/>
                <a:cs typeface="Verdana"/>
              </a:rPr>
              <a:t>transformed</a:t>
            </a:r>
            <a:r>
              <a:rPr sz="2100" b="1" spc="-30" dirty="0">
                <a:latin typeface="Verdana"/>
                <a:cs typeface="Verdana"/>
              </a:rPr>
              <a:t> </a:t>
            </a:r>
            <a:r>
              <a:rPr sz="2100" b="1" spc="-35" dirty="0">
                <a:latin typeface="Verdana"/>
                <a:cs typeface="Verdana"/>
              </a:rPr>
              <a:t>into</a:t>
            </a:r>
            <a:r>
              <a:rPr sz="2100" b="1" spc="-60" dirty="0">
                <a:latin typeface="Verdana"/>
                <a:cs typeface="Verdana"/>
              </a:rPr>
              <a:t> four</a:t>
            </a:r>
            <a:r>
              <a:rPr sz="2100" b="1" spc="-55" dirty="0">
                <a:latin typeface="Verdana"/>
                <a:cs typeface="Verdana"/>
              </a:rPr>
              <a:t> </a:t>
            </a:r>
            <a:r>
              <a:rPr sz="2100" b="1" spc="-60" dirty="0">
                <a:latin typeface="Verdana"/>
                <a:cs typeface="Verdana"/>
              </a:rPr>
              <a:t>available </a:t>
            </a:r>
            <a:r>
              <a:rPr sz="2100" b="1" spc="-700" dirty="0">
                <a:latin typeface="Verdana"/>
                <a:cs typeface="Verdana"/>
              </a:rPr>
              <a:t> </a:t>
            </a:r>
            <a:r>
              <a:rPr sz="2100" b="1" spc="-50" dirty="0">
                <a:latin typeface="Verdana"/>
                <a:cs typeface="Verdana"/>
              </a:rPr>
              <a:t>types</a:t>
            </a:r>
            <a:r>
              <a:rPr sz="2100" b="1" spc="-40" dirty="0">
                <a:latin typeface="Verdana"/>
                <a:cs typeface="Verdana"/>
              </a:rPr>
              <a:t> </a:t>
            </a:r>
            <a:r>
              <a:rPr sz="2100" b="1" spc="-95" dirty="0">
                <a:latin typeface="Verdana"/>
                <a:cs typeface="Verdana"/>
              </a:rPr>
              <a:t>'HDD',</a:t>
            </a:r>
            <a:r>
              <a:rPr sz="2100" b="1" spc="-30" dirty="0">
                <a:latin typeface="Verdana"/>
                <a:cs typeface="Verdana"/>
              </a:rPr>
              <a:t> </a:t>
            </a:r>
            <a:r>
              <a:rPr sz="2100" b="1" spc="-110" dirty="0">
                <a:latin typeface="Verdana"/>
                <a:cs typeface="Verdana"/>
              </a:rPr>
              <a:t>'SDD',</a:t>
            </a:r>
            <a:r>
              <a:rPr sz="2100" b="1" spc="-30" dirty="0">
                <a:latin typeface="Verdana"/>
                <a:cs typeface="Verdana"/>
              </a:rPr>
              <a:t> </a:t>
            </a:r>
            <a:r>
              <a:rPr sz="2100" b="1" spc="-80" dirty="0">
                <a:latin typeface="Verdana"/>
                <a:cs typeface="Verdana"/>
              </a:rPr>
              <a:t>'Hybrid'</a:t>
            </a:r>
            <a:r>
              <a:rPr sz="2100" b="1" spc="-45" dirty="0">
                <a:latin typeface="Verdana"/>
                <a:cs typeface="Verdana"/>
              </a:rPr>
              <a:t> </a:t>
            </a:r>
            <a:r>
              <a:rPr sz="2100" b="1" spc="-35" dirty="0">
                <a:latin typeface="Verdana"/>
                <a:cs typeface="Verdana"/>
              </a:rPr>
              <a:t>and </a:t>
            </a:r>
            <a:r>
              <a:rPr sz="2100" b="1" spc="-700" dirty="0">
                <a:latin typeface="Verdana"/>
                <a:cs typeface="Verdana"/>
              </a:rPr>
              <a:t> </a:t>
            </a:r>
            <a:r>
              <a:rPr sz="2100" b="1" spc="-75" dirty="0">
                <a:latin typeface="Verdana"/>
                <a:cs typeface="Verdana"/>
              </a:rPr>
              <a:t>'Flash</a:t>
            </a:r>
            <a:r>
              <a:rPr sz="2100" b="1" spc="-55" dirty="0">
                <a:latin typeface="Verdana"/>
                <a:cs typeface="Verdana"/>
              </a:rPr>
              <a:t> </a:t>
            </a:r>
            <a:r>
              <a:rPr sz="2100" b="1" spc="-75" dirty="0">
                <a:latin typeface="Verdana"/>
                <a:cs typeface="Verdana"/>
              </a:rPr>
              <a:t>Storage'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8118" y="1963597"/>
            <a:ext cx="4811395" cy="101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08300"/>
              </a:lnSpc>
              <a:spcBef>
                <a:spcPts val="95"/>
              </a:spcBef>
            </a:pPr>
            <a:r>
              <a:rPr sz="2000" b="1" spc="65" dirty="0">
                <a:latin typeface="Tahoma"/>
                <a:cs typeface="Tahoma"/>
              </a:rPr>
              <a:t>But, </a:t>
            </a:r>
            <a:r>
              <a:rPr sz="2000" b="1" spc="85" dirty="0">
                <a:latin typeface="Tahoma"/>
                <a:cs typeface="Tahoma"/>
              </a:rPr>
              <a:t>the </a:t>
            </a:r>
            <a:r>
              <a:rPr sz="2000" b="1" spc="110" dirty="0">
                <a:latin typeface="Tahoma"/>
                <a:cs typeface="Tahoma"/>
              </a:rPr>
              <a:t>columns </a:t>
            </a:r>
            <a:r>
              <a:rPr sz="2000" b="1" spc="60" dirty="0">
                <a:latin typeface="Tahoma"/>
                <a:cs typeface="Tahoma"/>
              </a:rPr>
              <a:t>‘Hybrid’ </a:t>
            </a:r>
            <a:r>
              <a:rPr sz="2000" b="1" spc="100" dirty="0">
                <a:latin typeface="Tahoma"/>
                <a:cs typeface="Tahoma"/>
              </a:rPr>
              <a:t>and </a:t>
            </a:r>
            <a:r>
              <a:rPr sz="2000" b="1" spc="105" dirty="0">
                <a:latin typeface="Tahoma"/>
                <a:cs typeface="Tahoma"/>
              </a:rPr>
              <a:t> </a:t>
            </a:r>
            <a:r>
              <a:rPr sz="2000" b="1" spc="60" dirty="0">
                <a:latin typeface="Tahoma"/>
                <a:cs typeface="Tahoma"/>
              </a:rPr>
              <a:t>‘Flash </a:t>
            </a:r>
            <a:r>
              <a:rPr sz="2000" b="1" spc="65" dirty="0">
                <a:latin typeface="Tahoma"/>
                <a:cs typeface="Tahoma"/>
              </a:rPr>
              <a:t>Storage’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b="1" spc="75" dirty="0">
                <a:latin typeface="Tahoma"/>
                <a:cs typeface="Tahoma"/>
              </a:rPr>
              <a:t>have</a:t>
            </a:r>
            <a:r>
              <a:rPr sz="2000" b="1" spc="40" dirty="0">
                <a:latin typeface="Tahoma"/>
                <a:cs typeface="Tahoma"/>
              </a:rPr>
              <a:t> </a:t>
            </a:r>
            <a:r>
              <a:rPr sz="2000" b="1" spc="100" dirty="0">
                <a:latin typeface="Tahoma"/>
                <a:cs typeface="Tahoma"/>
              </a:rPr>
              <a:t>most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b="1" spc="75" dirty="0">
                <a:latin typeface="Tahoma"/>
                <a:cs typeface="Tahoma"/>
              </a:rPr>
              <a:t>0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b="1" spc="45" dirty="0">
                <a:latin typeface="Tahoma"/>
                <a:cs typeface="Tahoma"/>
              </a:rPr>
              <a:t>values,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85" dirty="0">
                <a:latin typeface="Verdana"/>
                <a:cs typeface="Verdana"/>
              </a:rPr>
              <a:t>so</a:t>
            </a:r>
            <a:r>
              <a:rPr sz="2000" b="1" spc="-70" dirty="0">
                <a:latin typeface="Verdana"/>
                <a:cs typeface="Verdana"/>
              </a:rPr>
              <a:t> </a:t>
            </a:r>
            <a:r>
              <a:rPr sz="2000" b="1" spc="-45" dirty="0">
                <a:latin typeface="Verdana"/>
                <a:cs typeface="Verdana"/>
              </a:rPr>
              <a:t>they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spc="-85" dirty="0">
                <a:latin typeface="Verdana"/>
                <a:cs typeface="Verdana"/>
              </a:rPr>
              <a:t>are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dropped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861" y="882142"/>
            <a:ext cx="280987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-465" dirty="0">
                <a:solidFill>
                  <a:srgbClr val="253E6B"/>
                </a:solidFill>
              </a:rPr>
              <a:t>CONTD...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810128" y="0"/>
                  </a:lnTo>
                  <a:lnTo>
                    <a:pt x="0" y="9961925"/>
                  </a:lnTo>
                  <a:lnTo>
                    <a:pt x="0" y="10286997"/>
                  </a:lnTo>
                  <a:lnTo>
                    <a:pt x="18288000" y="10286998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0"/>
              <a:ext cx="16230600" cy="675640"/>
            </a:xfrm>
            <a:custGeom>
              <a:avLst/>
              <a:gdLst/>
              <a:ahLst/>
              <a:cxnLst/>
              <a:rect l="l" t="t" r="r" b="b"/>
              <a:pathLst>
                <a:path w="16230600" h="675640">
                  <a:moveTo>
                    <a:pt x="0" y="675131"/>
                  </a:moveTo>
                  <a:lnTo>
                    <a:pt x="16230600" y="675131"/>
                  </a:lnTo>
                  <a:lnTo>
                    <a:pt x="16230600" y="0"/>
                  </a:lnTo>
                  <a:lnTo>
                    <a:pt x="0" y="0"/>
                  </a:lnTo>
                  <a:lnTo>
                    <a:pt x="0" y="675131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4335779"/>
              <a:ext cx="6522720" cy="44683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8464" y="4181855"/>
              <a:ext cx="6099047" cy="42412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32357" y="2588436"/>
            <a:ext cx="6113145" cy="10928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1270" algn="ctr">
              <a:lnSpc>
                <a:spcPct val="108700"/>
              </a:lnSpc>
              <a:spcBef>
                <a:spcPts val="80"/>
              </a:spcBef>
            </a:pPr>
            <a:r>
              <a:rPr sz="2150" b="1" spc="-65" dirty="0">
                <a:latin typeface="Verdana"/>
                <a:cs typeface="Verdana"/>
              </a:rPr>
              <a:t>Similarly, so </a:t>
            </a:r>
            <a:r>
              <a:rPr sz="2150" b="1" spc="-15" dirty="0">
                <a:latin typeface="Verdana"/>
                <a:cs typeface="Verdana"/>
              </a:rPr>
              <a:t>many GPUs </a:t>
            </a:r>
            <a:r>
              <a:rPr sz="2150" b="1" spc="-65" dirty="0">
                <a:latin typeface="Verdana"/>
                <a:cs typeface="Verdana"/>
              </a:rPr>
              <a:t>are </a:t>
            </a:r>
            <a:r>
              <a:rPr sz="2150" b="1" spc="-25" dirty="0">
                <a:latin typeface="Verdana"/>
                <a:cs typeface="Verdana"/>
              </a:rPr>
              <a:t>there </a:t>
            </a:r>
            <a:r>
              <a:rPr sz="2150" b="1" spc="-30" dirty="0">
                <a:latin typeface="Verdana"/>
                <a:cs typeface="Verdana"/>
              </a:rPr>
              <a:t>in </a:t>
            </a:r>
            <a:r>
              <a:rPr sz="2150" b="1" spc="-25" dirty="0">
                <a:latin typeface="Verdana"/>
                <a:cs typeface="Verdana"/>
              </a:rPr>
              <a:t> </a:t>
            </a:r>
            <a:r>
              <a:rPr sz="2150" b="1" spc="-15" dirty="0">
                <a:latin typeface="Verdana"/>
                <a:cs typeface="Verdana"/>
              </a:rPr>
              <a:t>market</a:t>
            </a:r>
            <a:r>
              <a:rPr sz="2150" b="1" spc="-80" dirty="0">
                <a:latin typeface="Verdana"/>
                <a:cs typeface="Verdana"/>
              </a:rPr>
              <a:t> </a:t>
            </a:r>
            <a:r>
              <a:rPr sz="2150" b="1" spc="-55" dirty="0">
                <a:latin typeface="Verdana"/>
                <a:cs typeface="Verdana"/>
              </a:rPr>
              <a:t>so</a:t>
            </a:r>
            <a:r>
              <a:rPr sz="2150" b="1" spc="-65" dirty="0">
                <a:latin typeface="Verdana"/>
                <a:cs typeface="Verdana"/>
              </a:rPr>
              <a:t> </a:t>
            </a:r>
            <a:r>
              <a:rPr sz="2150" b="1" spc="-30" dirty="0">
                <a:latin typeface="Verdana"/>
                <a:cs typeface="Verdana"/>
              </a:rPr>
              <a:t>only</a:t>
            </a:r>
            <a:r>
              <a:rPr sz="2150" b="1" spc="-85" dirty="0">
                <a:latin typeface="Verdana"/>
                <a:cs typeface="Verdana"/>
              </a:rPr>
              <a:t> </a:t>
            </a:r>
            <a:r>
              <a:rPr sz="2150" b="1" spc="-50" dirty="0">
                <a:latin typeface="Verdana"/>
                <a:cs typeface="Verdana"/>
              </a:rPr>
              <a:t>first</a:t>
            </a:r>
            <a:r>
              <a:rPr sz="2150" b="1" spc="-85" dirty="0">
                <a:latin typeface="Verdana"/>
                <a:cs typeface="Verdana"/>
              </a:rPr>
              <a:t> </a:t>
            </a:r>
            <a:r>
              <a:rPr sz="2150" b="1" spc="-50" dirty="0">
                <a:latin typeface="Verdana"/>
                <a:cs typeface="Verdana"/>
              </a:rPr>
              <a:t>first</a:t>
            </a:r>
            <a:r>
              <a:rPr sz="2150" b="1" spc="-80" dirty="0">
                <a:latin typeface="Verdana"/>
                <a:cs typeface="Verdana"/>
              </a:rPr>
              <a:t> </a:t>
            </a:r>
            <a:r>
              <a:rPr sz="2150" b="1" spc="-75" dirty="0">
                <a:latin typeface="Verdana"/>
                <a:cs typeface="Verdana"/>
              </a:rPr>
              <a:t>is</a:t>
            </a:r>
            <a:r>
              <a:rPr sz="2150" b="1" spc="-55" dirty="0">
                <a:latin typeface="Verdana"/>
                <a:cs typeface="Verdana"/>
              </a:rPr>
              <a:t> </a:t>
            </a:r>
            <a:r>
              <a:rPr sz="2150" b="1" spc="15" dirty="0">
                <a:latin typeface="Verdana"/>
                <a:cs typeface="Verdana"/>
              </a:rPr>
              <a:t>kept</a:t>
            </a:r>
            <a:r>
              <a:rPr sz="2150" b="1" spc="-85" dirty="0">
                <a:latin typeface="Verdana"/>
                <a:cs typeface="Verdana"/>
              </a:rPr>
              <a:t> as</a:t>
            </a:r>
            <a:r>
              <a:rPr sz="2150" b="1" spc="-50" dirty="0">
                <a:latin typeface="Verdana"/>
                <a:cs typeface="Verdana"/>
              </a:rPr>
              <a:t> </a:t>
            </a:r>
            <a:r>
              <a:rPr sz="2150" b="1" spc="-10" dirty="0">
                <a:latin typeface="Verdana"/>
                <a:cs typeface="Verdana"/>
              </a:rPr>
              <a:t>brand </a:t>
            </a:r>
            <a:r>
              <a:rPr sz="2150" b="1" spc="-720" dirty="0">
                <a:latin typeface="Verdana"/>
                <a:cs typeface="Verdana"/>
              </a:rPr>
              <a:t> </a:t>
            </a:r>
            <a:r>
              <a:rPr sz="2150" b="1" spc="-5" dirty="0">
                <a:latin typeface="Verdana"/>
                <a:cs typeface="Verdana"/>
              </a:rPr>
              <a:t>name</a:t>
            </a:r>
            <a:r>
              <a:rPr sz="2150" b="1" spc="-75" dirty="0">
                <a:latin typeface="Verdana"/>
                <a:cs typeface="Verdana"/>
              </a:rPr>
              <a:t> </a:t>
            </a:r>
            <a:r>
              <a:rPr sz="2150" b="1" spc="-15" dirty="0">
                <a:latin typeface="Verdana"/>
                <a:cs typeface="Verdana"/>
              </a:rPr>
              <a:t>to</a:t>
            </a:r>
            <a:r>
              <a:rPr sz="2150" b="1" spc="-60" dirty="0">
                <a:latin typeface="Verdana"/>
                <a:cs typeface="Verdana"/>
              </a:rPr>
              <a:t> </a:t>
            </a:r>
            <a:r>
              <a:rPr sz="2150" b="1" spc="-30" dirty="0">
                <a:latin typeface="Verdana"/>
                <a:cs typeface="Verdana"/>
              </a:rPr>
              <a:t>generalise</a:t>
            </a:r>
            <a:r>
              <a:rPr sz="2150" b="1" spc="-85" dirty="0">
                <a:latin typeface="Verdana"/>
                <a:cs typeface="Verdana"/>
              </a:rPr>
              <a:t> </a:t>
            </a:r>
            <a:r>
              <a:rPr sz="2150" b="1" spc="-15" dirty="0">
                <a:latin typeface="Verdana"/>
                <a:cs typeface="Verdana"/>
              </a:rPr>
              <a:t>better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2330" y="2423261"/>
            <a:ext cx="50393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ct val="108800"/>
              </a:lnSpc>
              <a:spcBef>
                <a:spcPts val="95"/>
              </a:spcBef>
            </a:pPr>
            <a:r>
              <a:rPr sz="2450" b="1" spc="-50" dirty="0">
                <a:latin typeface="Verdana"/>
                <a:cs typeface="Verdana"/>
              </a:rPr>
              <a:t>The </a:t>
            </a:r>
            <a:r>
              <a:rPr sz="2450" b="1" spc="-10" dirty="0">
                <a:latin typeface="Verdana"/>
                <a:cs typeface="Verdana"/>
              </a:rPr>
              <a:t>Operating </a:t>
            </a:r>
            <a:r>
              <a:rPr sz="2450" b="1" spc="-55" dirty="0">
                <a:latin typeface="Verdana"/>
                <a:cs typeface="Verdana"/>
              </a:rPr>
              <a:t>Systems </a:t>
            </a:r>
            <a:r>
              <a:rPr sz="2450" b="1" spc="-80" dirty="0">
                <a:latin typeface="Verdana"/>
                <a:cs typeface="Verdana"/>
              </a:rPr>
              <a:t>are </a:t>
            </a:r>
            <a:r>
              <a:rPr sz="2450" b="1" spc="-75" dirty="0">
                <a:latin typeface="Verdana"/>
                <a:cs typeface="Verdana"/>
              </a:rPr>
              <a:t> </a:t>
            </a:r>
            <a:r>
              <a:rPr sz="2450" b="1" spc="135" dirty="0">
                <a:latin typeface="Tahoma"/>
                <a:cs typeface="Tahoma"/>
              </a:rPr>
              <a:t>categorised</a:t>
            </a:r>
            <a:r>
              <a:rPr sz="2450" b="1" spc="60" dirty="0">
                <a:latin typeface="Tahoma"/>
                <a:cs typeface="Tahoma"/>
              </a:rPr>
              <a:t> </a:t>
            </a:r>
            <a:r>
              <a:rPr sz="2450" b="1" spc="145" dirty="0">
                <a:latin typeface="Tahoma"/>
                <a:cs typeface="Tahoma"/>
              </a:rPr>
              <a:t>under</a:t>
            </a:r>
            <a:r>
              <a:rPr sz="2450" b="1" spc="75" dirty="0">
                <a:latin typeface="Tahoma"/>
                <a:cs typeface="Tahoma"/>
              </a:rPr>
              <a:t> </a:t>
            </a:r>
            <a:r>
              <a:rPr sz="2450" b="1" spc="135" dirty="0">
                <a:latin typeface="Tahoma"/>
                <a:cs typeface="Tahoma"/>
              </a:rPr>
              <a:t>‘Windows, </a:t>
            </a:r>
            <a:r>
              <a:rPr sz="2450" b="1" spc="-705" dirty="0">
                <a:latin typeface="Tahoma"/>
                <a:cs typeface="Tahoma"/>
              </a:rPr>
              <a:t> </a:t>
            </a:r>
            <a:r>
              <a:rPr sz="2450" b="1" spc="75" dirty="0">
                <a:latin typeface="Tahoma"/>
                <a:cs typeface="Tahoma"/>
              </a:rPr>
              <a:t>‘Mac’,</a:t>
            </a:r>
            <a:r>
              <a:rPr sz="2450" b="1" spc="70" dirty="0">
                <a:latin typeface="Tahoma"/>
                <a:cs typeface="Tahoma"/>
              </a:rPr>
              <a:t> </a:t>
            </a:r>
            <a:r>
              <a:rPr sz="2450" b="1" spc="155" dirty="0">
                <a:latin typeface="Tahoma"/>
                <a:cs typeface="Tahoma"/>
              </a:rPr>
              <a:t>and</a:t>
            </a:r>
            <a:r>
              <a:rPr sz="2450" b="1" spc="80" dirty="0">
                <a:latin typeface="Tahoma"/>
                <a:cs typeface="Tahoma"/>
              </a:rPr>
              <a:t> </a:t>
            </a:r>
            <a:r>
              <a:rPr sz="2450" b="1" spc="85" dirty="0">
                <a:latin typeface="Tahoma"/>
                <a:cs typeface="Tahoma"/>
              </a:rPr>
              <a:t>‘Others’.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9861" y="882142"/>
            <a:ext cx="280987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spc="-465" dirty="0">
                <a:solidFill>
                  <a:srgbClr val="253E6B"/>
                </a:solidFill>
              </a:rPr>
              <a:t>CONTD...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810128" y="0"/>
                  </a:lnTo>
                  <a:lnTo>
                    <a:pt x="0" y="9961925"/>
                  </a:lnTo>
                  <a:lnTo>
                    <a:pt x="0" y="10286997"/>
                  </a:lnTo>
                  <a:lnTo>
                    <a:pt x="18288000" y="10286998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0"/>
              <a:ext cx="16230600" cy="675640"/>
            </a:xfrm>
            <a:custGeom>
              <a:avLst/>
              <a:gdLst/>
              <a:ahLst/>
              <a:cxnLst/>
              <a:rect l="l" t="t" r="r" b="b"/>
              <a:pathLst>
                <a:path w="16230600" h="675640">
                  <a:moveTo>
                    <a:pt x="0" y="675131"/>
                  </a:moveTo>
                  <a:lnTo>
                    <a:pt x="16230600" y="675131"/>
                  </a:lnTo>
                  <a:lnTo>
                    <a:pt x="16230600" y="0"/>
                  </a:lnTo>
                  <a:lnTo>
                    <a:pt x="0" y="0"/>
                  </a:lnTo>
                  <a:lnTo>
                    <a:pt x="0" y="675131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2643" y="7728204"/>
              <a:ext cx="8327136" cy="1144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5940" y="3293364"/>
              <a:ext cx="7400544" cy="326745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29969" y="3208737"/>
            <a:ext cx="676846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9100"/>
              </a:lnSpc>
              <a:spcBef>
                <a:spcPts val="95"/>
              </a:spcBef>
            </a:pPr>
            <a:r>
              <a:rPr sz="2750" spc="140" dirty="0">
                <a:latin typeface="Verdana"/>
                <a:cs typeface="Verdana"/>
              </a:rPr>
              <a:t>PPI </a:t>
            </a:r>
            <a:r>
              <a:rPr sz="2750" spc="5" dirty="0">
                <a:latin typeface="Verdana"/>
                <a:cs typeface="Verdana"/>
              </a:rPr>
              <a:t>(Pixels </a:t>
            </a:r>
            <a:r>
              <a:rPr sz="2750" spc="130" dirty="0">
                <a:latin typeface="Verdana"/>
                <a:cs typeface="Verdana"/>
              </a:rPr>
              <a:t>Per </a:t>
            </a:r>
            <a:r>
              <a:rPr sz="2750" spc="-15" dirty="0">
                <a:latin typeface="Verdana"/>
                <a:cs typeface="Verdana"/>
              </a:rPr>
              <a:t>Inch) </a:t>
            </a:r>
            <a:r>
              <a:rPr sz="2750" spc="65" dirty="0">
                <a:latin typeface="Verdana"/>
                <a:cs typeface="Verdana"/>
              </a:rPr>
              <a:t>measures </a:t>
            </a:r>
            <a:r>
              <a:rPr sz="2750" spc="100" dirty="0">
                <a:latin typeface="Verdana"/>
                <a:cs typeface="Verdana"/>
              </a:rPr>
              <a:t>the </a:t>
            </a:r>
            <a:r>
              <a:rPr sz="2750" spc="105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pixel </a:t>
            </a:r>
            <a:r>
              <a:rPr sz="2750" spc="60" dirty="0">
                <a:latin typeface="Verdana"/>
                <a:cs typeface="Verdana"/>
              </a:rPr>
              <a:t>density </a:t>
            </a:r>
            <a:r>
              <a:rPr sz="2750" spc="40" dirty="0">
                <a:latin typeface="Verdana"/>
                <a:cs typeface="Verdana"/>
              </a:rPr>
              <a:t>of </a:t>
            </a:r>
            <a:r>
              <a:rPr sz="2750" spc="-25" dirty="0">
                <a:latin typeface="Verdana"/>
                <a:cs typeface="Verdana"/>
              </a:rPr>
              <a:t>a </a:t>
            </a:r>
            <a:r>
              <a:rPr sz="2750" spc="-5" dirty="0">
                <a:latin typeface="Verdana"/>
                <a:cs typeface="Verdana"/>
              </a:rPr>
              <a:t>display, </a:t>
            </a:r>
            <a:r>
              <a:rPr sz="2750" spc="110" dirty="0">
                <a:latin typeface="Verdana"/>
                <a:cs typeface="Verdana"/>
              </a:rPr>
              <a:t>indicating </a:t>
            </a:r>
            <a:r>
              <a:rPr sz="2750" spc="114" dirty="0">
                <a:latin typeface="Verdana"/>
                <a:cs typeface="Verdana"/>
              </a:rPr>
              <a:t> </a:t>
            </a:r>
            <a:r>
              <a:rPr sz="2750" spc="100" dirty="0">
                <a:latin typeface="Verdana"/>
                <a:cs typeface="Verdana"/>
              </a:rPr>
              <a:t>the </a:t>
            </a:r>
            <a:r>
              <a:rPr sz="2750" spc="145" dirty="0">
                <a:latin typeface="Verdana"/>
                <a:cs typeface="Verdana"/>
              </a:rPr>
              <a:t>number </a:t>
            </a:r>
            <a:r>
              <a:rPr sz="2750" spc="40" dirty="0">
                <a:latin typeface="Verdana"/>
                <a:cs typeface="Verdana"/>
              </a:rPr>
              <a:t>of </a:t>
            </a:r>
            <a:r>
              <a:rPr sz="2750" spc="30" dirty="0">
                <a:latin typeface="Verdana"/>
                <a:cs typeface="Verdana"/>
              </a:rPr>
              <a:t>pixels </a:t>
            </a:r>
            <a:r>
              <a:rPr sz="2750" spc="75" dirty="0">
                <a:latin typeface="Verdana"/>
                <a:cs typeface="Verdana"/>
              </a:rPr>
              <a:t>present per 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i</a:t>
            </a:r>
            <a:r>
              <a:rPr sz="2750" spc="185" dirty="0">
                <a:latin typeface="Verdana"/>
                <a:cs typeface="Verdana"/>
              </a:rPr>
              <a:t>n</a:t>
            </a:r>
            <a:r>
              <a:rPr sz="2750" spc="170" dirty="0">
                <a:latin typeface="Verdana"/>
                <a:cs typeface="Verdana"/>
              </a:rPr>
              <a:t>c</a:t>
            </a:r>
            <a:r>
              <a:rPr sz="2750" spc="125" dirty="0">
                <a:latin typeface="Verdana"/>
                <a:cs typeface="Verdana"/>
              </a:rPr>
              <a:t>h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114" dirty="0">
                <a:latin typeface="Verdana"/>
                <a:cs typeface="Verdana"/>
              </a:rPr>
              <a:t>o</a:t>
            </a:r>
            <a:r>
              <a:rPr sz="2750" spc="-35" dirty="0">
                <a:latin typeface="Verdana"/>
                <a:cs typeface="Verdana"/>
              </a:rPr>
              <a:t>f</a:t>
            </a:r>
            <a:r>
              <a:rPr sz="2750" spc="-14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s</a:t>
            </a:r>
            <a:r>
              <a:rPr sz="2750" spc="170" dirty="0">
                <a:latin typeface="Verdana"/>
                <a:cs typeface="Verdana"/>
              </a:rPr>
              <a:t>c</a:t>
            </a:r>
            <a:r>
              <a:rPr sz="2750" spc="-15" dirty="0">
                <a:latin typeface="Verdana"/>
                <a:cs typeface="Verdana"/>
              </a:rPr>
              <a:t>r</a:t>
            </a:r>
            <a:r>
              <a:rPr sz="2750" spc="80" dirty="0">
                <a:latin typeface="Verdana"/>
                <a:cs typeface="Verdana"/>
              </a:rPr>
              <a:t>ee</a:t>
            </a:r>
            <a:r>
              <a:rPr sz="2750" spc="125" dirty="0">
                <a:latin typeface="Verdana"/>
                <a:cs typeface="Verdana"/>
              </a:rPr>
              <a:t>n</a:t>
            </a:r>
            <a:r>
              <a:rPr sz="2750" spc="-16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s</a:t>
            </a:r>
            <a:r>
              <a:rPr sz="2750" spc="210" dirty="0">
                <a:latin typeface="Verdana"/>
                <a:cs typeface="Verdana"/>
              </a:rPr>
              <a:t>p</a:t>
            </a:r>
            <a:r>
              <a:rPr sz="2750" spc="35" dirty="0">
                <a:latin typeface="Verdana"/>
                <a:cs typeface="Verdana"/>
              </a:rPr>
              <a:t>a</a:t>
            </a:r>
            <a:r>
              <a:rPr sz="2750" spc="170" dirty="0">
                <a:latin typeface="Verdana"/>
                <a:cs typeface="Verdana"/>
              </a:rPr>
              <a:t>c</a:t>
            </a:r>
            <a:r>
              <a:rPr sz="2750" spc="70" dirty="0">
                <a:latin typeface="Verdana"/>
                <a:cs typeface="Verdana"/>
              </a:rPr>
              <a:t>e</a:t>
            </a:r>
            <a:r>
              <a:rPr sz="2750" spc="-420" dirty="0">
                <a:latin typeface="Verdana"/>
                <a:cs typeface="Verdana"/>
              </a:rPr>
              <a:t>.</a:t>
            </a:r>
            <a:r>
              <a:rPr sz="2750" spc="-165" dirty="0">
                <a:latin typeface="Verdana"/>
                <a:cs typeface="Verdana"/>
              </a:rPr>
              <a:t> </a:t>
            </a:r>
            <a:r>
              <a:rPr sz="2750" spc="-275" dirty="0">
                <a:latin typeface="Verdana"/>
                <a:cs typeface="Verdana"/>
              </a:rPr>
              <a:t>I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140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i</a:t>
            </a:r>
            <a:r>
              <a:rPr sz="2750" spc="-85" dirty="0">
                <a:latin typeface="Verdana"/>
                <a:cs typeface="Verdana"/>
              </a:rPr>
              <a:t>s</a:t>
            </a:r>
            <a:r>
              <a:rPr sz="2750" spc="-150" dirty="0">
                <a:latin typeface="Verdana"/>
                <a:cs typeface="Verdana"/>
              </a:rPr>
              <a:t> </a:t>
            </a:r>
            <a:r>
              <a:rPr sz="2750" spc="170" dirty="0">
                <a:latin typeface="Verdana"/>
                <a:cs typeface="Verdana"/>
              </a:rPr>
              <a:t>c</a:t>
            </a:r>
            <a:r>
              <a:rPr sz="2750" spc="35" dirty="0">
                <a:latin typeface="Verdana"/>
                <a:cs typeface="Verdana"/>
              </a:rPr>
              <a:t>a</a:t>
            </a:r>
            <a:r>
              <a:rPr sz="2750" spc="40" dirty="0">
                <a:latin typeface="Verdana"/>
                <a:cs typeface="Verdana"/>
              </a:rPr>
              <a:t>l</a:t>
            </a:r>
            <a:r>
              <a:rPr sz="2750" spc="170" dirty="0">
                <a:latin typeface="Verdana"/>
                <a:cs typeface="Verdana"/>
              </a:rPr>
              <a:t>c</a:t>
            </a:r>
            <a:r>
              <a:rPr sz="2750" spc="160" dirty="0">
                <a:latin typeface="Verdana"/>
                <a:cs typeface="Verdana"/>
              </a:rPr>
              <a:t>u</a:t>
            </a:r>
            <a:r>
              <a:rPr sz="2750" spc="30" dirty="0">
                <a:latin typeface="Verdana"/>
                <a:cs typeface="Verdana"/>
              </a:rPr>
              <a:t>l</a:t>
            </a:r>
            <a:r>
              <a:rPr sz="2750" spc="20" dirty="0">
                <a:latin typeface="Verdana"/>
                <a:cs typeface="Verdana"/>
              </a:rPr>
              <a:t>a</a:t>
            </a:r>
            <a:r>
              <a:rPr sz="2750" spc="75" dirty="0">
                <a:latin typeface="Verdana"/>
                <a:cs typeface="Verdana"/>
              </a:rPr>
              <a:t>t</a:t>
            </a:r>
            <a:r>
              <a:rPr sz="2750" spc="70" dirty="0">
                <a:latin typeface="Verdana"/>
                <a:cs typeface="Verdana"/>
              </a:rPr>
              <a:t>e</a:t>
            </a:r>
            <a:r>
              <a:rPr sz="2750" spc="110" dirty="0">
                <a:latin typeface="Verdana"/>
                <a:cs typeface="Verdana"/>
              </a:rPr>
              <a:t>d  </a:t>
            </a:r>
            <a:r>
              <a:rPr sz="2750" spc="40" dirty="0">
                <a:latin typeface="Verdana"/>
                <a:cs typeface="Verdana"/>
              </a:rPr>
              <a:t>by </a:t>
            </a:r>
            <a:r>
              <a:rPr sz="2750" spc="95" dirty="0">
                <a:latin typeface="Verdana"/>
                <a:cs typeface="Verdana"/>
              </a:rPr>
              <a:t>dividing </a:t>
            </a:r>
            <a:r>
              <a:rPr sz="2750" spc="100" dirty="0">
                <a:latin typeface="Verdana"/>
                <a:cs typeface="Verdana"/>
              </a:rPr>
              <a:t>the diagonal </a:t>
            </a:r>
            <a:r>
              <a:rPr sz="2750" spc="70" dirty="0">
                <a:latin typeface="Verdana"/>
                <a:cs typeface="Verdana"/>
              </a:rPr>
              <a:t>resolution 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of</a:t>
            </a:r>
            <a:r>
              <a:rPr sz="2750" spc="-155" dirty="0">
                <a:latin typeface="Verdana"/>
                <a:cs typeface="Verdana"/>
              </a:rPr>
              <a:t> </a:t>
            </a:r>
            <a:r>
              <a:rPr sz="2750" spc="-25" dirty="0">
                <a:latin typeface="Verdana"/>
                <a:cs typeface="Verdana"/>
              </a:rPr>
              <a:t>a</a:t>
            </a:r>
            <a:r>
              <a:rPr sz="2750" spc="-150" dirty="0"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display</a:t>
            </a:r>
            <a:r>
              <a:rPr sz="2750" spc="-195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by</a:t>
            </a:r>
            <a:r>
              <a:rPr sz="2750" spc="-165" dirty="0">
                <a:latin typeface="Verdana"/>
                <a:cs typeface="Verdana"/>
              </a:rPr>
              <a:t> </a:t>
            </a:r>
            <a:r>
              <a:rPr sz="2750" spc="15" dirty="0">
                <a:latin typeface="Verdana"/>
                <a:cs typeface="Verdana"/>
              </a:rPr>
              <a:t>its</a:t>
            </a:r>
            <a:r>
              <a:rPr sz="2750" spc="-170" dirty="0">
                <a:latin typeface="Verdana"/>
                <a:cs typeface="Verdana"/>
              </a:rPr>
              <a:t> </a:t>
            </a:r>
            <a:r>
              <a:rPr sz="2750" spc="100" dirty="0">
                <a:latin typeface="Verdana"/>
                <a:cs typeface="Verdana"/>
              </a:rPr>
              <a:t>diagonal</a:t>
            </a:r>
            <a:r>
              <a:rPr sz="2750" spc="-185" dirty="0">
                <a:latin typeface="Verdana"/>
                <a:cs typeface="Verdana"/>
              </a:rPr>
              <a:t> </a:t>
            </a:r>
            <a:r>
              <a:rPr sz="2750" spc="-60" dirty="0">
                <a:latin typeface="Verdana"/>
                <a:cs typeface="Verdana"/>
              </a:rPr>
              <a:t>size.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140" dirty="0">
                <a:latin typeface="Verdana"/>
                <a:cs typeface="Verdana"/>
              </a:rPr>
              <a:t>PPI</a:t>
            </a:r>
            <a:r>
              <a:rPr sz="2750" spc="-155" dirty="0">
                <a:latin typeface="Verdana"/>
                <a:cs typeface="Verdana"/>
              </a:rPr>
              <a:t> </a:t>
            </a:r>
            <a:r>
              <a:rPr sz="2750" spc="-25" dirty="0">
                <a:latin typeface="Verdana"/>
                <a:cs typeface="Verdana"/>
              </a:rPr>
              <a:t>is </a:t>
            </a:r>
            <a:r>
              <a:rPr sz="2750" spc="-950" dirty="0">
                <a:latin typeface="Verdana"/>
                <a:cs typeface="Verdana"/>
              </a:rPr>
              <a:t> </a:t>
            </a:r>
            <a:r>
              <a:rPr sz="2750" spc="105" dirty="0">
                <a:latin typeface="Verdana"/>
                <a:cs typeface="Verdana"/>
              </a:rPr>
              <a:t>important </a:t>
            </a:r>
            <a:r>
              <a:rPr sz="2750" spc="25" dirty="0">
                <a:latin typeface="Verdana"/>
                <a:cs typeface="Verdana"/>
              </a:rPr>
              <a:t>for </a:t>
            </a:r>
            <a:r>
              <a:rPr sz="2750" spc="120" dirty="0">
                <a:latin typeface="Verdana"/>
                <a:cs typeface="Verdana"/>
              </a:rPr>
              <a:t>determining </a:t>
            </a:r>
            <a:r>
              <a:rPr sz="2750" spc="100" dirty="0">
                <a:latin typeface="Verdana"/>
                <a:cs typeface="Verdana"/>
              </a:rPr>
              <a:t>the </a:t>
            </a:r>
            <a:r>
              <a:rPr sz="2750" spc="105" dirty="0">
                <a:latin typeface="Verdana"/>
                <a:cs typeface="Verdana"/>
              </a:rPr>
              <a:t> </a:t>
            </a:r>
            <a:r>
              <a:rPr sz="2750" spc="55" dirty="0">
                <a:latin typeface="Verdana"/>
                <a:cs typeface="Verdana"/>
              </a:rPr>
              <a:t>sharpness </a:t>
            </a:r>
            <a:r>
              <a:rPr sz="2750" spc="125" dirty="0">
                <a:latin typeface="Verdana"/>
                <a:cs typeface="Verdana"/>
              </a:rPr>
              <a:t>and </a:t>
            </a:r>
            <a:r>
              <a:rPr sz="2750" spc="30" dirty="0">
                <a:latin typeface="Verdana"/>
                <a:cs typeface="Verdana"/>
              </a:rPr>
              <a:t>clarity </a:t>
            </a:r>
            <a:r>
              <a:rPr sz="2750" spc="40" dirty="0">
                <a:latin typeface="Verdana"/>
                <a:cs typeface="Verdana"/>
              </a:rPr>
              <a:t>of </a:t>
            </a:r>
            <a:r>
              <a:rPr sz="2750" spc="100" dirty="0">
                <a:latin typeface="Verdana"/>
                <a:cs typeface="Verdana"/>
              </a:rPr>
              <a:t>images </a:t>
            </a:r>
            <a:r>
              <a:rPr sz="2750" spc="125" dirty="0">
                <a:latin typeface="Verdana"/>
                <a:cs typeface="Verdana"/>
              </a:rPr>
              <a:t>and </a:t>
            </a:r>
            <a:r>
              <a:rPr sz="2750" spc="-955" dirty="0"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t</a:t>
            </a:r>
            <a:r>
              <a:rPr sz="2750" spc="80" dirty="0">
                <a:latin typeface="Verdana"/>
                <a:cs typeface="Verdana"/>
              </a:rPr>
              <a:t>e</a:t>
            </a:r>
            <a:r>
              <a:rPr sz="2750" spc="-95" dirty="0">
                <a:latin typeface="Verdana"/>
                <a:cs typeface="Verdana"/>
              </a:rPr>
              <a:t>x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114" dirty="0">
                <a:latin typeface="Verdana"/>
                <a:cs typeface="Verdana"/>
              </a:rPr>
              <a:t>o</a:t>
            </a:r>
            <a:r>
              <a:rPr sz="2750" spc="125" dirty="0">
                <a:latin typeface="Verdana"/>
                <a:cs typeface="Verdana"/>
              </a:rPr>
              <a:t>n</a:t>
            </a:r>
            <a:r>
              <a:rPr sz="2750" spc="-15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s</a:t>
            </a:r>
            <a:r>
              <a:rPr sz="2750" spc="170" dirty="0">
                <a:latin typeface="Verdana"/>
                <a:cs typeface="Verdana"/>
              </a:rPr>
              <a:t>c</a:t>
            </a:r>
            <a:r>
              <a:rPr sz="2750" spc="-15" dirty="0">
                <a:latin typeface="Verdana"/>
                <a:cs typeface="Verdana"/>
              </a:rPr>
              <a:t>r</a:t>
            </a:r>
            <a:r>
              <a:rPr sz="2750" spc="80" dirty="0">
                <a:latin typeface="Verdana"/>
                <a:cs typeface="Verdana"/>
              </a:rPr>
              <a:t>ee</a:t>
            </a:r>
            <a:r>
              <a:rPr sz="2750" spc="170" dirty="0">
                <a:latin typeface="Verdana"/>
                <a:cs typeface="Verdana"/>
              </a:rPr>
              <a:t>n</a:t>
            </a:r>
            <a:r>
              <a:rPr sz="2750" spc="-35" dirty="0">
                <a:latin typeface="Verdana"/>
                <a:cs typeface="Verdana"/>
              </a:rPr>
              <a:t>s</a:t>
            </a:r>
            <a:r>
              <a:rPr sz="2750" spc="-420" dirty="0">
                <a:latin typeface="Verdana"/>
                <a:cs typeface="Verdana"/>
              </a:rPr>
              <a:t>.</a:t>
            </a:r>
            <a:r>
              <a:rPr sz="2750" spc="-165" dirty="0">
                <a:latin typeface="Verdana"/>
                <a:cs typeface="Verdana"/>
              </a:rPr>
              <a:t> </a:t>
            </a:r>
            <a:r>
              <a:rPr sz="2750" spc="-135" dirty="0">
                <a:latin typeface="Verdana"/>
                <a:cs typeface="Verdana"/>
              </a:rPr>
              <a:t>S</a:t>
            </a:r>
            <a:r>
              <a:rPr sz="2750" spc="114" dirty="0">
                <a:latin typeface="Verdana"/>
                <a:cs typeface="Verdana"/>
              </a:rPr>
              <a:t>o</a:t>
            </a:r>
            <a:r>
              <a:rPr sz="2750" spc="-420" dirty="0">
                <a:latin typeface="Verdana"/>
                <a:cs typeface="Verdana"/>
              </a:rPr>
              <a:t>,</a:t>
            </a:r>
            <a:r>
              <a:rPr sz="2750" spc="-155" dirty="0"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t</a:t>
            </a:r>
            <a:r>
              <a:rPr sz="2750" spc="185" dirty="0">
                <a:latin typeface="Verdana"/>
                <a:cs typeface="Verdana"/>
              </a:rPr>
              <a:t>h</a:t>
            </a:r>
            <a:r>
              <a:rPr sz="2750" spc="40" dirty="0">
                <a:latin typeface="Verdana"/>
                <a:cs typeface="Verdana"/>
              </a:rPr>
              <a:t>i</a:t>
            </a:r>
            <a:r>
              <a:rPr sz="2750" spc="-85" dirty="0">
                <a:latin typeface="Verdana"/>
                <a:cs typeface="Verdana"/>
              </a:rPr>
              <a:t>s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f</a:t>
            </a:r>
            <a:r>
              <a:rPr sz="2750" spc="80" dirty="0">
                <a:latin typeface="Verdana"/>
                <a:cs typeface="Verdana"/>
              </a:rPr>
              <a:t>e</a:t>
            </a:r>
            <a:r>
              <a:rPr sz="2750" spc="35" dirty="0">
                <a:latin typeface="Verdana"/>
                <a:cs typeface="Verdana"/>
              </a:rPr>
              <a:t>a</a:t>
            </a:r>
            <a:r>
              <a:rPr sz="2750" spc="85" dirty="0">
                <a:latin typeface="Verdana"/>
                <a:cs typeface="Verdana"/>
              </a:rPr>
              <a:t>t</a:t>
            </a:r>
            <a:r>
              <a:rPr sz="2750" spc="160" dirty="0">
                <a:latin typeface="Verdana"/>
                <a:cs typeface="Verdana"/>
              </a:rPr>
              <a:t>u</a:t>
            </a:r>
            <a:r>
              <a:rPr sz="2750" spc="-15" dirty="0">
                <a:latin typeface="Verdana"/>
                <a:cs typeface="Verdana"/>
              </a:rPr>
              <a:t>r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180" dirty="0">
                <a:latin typeface="Verdana"/>
                <a:cs typeface="Verdana"/>
              </a:rPr>
              <a:t> </a:t>
            </a:r>
            <a:r>
              <a:rPr sz="2750" spc="185" dirty="0">
                <a:latin typeface="Verdana"/>
                <a:cs typeface="Verdana"/>
              </a:rPr>
              <a:t>h</a:t>
            </a:r>
            <a:r>
              <a:rPr sz="2750" spc="35" dirty="0">
                <a:latin typeface="Verdana"/>
                <a:cs typeface="Verdana"/>
              </a:rPr>
              <a:t>a</a:t>
            </a:r>
            <a:r>
              <a:rPr sz="2750" spc="-70" dirty="0">
                <a:latin typeface="Verdana"/>
                <a:cs typeface="Verdana"/>
              </a:rPr>
              <a:t>s  </a:t>
            </a:r>
            <a:r>
              <a:rPr sz="2750" spc="125" dirty="0">
                <a:latin typeface="Verdana"/>
                <a:cs typeface="Verdana"/>
              </a:rPr>
              <a:t>been </a:t>
            </a:r>
            <a:r>
              <a:rPr sz="2750" spc="135" dirty="0">
                <a:latin typeface="Verdana"/>
                <a:cs typeface="Verdana"/>
              </a:rPr>
              <a:t>added </a:t>
            </a:r>
            <a:r>
              <a:rPr sz="2750" spc="70" dirty="0">
                <a:latin typeface="Verdana"/>
                <a:cs typeface="Verdana"/>
              </a:rPr>
              <a:t>to </a:t>
            </a:r>
            <a:r>
              <a:rPr sz="2750" spc="100" dirty="0">
                <a:latin typeface="Verdana"/>
                <a:cs typeface="Verdana"/>
              </a:rPr>
              <a:t>predict laptop </a:t>
            </a:r>
            <a:r>
              <a:rPr sz="2750" spc="85" dirty="0">
                <a:latin typeface="Verdana"/>
                <a:cs typeface="Verdana"/>
              </a:rPr>
              <a:t>price 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spc="105" dirty="0">
                <a:latin typeface="Verdana"/>
                <a:cs typeface="Verdana"/>
              </a:rPr>
              <a:t>more</a:t>
            </a:r>
            <a:r>
              <a:rPr sz="2750" spc="-175" dirty="0"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clearly.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81716" y="2237232"/>
              <a:ext cx="7606665" cy="6330950"/>
            </a:xfrm>
            <a:custGeom>
              <a:avLst/>
              <a:gdLst/>
              <a:ahLst/>
              <a:cxnLst/>
              <a:rect l="l" t="t" r="r" b="b"/>
              <a:pathLst>
                <a:path w="7606665" h="6330950">
                  <a:moveTo>
                    <a:pt x="0" y="6330696"/>
                  </a:moveTo>
                  <a:lnTo>
                    <a:pt x="7606283" y="6330696"/>
                  </a:lnTo>
                  <a:lnTo>
                    <a:pt x="7606283" y="0"/>
                  </a:lnTo>
                  <a:lnTo>
                    <a:pt x="0" y="0"/>
                  </a:lnTo>
                  <a:lnTo>
                    <a:pt x="0" y="6330696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38290" y="101041"/>
            <a:ext cx="6372225" cy="171577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 marR="5080" indent="2067560">
              <a:lnSpc>
                <a:spcPts val="6000"/>
              </a:lnSpc>
              <a:spcBef>
                <a:spcPts val="1385"/>
              </a:spcBef>
            </a:pPr>
            <a:r>
              <a:rPr spc="-290" dirty="0"/>
              <a:t>DATA </a:t>
            </a:r>
            <a:r>
              <a:rPr spc="-285" dirty="0"/>
              <a:t> </a:t>
            </a:r>
            <a:r>
              <a:rPr spc="-325" dirty="0"/>
              <a:t>V</a:t>
            </a:r>
            <a:r>
              <a:rPr spc="-1605" dirty="0"/>
              <a:t>I</a:t>
            </a:r>
            <a:r>
              <a:rPr spc="-725" dirty="0"/>
              <a:t>S</a:t>
            </a:r>
            <a:r>
              <a:rPr spc="-490" dirty="0"/>
              <a:t>U</a:t>
            </a:r>
            <a:r>
              <a:rPr spc="-270" dirty="0"/>
              <a:t>A</a:t>
            </a:r>
            <a:r>
              <a:rPr spc="-509" dirty="0"/>
              <a:t>L</a:t>
            </a:r>
            <a:r>
              <a:rPr spc="-1605" dirty="0"/>
              <a:t>I</a:t>
            </a:r>
            <a:r>
              <a:rPr spc="-725" dirty="0"/>
              <a:t>S</a:t>
            </a:r>
            <a:r>
              <a:rPr spc="-270" dirty="0"/>
              <a:t>A</a:t>
            </a:r>
            <a:r>
              <a:rPr spc="-625" dirty="0"/>
              <a:t>T</a:t>
            </a:r>
            <a:r>
              <a:rPr spc="-1605" dirty="0"/>
              <a:t>I</a:t>
            </a:r>
            <a:r>
              <a:rPr spc="-360" dirty="0"/>
              <a:t>O</a:t>
            </a:r>
            <a:r>
              <a:rPr spc="-575" dirty="0"/>
              <a:t>N</a:t>
            </a:r>
            <a:r>
              <a:rPr spc="-365" dirty="0"/>
              <a:t>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6107" y="2237232"/>
            <a:ext cx="8891016" cy="63306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53647" y="2859793"/>
            <a:ext cx="6646545" cy="449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5"/>
              </a:spcBef>
            </a:pPr>
            <a:r>
              <a:rPr sz="3350" spc="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135" dirty="0">
                <a:solidFill>
                  <a:srgbClr val="FFFFFF"/>
                </a:solidFill>
                <a:latin typeface="Verdana"/>
                <a:cs typeface="Verdana"/>
              </a:rPr>
              <a:t>laptop </a:t>
            </a:r>
            <a:r>
              <a:rPr sz="3350" spc="90" dirty="0">
                <a:solidFill>
                  <a:srgbClr val="FFFFFF"/>
                </a:solidFill>
                <a:latin typeface="Verdana"/>
                <a:cs typeface="Verdana"/>
              </a:rPr>
              <a:t>prices </a:t>
            </a:r>
            <a:r>
              <a:rPr sz="3350" spc="85" dirty="0">
                <a:solidFill>
                  <a:srgbClr val="FFFFFF"/>
                </a:solidFill>
                <a:latin typeface="Verdana"/>
                <a:cs typeface="Verdana"/>
              </a:rPr>
              <a:t>mostly </a:t>
            </a:r>
            <a:r>
              <a:rPr sz="335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5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50" spc="2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35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35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50" spc="2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35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1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85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3350" spc="16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350" spc="-43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350" spc="16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350" spc="15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350" spc="10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3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50" spc="5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3350" spc="-14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3350" spc="-43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350" spc="17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350" spc="15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350" spc="-4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350" spc="155" dirty="0">
                <a:solidFill>
                  <a:srgbClr val="FFFFFF"/>
                </a:solidFill>
                <a:latin typeface="Verdana"/>
                <a:cs typeface="Verdana"/>
              </a:rPr>
              <a:t>000</a:t>
            </a:r>
            <a:r>
              <a:rPr sz="3350" spc="-50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3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350" spc="1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50" spc="2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35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-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35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50" spc="-50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3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3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350" spc="1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50" spc="-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4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3350" spc="110" dirty="0">
                <a:solidFill>
                  <a:srgbClr val="FFFFFF"/>
                </a:solidFill>
                <a:latin typeface="Verdana"/>
                <a:cs typeface="Verdana"/>
              </a:rPr>
              <a:t>laptops </a:t>
            </a:r>
            <a:r>
              <a:rPr sz="3350" spc="95" dirty="0">
                <a:solidFill>
                  <a:srgbClr val="FFFFFF"/>
                </a:solidFill>
                <a:latin typeface="Verdana"/>
                <a:cs typeface="Verdana"/>
              </a:rPr>
              <a:t>cost </a:t>
            </a:r>
            <a:r>
              <a:rPr sz="3350" spc="-65" dirty="0">
                <a:solidFill>
                  <a:srgbClr val="FFFFFF"/>
                </a:solidFill>
                <a:latin typeface="Verdana"/>
                <a:cs typeface="Verdana"/>
              </a:rPr>
              <a:t>50,000. </a:t>
            </a:r>
            <a:r>
              <a:rPr sz="3350" spc="3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3350" spc="130" dirty="0">
                <a:solidFill>
                  <a:srgbClr val="FFFFFF"/>
                </a:solidFill>
                <a:latin typeface="Verdana"/>
                <a:cs typeface="Verdana"/>
              </a:rPr>
              <a:t>plot </a:t>
            </a:r>
            <a:r>
              <a:rPr sz="3350" spc="-1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40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3350" spc="105" dirty="0">
                <a:solidFill>
                  <a:srgbClr val="FFFFFF"/>
                </a:solidFill>
                <a:latin typeface="Verdana"/>
                <a:cs typeface="Verdana"/>
              </a:rPr>
              <a:t>shows </a:t>
            </a:r>
            <a:r>
              <a:rPr sz="3350" spc="11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350" spc="1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10" dirty="0">
                <a:solidFill>
                  <a:srgbClr val="FFFFFF"/>
                </a:solidFill>
                <a:latin typeface="Verdana"/>
                <a:cs typeface="Verdana"/>
              </a:rPr>
              <a:t>distribution</a:t>
            </a:r>
            <a:r>
              <a:rPr sz="33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5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3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35" dirty="0">
                <a:solidFill>
                  <a:srgbClr val="FFFFFF"/>
                </a:solidFill>
                <a:latin typeface="Verdana"/>
                <a:cs typeface="Verdana"/>
              </a:rPr>
              <a:t>laptop</a:t>
            </a:r>
            <a:r>
              <a:rPr sz="33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90" dirty="0">
                <a:solidFill>
                  <a:srgbClr val="FFFFFF"/>
                </a:solidFill>
                <a:latin typeface="Verdana"/>
                <a:cs typeface="Verdana"/>
              </a:rPr>
              <a:t>prices</a:t>
            </a:r>
            <a:r>
              <a:rPr sz="33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350" spc="-1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20" dirty="0">
                <a:solidFill>
                  <a:srgbClr val="FFFFFF"/>
                </a:solidFill>
                <a:latin typeface="Verdana"/>
                <a:cs typeface="Verdana"/>
              </a:rPr>
              <a:t>right </a:t>
            </a:r>
            <a:r>
              <a:rPr sz="3350" spc="130" dirty="0">
                <a:solidFill>
                  <a:srgbClr val="FFFFFF"/>
                </a:solidFill>
                <a:latin typeface="Verdana"/>
                <a:cs typeface="Verdana"/>
              </a:rPr>
              <a:t>skewed </a:t>
            </a:r>
            <a:r>
              <a:rPr sz="3350" spc="3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350" spc="65" dirty="0">
                <a:solidFill>
                  <a:srgbClr val="FFFFFF"/>
                </a:solidFill>
                <a:latin typeface="Verdana"/>
                <a:cs typeface="Verdana"/>
              </a:rPr>
              <a:t>positive </a:t>
            </a:r>
            <a:r>
              <a:rPr sz="33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Verdana"/>
                <a:cs typeface="Verdana"/>
              </a:rPr>
              <a:t>skewed.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724131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8588" y="3639311"/>
              <a:ext cx="8107680" cy="4818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475" y="3499103"/>
              <a:ext cx="8278368" cy="57012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35"/>
              </a:spcBef>
            </a:pPr>
            <a:r>
              <a:rPr spc="-540" dirty="0"/>
              <a:t>CONTD...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81300" y="1245108"/>
            <a:ext cx="14260194" cy="1508760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113664" rIns="0" bIns="0" rtlCol="0">
            <a:spAutoFit/>
          </a:bodyPr>
          <a:lstStyle/>
          <a:p>
            <a:pPr marL="541020" marR="1207135">
              <a:lnSpc>
                <a:spcPct val="111000"/>
              </a:lnSpc>
              <a:spcBef>
                <a:spcPts val="894"/>
              </a:spcBef>
            </a:pP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Razer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laptops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expensive.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But,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sold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less.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But,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mid-range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affordable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prices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most.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Similarly,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Lenovo,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Dell,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Asus,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Acer,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Verdana"/>
                <a:cs typeface="Verdana"/>
              </a:rPr>
              <a:t>HP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fall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category.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724131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5859" y="5298947"/>
              <a:ext cx="7031736" cy="4721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7371" y="1498091"/>
              <a:ext cx="11039855" cy="36454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35"/>
              </a:spcBef>
            </a:pPr>
            <a:r>
              <a:rPr spc="-540" dirty="0"/>
              <a:t>CONTD...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1327" y="3445764"/>
            <a:ext cx="5497195" cy="4988560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500380" marR="788670">
              <a:lnSpc>
                <a:spcPct val="111000"/>
              </a:lnSpc>
              <a:spcBef>
                <a:spcPts val="5"/>
              </a:spcBef>
            </a:pP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sold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most,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followed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Verdana"/>
                <a:cs typeface="Verdana"/>
              </a:rPr>
              <a:t>Gaming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Ultrabook.</a:t>
            </a:r>
            <a:endParaRPr sz="2400">
              <a:latin typeface="Verdana"/>
              <a:cs typeface="Verdana"/>
            </a:endParaRPr>
          </a:p>
          <a:p>
            <a:pPr marL="500380" marR="709295">
              <a:lnSpc>
                <a:spcPct val="111100"/>
              </a:lnSpc>
              <a:tabLst>
                <a:tab pos="3150235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Here,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Notebooks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affordable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40,000</a:t>
            </a: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Verdana"/>
                <a:cs typeface="Verdana"/>
              </a:rPr>
              <a:t>hence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most.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Workstation,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hand,	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 most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expensive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laptops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less.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6311" y="0"/>
              <a:ext cx="11981688" cy="102869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9787" y="2036064"/>
              <a:ext cx="7699375" cy="8056245"/>
            </a:xfrm>
            <a:custGeom>
              <a:avLst/>
              <a:gdLst/>
              <a:ahLst/>
              <a:cxnLst/>
              <a:rect l="l" t="t" r="r" b="b"/>
              <a:pathLst>
                <a:path w="7699375" h="8056245">
                  <a:moveTo>
                    <a:pt x="7699248" y="0"/>
                  </a:moveTo>
                  <a:lnTo>
                    <a:pt x="0" y="0"/>
                  </a:lnTo>
                  <a:lnTo>
                    <a:pt x="0" y="8055864"/>
                  </a:lnTo>
                  <a:lnTo>
                    <a:pt x="7699248" y="8055864"/>
                  </a:lnTo>
                  <a:lnTo>
                    <a:pt x="7699248" y="0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1677" y="288797"/>
            <a:ext cx="10764520" cy="1280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200" spc="-985" dirty="0">
                <a:solidFill>
                  <a:srgbClr val="253E6B"/>
                </a:solidFill>
              </a:rPr>
              <a:t>T</a:t>
            </a:r>
            <a:r>
              <a:rPr sz="8200" spc="-555" dirty="0">
                <a:solidFill>
                  <a:srgbClr val="253E6B"/>
                </a:solidFill>
              </a:rPr>
              <a:t>A</a:t>
            </a:r>
            <a:r>
              <a:rPr sz="8200" spc="-430" dirty="0">
                <a:solidFill>
                  <a:srgbClr val="253E6B"/>
                </a:solidFill>
              </a:rPr>
              <a:t>B</a:t>
            </a:r>
            <a:r>
              <a:rPr sz="8200" spc="-745" dirty="0">
                <a:solidFill>
                  <a:srgbClr val="253E6B"/>
                </a:solidFill>
              </a:rPr>
              <a:t>L</a:t>
            </a:r>
            <a:r>
              <a:rPr sz="8200" spc="-80" dirty="0">
                <a:solidFill>
                  <a:srgbClr val="253E6B"/>
                </a:solidFill>
              </a:rPr>
              <a:t>E</a:t>
            </a:r>
            <a:r>
              <a:rPr sz="8200" spc="-1455" dirty="0">
                <a:solidFill>
                  <a:srgbClr val="253E6B"/>
                </a:solidFill>
              </a:rPr>
              <a:t> </a:t>
            </a:r>
            <a:r>
              <a:rPr sz="8200" spc="-505" dirty="0">
                <a:solidFill>
                  <a:srgbClr val="253E6B"/>
                </a:solidFill>
              </a:rPr>
              <a:t>O</a:t>
            </a:r>
            <a:r>
              <a:rPr sz="8200" spc="-75" dirty="0">
                <a:solidFill>
                  <a:srgbClr val="253E6B"/>
                </a:solidFill>
              </a:rPr>
              <a:t>F</a:t>
            </a:r>
            <a:r>
              <a:rPr sz="8200" spc="-1455" dirty="0">
                <a:solidFill>
                  <a:srgbClr val="253E6B"/>
                </a:solidFill>
              </a:rPr>
              <a:t> </a:t>
            </a:r>
            <a:r>
              <a:rPr sz="8200" spc="-380" dirty="0">
                <a:solidFill>
                  <a:srgbClr val="253E6B"/>
                </a:solidFill>
              </a:rPr>
              <a:t>C</a:t>
            </a:r>
            <a:r>
              <a:rPr sz="8200" spc="-505" dirty="0">
                <a:solidFill>
                  <a:srgbClr val="253E6B"/>
                </a:solidFill>
              </a:rPr>
              <a:t>O</a:t>
            </a:r>
            <a:r>
              <a:rPr sz="8200" spc="-785" dirty="0">
                <a:solidFill>
                  <a:srgbClr val="253E6B"/>
                </a:solidFill>
              </a:rPr>
              <a:t>N</a:t>
            </a:r>
            <a:r>
              <a:rPr sz="8200" spc="-985" dirty="0">
                <a:solidFill>
                  <a:srgbClr val="253E6B"/>
                </a:solidFill>
              </a:rPr>
              <a:t>T</a:t>
            </a:r>
            <a:r>
              <a:rPr sz="8200" spc="-570" dirty="0">
                <a:solidFill>
                  <a:srgbClr val="253E6B"/>
                </a:solidFill>
              </a:rPr>
              <a:t>E</a:t>
            </a:r>
            <a:r>
              <a:rPr sz="8200" spc="-785" dirty="0">
                <a:solidFill>
                  <a:srgbClr val="253E6B"/>
                </a:solidFill>
              </a:rPr>
              <a:t>N</a:t>
            </a:r>
            <a:r>
              <a:rPr sz="8200" spc="-985" dirty="0">
                <a:solidFill>
                  <a:srgbClr val="253E6B"/>
                </a:solidFill>
              </a:rPr>
              <a:t>T</a:t>
            </a:r>
            <a:r>
              <a:rPr sz="8200" spc="-575" dirty="0">
                <a:solidFill>
                  <a:srgbClr val="253E6B"/>
                </a:solidFill>
              </a:rPr>
              <a:t>S</a:t>
            </a:r>
            <a:endParaRPr sz="8200"/>
          </a:p>
        </p:txBody>
      </p:sp>
      <p:sp>
        <p:nvSpPr>
          <p:cNvPr id="7" name="object 7"/>
          <p:cNvSpPr txBox="1"/>
          <p:nvPr/>
        </p:nvSpPr>
        <p:spPr>
          <a:xfrm>
            <a:off x="1272032" y="2356485"/>
            <a:ext cx="5894705" cy="7371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7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3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r>
              <a:rPr sz="23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23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23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Verdana"/>
                <a:cs typeface="Verdana"/>
              </a:rPr>
              <a:t>Objectives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15" dirty="0">
                <a:solidFill>
                  <a:srgbClr val="FFFFFF"/>
                </a:solidFill>
                <a:latin typeface="Verdana"/>
                <a:cs typeface="Verdana"/>
              </a:rPr>
              <a:t>CRISP-ML(Q)</a:t>
            </a:r>
            <a:r>
              <a:rPr sz="23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10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7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3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8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70" dirty="0">
                <a:solidFill>
                  <a:srgbClr val="FFFFFF"/>
                </a:solidFill>
                <a:latin typeface="Verdana"/>
                <a:cs typeface="Verdana"/>
              </a:rPr>
              <a:t>Technical</a:t>
            </a:r>
            <a:r>
              <a:rPr sz="23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20" dirty="0">
                <a:solidFill>
                  <a:srgbClr val="FFFFFF"/>
                </a:solidFill>
                <a:latin typeface="Verdana"/>
                <a:cs typeface="Verdana"/>
              </a:rPr>
              <a:t>Stacks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80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r>
              <a:rPr sz="23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Dictionary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350" spc="90" dirty="0">
                <a:solidFill>
                  <a:srgbClr val="FFFFFF"/>
                </a:solidFill>
                <a:latin typeface="Verdana"/>
                <a:cs typeface="Verdana"/>
              </a:rPr>
              <a:t>Dealing</a:t>
            </a:r>
            <a:r>
              <a:rPr sz="23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sz="23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20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2350" spc="75" dirty="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r>
              <a:rPr sz="23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2200">
              <a:latin typeface="Verdana"/>
              <a:cs typeface="Verdana"/>
            </a:endParaRPr>
          </a:p>
          <a:p>
            <a:pPr marL="266700" indent="-254635">
              <a:lnSpc>
                <a:spcPct val="100000"/>
              </a:lnSpc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45" dirty="0">
                <a:solidFill>
                  <a:srgbClr val="FFFFFF"/>
                </a:solidFill>
                <a:latin typeface="Verdana"/>
                <a:cs typeface="Verdana"/>
              </a:rPr>
              <a:t>Visualisations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3583" y="2046732"/>
            <a:ext cx="7699375" cy="8056245"/>
          </a:xfrm>
          <a:custGeom>
            <a:avLst/>
            <a:gdLst/>
            <a:ahLst/>
            <a:cxnLst/>
            <a:rect l="l" t="t" r="r" b="b"/>
            <a:pathLst>
              <a:path w="7699375" h="8056245">
                <a:moveTo>
                  <a:pt x="7699247" y="0"/>
                </a:moveTo>
                <a:lnTo>
                  <a:pt x="0" y="0"/>
                </a:lnTo>
                <a:lnTo>
                  <a:pt x="0" y="8055864"/>
                </a:lnTo>
                <a:lnTo>
                  <a:pt x="7699247" y="8055864"/>
                </a:lnTo>
                <a:lnTo>
                  <a:pt x="7699247" y="0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pc="65" dirty="0"/>
              <a:t>Outlier</a:t>
            </a:r>
            <a:r>
              <a:rPr spc="-155" dirty="0"/>
              <a:t> </a:t>
            </a:r>
            <a:r>
              <a:rPr spc="95" dirty="0"/>
              <a:t>Detection</a:t>
            </a:r>
            <a:r>
              <a:rPr spc="-180" dirty="0"/>
              <a:t> </a:t>
            </a:r>
            <a:r>
              <a:rPr spc="105" dirty="0"/>
              <a:t>and</a:t>
            </a:r>
            <a:r>
              <a:rPr spc="-140" dirty="0"/>
              <a:t> </a:t>
            </a:r>
            <a:r>
              <a:rPr spc="114" dirty="0"/>
              <a:t>Handling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350520" indent="-338455">
              <a:lnSpc>
                <a:spcPct val="10000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pc="85" dirty="0"/>
              <a:t>Comparison</a:t>
            </a:r>
            <a:r>
              <a:rPr spc="-175" dirty="0"/>
              <a:t> </a:t>
            </a:r>
            <a:r>
              <a:rPr spc="40" dirty="0"/>
              <a:t>of</a:t>
            </a:r>
            <a:r>
              <a:rPr spc="-145" dirty="0"/>
              <a:t> </a:t>
            </a:r>
            <a:r>
              <a:rPr spc="130" dirty="0"/>
              <a:t>Model</a:t>
            </a:r>
            <a:r>
              <a:rPr spc="-170" dirty="0"/>
              <a:t> </a:t>
            </a:r>
            <a:r>
              <a:rPr spc="110" dirty="0"/>
              <a:t>Outcomes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350520" indent="-338455">
              <a:lnSpc>
                <a:spcPct val="10000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pc="70" dirty="0"/>
              <a:t>Hyperparameter</a:t>
            </a:r>
            <a:r>
              <a:rPr spc="-195" dirty="0"/>
              <a:t> </a:t>
            </a:r>
            <a:r>
              <a:rPr spc="95" dirty="0"/>
              <a:t>Tuning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pc="105" dirty="0"/>
              <a:t>Most</a:t>
            </a:r>
            <a:r>
              <a:rPr spc="-175" dirty="0"/>
              <a:t> </a:t>
            </a:r>
            <a:r>
              <a:rPr spc="65" dirty="0"/>
              <a:t>Important</a:t>
            </a:r>
            <a:r>
              <a:rPr spc="-175" dirty="0"/>
              <a:t> </a:t>
            </a:r>
            <a:r>
              <a:rPr spc="60" dirty="0"/>
              <a:t>Features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266700" indent="-254635">
              <a:lnSpc>
                <a:spcPct val="100000"/>
              </a:lnSpc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pc="70" dirty="0"/>
              <a:t>Feature</a:t>
            </a:r>
            <a:r>
              <a:rPr spc="-155" dirty="0"/>
              <a:t> </a:t>
            </a:r>
            <a:r>
              <a:rPr spc="55" dirty="0"/>
              <a:t>Selection</a:t>
            </a:r>
            <a:r>
              <a:rPr spc="-155" dirty="0"/>
              <a:t> </a:t>
            </a:r>
            <a:r>
              <a:rPr spc="105" dirty="0"/>
              <a:t>and</a:t>
            </a:r>
            <a:r>
              <a:rPr spc="-135" dirty="0"/>
              <a:t> </a:t>
            </a:r>
            <a:r>
              <a:rPr spc="130" dirty="0"/>
              <a:t>Model</a:t>
            </a:r>
            <a:r>
              <a:rPr spc="-165" dirty="0"/>
              <a:t> </a:t>
            </a:r>
            <a:r>
              <a:rPr spc="120" dirty="0"/>
              <a:t>Building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350520" indent="-3384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pc="50" dirty="0"/>
              <a:t>Gradio</a:t>
            </a:r>
            <a:r>
              <a:rPr spc="-145" dirty="0"/>
              <a:t> </a:t>
            </a:r>
            <a:r>
              <a:rPr spc="150" dirty="0"/>
              <a:t>App</a:t>
            </a:r>
            <a:r>
              <a:rPr spc="-140" dirty="0"/>
              <a:t> </a:t>
            </a:r>
            <a:r>
              <a:rPr spc="20" dirty="0"/>
              <a:t>for</a:t>
            </a:r>
            <a:r>
              <a:rPr spc="-145" dirty="0"/>
              <a:t> </a:t>
            </a:r>
            <a:r>
              <a:rPr spc="60" dirty="0"/>
              <a:t>Real-time</a:t>
            </a:r>
            <a:r>
              <a:rPr spc="-135" dirty="0"/>
              <a:t> </a:t>
            </a:r>
            <a:r>
              <a:rPr spc="90" dirty="0"/>
              <a:t>Predictions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266700" indent="-254635">
              <a:lnSpc>
                <a:spcPct val="100000"/>
              </a:lnSpc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pc="75" dirty="0"/>
              <a:t>Challenges</a:t>
            </a:r>
            <a:r>
              <a:rPr spc="-185" dirty="0"/>
              <a:t> </a:t>
            </a:r>
            <a:r>
              <a:rPr spc="80" dirty="0"/>
              <a:t>faced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266700" indent="-254635">
              <a:lnSpc>
                <a:spcPct val="100000"/>
              </a:lnSpc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pc="60" dirty="0"/>
              <a:t>Business</a:t>
            </a:r>
            <a:r>
              <a:rPr spc="-190" dirty="0"/>
              <a:t> </a:t>
            </a:r>
            <a:r>
              <a:rPr spc="70" dirty="0"/>
              <a:t>Questions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2200"/>
          </a:p>
          <a:p>
            <a:pPr marL="266700" indent="-254635">
              <a:lnSpc>
                <a:spcPct val="100000"/>
              </a:lnSpc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pc="110" dirty="0"/>
              <a:t>Recommendations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92539" y="8643619"/>
            <a:ext cx="2366010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2350" spc="1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350" spc="1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35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350" spc="1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3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3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35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350" spc="1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35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2539" y="9341611"/>
            <a:ext cx="2870200" cy="3860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5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2350" spc="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35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350" spc="1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3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35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35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50" spc="1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35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35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350" spc="1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577827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2495" y="3371088"/>
              <a:ext cx="7461504" cy="58872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3371" y="3371088"/>
              <a:ext cx="8561832" cy="57759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35"/>
              </a:spcBef>
            </a:pPr>
            <a:r>
              <a:rPr spc="-540" dirty="0"/>
              <a:t>CONTD...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81300" y="1245108"/>
            <a:ext cx="14260194" cy="1508760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114935" rIns="0" bIns="0" rtlCol="0">
            <a:spAutoFit/>
          </a:bodyPr>
          <a:lstStyle/>
          <a:p>
            <a:pPr marL="447675" marR="576580">
              <a:lnSpc>
                <a:spcPct val="108800"/>
              </a:lnSpc>
              <a:spcBef>
                <a:spcPts val="905"/>
              </a:spcBef>
            </a:pP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24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intel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i7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processors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r>
              <a:rPr sz="24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sz="24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4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processors </a:t>
            </a:r>
            <a:r>
              <a:rPr sz="2450" spc="1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brands.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Similarly,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50" spc="1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2450" spc="30" dirty="0">
                <a:solidFill>
                  <a:srgbClr val="FFFFFF"/>
                </a:solidFill>
                <a:latin typeface="Verdana"/>
                <a:cs typeface="Verdana"/>
              </a:rPr>
              <a:t>costly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one,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followed </a:t>
            </a:r>
            <a:r>
              <a:rPr sz="2450" spc="-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intel</a:t>
            </a:r>
            <a:r>
              <a:rPr sz="24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sz="24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5" dirty="0">
                <a:solidFill>
                  <a:srgbClr val="FFFFFF"/>
                </a:solidFill>
                <a:latin typeface="Verdana"/>
                <a:cs typeface="Verdana"/>
              </a:rPr>
              <a:t>i5.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635" y="3639311"/>
              <a:ext cx="7281671" cy="5085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456" y="3639311"/>
              <a:ext cx="8383524" cy="52852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35"/>
              </a:spcBef>
            </a:pPr>
            <a:r>
              <a:rPr spc="-540" dirty="0"/>
              <a:t>CONTD...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81300" y="1245108"/>
            <a:ext cx="14260194" cy="1508760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113664" rIns="0" bIns="0" rtlCol="0">
            <a:spAutoFit/>
          </a:bodyPr>
          <a:lstStyle/>
          <a:p>
            <a:pPr marL="704215" marR="1287145">
              <a:lnSpc>
                <a:spcPct val="111000"/>
              </a:lnSpc>
              <a:spcBef>
                <a:spcPts val="894"/>
              </a:spcBef>
            </a:pP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feature.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Also,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expensive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without.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Therefore,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might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possible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opt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cheaper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option.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724131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7916" y="3747515"/>
              <a:ext cx="7203948" cy="5876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383" y="3835908"/>
              <a:ext cx="8887968" cy="57881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35"/>
              </a:spcBef>
            </a:pPr>
            <a:r>
              <a:rPr spc="-540" dirty="0"/>
              <a:t>CONTD...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7855" y="1453896"/>
            <a:ext cx="13882369" cy="1952625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562610" marR="694055">
              <a:lnSpc>
                <a:spcPct val="111200"/>
              </a:lnSpc>
              <a:spcBef>
                <a:spcPts val="5"/>
              </a:spcBef>
            </a:pP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Nvidia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expensive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followed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Intel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AMD.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hand,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Intel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demanded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followed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Nvidia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AMD.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3823" y="3800855"/>
              <a:ext cx="7077456" cy="5858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4688" y="3773423"/>
              <a:ext cx="8866631" cy="59115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35"/>
              </a:spcBef>
            </a:pPr>
            <a:r>
              <a:rPr spc="-540" dirty="0"/>
              <a:t>CONTD...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7855" y="1453896"/>
            <a:ext cx="13882369" cy="1952625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562610" marR="908050">
              <a:lnSpc>
                <a:spcPct val="111000"/>
              </a:lnSpc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Mac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OS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expensive, 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followed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Windows,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Others. 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Others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mainly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OS,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Chrome,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OS,</a:t>
            </a: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r>
              <a:rPr sz="2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However,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laptops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Windows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OS.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Mac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afforded</a:t>
            </a: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customers.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724131" cy="10286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1756" y="1028700"/>
              <a:ext cx="6245352" cy="44637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3816" y="5745479"/>
              <a:ext cx="5917691" cy="433730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31991" y="176859"/>
            <a:ext cx="3336925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40" dirty="0"/>
              <a:t>CONTD...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1327" y="3445764"/>
            <a:ext cx="5497195" cy="4988560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364490" marR="454659">
              <a:lnSpc>
                <a:spcPct val="109200"/>
              </a:lnSpc>
            </a:pPr>
            <a:r>
              <a:rPr sz="2900" spc="114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2900" spc="80" dirty="0">
                <a:solidFill>
                  <a:srgbClr val="FFFFFF"/>
                </a:solidFill>
                <a:latin typeface="Verdana"/>
                <a:cs typeface="Verdana"/>
              </a:rPr>
              <a:t>laptops </a:t>
            </a:r>
            <a:r>
              <a:rPr sz="2900" spc="135" dirty="0">
                <a:solidFill>
                  <a:srgbClr val="FFFFFF"/>
                </a:solidFill>
                <a:latin typeface="Verdana"/>
                <a:cs typeface="Verdana"/>
              </a:rPr>
              <a:t>weigh </a:t>
            </a:r>
            <a:r>
              <a:rPr sz="2900" spc="-200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29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-45" dirty="0">
                <a:solidFill>
                  <a:srgbClr val="FFFFFF"/>
                </a:solidFill>
                <a:latin typeface="Verdana"/>
                <a:cs typeface="Verdana"/>
              </a:rPr>
              <a:t>kgs. </a:t>
            </a:r>
            <a:r>
              <a:rPr sz="2900" spc="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900" spc="80" dirty="0">
                <a:solidFill>
                  <a:srgbClr val="FFFFFF"/>
                </a:solidFill>
                <a:latin typeface="Verdana"/>
                <a:cs typeface="Verdana"/>
              </a:rPr>
              <a:t>range </a:t>
            </a:r>
            <a:r>
              <a:rPr sz="2900" spc="-3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00" spc="8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900" spc="70" dirty="0">
                <a:solidFill>
                  <a:srgbClr val="FFFFFF"/>
                </a:solidFill>
                <a:latin typeface="Verdana"/>
                <a:cs typeface="Verdana"/>
              </a:rPr>
              <a:t>0 </a:t>
            </a:r>
            <a:r>
              <a:rPr sz="2900" spc="-10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Verdana"/>
                <a:cs typeface="Verdana"/>
              </a:rPr>
              <a:t>to 4 </a:t>
            </a:r>
            <a:r>
              <a:rPr sz="2900" spc="-50" dirty="0">
                <a:solidFill>
                  <a:srgbClr val="FFFFFF"/>
                </a:solidFill>
                <a:latin typeface="Verdana"/>
                <a:cs typeface="Verdana"/>
              </a:rPr>
              <a:t>kg. </a:t>
            </a:r>
            <a:r>
              <a:rPr sz="2900" spc="20" dirty="0">
                <a:solidFill>
                  <a:srgbClr val="FFFFFF"/>
                </a:solidFill>
                <a:latin typeface="Verdana"/>
                <a:cs typeface="Verdana"/>
              </a:rPr>
              <a:t>However, </a:t>
            </a:r>
            <a:r>
              <a:rPr sz="2900" spc="11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29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r>
              <a:rPr sz="29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Verdana"/>
                <a:cs typeface="Verdana"/>
              </a:rPr>
              <a:t>relationship</a:t>
            </a:r>
            <a:r>
              <a:rPr sz="29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0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9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900" spc="-10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Verdana"/>
                <a:cs typeface="Verdana"/>
              </a:rPr>
              <a:t>observed </a:t>
            </a:r>
            <a:r>
              <a:rPr sz="2900" spc="12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29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Verdana"/>
                <a:cs typeface="Verdana"/>
              </a:rPr>
              <a:t>weight</a:t>
            </a:r>
            <a:r>
              <a:rPr sz="29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9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5" dirty="0">
                <a:solidFill>
                  <a:srgbClr val="FFFFFF"/>
                </a:solidFill>
                <a:latin typeface="Verdana"/>
                <a:cs typeface="Verdana"/>
              </a:rPr>
              <a:t>price.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455" y="4024884"/>
              <a:ext cx="7680959" cy="56951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5964" y="4076700"/>
              <a:ext cx="8820912" cy="55915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65294" y="101041"/>
            <a:ext cx="9775825" cy="171577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2825750" marR="5080" indent="-2813685">
              <a:lnSpc>
                <a:spcPts val="6000"/>
              </a:lnSpc>
              <a:spcBef>
                <a:spcPts val="1385"/>
              </a:spcBef>
            </a:pPr>
            <a:r>
              <a:rPr spc="-355" dirty="0"/>
              <a:t>O</a:t>
            </a:r>
            <a:r>
              <a:rPr spc="-484" dirty="0"/>
              <a:t>U</a:t>
            </a:r>
            <a:r>
              <a:rPr spc="-620" dirty="0"/>
              <a:t>T</a:t>
            </a:r>
            <a:r>
              <a:rPr spc="-515" dirty="0"/>
              <a:t>L</a:t>
            </a:r>
            <a:r>
              <a:rPr spc="-1600" dirty="0"/>
              <a:t>I</a:t>
            </a:r>
            <a:r>
              <a:rPr spc="-405" dirty="0"/>
              <a:t>E</a:t>
            </a:r>
            <a:r>
              <a:rPr spc="-229" dirty="0"/>
              <a:t>R</a:t>
            </a:r>
            <a:r>
              <a:rPr spc="-1030" dirty="0"/>
              <a:t> </a:t>
            </a:r>
            <a:r>
              <a:rPr spc="-355" dirty="0"/>
              <a:t>D</a:t>
            </a:r>
            <a:r>
              <a:rPr spc="-405" dirty="0"/>
              <a:t>E</a:t>
            </a:r>
            <a:r>
              <a:rPr spc="-620" dirty="0"/>
              <a:t>T</a:t>
            </a:r>
            <a:r>
              <a:rPr spc="-405" dirty="0"/>
              <a:t>E</a:t>
            </a:r>
            <a:r>
              <a:rPr spc="-260" dirty="0"/>
              <a:t>C</a:t>
            </a:r>
            <a:r>
              <a:rPr spc="-620" dirty="0"/>
              <a:t>T</a:t>
            </a:r>
            <a:r>
              <a:rPr spc="-1600" dirty="0"/>
              <a:t>I</a:t>
            </a:r>
            <a:r>
              <a:rPr spc="-355" dirty="0"/>
              <a:t>O</a:t>
            </a:r>
            <a:r>
              <a:rPr spc="-220" dirty="0"/>
              <a:t>N</a:t>
            </a:r>
            <a:r>
              <a:rPr spc="-1025" dirty="0"/>
              <a:t> </a:t>
            </a:r>
            <a:r>
              <a:rPr spc="-270" dirty="0"/>
              <a:t>A</a:t>
            </a:r>
            <a:r>
              <a:rPr spc="-580" dirty="0"/>
              <a:t>N</a:t>
            </a:r>
            <a:r>
              <a:rPr dirty="0"/>
              <a:t>D  </a:t>
            </a:r>
            <a:r>
              <a:rPr spc="-580" dirty="0"/>
              <a:t>HANDLING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43555" y="2205227"/>
            <a:ext cx="12359640" cy="1480185"/>
          </a:xfrm>
          <a:prstGeom prst="rect">
            <a:avLst/>
          </a:prstGeom>
          <a:solidFill>
            <a:srgbClr val="203558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259840">
              <a:lnSpc>
                <a:spcPct val="100000"/>
              </a:lnSpc>
            </a:pPr>
            <a:r>
              <a:rPr sz="2250" spc="50" dirty="0">
                <a:solidFill>
                  <a:srgbClr val="FFFFFF"/>
                </a:solidFill>
                <a:latin typeface="Verdana"/>
                <a:cs typeface="Verdana"/>
              </a:rPr>
              <a:t>Outliers</a:t>
            </a:r>
            <a:r>
              <a:rPr sz="22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2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detected</a:t>
            </a:r>
            <a:r>
              <a:rPr sz="22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2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Verdana"/>
                <a:cs typeface="Verdana"/>
              </a:rPr>
              <a:t>boxplot.</a:t>
            </a:r>
            <a:r>
              <a:rPr sz="22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6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r>
              <a:rPr sz="22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Verdana"/>
                <a:cs typeface="Verdana"/>
              </a:rPr>
              <a:t>IQR</a:t>
            </a:r>
            <a:r>
              <a:rPr sz="22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2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sz="22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4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22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Verdana"/>
                <a:cs typeface="Verdana"/>
              </a:rPr>
              <a:t>applied</a:t>
            </a:r>
            <a:endParaRPr sz="2250">
              <a:latin typeface="Verdana"/>
              <a:cs typeface="Verdana"/>
            </a:endParaRPr>
          </a:p>
          <a:p>
            <a:pPr marL="1259840">
              <a:lnSpc>
                <a:spcPct val="100000"/>
              </a:lnSpc>
              <a:spcBef>
                <a:spcPts val="204"/>
              </a:spcBef>
            </a:pPr>
            <a:r>
              <a:rPr sz="2250" spc="9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2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110" dirty="0">
                <a:solidFill>
                  <a:srgbClr val="FFFFFF"/>
                </a:solidFill>
                <a:latin typeface="Verdana"/>
                <a:cs typeface="Verdana"/>
              </a:rPr>
              <a:t>clipping</a:t>
            </a:r>
            <a:r>
              <a:rPr sz="22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2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5" dirty="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sz="22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Verdana"/>
                <a:cs typeface="Verdana"/>
              </a:rPr>
              <a:t>outliers.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563" y="2308225"/>
              <a:ext cx="13367004" cy="71902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85211" y="2294001"/>
              <a:ext cx="13395960" cy="7219950"/>
            </a:xfrm>
            <a:custGeom>
              <a:avLst/>
              <a:gdLst/>
              <a:ahLst/>
              <a:cxnLst/>
              <a:rect l="l" t="t" r="r" b="b"/>
              <a:pathLst>
                <a:path w="13395960" h="7219950">
                  <a:moveTo>
                    <a:pt x="4470019" y="0"/>
                  </a:moveTo>
                  <a:lnTo>
                    <a:pt x="4470019" y="7219391"/>
                  </a:lnTo>
                </a:path>
                <a:path w="13395960" h="7219950">
                  <a:moveTo>
                    <a:pt x="8925687" y="0"/>
                  </a:moveTo>
                  <a:lnTo>
                    <a:pt x="8925687" y="7219391"/>
                  </a:lnTo>
                </a:path>
                <a:path w="13395960" h="7219950">
                  <a:moveTo>
                    <a:pt x="0" y="1225423"/>
                  </a:moveTo>
                  <a:lnTo>
                    <a:pt x="13395579" y="1225423"/>
                  </a:lnTo>
                </a:path>
                <a:path w="13395960" h="7219950">
                  <a:moveTo>
                    <a:pt x="0" y="2221991"/>
                  </a:moveTo>
                  <a:lnTo>
                    <a:pt x="13395579" y="2221991"/>
                  </a:lnTo>
                </a:path>
                <a:path w="13395960" h="7219950">
                  <a:moveTo>
                    <a:pt x="0" y="3218688"/>
                  </a:moveTo>
                  <a:lnTo>
                    <a:pt x="13395579" y="3218688"/>
                  </a:lnTo>
                </a:path>
                <a:path w="13395960" h="7219950">
                  <a:moveTo>
                    <a:pt x="0" y="4215257"/>
                  </a:moveTo>
                  <a:lnTo>
                    <a:pt x="13395579" y="4215257"/>
                  </a:lnTo>
                </a:path>
                <a:path w="13395960" h="7219950">
                  <a:moveTo>
                    <a:pt x="0" y="5211826"/>
                  </a:moveTo>
                  <a:lnTo>
                    <a:pt x="13395579" y="5211826"/>
                  </a:lnTo>
                </a:path>
                <a:path w="13395960" h="7219950">
                  <a:moveTo>
                    <a:pt x="0" y="6208522"/>
                  </a:moveTo>
                  <a:lnTo>
                    <a:pt x="13395579" y="6208522"/>
                  </a:lnTo>
                </a:path>
                <a:path w="13395960" h="7219950">
                  <a:moveTo>
                    <a:pt x="14350" y="0"/>
                  </a:moveTo>
                  <a:lnTo>
                    <a:pt x="14350" y="7219391"/>
                  </a:lnTo>
                </a:path>
                <a:path w="13395960" h="7219950">
                  <a:moveTo>
                    <a:pt x="13381355" y="0"/>
                  </a:moveTo>
                  <a:lnTo>
                    <a:pt x="13381355" y="7219391"/>
                  </a:lnTo>
                </a:path>
                <a:path w="13395960" h="7219950">
                  <a:moveTo>
                    <a:pt x="0" y="14224"/>
                  </a:moveTo>
                  <a:lnTo>
                    <a:pt x="13395579" y="14224"/>
                  </a:lnTo>
                </a:path>
                <a:path w="13395960" h="7219950">
                  <a:moveTo>
                    <a:pt x="0" y="7205103"/>
                  </a:moveTo>
                  <a:lnTo>
                    <a:pt x="13395579" y="7205103"/>
                  </a:lnTo>
                </a:path>
              </a:pathLst>
            </a:custGeom>
            <a:ln w="28575">
              <a:solidFill>
                <a:srgbClr val="0B1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70200" y="2719374"/>
          <a:ext cx="11377295" cy="6753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049">
                <a:tc>
                  <a:txBody>
                    <a:bodyPr/>
                    <a:lstStyle/>
                    <a:p>
                      <a:pPr marR="262255" algn="ctr">
                        <a:lnSpc>
                          <a:spcPts val="3155"/>
                        </a:lnSpc>
                      </a:pPr>
                      <a:r>
                        <a:rPr sz="27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Model</a:t>
                      </a:r>
                      <a:r>
                        <a:rPr sz="2700" b="1" spc="-17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7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2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5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R2</a:t>
                      </a:r>
                      <a:r>
                        <a:rPr sz="2500" b="1" spc="-14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5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sco</a:t>
                      </a:r>
                      <a:r>
                        <a:rPr sz="25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5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500" b="1" spc="-8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RMSE</a:t>
                      </a:r>
                      <a:endParaRPr sz="2500">
                        <a:latin typeface="Verdana"/>
                        <a:cs typeface="Verdana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2628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Li</a:t>
                      </a:r>
                      <a:r>
                        <a:rPr sz="2000" b="1" spc="-1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ear</a:t>
                      </a:r>
                      <a:r>
                        <a:rPr sz="2000" b="1" spc="-12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egr</a:t>
                      </a:r>
                      <a:r>
                        <a:rPr sz="2000" b="1" spc="-1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-16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0.7959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62865" algn="r">
                        <a:lnSpc>
                          <a:spcPct val="100000"/>
                        </a:lnSpc>
                      </a:pPr>
                      <a:r>
                        <a:rPr sz="2000" b="1" spc="-16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0.2778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2635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KNN</a:t>
                      </a:r>
                      <a:r>
                        <a:rPr sz="2000" b="1" spc="-14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Regressor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15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0.7983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93345" algn="r">
                        <a:lnSpc>
                          <a:spcPct val="100000"/>
                        </a:lnSpc>
                      </a:pPr>
                      <a:r>
                        <a:rPr sz="2000" b="1" spc="-24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0.2761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25781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Decision</a:t>
                      </a:r>
                      <a:r>
                        <a:rPr sz="2000" b="1" spc="-12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Tree</a:t>
                      </a:r>
                      <a:r>
                        <a:rPr sz="2000" b="1" spc="-12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Regre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sor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3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0.8077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2000" b="1" spc="-16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0.2696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261620" algn="ctr">
                        <a:lnSpc>
                          <a:spcPct val="100000"/>
                        </a:lnSpc>
                      </a:pPr>
                      <a:r>
                        <a:rPr sz="2000" b="1" spc="-8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SVR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14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0.8075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64135" algn="r">
                        <a:lnSpc>
                          <a:spcPct val="100000"/>
                        </a:lnSpc>
                      </a:pPr>
                      <a:r>
                        <a:rPr sz="2000" b="1" spc="-16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0.2697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262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Random</a:t>
                      </a:r>
                      <a:r>
                        <a:rPr sz="2000" b="1" spc="-12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or</a:t>
                      </a:r>
                      <a:r>
                        <a:rPr sz="2000" b="1" spc="-1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st</a:t>
                      </a:r>
                      <a:r>
                        <a:rPr sz="2000" b="1" spc="-13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Regressor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7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0.8555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730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8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0.2336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25781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ie</a:t>
                      </a:r>
                      <a:r>
                        <a:rPr sz="2000" b="1" spc="-1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2000" b="1" spc="-13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Boo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ting</a:t>
                      </a:r>
                      <a:r>
                        <a:rPr sz="2000" b="1" spc="-12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Regre</a:t>
                      </a:r>
                      <a:r>
                        <a:rPr sz="2000" b="1" spc="5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000" b="1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sor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16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0.7875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2000" b="1" spc="-150" dirty="0">
                          <a:solidFill>
                            <a:srgbClr val="17135F"/>
                          </a:solidFill>
                          <a:latin typeface="Verdana"/>
                          <a:cs typeface="Verdana"/>
                        </a:rPr>
                        <a:t>0.2834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68926" y="101041"/>
            <a:ext cx="9569450" cy="171577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2577465" marR="5080" indent="-2565400">
              <a:lnSpc>
                <a:spcPts val="6000"/>
              </a:lnSpc>
              <a:spcBef>
                <a:spcPts val="1385"/>
              </a:spcBef>
            </a:pPr>
            <a:r>
              <a:rPr spc="-260" dirty="0"/>
              <a:t>C</a:t>
            </a:r>
            <a:r>
              <a:rPr spc="-355" dirty="0"/>
              <a:t>O</a:t>
            </a:r>
            <a:r>
              <a:rPr spc="-290" dirty="0"/>
              <a:t>M</a:t>
            </a:r>
            <a:r>
              <a:rPr spc="-310" dirty="0"/>
              <a:t>P</a:t>
            </a:r>
            <a:r>
              <a:rPr spc="-270" dirty="0"/>
              <a:t>A</a:t>
            </a:r>
            <a:r>
              <a:rPr spc="-600" dirty="0"/>
              <a:t>R</a:t>
            </a:r>
            <a:r>
              <a:rPr spc="-1600" dirty="0"/>
              <a:t>I</a:t>
            </a:r>
            <a:r>
              <a:rPr spc="-725" dirty="0"/>
              <a:t>S</a:t>
            </a:r>
            <a:r>
              <a:rPr spc="-355" dirty="0"/>
              <a:t>O</a:t>
            </a:r>
            <a:r>
              <a:rPr spc="-220" dirty="0"/>
              <a:t>N</a:t>
            </a:r>
            <a:r>
              <a:rPr spc="-1060" dirty="0"/>
              <a:t> </a:t>
            </a:r>
            <a:r>
              <a:rPr spc="-355" dirty="0"/>
              <a:t>O</a:t>
            </a:r>
            <a:r>
              <a:rPr spc="-30" dirty="0"/>
              <a:t>F</a:t>
            </a:r>
            <a:r>
              <a:rPr spc="-1015" dirty="0"/>
              <a:t> </a:t>
            </a:r>
            <a:r>
              <a:rPr spc="-290" dirty="0"/>
              <a:t>M</a:t>
            </a:r>
            <a:r>
              <a:rPr spc="-355" dirty="0"/>
              <a:t>OD</a:t>
            </a:r>
            <a:r>
              <a:rPr spc="-405" dirty="0"/>
              <a:t>E</a:t>
            </a:r>
            <a:r>
              <a:rPr spc="-100" dirty="0"/>
              <a:t>L  </a:t>
            </a:r>
            <a:r>
              <a:rPr spc="-395" dirty="0"/>
              <a:t>OUTCOMES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" y="0"/>
            <a:ext cx="18249900" cy="10287000"/>
            <a:chOff x="38100" y="0"/>
            <a:chExt cx="18249900" cy="10287000"/>
          </a:xfrm>
        </p:grpSpPr>
        <p:sp>
          <p:nvSpPr>
            <p:cNvPr id="3" name="object 3"/>
            <p:cNvSpPr/>
            <p:nvPr/>
          </p:nvSpPr>
          <p:spPr>
            <a:xfrm>
              <a:off x="234550" y="188972"/>
              <a:ext cx="18053685" cy="10098405"/>
            </a:xfrm>
            <a:custGeom>
              <a:avLst/>
              <a:gdLst/>
              <a:ahLst/>
              <a:cxnLst/>
              <a:rect l="l" t="t" r="r" b="b"/>
              <a:pathLst>
                <a:path w="18053685" h="10098405">
                  <a:moveTo>
                    <a:pt x="18053449" y="0"/>
                  </a:moveTo>
                  <a:lnTo>
                    <a:pt x="0" y="10098024"/>
                  </a:lnTo>
                  <a:lnTo>
                    <a:pt x="18053449" y="10098025"/>
                  </a:lnTo>
                  <a:lnTo>
                    <a:pt x="18053449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6916" y="3790188"/>
              <a:ext cx="7600187" cy="4442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20" y="8409431"/>
              <a:ext cx="12906755" cy="16992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19" y="2709672"/>
              <a:ext cx="9128760" cy="54955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7645" y="269824"/>
            <a:ext cx="10553065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20" dirty="0"/>
              <a:t>H</a:t>
            </a:r>
            <a:r>
              <a:rPr spc="-610" dirty="0"/>
              <a:t>Y</a:t>
            </a:r>
            <a:r>
              <a:rPr spc="-310" dirty="0"/>
              <a:t>P</a:t>
            </a:r>
            <a:r>
              <a:rPr spc="-405" dirty="0"/>
              <a:t>E</a:t>
            </a:r>
            <a:r>
              <a:rPr spc="-600" dirty="0"/>
              <a:t>R</a:t>
            </a:r>
            <a:r>
              <a:rPr spc="-310" dirty="0"/>
              <a:t>P</a:t>
            </a:r>
            <a:r>
              <a:rPr spc="-270" dirty="0"/>
              <a:t>A</a:t>
            </a:r>
            <a:r>
              <a:rPr spc="-600" dirty="0"/>
              <a:t>R</a:t>
            </a:r>
            <a:r>
              <a:rPr spc="-285" dirty="0"/>
              <a:t>AM</a:t>
            </a:r>
            <a:r>
              <a:rPr spc="-420" dirty="0"/>
              <a:t>E</a:t>
            </a:r>
            <a:r>
              <a:rPr spc="-620" dirty="0"/>
              <a:t>T</a:t>
            </a:r>
            <a:r>
              <a:rPr spc="-405" dirty="0"/>
              <a:t>E</a:t>
            </a:r>
            <a:r>
              <a:rPr spc="-229" dirty="0"/>
              <a:t>R</a:t>
            </a:r>
            <a:r>
              <a:rPr spc="-1040" dirty="0"/>
              <a:t> </a:t>
            </a:r>
            <a:r>
              <a:rPr spc="-620" dirty="0"/>
              <a:t>T</a:t>
            </a:r>
            <a:r>
              <a:rPr spc="-484" dirty="0"/>
              <a:t>U</a:t>
            </a:r>
            <a:r>
              <a:rPr spc="-575" dirty="0"/>
              <a:t>N</a:t>
            </a:r>
            <a:r>
              <a:rPr spc="-1600" dirty="0"/>
              <a:t>I</a:t>
            </a:r>
            <a:r>
              <a:rPr spc="-575" dirty="0"/>
              <a:t>N</a:t>
            </a:r>
            <a:r>
              <a:rPr spc="-225" dirty="0"/>
              <a:t>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35971" y="1674418"/>
            <a:ext cx="797433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15799"/>
              </a:lnSpc>
              <a:spcBef>
                <a:spcPts val="105"/>
              </a:spcBef>
            </a:pPr>
            <a:r>
              <a:rPr sz="1800" b="1" spc="-155" dirty="0">
                <a:solidFill>
                  <a:srgbClr val="17135F"/>
                </a:solidFill>
                <a:latin typeface="Verdana"/>
                <a:cs typeface="Verdana"/>
              </a:rPr>
              <a:t>RandomizedSearchCV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is </a:t>
            </a:r>
            <a:r>
              <a:rPr sz="1800" b="1" spc="-135" dirty="0">
                <a:solidFill>
                  <a:srgbClr val="17135F"/>
                </a:solidFill>
                <a:latin typeface="Verdana"/>
                <a:cs typeface="Verdana"/>
              </a:rPr>
              <a:t>used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for </a:t>
            </a:r>
            <a:r>
              <a:rPr sz="1800" b="1" spc="-170" dirty="0">
                <a:solidFill>
                  <a:srgbClr val="17135F"/>
                </a:solidFill>
                <a:latin typeface="Verdana"/>
                <a:cs typeface="Verdana"/>
              </a:rPr>
              <a:t>hyperparameter </a:t>
            </a:r>
            <a:r>
              <a:rPr sz="1800" b="1" spc="-130" dirty="0">
                <a:solidFill>
                  <a:srgbClr val="17135F"/>
                </a:solidFill>
                <a:latin typeface="Verdana"/>
                <a:cs typeface="Verdana"/>
              </a:rPr>
              <a:t>tuning </a:t>
            </a:r>
            <a:r>
              <a:rPr sz="1800" b="1" spc="-145" dirty="0">
                <a:solidFill>
                  <a:srgbClr val="17135F"/>
                </a:solidFill>
                <a:latin typeface="Verdana"/>
                <a:cs typeface="Verdana"/>
              </a:rPr>
              <a:t>because </a:t>
            </a:r>
            <a:r>
              <a:rPr sz="1800" b="1" spc="-110" dirty="0">
                <a:solidFill>
                  <a:srgbClr val="17135F"/>
                </a:solidFill>
                <a:latin typeface="Verdana"/>
                <a:cs typeface="Verdana"/>
              </a:rPr>
              <a:t>it </a:t>
            </a:r>
            <a:r>
              <a:rPr sz="1800" b="1" spc="-10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17135F"/>
                </a:solidFill>
                <a:latin typeface="Verdana"/>
                <a:cs typeface="Verdana"/>
              </a:rPr>
              <a:t>efficiently </a:t>
            </a:r>
            <a:r>
              <a:rPr sz="1800" b="1" spc="-175" dirty="0">
                <a:solidFill>
                  <a:srgbClr val="17135F"/>
                </a:solidFill>
                <a:latin typeface="Verdana"/>
                <a:cs typeface="Verdana"/>
              </a:rPr>
              <a:t>explores </a:t>
            </a:r>
            <a:r>
              <a:rPr sz="1800" b="1" spc="-85" dirty="0">
                <a:solidFill>
                  <a:srgbClr val="17135F"/>
                </a:solidFill>
                <a:latin typeface="Verdana"/>
                <a:cs typeface="Verdana"/>
              </a:rPr>
              <a:t>a </a:t>
            </a:r>
            <a:r>
              <a:rPr sz="1800" b="1" spc="-135" dirty="0">
                <a:solidFill>
                  <a:srgbClr val="17135F"/>
                </a:solidFill>
                <a:latin typeface="Verdana"/>
                <a:cs typeface="Verdana"/>
              </a:rPr>
              <a:t>wide </a:t>
            </a:r>
            <a:r>
              <a:rPr sz="1800" b="1" spc="-145" dirty="0">
                <a:solidFill>
                  <a:srgbClr val="17135F"/>
                </a:solidFill>
                <a:latin typeface="Verdana"/>
                <a:cs typeface="Verdana"/>
              </a:rPr>
              <a:t>range </a:t>
            </a:r>
            <a:r>
              <a:rPr sz="1800" b="1" spc="-110" dirty="0">
                <a:solidFill>
                  <a:srgbClr val="17135F"/>
                </a:solidFill>
                <a:latin typeface="Verdana"/>
                <a:cs typeface="Verdana"/>
              </a:rPr>
              <a:t>of </a:t>
            </a:r>
            <a:r>
              <a:rPr sz="1800" b="1" spc="-170" dirty="0">
                <a:solidFill>
                  <a:srgbClr val="17135F"/>
                </a:solidFill>
                <a:latin typeface="Verdana"/>
                <a:cs typeface="Verdana"/>
              </a:rPr>
              <a:t>hyperparameter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combinations </a:t>
            </a:r>
            <a:r>
              <a:rPr sz="1800" b="1" spc="-110" dirty="0">
                <a:solidFill>
                  <a:srgbClr val="17135F"/>
                </a:solidFill>
                <a:latin typeface="Verdana"/>
                <a:cs typeface="Verdana"/>
              </a:rPr>
              <a:t>by </a:t>
            </a:r>
            <a:r>
              <a:rPr sz="1800" b="1" spc="-10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sampling </a:t>
            </a:r>
            <a:r>
              <a:rPr sz="1800" b="1" spc="-140" dirty="0">
                <a:solidFill>
                  <a:srgbClr val="17135F"/>
                </a:solidFill>
                <a:latin typeface="Verdana"/>
                <a:cs typeface="Verdana"/>
              </a:rPr>
              <a:t>from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specified </a:t>
            </a:r>
            <a:r>
              <a:rPr sz="1800" b="1" spc="-170" dirty="0">
                <a:solidFill>
                  <a:srgbClr val="17135F"/>
                </a:solidFill>
                <a:latin typeface="Verdana"/>
                <a:cs typeface="Verdana"/>
              </a:rPr>
              <a:t>distributions, </a:t>
            </a:r>
            <a:r>
              <a:rPr sz="1800" b="1" spc="-130" dirty="0">
                <a:solidFill>
                  <a:srgbClr val="17135F"/>
                </a:solidFill>
                <a:latin typeface="Verdana"/>
                <a:cs typeface="Verdana"/>
              </a:rPr>
              <a:t>making </a:t>
            </a:r>
            <a:r>
              <a:rPr sz="1800" b="1" spc="-110" dirty="0">
                <a:solidFill>
                  <a:srgbClr val="17135F"/>
                </a:solidFill>
                <a:latin typeface="Verdana"/>
                <a:cs typeface="Verdana"/>
              </a:rPr>
              <a:t>it </a:t>
            </a:r>
            <a:r>
              <a:rPr sz="1800" b="1" spc="-160" dirty="0">
                <a:solidFill>
                  <a:srgbClr val="17135F"/>
                </a:solidFill>
                <a:latin typeface="Verdana"/>
                <a:cs typeface="Verdana"/>
              </a:rPr>
              <a:t>suitable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for </a:t>
            </a:r>
            <a:r>
              <a:rPr sz="1800" b="1" spc="-155" dirty="0">
                <a:solidFill>
                  <a:srgbClr val="17135F"/>
                </a:solidFill>
                <a:latin typeface="Verdana"/>
                <a:cs typeface="Verdana"/>
              </a:rPr>
              <a:t>large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17135F"/>
                </a:solidFill>
                <a:latin typeface="Verdana"/>
                <a:cs typeface="Verdana"/>
              </a:rPr>
              <a:t>parameter </a:t>
            </a:r>
            <a:r>
              <a:rPr sz="1800" b="1" spc="-175" dirty="0">
                <a:solidFill>
                  <a:srgbClr val="17135F"/>
                </a:solidFill>
                <a:latin typeface="Verdana"/>
                <a:cs typeface="Verdana"/>
              </a:rPr>
              <a:t>spaces. </a:t>
            </a:r>
            <a:r>
              <a:rPr sz="1800" b="1" spc="-265" dirty="0">
                <a:solidFill>
                  <a:srgbClr val="17135F"/>
                </a:solidFill>
                <a:latin typeface="Verdana"/>
                <a:cs typeface="Verdana"/>
              </a:rPr>
              <a:t>It </a:t>
            </a:r>
            <a:r>
              <a:rPr sz="1800" b="1" spc="-114" dirty="0">
                <a:solidFill>
                  <a:srgbClr val="17135F"/>
                </a:solidFill>
                <a:latin typeface="Verdana"/>
                <a:cs typeface="Verdana"/>
              </a:rPr>
              <a:t>can </a:t>
            </a:r>
            <a:r>
              <a:rPr sz="1800" b="1" spc="-155" dirty="0">
                <a:solidFill>
                  <a:srgbClr val="17135F"/>
                </a:solidFill>
                <a:latin typeface="Verdana"/>
                <a:cs typeface="Verdana"/>
              </a:rPr>
              <a:t>provide </a:t>
            </a:r>
            <a:r>
              <a:rPr sz="1800" b="1" spc="-110" dirty="0">
                <a:solidFill>
                  <a:srgbClr val="17135F"/>
                </a:solidFill>
                <a:latin typeface="Verdana"/>
                <a:cs typeface="Verdana"/>
              </a:rPr>
              <a:t>good </a:t>
            </a:r>
            <a:r>
              <a:rPr sz="1800" b="1" spc="-175" dirty="0">
                <a:solidFill>
                  <a:srgbClr val="17135F"/>
                </a:solidFill>
                <a:latin typeface="Verdana"/>
                <a:cs typeface="Verdana"/>
              </a:rPr>
              <a:t>results </a:t>
            </a:r>
            <a:r>
              <a:rPr sz="1800" b="1" spc="-135" dirty="0">
                <a:solidFill>
                  <a:srgbClr val="17135F"/>
                </a:solidFill>
                <a:latin typeface="Verdana"/>
                <a:cs typeface="Verdana"/>
              </a:rPr>
              <a:t>with </a:t>
            </a:r>
            <a:r>
              <a:rPr sz="1800" b="1" spc="-165" dirty="0">
                <a:solidFill>
                  <a:srgbClr val="17135F"/>
                </a:solidFill>
                <a:latin typeface="Verdana"/>
                <a:cs typeface="Verdana"/>
              </a:rPr>
              <a:t>fewer </a:t>
            </a:r>
            <a:r>
              <a:rPr sz="1800" b="1" spc="-170" dirty="0">
                <a:solidFill>
                  <a:srgbClr val="17135F"/>
                </a:solidFill>
                <a:latin typeface="Verdana"/>
                <a:cs typeface="Verdana"/>
              </a:rPr>
              <a:t>iterations </a:t>
            </a:r>
            <a:r>
              <a:rPr sz="1800" b="1" spc="-16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40" dirty="0">
                <a:solidFill>
                  <a:srgbClr val="17135F"/>
                </a:solidFill>
                <a:latin typeface="Verdana"/>
                <a:cs typeface="Verdana"/>
              </a:rPr>
              <a:t>compared</a:t>
            </a:r>
            <a:r>
              <a:rPr sz="1800" b="1" spc="-31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7135F"/>
                </a:solidFill>
                <a:latin typeface="Verdana"/>
                <a:cs typeface="Verdana"/>
              </a:rPr>
              <a:t>to</a:t>
            </a:r>
            <a:r>
              <a:rPr sz="1800" b="1" spc="-30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7135F"/>
                </a:solidFill>
                <a:latin typeface="Verdana"/>
                <a:cs typeface="Verdana"/>
              </a:rPr>
              <a:t>GridSearchCV,</a:t>
            </a:r>
            <a:r>
              <a:rPr sz="1800" b="1" spc="-30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17135F"/>
                </a:solidFill>
                <a:latin typeface="Verdana"/>
                <a:cs typeface="Verdana"/>
              </a:rPr>
              <a:t>especially</a:t>
            </a:r>
            <a:r>
              <a:rPr sz="1800" b="1" spc="-28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7135F"/>
                </a:solidFill>
                <a:latin typeface="Verdana"/>
                <a:cs typeface="Verdana"/>
              </a:rPr>
              <a:t>when</a:t>
            </a:r>
            <a:r>
              <a:rPr sz="1800" b="1" spc="-30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17135F"/>
                </a:solidFill>
                <a:latin typeface="Verdana"/>
                <a:cs typeface="Verdana"/>
              </a:rPr>
              <a:t>computational</a:t>
            </a:r>
            <a:r>
              <a:rPr sz="1800" b="1" spc="-295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7135F"/>
                </a:solidFill>
                <a:latin typeface="Verdana"/>
                <a:cs typeface="Verdana"/>
              </a:rPr>
              <a:t>resources</a:t>
            </a:r>
            <a:r>
              <a:rPr sz="1800" b="1" spc="-31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17135F"/>
                </a:solidFill>
                <a:latin typeface="Verdana"/>
                <a:cs typeface="Verdana"/>
              </a:rPr>
              <a:t>are </a:t>
            </a:r>
            <a:r>
              <a:rPr sz="1800" b="1" spc="-600" dirty="0">
                <a:solidFill>
                  <a:srgbClr val="17135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17135F"/>
                </a:solidFill>
                <a:latin typeface="Verdana"/>
                <a:cs typeface="Verdana"/>
              </a:rPr>
              <a:t>limited.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7648" y="1933955"/>
              <a:ext cx="13845540" cy="75742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1929" y="477774"/>
            <a:ext cx="11169015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90" dirty="0"/>
              <a:t>M</a:t>
            </a:r>
            <a:r>
              <a:rPr spc="-360" dirty="0"/>
              <a:t>O</a:t>
            </a:r>
            <a:r>
              <a:rPr spc="-725" dirty="0"/>
              <a:t>S</a:t>
            </a:r>
            <a:r>
              <a:rPr spc="-265" dirty="0"/>
              <a:t>T</a:t>
            </a:r>
            <a:r>
              <a:rPr spc="-1025" dirty="0"/>
              <a:t> </a:t>
            </a:r>
            <a:r>
              <a:rPr spc="-1605" dirty="0"/>
              <a:t>I</a:t>
            </a:r>
            <a:r>
              <a:rPr spc="-290" dirty="0"/>
              <a:t>M</a:t>
            </a:r>
            <a:r>
              <a:rPr spc="-310" dirty="0"/>
              <a:t>P</a:t>
            </a:r>
            <a:r>
              <a:rPr spc="-360" dirty="0"/>
              <a:t>O</a:t>
            </a:r>
            <a:r>
              <a:rPr spc="-600" dirty="0"/>
              <a:t>R</a:t>
            </a:r>
            <a:r>
              <a:rPr spc="-625" dirty="0"/>
              <a:t>T</a:t>
            </a:r>
            <a:r>
              <a:rPr spc="-270" dirty="0"/>
              <a:t>A</a:t>
            </a:r>
            <a:r>
              <a:rPr spc="-575" dirty="0"/>
              <a:t>N</a:t>
            </a:r>
            <a:r>
              <a:rPr spc="-265" dirty="0"/>
              <a:t>T</a:t>
            </a:r>
            <a:r>
              <a:rPr spc="-1050" dirty="0"/>
              <a:t> </a:t>
            </a:r>
            <a:r>
              <a:rPr spc="-385" dirty="0"/>
              <a:t>F</a:t>
            </a:r>
            <a:r>
              <a:rPr spc="-405" dirty="0"/>
              <a:t>E</a:t>
            </a:r>
            <a:r>
              <a:rPr spc="-270" dirty="0"/>
              <a:t>A</a:t>
            </a:r>
            <a:r>
              <a:rPr spc="-625" dirty="0"/>
              <a:t>T</a:t>
            </a:r>
            <a:r>
              <a:rPr spc="-490" dirty="0"/>
              <a:t>U</a:t>
            </a:r>
            <a:r>
              <a:rPr spc="-600" dirty="0"/>
              <a:t>R</a:t>
            </a:r>
            <a:r>
              <a:rPr spc="-405" dirty="0"/>
              <a:t>E</a:t>
            </a:r>
            <a:r>
              <a:rPr spc="-365" dirty="0"/>
              <a:t>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3247644"/>
              <a:ext cx="9595104" cy="58994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8900" y="3564635"/>
              <a:ext cx="7816596" cy="52654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2044" y="477774"/>
            <a:ext cx="12828905" cy="171513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4544060" marR="5080" indent="-4531995">
              <a:lnSpc>
                <a:spcPts val="6000"/>
              </a:lnSpc>
              <a:spcBef>
                <a:spcPts val="1385"/>
              </a:spcBef>
            </a:pPr>
            <a:r>
              <a:rPr spc="-385" dirty="0"/>
              <a:t>F</a:t>
            </a:r>
            <a:r>
              <a:rPr spc="-400" dirty="0"/>
              <a:t>E</a:t>
            </a:r>
            <a:r>
              <a:rPr spc="-270" dirty="0"/>
              <a:t>A</a:t>
            </a:r>
            <a:r>
              <a:rPr spc="-625" dirty="0"/>
              <a:t>T</a:t>
            </a:r>
            <a:r>
              <a:rPr spc="-490" dirty="0"/>
              <a:t>U</a:t>
            </a:r>
            <a:r>
              <a:rPr spc="-595" dirty="0"/>
              <a:t>R</a:t>
            </a:r>
            <a:r>
              <a:rPr spc="-45" dirty="0"/>
              <a:t>E</a:t>
            </a:r>
            <a:r>
              <a:rPr spc="-1040" dirty="0"/>
              <a:t> </a:t>
            </a:r>
            <a:r>
              <a:rPr spc="-725" dirty="0"/>
              <a:t>S</a:t>
            </a:r>
            <a:r>
              <a:rPr spc="-400" dirty="0"/>
              <a:t>E</a:t>
            </a:r>
            <a:r>
              <a:rPr spc="-505" dirty="0"/>
              <a:t>L</a:t>
            </a:r>
            <a:r>
              <a:rPr spc="-400" dirty="0"/>
              <a:t>E</a:t>
            </a:r>
            <a:r>
              <a:rPr spc="-250" dirty="0"/>
              <a:t>C</a:t>
            </a:r>
            <a:r>
              <a:rPr spc="-625" dirty="0"/>
              <a:t>T</a:t>
            </a:r>
            <a:r>
              <a:rPr spc="-1605" dirty="0"/>
              <a:t>I</a:t>
            </a:r>
            <a:r>
              <a:rPr spc="-360" dirty="0"/>
              <a:t>O</a:t>
            </a:r>
            <a:r>
              <a:rPr spc="-220" dirty="0"/>
              <a:t>N</a:t>
            </a:r>
            <a:r>
              <a:rPr spc="-1005" dirty="0"/>
              <a:t> </a:t>
            </a:r>
            <a:r>
              <a:rPr spc="-270" dirty="0"/>
              <a:t>A</a:t>
            </a:r>
            <a:r>
              <a:rPr spc="-575" dirty="0"/>
              <a:t>N</a:t>
            </a:r>
            <a:r>
              <a:rPr dirty="0"/>
              <a:t>D</a:t>
            </a:r>
            <a:r>
              <a:rPr spc="-1030" dirty="0"/>
              <a:t> </a:t>
            </a:r>
            <a:r>
              <a:rPr spc="-285" dirty="0"/>
              <a:t>M</a:t>
            </a:r>
            <a:r>
              <a:rPr spc="-360" dirty="0"/>
              <a:t>O</a:t>
            </a:r>
            <a:r>
              <a:rPr spc="-355" dirty="0"/>
              <a:t>D</a:t>
            </a:r>
            <a:r>
              <a:rPr spc="-400" dirty="0"/>
              <a:t>E</a:t>
            </a:r>
            <a:r>
              <a:rPr spc="-100" dirty="0"/>
              <a:t>L  </a:t>
            </a:r>
            <a:r>
              <a:rPr spc="-705" dirty="0"/>
              <a:t>BUILDING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709" y="926084"/>
            <a:ext cx="11297285" cy="194691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4149090" marR="5080" indent="-4137025">
              <a:lnSpc>
                <a:spcPts val="6800"/>
              </a:lnSpc>
              <a:spcBef>
                <a:spcPts val="1595"/>
              </a:spcBef>
            </a:pPr>
            <a:r>
              <a:rPr sz="6900" spc="-360" dirty="0">
                <a:solidFill>
                  <a:srgbClr val="253E6B"/>
                </a:solidFill>
              </a:rPr>
              <a:t>P</a:t>
            </a:r>
            <a:r>
              <a:rPr sz="6900" spc="-670" dirty="0">
                <a:solidFill>
                  <a:srgbClr val="253E6B"/>
                </a:solidFill>
              </a:rPr>
              <a:t>R</a:t>
            </a:r>
            <a:r>
              <a:rPr sz="6900" spc="-409" dirty="0">
                <a:solidFill>
                  <a:srgbClr val="253E6B"/>
                </a:solidFill>
              </a:rPr>
              <a:t>O</a:t>
            </a:r>
            <a:r>
              <a:rPr sz="6900" spc="-380" dirty="0">
                <a:solidFill>
                  <a:srgbClr val="253E6B"/>
                </a:solidFill>
              </a:rPr>
              <a:t>J</a:t>
            </a:r>
            <a:r>
              <a:rPr sz="6900" spc="-475" dirty="0">
                <a:solidFill>
                  <a:srgbClr val="253E6B"/>
                </a:solidFill>
              </a:rPr>
              <a:t>E</a:t>
            </a:r>
            <a:r>
              <a:rPr sz="6900" spc="-280" dirty="0">
                <a:solidFill>
                  <a:srgbClr val="253E6B"/>
                </a:solidFill>
              </a:rPr>
              <a:t>C</a:t>
            </a:r>
            <a:r>
              <a:rPr sz="6900" spc="-300" dirty="0">
                <a:solidFill>
                  <a:srgbClr val="253E6B"/>
                </a:solidFill>
              </a:rPr>
              <a:t>T</a:t>
            </a:r>
            <a:r>
              <a:rPr sz="6900" spc="-1140" dirty="0">
                <a:solidFill>
                  <a:srgbClr val="253E6B"/>
                </a:solidFill>
              </a:rPr>
              <a:t> </a:t>
            </a:r>
            <a:r>
              <a:rPr sz="6900" spc="-409" dirty="0">
                <a:solidFill>
                  <a:srgbClr val="253E6B"/>
                </a:solidFill>
              </a:rPr>
              <a:t>O</a:t>
            </a:r>
            <a:r>
              <a:rPr sz="6900" spc="-365" dirty="0">
                <a:solidFill>
                  <a:srgbClr val="253E6B"/>
                </a:solidFill>
              </a:rPr>
              <a:t>V</a:t>
            </a:r>
            <a:r>
              <a:rPr sz="6900" spc="-475" dirty="0">
                <a:solidFill>
                  <a:srgbClr val="253E6B"/>
                </a:solidFill>
              </a:rPr>
              <a:t>E</a:t>
            </a:r>
            <a:r>
              <a:rPr sz="6900" spc="-670" dirty="0">
                <a:solidFill>
                  <a:srgbClr val="253E6B"/>
                </a:solidFill>
              </a:rPr>
              <a:t>R</a:t>
            </a:r>
            <a:r>
              <a:rPr sz="6900" spc="-365" dirty="0">
                <a:solidFill>
                  <a:srgbClr val="253E6B"/>
                </a:solidFill>
              </a:rPr>
              <a:t>V</a:t>
            </a:r>
            <a:r>
              <a:rPr sz="6900" spc="-1830" dirty="0">
                <a:solidFill>
                  <a:srgbClr val="253E6B"/>
                </a:solidFill>
              </a:rPr>
              <a:t>I</a:t>
            </a:r>
            <a:r>
              <a:rPr sz="6900" spc="-475" dirty="0">
                <a:solidFill>
                  <a:srgbClr val="253E6B"/>
                </a:solidFill>
              </a:rPr>
              <a:t>E</a:t>
            </a:r>
            <a:r>
              <a:rPr sz="6900" spc="425" dirty="0">
                <a:solidFill>
                  <a:srgbClr val="253E6B"/>
                </a:solidFill>
              </a:rPr>
              <a:t>W</a:t>
            </a:r>
            <a:r>
              <a:rPr sz="6900" spc="-1145" dirty="0">
                <a:solidFill>
                  <a:srgbClr val="253E6B"/>
                </a:solidFill>
              </a:rPr>
              <a:t> </a:t>
            </a:r>
            <a:r>
              <a:rPr sz="6900" spc="-320" dirty="0">
                <a:solidFill>
                  <a:srgbClr val="253E6B"/>
                </a:solidFill>
              </a:rPr>
              <a:t>A</a:t>
            </a:r>
            <a:r>
              <a:rPr sz="6900" spc="-665" dirty="0">
                <a:solidFill>
                  <a:srgbClr val="253E6B"/>
                </a:solidFill>
              </a:rPr>
              <a:t>N</a:t>
            </a:r>
            <a:r>
              <a:rPr sz="6900" dirty="0">
                <a:solidFill>
                  <a:srgbClr val="253E6B"/>
                </a:solidFill>
              </a:rPr>
              <a:t>D  </a:t>
            </a:r>
            <a:r>
              <a:rPr sz="6900" spc="-385" dirty="0">
                <a:solidFill>
                  <a:srgbClr val="253E6B"/>
                </a:solidFill>
              </a:rPr>
              <a:t>SCOPE</a:t>
            </a:r>
            <a:endParaRPr sz="6900"/>
          </a:p>
        </p:txBody>
      </p:sp>
      <p:sp>
        <p:nvSpPr>
          <p:cNvPr id="3" name="object 3"/>
          <p:cNvSpPr/>
          <p:nvPr/>
        </p:nvSpPr>
        <p:spPr>
          <a:xfrm>
            <a:off x="663430" y="8664097"/>
            <a:ext cx="1768475" cy="289560"/>
          </a:xfrm>
          <a:custGeom>
            <a:avLst/>
            <a:gdLst/>
            <a:ahLst/>
            <a:cxnLst/>
            <a:rect l="l" t="t" r="r" b="b"/>
            <a:pathLst>
              <a:path w="1768475" h="289559">
                <a:moveTo>
                  <a:pt x="148157" y="0"/>
                </a:moveTo>
                <a:lnTo>
                  <a:pt x="101378" y="7383"/>
                </a:lnTo>
                <a:lnTo>
                  <a:pt x="60714" y="27932"/>
                </a:lnTo>
                <a:lnTo>
                  <a:pt x="28623" y="59247"/>
                </a:lnTo>
                <a:lnTo>
                  <a:pt x="7565" y="98929"/>
                </a:lnTo>
                <a:lnTo>
                  <a:pt x="0" y="144576"/>
                </a:lnTo>
                <a:lnTo>
                  <a:pt x="7565" y="190224"/>
                </a:lnTo>
                <a:lnTo>
                  <a:pt x="28623" y="229905"/>
                </a:lnTo>
                <a:lnTo>
                  <a:pt x="60714" y="261221"/>
                </a:lnTo>
                <a:lnTo>
                  <a:pt x="101378" y="281770"/>
                </a:lnTo>
                <a:lnTo>
                  <a:pt x="148157" y="289153"/>
                </a:lnTo>
                <a:lnTo>
                  <a:pt x="194936" y="281770"/>
                </a:lnTo>
                <a:lnTo>
                  <a:pt x="235600" y="261221"/>
                </a:lnTo>
                <a:lnTo>
                  <a:pt x="261870" y="235585"/>
                </a:lnTo>
                <a:lnTo>
                  <a:pt x="148157" y="235585"/>
                </a:lnTo>
                <a:lnTo>
                  <a:pt x="111889" y="228422"/>
                </a:lnTo>
                <a:lnTo>
                  <a:pt x="82240" y="208901"/>
                </a:lnTo>
                <a:lnTo>
                  <a:pt x="62234" y="179969"/>
                </a:lnTo>
                <a:lnTo>
                  <a:pt x="54893" y="144576"/>
                </a:lnTo>
                <a:lnTo>
                  <a:pt x="62234" y="109185"/>
                </a:lnTo>
                <a:lnTo>
                  <a:pt x="82240" y="80253"/>
                </a:lnTo>
                <a:lnTo>
                  <a:pt x="111889" y="60731"/>
                </a:lnTo>
                <a:lnTo>
                  <a:pt x="148157" y="53568"/>
                </a:lnTo>
                <a:lnTo>
                  <a:pt x="261870" y="53568"/>
                </a:lnTo>
                <a:lnTo>
                  <a:pt x="235600" y="27932"/>
                </a:lnTo>
                <a:lnTo>
                  <a:pt x="194936" y="7383"/>
                </a:lnTo>
                <a:lnTo>
                  <a:pt x="148157" y="0"/>
                </a:lnTo>
                <a:close/>
              </a:path>
              <a:path w="1768475" h="289559">
                <a:moveTo>
                  <a:pt x="261870" y="53568"/>
                </a:moveTo>
                <a:lnTo>
                  <a:pt x="148157" y="53568"/>
                </a:lnTo>
                <a:lnTo>
                  <a:pt x="184423" y="60731"/>
                </a:lnTo>
                <a:lnTo>
                  <a:pt x="214071" y="80253"/>
                </a:lnTo>
                <a:lnTo>
                  <a:pt x="234077" y="109185"/>
                </a:lnTo>
                <a:lnTo>
                  <a:pt x="241418" y="144576"/>
                </a:lnTo>
                <a:lnTo>
                  <a:pt x="234077" y="179969"/>
                </a:lnTo>
                <a:lnTo>
                  <a:pt x="214071" y="208901"/>
                </a:lnTo>
                <a:lnTo>
                  <a:pt x="184423" y="228422"/>
                </a:lnTo>
                <a:lnTo>
                  <a:pt x="148157" y="235585"/>
                </a:lnTo>
                <a:lnTo>
                  <a:pt x="261870" y="235585"/>
                </a:lnTo>
                <a:lnTo>
                  <a:pt x="267689" y="229905"/>
                </a:lnTo>
                <a:lnTo>
                  <a:pt x="288746" y="190224"/>
                </a:lnTo>
                <a:lnTo>
                  <a:pt x="296312" y="144576"/>
                </a:lnTo>
                <a:lnTo>
                  <a:pt x="288746" y="98929"/>
                </a:lnTo>
                <a:lnTo>
                  <a:pt x="267689" y="59247"/>
                </a:lnTo>
                <a:lnTo>
                  <a:pt x="261870" y="53568"/>
                </a:lnTo>
                <a:close/>
              </a:path>
              <a:path w="1768475" h="289559">
                <a:moveTo>
                  <a:pt x="638704" y="0"/>
                </a:moveTo>
                <a:lnTo>
                  <a:pt x="591920" y="7383"/>
                </a:lnTo>
                <a:lnTo>
                  <a:pt x="551258" y="27932"/>
                </a:lnTo>
                <a:lnTo>
                  <a:pt x="519174" y="59247"/>
                </a:lnTo>
                <a:lnTo>
                  <a:pt x="498123" y="98929"/>
                </a:lnTo>
                <a:lnTo>
                  <a:pt x="490561" y="144576"/>
                </a:lnTo>
                <a:lnTo>
                  <a:pt x="498123" y="190224"/>
                </a:lnTo>
                <a:lnTo>
                  <a:pt x="519174" y="229905"/>
                </a:lnTo>
                <a:lnTo>
                  <a:pt x="551258" y="261221"/>
                </a:lnTo>
                <a:lnTo>
                  <a:pt x="591920" y="281770"/>
                </a:lnTo>
                <a:lnTo>
                  <a:pt x="638704" y="289153"/>
                </a:lnTo>
                <a:lnTo>
                  <a:pt x="685472" y="281770"/>
                </a:lnTo>
                <a:lnTo>
                  <a:pt x="726132" y="261221"/>
                </a:lnTo>
                <a:lnTo>
                  <a:pt x="752402" y="235585"/>
                </a:lnTo>
                <a:lnTo>
                  <a:pt x="638704" y="235585"/>
                </a:lnTo>
                <a:lnTo>
                  <a:pt x="602433" y="228422"/>
                </a:lnTo>
                <a:lnTo>
                  <a:pt x="572777" y="208901"/>
                </a:lnTo>
                <a:lnTo>
                  <a:pt x="552764" y="179969"/>
                </a:lnTo>
                <a:lnTo>
                  <a:pt x="545420" y="144576"/>
                </a:lnTo>
                <a:lnTo>
                  <a:pt x="552764" y="109185"/>
                </a:lnTo>
                <a:lnTo>
                  <a:pt x="572777" y="80253"/>
                </a:lnTo>
                <a:lnTo>
                  <a:pt x="602433" y="60731"/>
                </a:lnTo>
                <a:lnTo>
                  <a:pt x="638704" y="53568"/>
                </a:lnTo>
                <a:lnTo>
                  <a:pt x="752402" y="53568"/>
                </a:lnTo>
                <a:lnTo>
                  <a:pt x="726132" y="27932"/>
                </a:lnTo>
                <a:lnTo>
                  <a:pt x="685472" y="7383"/>
                </a:lnTo>
                <a:lnTo>
                  <a:pt x="638704" y="0"/>
                </a:lnTo>
                <a:close/>
              </a:path>
              <a:path w="1768475" h="289559">
                <a:moveTo>
                  <a:pt x="752402" y="53568"/>
                </a:moveTo>
                <a:lnTo>
                  <a:pt x="638704" y="53568"/>
                </a:lnTo>
                <a:lnTo>
                  <a:pt x="674968" y="60731"/>
                </a:lnTo>
                <a:lnTo>
                  <a:pt x="704611" y="80253"/>
                </a:lnTo>
                <a:lnTo>
                  <a:pt x="724611" y="109185"/>
                </a:lnTo>
                <a:lnTo>
                  <a:pt x="731949" y="144576"/>
                </a:lnTo>
                <a:lnTo>
                  <a:pt x="724611" y="179969"/>
                </a:lnTo>
                <a:lnTo>
                  <a:pt x="704611" y="208901"/>
                </a:lnTo>
                <a:lnTo>
                  <a:pt x="674968" y="228422"/>
                </a:lnTo>
                <a:lnTo>
                  <a:pt x="638704" y="235585"/>
                </a:lnTo>
                <a:lnTo>
                  <a:pt x="752402" y="235585"/>
                </a:lnTo>
                <a:lnTo>
                  <a:pt x="758222" y="229905"/>
                </a:lnTo>
                <a:lnTo>
                  <a:pt x="779280" y="190224"/>
                </a:lnTo>
                <a:lnTo>
                  <a:pt x="786847" y="144576"/>
                </a:lnTo>
                <a:lnTo>
                  <a:pt x="779280" y="98929"/>
                </a:lnTo>
                <a:lnTo>
                  <a:pt x="758222" y="59247"/>
                </a:lnTo>
                <a:lnTo>
                  <a:pt x="752402" y="53568"/>
                </a:lnTo>
                <a:close/>
              </a:path>
              <a:path w="1768475" h="289559">
                <a:moveTo>
                  <a:pt x="1129235" y="0"/>
                </a:moveTo>
                <a:lnTo>
                  <a:pt x="1082466" y="7383"/>
                </a:lnTo>
                <a:lnTo>
                  <a:pt x="1041806" y="27932"/>
                </a:lnTo>
                <a:lnTo>
                  <a:pt x="1009716" y="59247"/>
                </a:lnTo>
                <a:lnTo>
                  <a:pt x="988658" y="98929"/>
                </a:lnTo>
                <a:lnTo>
                  <a:pt x="981091" y="144576"/>
                </a:lnTo>
                <a:lnTo>
                  <a:pt x="988658" y="190224"/>
                </a:lnTo>
                <a:lnTo>
                  <a:pt x="1009716" y="229905"/>
                </a:lnTo>
                <a:lnTo>
                  <a:pt x="1041806" y="261221"/>
                </a:lnTo>
                <a:lnTo>
                  <a:pt x="1082466" y="281770"/>
                </a:lnTo>
                <a:lnTo>
                  <a:pt x="1129235" y="289153"/>
                </a:lnTo>
                <a:lnTo>
                  <a:pt x="1176018" y="281770"/>
                </a:lnTo>
                <a:lnTo>
                  <a:pt x="1216680" y="261221"/>
                </a:lnTo>
                <a:lnTo>
                  <a:pt x="1242945" y="235585"/>
                </a:lnTo>
                <a:lnTo>
                  <a:pt x="1129235" y="235585"/>
                </a:lnTo>
                <a:lnTo>
                  <a:pt x="1092970" y="228422"/>
                </a:lnTo>
                <a:lnTo>
                  <a:pt x="1063327" y="208901"/>
                </a:lnTo>
                <a:lnTo>
                  <a:pt x="1043327" y="179969"/>
                </a:lnTo>
                <a:lnTo>
                  <a:pt x="1035989" y="144576"/>
                </a:lnTo>
                <a:lnTo>
                  <a:pt x="1043327" y="109185"/>
                </a:lnTo>
                <a:lnTo>
                  <a:pt x="1063327" y="80253"/>
                </a:lnTo>
                <a:lnTo>
                  <a:pt x="1092970" y="60731"/>
                </a:lnTo>
                <a:lnTo>
                  <a:pt x="1129235" y="53568"/>
                </a:lnTo>
                <a:lnTo>
                  <a:pt x="1242945" y="53568"/>
                </a:lnTo>
                <a:lnTo>
                  <a:pt x="1216680" y="27932"/>
                </a:lnTo>
                <a:lnTo>
                  <a:pt x="1176018" y="7383"/>
                </a:lnTo>
                <a:lnTo>
                  <a:pt x="1129235" y="0"/>
                </a:lnTo>
                <a:close/>
              </a:path>
              <a:path w="1768475" h="289559">
                <a:moveTo>
                  <a:pt x="1242945" y="53568"/>
                </a:moveTo>
                <a:lnTo>
                  <a:pt x="1129235" y="53568"/>
                </a:lnTo>
                <a:lnTo>
                  <a:pt x="1165505" y="60731"/>
                </a:lnTo>
                <a:lnTo>
                  <a:pt x="1195161" y="80253"/>
                </a:lnTo>
                <a:lnTo>
                  <a:pt x="1215175" y="109185"/>
                </a:lnTo>
                <a:lnTo>
                  <a:pt x="1222518" y="144576"/>
                </a:lnTo>
                <a:lnTo>
                  <a:pt x="1215175" y="179969"/>
                </a:lnTo>
                <a:lnTo>
                  <a:pt x="1195161" y="208901"/>
                </a:lnTo>
                <a:lnTo>
                  <a:pt x="1165505" y="228422"/>
                </a:lnTo>
                <a:lnTo>
                  <a:pt x="1129235" y="235585"/>
                </a:lnTo>
                <a:lnTo>
                  <a:pt x="1242945" y="235585"/>
                </a:lnTo>
                <a:lnTo>
                  <a:pt x="1248764" y="229905"/>
                </a:lnTo>
                <a:lnTo>
                  <a:pt x="1269815" y="190224"/>
                </a:lnTo>
                <a:lnTo>
                  <a:pt x="1277378" y="144576"/>
                </a:lnTo>
                <a:lnTo>
                  <a:pt x="1269815" y="98929"/>
                </a:lnTo>
                <a:lnTo>
                  <a:pt x="1248764" y="59247"/>
                </a:lnTo>
                <a:lnTo>
                  <a:pt x="1242945" y="53568"/>
                </a:lnTo>
                <a:close/>
              </a:path>
              <a:path w="1768475" h="289559">
                <a:moveTo>
                  <a:pt x="1619804" y="0"/>
                </a:moveTo>
                <a:lnTo>
                  <a:pt x="1573016" y="7383"/>
                </a:lnTo>
                <a:lnTo>
                  <a:pt x="1532345" y="27932"/>
                </a:lnTo>
                <a:lnTo>
                  <a:pt x="1500250" y="59247"/>
                </a:lnTo>
                <a:lnTo>
                  <a:pt x="1479189" y="98929"/>
                </a:lnTo>
                <a:lnTo>
                  <a:pt x="1471622" y="144576"/>
                </a:lnTo>
                <a:lnTo>
                  <a:pt x="1479189" y="190224"/>
                </a:lnTo>
                <a:lnTo>
                  <a:pt x="1500250" y="229905"/>
                </a:lnTo>
                <a:lnTo>
                  <a:pt x="1532345" y="261221"/>
                </a:lnTo>
                <a:lnTo>
                  <a:pt x="1573017" y="281770"/>
                </a:lnTo>
                <a:lnTo>
                  <a:pt x="1619804" y="289153"/>
                </a:lnTo>
                <a:lnTo>
                  <a:pt x="1666573" y="281770"/>
                </a:lnTo>
                <a:lnTo>
                  <a:pt x="1707233" y="261221"/>
                </a:lnTo>
                <a:lnTo>
                  <a:pt x="1733503" y="235585"/>
                </a:lnTo>
                <a:lnTo>
                  <a:pt x="1619804" y="235585"/>
                </a:lnTo>
                <a:lnTo>
                  <a:pt x="1583517" y="228422"/>
                </a:lnTo>
                <a:lnTo>
                  <a:pt x="1553863" y="208901"/>
                </a:lnTo>
                <a:lnTo>
                  <a:pt x="1533859" y="179969"/>
                </a:lnTo>
                <a:lnTo>
                  <a:pt x="1526520" y="144576"/>
                </a:lnTo>
                <a:lnTo>
                  <a:pt x="1533859" y="109185"/>
                </a:lnTo>
                <a:lnTo>
                  <a:pt x="1553863" y="80253"/>
                </a:lnTo>
                <a:lnTo>
                  <a:pt x="1583517" y="60731"/>
                </a:lnTo>
                <a:lnTo>
                  <a:pt x="1619804" y="53568"/>
                </a:lnTo>
                <a:lnTo>
                  <a:pt x="1733502" y="53568"/>
                </a:lnTo>
                <a:lnTo>
                  <a:pt x="1707233" y="27932"/>
                </a:lnTo>
                <a:lnTo>
                  <a:pt x="1666573" y="7383"/>
                </a:lnTo>
                <a:lnTo>
                  <a:pt x="1619804" y="0"/>
                </a:lnTo>
                <a:close/>
              </a:path>
              <a:path w="1768475" h="289559">
                <a:moveTo>
                  <a:pt x="1733502" y="53568"/>
                </a:moveTo>
                <a:lnTo>
                  <a:pt x="1619804" y="53568"/>
                </a:lnTo>
                <a:lnTo>
                  <a:pt x="1656069" y="60731"/>
                </a:lnTo>
                <a:lnTo>
                  <a:pt x="1685711" y="80253"/>
                </a:lnTo>
                <a:lnTo>
                  <a:pt x="1705711" y="109185"/>
                </a:lnTo>
                <a:lnTo>
                  <a:pt x="1713049" y="144576"/>
                </a:lnTo>
                <a:lnTo>
                  <a:pt x="1705711" y="179969"/>
                </a:lnTo>
                <a:lnTo>
                  <a:pt x="1685711" y="208901"/>
                </a:lnTo>
                <a:lnTo>
                  <a:pt x="1656069" y="228422"/>
                </a:lnTo>
                <a:lnTo>
                  <a:pt x="1619804" y="235585"/>
                </a:lnTo>
                <a:lnTo>
                  <a:pt x="1733503" y="235585"/>
                </a:lnTo>
                <a:lnTo>
                  <a:pt x="1739322" y="229905"/>
                </a:lnTo>
                <a:lnTo>
                  <a:pt x="1760381" y="190224"/>
                </a:lnTo>
                <a:lnTo>
                  <a:pt x="1767947" y="144576"/>
                </a:lnTo>
                <a:lnTo>
                  <a:pt x="1760381" y="98929"/>
                </a:lnTo>
                <a:lnTo>
                  <a:pt x="1739322" y="59247"/>
                </a:lnTo>
                <a:lnTo>
                  <a:pt x="1733502" y="53568"/>
                </a:lnTo>
                <a:close/>
              </a:path>
            </a:pathLst>
          </a:custGeom>
          <a:solidFill>
            <a:srgbClr val="253E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9590531"/>
            <a:ext cx="16230600" cy="696595"/>
          </a:xfrm>
          <a:custGeom>
            <a:avLst/>
            <a:gdLst/>
            <a:ahLst/>
            <a:cxnLst/>
            <a:rect l="l" t="t" r="r" b="b"/>
            <a:pathLst>
              <a:path w="16230600" h="696595">
                <a:moveTo>
                  <a:pt x="16230600" y="0"/>
                </a:moveTo>
                <a:lnTo>
                  <a:pt x="0" y="0"/>
                </a:lnTo>
                <a:lnTo>
                  <a:pt x="0" y="696466"/>
                </a:lnTo>
                <a:lnTo>
                  <a:pt x="16230600" y="696466"/>
                </a:lnTo>
                <a:lnTo>
                  <a:pt x="16230600" y="0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0"/>
            <a:ext cx="16230600" cy="675640"/>
          </a:xfrm>
          <a:custGeom>
            <a:avLst/>
            <a:gdLst/>
            <a:ahLst/>
            <a:cxnLst/>
            <a:rect l="l" t="t" r="r" b="b"/>
            <a:pathLst>
              <a:path w="16230600" h="675640">
                <a:moveTo>
                  <a:pt x="0" y="675131"/>
                </a:moveTo>
                <a:lnTo>
                  <a:pt x="16230600" y="675131"/>
                </a:lnTo>
                <a:lnTo>
                  <a:pt x="16230600" y="0"/>
                </a:lnTo>
                <a:lnTo>
                  <a:pt x="0" y="0"/>
                </a:lnTo>
                <a:lnTo>
                  <a:pt x="0" y="675131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6111" y="3712464"/>
            <a:ext cx="4401820" cy="1542415"/>
          </a:xfrm>
          <a:custGeom>
            <a:avLst/>
            <a:gdLst/>
            <a:ahLst/>
            <a:cxnLst/>
            <a:rect l="l" t="t" r="r" b="b"/>
            <a:pathLst>
              <a:path w="4401820" h="1542414">
                <a:moveTo>
                  <a:pt x="3629914" y="0"/>
                </a:moveTo>
                <a:lnTo>
                  <a:pt x="0" y="0"/>
                </a:lnTo>
                <a:lnTo>
                  <a:pt x="771398" y="771143"/>
                </a:lnTo>
                <a:lnTo>
                  <a:pt x="0" y="1542287"/>
                </a:lnTo>
                <a:lnTo>
                  <a:pt x="3629914" y="1542287"/>
                </a:lnTo>
                <a:lnTo>
                  <a:pt x="4401312" y="771143"/>
                </a:lnTo>
                <a:lnTo>
                  <a:pt x="3629914" y="0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8345" y="4217670"/>
            <a:ext cx="2582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5434" y="5670575"/>
            <a:ext cx="1110551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2550" spc="30" dirty="0">
                <a:solidFill>
                  <a:srgbClr val="0B1A3A"/>
                </a:solidFill>
                <a:latin typeface="Verdana"/>
                <a:cs typeface="Verdana"/>
              </a:rPr>
              <a:t>The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scope </a:t>
            </a:r>
            <a:r>
              <a:rPr sz="2550" spc="30" dirty="0">
                <a:solidFill>
                  <a:srgbClr val="0B1A3A"/>
                </a:solidFill>
                <a:latin typeface="Verdana"/>
                <a:cs typeface="Verdana"/>
              </a:rPr>
              <a:t>of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the </a:t>
            </a:r>
            <a:r>
              <a:rPr sz="2550" spc="40" dirty="0">
                <a:solidFill>
                  <a:srgbClr val="0B1A3A"/>
                </a:solidFill>
                <a:latin typeface="Verdana"/>
                <a:cs typeface="Verdana"/>
              </a:rPr>
              <a:t>project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includes </a:t>
            </a:r>
            <a:r>
              <a:rPr sz="2550" spc="55" dirty="0">
                <a:solidFill>
                  <a:srgbClr val="0B1A3A"/>
                </a:solidFill>
                <a:latin typeface="Verdana"/>
                <a:cs typeface="Verdana"/>
              </a:rPr>
              <a:t>exploring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the </a:t>
            </a:r>
            <a:r>
              <a:rPr sz="2550" spc="-10" dirty="0">
                <a:solidFill>
                  <a:srgbClr val="0B1A3A"/>
                </a:solidFill>
                <a:latin typeface="Verdana"/>
                <a:cs typeface="Verdana"/>
              </a:rPr>
              <a:t>dataset, </a:t>
            </a:r>
            <a:r>
              <a:rPr sz="2550" spc="40" dirty="0">
                <a:solidFill>
                  <a:srgbClr val="0B1A3A"/>
                </a:solidFill>
                <a:latin typeface="Verdana"/>
                <a:cs typeface="Verdana"/>
              </a:rPr>
              <a:t>pre- </a:t>
            </a:r>
            <a:r>
              <a:rPr sz="2550" spc="4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0B1A3A"/>
                </a:solidFill>
                <a:latin typeface="Verdana"/>
                <a:cs typeface="Verdana"/>
              </a:rPr>
              <a:t>processing</a:t>
            </a:r>
            <a:r>
              <a:rPr sz="2550" spc="-9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the</a:t>
            </a:r>
            <a:r>
              <a:rPr sz="2550" spc="-12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-30" dirty="0">
                <a:solidFill>
                  <a:srgbClr val="0B1A3A"/>
                </a:solidFill>
                <a:latin typeface="Verdana"/>
                <a:cs typeface="Verdana"/>
              </a:rPr>
              <a:t>data,</a:t>
            </a:r>
            <a:r>
              <a:rPr sz="2550" spc="-12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90" dirty="0">
                <a:solidFill>
                  <a:srgbClr val="0B1A3A"/>
                </a:solidFill>
                <a:latin typeface="Verdana"/>
                <a:cs typeface="Verdana"/>
              </a:rPr>
              <a:t>engineering</a:t>
            </a:r>
            <a:r>
              <a:rPr sz="2550" spc="-9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95" dirty="0">
                <a:solidFill>
                  <a:srgbClr val="0B1A3A"/>
                </a:solidFill>
                <a:latin typeface="Verdana"/>
                <a:cs typeface="Verdana"/>
              </a:rPr>
              <a:t>meaningful</a:t>
            </a:r>
            <a:r>
              <a:rPr sz="2550" spc="-9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-20" dirty="0">
                <a:solidFill>
                  <a:srgbClr val="0B1A3A"/>
                </a:solidFill>
                <a:latin typeface="Verdana"/>
                <a:cs typeface="Verdana"/>
              </a:rPr>
              <a:t>features,</a:t>
            </a:r>
            <a:r>
              <a:rPr sz="2550" spc="-10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80" dirty="0">
                <a:solidFill>
                  <a:srgbClr val="0B1A3A"/>
                </a:solidFill>
                <a:latin typeface="Verdana"/>
                <a:cs typeface="Verdana"/>
              </a:rPr>
              <a:t>developing </a:t>
            </a:r>
            <a:r>
              <a:rPr sz="2550" spc="-8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0B1A3A"/>
                </a:solidFill>
                <a:latin typeface="Verdana"/>
                <a:cs typeface="Verdana"/>
              </a:rPr>
              <a:t>and </a:t>
            </a:r>
            <a:r>
              <a:rPr sz="2550" spc="70" dirty="0">
                <a:solidFill>
                  <a:srgbClr val="0B1A3A"/>
                </a:solidFill>
                <a:latin typeface="Verdana"/>
                <a:cs typeface="Verdana"/>
              </a:rPr>
              <a:t>fine-tuning </a:t>
            </a:r>
            <a:r>
              <a:rPr sz="2550" spc="105" dirty="0">
                <a:solidFill>
                  <a:srgbClr val="0B1A3A"/>
                </a:solidFill>
                <a:latin typeface="Verdana"/>
                <a:cs typeface="Verdana"/>
              </a:rPr>
              <a:t>machine </a:t>
            </a:r>
            <a:r>
              <a:rPr sz="2550" spc="65" dirty="0">
                <a:solidFill>
                  <a:srgbClr val="0B1A3A"/>
                </a:solidFill>
                <a:latin typeface="Verdana"/>
                <a:cs typeface="Verdana"/>
              </a:rPr>
              <a:t>learning </a:t>
            </a:r>
            <a:r>
              <a:rPr sz="2550" spc="20" dirty="0">
                <a:solidFill>
                  <a:srgbClr val="0B1A3A"/>
                </a:solidFill>
                <a:latin typeface="Verdana"/>
                <a:cs typeface="Verdana"/>
              </a:rPr>
              <a:t>models, </a:t>
            </a:r>
            <a:r>
              <a:rPr sz="2550" spc="114" dirty="0">
                <a:solidFill>
                  <a:srgbClr val="0B1A3A"/>
                </a:solidFill>
                <a:latin typeface="Verdana"/>
                <a:cs typeface="Verdana"/>
              </a:rPr>
              <a:t>implementing </a:t>
            </a:r>
            <a:r>
              <a:rPr sz="2550" spc="-25" dirty="0">
                <a:solidFill>
                  <a:srgbClr val="0B1A3A"/>
                </a:solidFill>
                <a:latin typeface="Verdana"/>
                <a:cs typeface="Verdana"/>
              </a:rPr>
              <a:t>a </a:t>
            </a:r>
            <a:r>
              <a:rPr sz="2550" spc="-2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5" dirty="0">
                <a:solidFill>
                  <a:srgbClr val="0B1A3A"/>
                </a:solidFill>
                <a:latin typeface="Verdana"/>
                <a:cs typeface="Verdana"/>
              </a:rPr>
              <a:t>mechanism</a:t>
            </a:r>
            <a:r>
              <a:rPr sz="2550" spc="-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5" dirty="0">
                <a:solidFill>
                  <a:srgbClr val="0B1A3A"/>
                </a:solidFill>
                <a:latin typeface="Verdana"/>
                <a:cs typeface="Verdana"/>
              </a:rPr>
              <a:t>for</a:t>
            </a:r>
            <a:r>
              <a:rPr sz="2550" spc="-15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30" dirty="0">
                <a:solidFill>
                  <a:srgbClr val="0B1A3A"/>
                </a:solidFill>
                <a:latin typeface="Verdana"/>
                <a:cs typeface="Verdana"/>
              </a:rPr>
              <a:t>real-time</a:t>
            </a:r>
            <a:r>
              <a:rPr sz="2550" spc="-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35" dirty="0">
                <a:solidFill>
                  <a:srgbClr val="0B1A3A"/>
                </a:solidFill>
                <a:latin typeface="Verdana"/>
                <a:cs typeface="Verdana"/>
              </a:rPr>
              <a:t>predictions,</a:t>
            </a:r>
            <a:r>
              <a:rPr sz="2550" spc="-10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0B1A3A"/>
                </a:solidFill>
                <a:latin typeface="Verdana"/>
                <a:cs typeface="Verdana"/>
              </a:rPr>
              <a:t>and</a:t>
            </a:r>
            <a:r>
              <a:rPr sz="2550" spc="-114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presenting</a:t>
            </a:r>
            <a:r>
              <a:rPr sz="2550" spc="-10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findings</a:t>
            </a:r>
            <a:r>
              <a:rPr sz="2550" spc="-10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0B1A3A"/>
                </a:solidFill>
                <a:latin typeface="Verdana"/>
                <a:cs typeface="Verdana"/>
              </a:rPr>
              <a:t>and </a:t>
            </a:r>
            <a:r>
              <a:rPr sz="2550" spc="-88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" dirty="0">
                <a:solidFill>
                  <a:srgbClr val="0B1A3A"/>
                </a:solidFill>
                <a:latin typeface="Verdana"/>
                <a:cs typeface="Verdana"/>
              </a:rPr>
              <a:t>i</a:t>
            </a:r>
            <a:r>
              <a:rPr sz="2550" spc="140" dirty="0">
                <a:solidFill>
                  <a:srgbClr val="0B1A3A"/>
                </a:solidFill>
                <a:latin typeface="Verdana"/>
                <a:cs typeface="Verdana"/>
              </a:rPr>
              <a:t>n</a:t>
            </a:r>
            <a:r>
              <a:rPr sz="2550" spc="-50" dirty="0">
                <a:solidFill>
                  <a:srgbClr val="0B1A3A"/>
                </a:solidFill>
                <a:latin typeface="Verdana"/>
                <a:cs typeface="Verdana"/>
              </a:rPr>
              <a:t>s</a:t>
            </a:r>
            <a:r>
              <a:rPr sz="2550" spc="10" dirty="0">
                <a:solidFill>
                  <a:srgbClr val="0B1A3A"/>
                </a:solidFill>
                <a:latin typeface="Verdana"/>
                <a:cs typeface="Verdana"/>
              </a:rPr>
              <a:t>i</a:t>
            </a:r>
            <a:r>
              <a:rPr sz="2550" spc="195" dirty="0">
                <a:solidFill>
                  <a:srgbClr val="0B1A3A"/>
                </a:solidFill>
                <a:latin typeface="Verdana"/>
                <a:cs typeface="Verdana"/>
              </a:rPr>
              <a:t>g</a:t>
            </a:r>
            <a:r>
              <a:rPr sz="2550" spc="140" dirty="0">
                <a:solidFill>
                  <a:srgbClr val="0B1A3A"/>
                </a:solidFill>
                <a:latin typeface="Verdana"/>
                <a:cs typeface="Verdana"/>
              </a:rPr>
              <a:t>h</a:t>
            </a:r>
            <a:r>
              <a:rPr sz="2550" spc="55" dirty="0">
                <a:solidFill>
                  <a:srgbClr val="0B1A3A"/>
                </a:solidFill>
                <a:latin typeface="Verdana"/>
                <a:cs typeface="Verdana"/>
              </a:rPr>
              <a:t>t</a:t>
            </a:r>
            <a:r>
              <a:rPr sz="2550" spc="-80" dirty="0">
                <a:solidFill>
                  <a:srgbClr val="0B1A3A"/>
                </a:solidFill>
                <a:latin typeface="Verdana"/>
                <a:cs typeface="Verdana"/>
              </a:rPr>
              <a:t>s</a:t>
            </a:r>
            <a:r>
              <a:rPr sz="2550" spc="-9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0B1A3A"/>
                </a:solidFill>
                <a:latin typeface="Verdana"/>
                <a:cs typeface="Verdana"/>
              </a:rPr>
              <a:t>to</a:t>
            </a:r>
            <a:r>
              <a:rPr sz="2550" spc="-14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-140" dirty="0">
                <a:solidFill>
                  <a:srgbClr val="0B1A3A"/>
                </a:solidFill>
                <a:latin typeface="Verdana"/>
                <a:cs typeface="Verdana"/>
              </a:rPr>
              <a:t>S</a:t>
            </a:r>
            <a:r>
              <a:rPr sz="2550" spc="260" dirty="0">
                <a:solidFill>
                  <a:srgbClr val="0B1A3A"/>
                </a:solidFill>
                <a:latin typeface="Verdana"/>
                <a:cs typeface="Verdana"/>
              </a:rPr>
              <a:t>m</a:t>
            </a:r>
            <a:r>
              <a:rPr sz="2550" spc="10" dirty="0">
                <a:solidFill>
                  <a:srgbClr val="0B1A3A"/>
                </a:solidFill>
                <a:latin typeface="Verdana"/>
                <a:cs typeface="Verdana"/>
              </a:rPr>
              <a:t>a</a:t>
            </a:r>
            <a:r>
              <a:rPr sz="2550" spc="-40" dirty="0">
                <a:solidFill>
                  <a:srgbClr val="0B1A3A"/>
                </a:solidFill>
                <a:latin typeface="Verdana"/>
                <a:cs typeface="Verdana"/>
              </a:rPr>
              <a:t>r</a:t>
            </a:r>
            <a:r>
              <a:rPr sz="2550" spc="55" dirty="0">
                <a:solidFill>
                  <a:srgbClr val="0B1A3A"/>
                </a:solidFill>
                <a:latin typeface="Verdana"/>
                <a:cs typeface="Verdana"/>
              </a:rPr>
              <a:t>t</a:t>
            </a:r>
            <a:r>
              <a:rPr sz="2550" spc="-80" dirty="0">
                <a:solidFill>
                  <a:srgbClr val="0B1A3A"/>
                </a:solidFill>
                <a:latin typeface="Verdana"/>
                <a:cs typeface="Verdana"/>
              </a:rPr>
              <a:t>T</a:t>
            </a:r>
            <a:r>
              <a:rPr sz="2550" spc="60" dirty="0">
                <a:solidFill>
                  <a:srgbClr val="0B1A3A"/>
                </a:solidFill>
                <a:latin typeface="Verdana"/>
                <a:cs typeface="Verdana"/>
              </a:rPr>
              <a:t>e</a:t>
            </a:r>
            <a:r>
              <a:rPr sz="2550" spc="155" dirty="0">
                <a:solidFill>
                  <a:srgbClr val="0B1A3A"/>
                </a:solidFill>
                <a:latin typeface="Verdana"/>
                <a:cs typeface="Verdana"/>
              </a:rPr>
              <a:t>c</a:t>
            </a:r>
            <a:r>
              <a:rPr sz="2550" spc="114" dirty="0">
                <a:solidFill>
                  <a:srgbClr val="0B1A3A"/>
                </a:solidFill>
                <a:latin typeface="Verdana"/>
                <a:cs typeface="Verdana"/>
              </a:rPr>
              <a:t>h</a:t>
            </a:r>
            <a:r>
              <a:rPr sz="2550" spc="-9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85" dirty="0">
                <a:solidFill>
                  <a:srgbClr val="0B1A3A"/>
                </a:solidFill>
                <a:latin typeface="Verdana"/>
                <a:cs typeface="Verdana"/>
              </a:rPr>
              <a:t>C</a:t>
            </a:r>
            <a:r>
              <a:rPr sz="2550" spc="90" dirty="0">
                <a:solidFill>
                  <a:srgbClr val="0B1A3A"/>
                </a:solidFill>
                <a:latin typeface="Verdana"/>
                <a:cs typeface="Verdana"/>
              </a:rPr>
              <a:t>o</a:t>
            </a:r>
            <a:r>
              <a:rPr sz="2550" spc="-390" dirty="0">
                <a:solidFill>
                  <a:srgbClr val="0B1A3A"/>
                </a:solidFill>
                <a:latin typeface="Verdana"/>
                <a:cs typeface="Verdana"/>
              </a:rPr>
              <a:t>.</a:t>
            </a:r>
            <a:r>
              <a:rPr sz="2550" spc="-16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-50" dirty="0">
                <a:solidFill>
                  <a:srgbClr val="0B1A3A"/>
                </a:solidFill>
                <a:latin typeface="Verdana"/>
                <a:cs typeface="Verdana"/>
              </a:rPr>
              <a:t>s</a:t>
            </a:r>
            <a:r>
              <a:rPr sz="2550" spc="55" dirty="0">
                <a:solidFill>
                  <a:srgbClr val="0B1A3A"/>
                </a:solidFill>
                <a:latin typeface="Verdana"/>
                <a:cs typeface="Verdana"/>
              </a:rPr>
              <a:t>t</a:t>
            </a:r>
            <a:r>
              <a:rPr sz="2550" spc="10" dirty="0">
                <a:solidFill>
                  <a:srgbClr val="0B1A3A"/>
                </a:solidFill>
                <a:latin typeface="Verdana"/>
                <a:cs typeface="Verdana"/>
              </a:rPr>
              <a:t>a</a:t>
            </a:r>
            <a:r>
              <a:rPr sz="2550" spc="55" dirty="0">
                <a:solidFill>
                  <a:srgbClr val="0B1A3A"/>
                </a:solidFill>
                <a:latin typeface="Verdana"/>
                <a:cs typeface="Verdana"/>
              </a:rPr>
              <a:t>k</a:t>
            </a:r>
            <a:r>
              <a:rPr sz="2550" spc="60" dirty="0">
                <a:solidFill>
                  <a:srgbClr val="0B1A3A"/>
                </a:solidFill>
                <a:latin typeface="Verdana"/>
                <a:cs typeface="Verdana"/>
              </a:rPr>
              <a:t>e</a:t>
            </a:r>
            <a:r>
              <a:rPr sz="2550" spc="140" dirty="0">
                <a:solidFill>
                  <a:srgbClr val="0B1A3A"/>
                </a:solidFill>
                <a:latin typeface="Verdana"/>
                <a:cs typeface="Verdana"/>
              </a:rPr>
              <a:t>h</a:t>
            </a:r>
            <a:r>
              <a:rPr sz="2550" spc="90" dirty="0">
                <a:solidFill>
                  <a:srgbClr val="0B1A3A"/>
                </a:solidFill>
                <a:latin typeface="Verdana"/>
                <a:cs typeface="Verdana"/>
              </a:rPr>
              <a:t>o</a:t>
            </a:r>
            <a:r>
              <a:rPr sz="2550" spc="25" dirty="0">
                <a:solidFill>
                  <a:srgbClr val="0B1A3A"/>
                </a:solidFill>
                <a:latin typeface="Verdana"/>
                <a:cs typeface="Verdana"/>
              </a:rPr>
              <a:t>l</a:t>
            </a:r>
            <a:r>
              <a:rPr sz="2550" spc="170" dirty="0">
                <a:solidFill>
                  <a:srgbClr val="0B1A3A"/>
                </a:solidFill>
                <a:latin typeface="Verdana"/>
                <a:cs typeface="Verdana"/>
              </a:rPr>
              <a:t>d</a:t>
            </a:r>
            <a:r>
              <a:rPr sz="2550" spc="70" dirty="0">
                <a:solidFill>
                  <a:srgbClr val="0B1A3A"/>
                </a:solidFill>
                <a:latin typeface="Verdana"/>
                <a:cs typeface="Verdana"/>
              </a:rPr>
              <a:t>e</a:t>
            </a:r>
            <a:r>
              <a:rPr sz="2550" spc="-40" dirty="0">
                <a:solidFill>
                  <a:srgbClr val="0B1A3A"/>
                </a:solidFill>
                <a:latin typeface="Verdana"/>
                <a:cs typeface="Verdana"/>
              </a:rPr>
              <a:t>r</a:t>
            </a:r>
            <a:r>
              <a:rPr sz="2550" spc="-50" dirty="0">
                <a:solidFill>
                  <a:srgbClr val="0B1A3A"/>
                </a:solidFill>
                <a:latin typeface="Verdana"/>
                <a:cs typeface="Verdana"/>
              </a:rPr>
              <a:t>s</a:t>
            </a:r>
            <a:r>
              <a:rPr sz="2550" spc="-390" dirty="0">
                <a:solidFill>
                  <a:srgbClr val="0B1A3A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5434" y="3664661"/>
            <a:ext cx="11386185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30" dirty="0">
                <a:solidFill>
                  <a:srgbClr val="0B1A3A"/>
                </a:solidFill>
                <a:latin typeface="Verdana"/>
                <a:cs typeface="Verdana"/>
              </a:rPr>
              <a:t>The</a:t>
            </a:r>
            <a:r>
              <a:rPr sz="2550" spc="-114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40" dirty="0">
                <a:solidFill>
                  <a:srgbClr val="0B1A3A"/>
                </a:solidFill>
                <a:latin typeface="Verdana"/>
                <a:cs typeface="Verdana"/>
              </a:rPr>
              <a:t>project</a:t>
            </a:r>
            <a:r>
              <a:rPr sz="2550" spc="-10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5" dirty="0">
                <a:solidFill>
                  <a:srgbClr val="0B1A3A"/>
                </a:solidFill>
                <a:latin typeface="Verdana"/>
                <a:cs typeface="Verdana"/>
              </a:rPr>
              <a:t>overview</a:t>
            </a:r>
            <a:r>
              <a:rPr sz="2550" spc="-9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50" dirty="0">
                <a:solidFill>
                  <a:srgbClr val="0B1A3A"/>
                </a:solidFill>
                <a:latin typeface="Verdana"/>
                <a:cs typeface="Verdana"/>
              </a:rPr>
              <a:t>outlines</a:t>
            </a:r>
            <a:r>
              <a:rPr sz="2550" spc="-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the</a:t>
            </a:r>
            <a:r>
              <a:rPr sz="2550" spc="-11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0B1A3A"/>
                </a:solidFill>
                <a:latin typeface="Verdana"/>
                <a:cs typeface="Verdana"/>
              </a:rPr>
              <a:t>collaboration</a:t>
            </a:r>
            <a:r>
              <a:rPr sz="2550" spc="-9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0B1A3A"/>
                </a:solidFill>
                <a:latin typeface="Verdana"/>
                <a:cs typeface="Verdana"/>
              </a:rPr>
              <a:t>between</a:t>
            </a:r>
            <a:r>
              <a:rPr sz="2550" spc="9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45" dirty="0">
                <a:solidFill>
                  <a:srgbClr val="0B1A3A"/>
                </a:solidFill>
                <a:latin typeface="Verdana"/>
                <a:cs typeface="Verdana"/>
              </a:rPr>
              <a:t>SmartTech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5434" y="4054881"/>
            <a:ext cx="11470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2550" spc="-70" dirty="0">
                <a:solidFill>
                  <a:srgbClr val="0B1A3A"/>
                </a:solidFill>
                <a:latin typeface="Verdana"/>
                <a:cs typeface="Verdana"/>
              </a:rPr>
              <a:t>Co.</a:t>
            </a:r>
            <a:r>
              <a:rPr sz="2550" spc="-15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0B1A3A"/>
                </a:solidFill>
                <a:latin typeface="Verdana"/>
                <a:cs typeface="Verdana"/>
              </a:rPr>
              <a:t>and</a:t>
            </a:r>
            <a:r>
              <a:rPr sz="2550" spc="-13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0B1A3A"/>
                </a:solidFill>
                <a:latin typeface="Verdana"/>
                <a:cs typeface="Verdana"/>
              </a:rPr>
              <a:t>the</a:t>
            </a:r>
            <a:r>
              <a:rPr sz="2550" spc="-114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50" dirty="0">
                <a:solidFill>
                  <a:srgbClr val="0B1A3A"/>
                </a:solidFill>
                <a:latin typeface="Verdana"/>
                <a:cs typeface="Verdana"/>
              </a:rPr>
              <a:t>data</a:t>
            </a:r>
            <a:r>
              <a:rPr sz="2550" spc="-12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0B1A3A"/>
                </a:solidFill>
                <a:latin typeface="Verdana"/>
                <a:cs typeface="Verdana"/>
              </a:rPr>
              <a:t>science</a:t>
            </a:r>
            <a:r>
              <a:rPr sz="2550" spc="-10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90" dirty="0">
                <a:solidFill>
                  <a:srgbClr val="0B1A3A"/>
                </a:solidFill>
                <a:latin typeface="Verdana"/>
                <a:cs typeface="Verdana"/>
              </a:rPr>
              <a:t>team</a:t>
            </a:r>
            <a:r>
              <a:rPr sz="2550" spc="-12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0B1A3A"/>
                </a:solidFill>
                <a:latin typeface="Verdana"/>
                <a:cs typeface="Verdana"/>
              </a:rPr>
              <a:t>to</a:t>
            </a:r>
            <a:r>
              <a:rPr sz="2550" spc="-13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0B1A3A"/>
                </a:solidFill>
                <a:latin typeface="Verdana"/>
                <a:cs typeface="Verdana"/>
              </a:rPr>
              <a:t>develop</a:t>
            </a:r>
            <a:r>
              <a:rPr sz="2550" spc="-10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-25" dirty="0">
                <a:solidFill>
                  <a:srgbClr val="0B1A3A"/>
                </a:solidFill>
                <a:latin typeface="Verdana"/>
                <a:cs typeface="Verdana"/>
              </a:rPr>
              <a:t>a</a:t>
            </a:r>
            <a:r>
              <a:rPr sz="2550" spc="-13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05" dirty="0">
                <a:solidFill>
                  <a:srgbClr val="0B1A3A"/>
                </a:solidFill>
                <a:latin typeface="Verdana"/>
                <a:cs typeface="Verdana"/>
              </a:rPr>
              <a:t>machine</a:t>
            </a:r>
            <a:r>
              <a:rPr sz="2550" spc="-9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0B1A3A"/>
                </a:solidFill>
                <a:latin typeface="Verdana"/>
                <a:cs typeface="Verdana"/>
              </a:rPr>
              <a:t>learning</a:t>
            </a:r>
            <a:r>
              <a:rPr sz="2550" spc="-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110" dirty="0">
                <a:solidFill>
                  <a:srgbClr val="0B1A3A"/>
                </a:solidFill>
                <a:latin typeface="Verdana"/>
                <a:cs typeface="Verdana"/>
              </a:rPr>
              <a:t>model </a:t>
            </a:r>
            <a:r>
              <a:rPr sz="2550" spc="-88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5" dirty="0">
                <a:solidFill>
                  <a:srgbClr val="0B1A3A"/>
                </a:solidFill>
                <a:latin typeface="Verdana"/>
                <a:cs typeface="Verdana"/>
              </a:rPr>
              <a:t>for</a:t>
            </a:r>
            <a:r>
              <a:rPr sz="2550" spc="-16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90" dirty="0">
                <a:solidFill>
                  <a:srgbClr val="0B1A3A"/>
                </a:solidFill>
                <a:latin typeface="Verdana"/>
                <a:cs typeface="Verdana"/>
              </a:rPr>
              <a:t>predicting</a:t>
            </a:r>
            <a:r>
              <a:rPr sz="2550" spc="-9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80" dirty="0">
                <a:solidFill>
                  <a:srgbClr val="0B1A3A"/>
                </a:solidFill>
                <a:latin typeface="Verdana"/>
                <a:cs typeface="Verdana"/>
              </a:rPr>
              <a:t>laptop</a:t>
            </a:r>
            <a:r>
              <a:rPr sz="2550" spc="-114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45" dirty="0">
                <a:solidFill>
                  <a:srgbClr val="0B1A3A"/>
                </a:solidFill>
                <a:latin typeface="Verdana"/>
                <a:cs typeface="Verdana"/>
              </a:rPr>
              <a:t>prices</a:t>
            </a:r>
            <a:r>
              <a:rPr sz="2550" spc="-114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550" spc="5" dirty="0">
                <a:solidFill>
                  <a:srgbClr val="0B1A3A"/>
                </a:solidFill>
                <a:latin typeface="Verdana"/>
                <a:cs typeface="Verdana"/>
              </a:rPr>
              <a:t>accurately.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6111" y="6188964"/>
            <a:ext cx="4249420" cy="1542415"/>
          </a:xfrm>
          <a:custGeom>
            <a:avLst/>
            <a:gdLst/>
            <a:ahLst/>
            <a:cxnLst/>
            <a:rect l="l" t="t" r="r" b="b"/>
            <a:pathLst>
              <a:path w="4249420" h="1542415">
                <a:moveTo>
                  <a:pt x="3477387" y="0"/>
                </a:moveTo>
                <a:lnTo>
                  <a:pt x="0" y="0"/>
                </a:lnTo>
                <a:lnTo>
                  <a:pt x="771525" y="771144"/>
                </a:lnTo>
                <a:lnTo>
                  <a:pt x="0" y="1542288"/>
                </a:lnTo>
                <a:lnTo>
                  <a:pt x="3477387" y="1542288"/>
                </a:lnTo>
                <a:lnTo>
                  <a:pt x="4248912" y="771144"/>
                </a:lnTo>
                <a:lnTo>
                  <a:pt x="3477387" y="0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62936" y="6694423"/>
            <a:ext cx="2099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65" dirty="0">
                <a:solidFill>
                  <a:srgbClr val="FFFFFF"/>
                </a:solidFill>
                <a:latin typeface="Arial"/>
                <a:cs typeface="Arial"/>
              </a:rPr>
              <a:t>oject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484"/>
            <a:chOff x="0" y="0"/>
            <a:chExt cx="18288000" cy="10287484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59018" y="2691383"/>
              <a:ext cx="13396683" cy="70332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1750" y="477774"/>
            <a:ext cx="10922635" cy="171513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2859405" marR="5080" indent="-2847340">
              <a:lnSpc>
                <a:spcPts val="6000"/>
              </a:lnSpc>
              <a:spcBef>
                <a:spcPts val="1385"/>
              </a:spcBef>
            </a:pPr>
            <a:r>
              <a:rPr spc="-590" dirty="0"/>
              <a:t>G</a:t>
            </a:r>
            <a:r>
              <a:rPr spc="-600" dirty="0"/>
              <a:t>R</a:t>
            </a:r>
            <a:r>
              <a:rPr spc="-270" dirty="0"/>
              <a:t>A</a:t>
            </a:r>
            <a:r>
              <a:rPr spc="-360" dirty="0"/>
              <a:t>D</a:t>
            </a:r>
            <a:r>
              <a:rPr spc="-1605" dirty="0"/>
              <a:t>I</a:t>
            </a:r>
            <a:r>
              <a:rPr dirty="0"/>
              <a:t>O</a:t>
            </a:r>
            <a:r>
              <a:rPr spc="-1025" dirty="0"/>
              <a:t> </a:t>
            </a:r>
            <a:r>
              <a:rPr spc="-270" dirty="0"/>
              <a:t>A</a:t>
            </a:r>
            <a:r>
              <a:rPr spc="-310" dirty="0"/>
              <a:t>P</a:t>
            </a:r>
            <a:r>
              <a:rPr spc="45" dirty="0"/>
              <a:t>P</a:t>
            </a:r>
            <a:r>
              <a:rPr spc="-1030" dirty="0"/>
              <a:t> </a:t>
            </a:r>
            <a:r>
              <a:rPr spc="-385" dirty="0"/>
              <a:t>F</a:t>
            </a:r>
            <a:r>
              <a:rPr spc="-360" dirty="0"/>
              <a:t>O</a:t>
            </a:r>
            <a:r>
              <a:rPr spc="-235" dirty="0"/>
              <a:t>R</a:t>
            </a:r>
            <a:r>
              <a:rPr spc="-1040" dirty="0"/>
              <a:t> </a:t>
            </a:r>
            <a:r>
              <a:rPr spc="-600" dirty="0"/>
              <a:t>R</a:t>
            </a:r>
            <a:r>
              <a:rPr spc="-405" dirty="0"/>
              <a:t>E</a:t>
            </a:r>
            <a:r>
              <a:rPr spc="-270" dirty="0"/>
              <a:t>A</a:t>
            </a:r>
            <a:r>
              <a:rPr spc="-505" dirty="0"/>
              <a:t>L</a:t>
            </a:r>
            <a:r>
              <a:rPr spc="-905" dirty="0"/>
              <a:t>-</a:t>
            </a:r>
            <a:r>
              <a:rPr spc="-625" dirty="0"/>
              <a:t>T</a:t>
            </a:r>
            <a:r>
              <a:rPr spc="-1605" dirty="0"/>
              <a:t>I</a:t>
            </a:r>
            <a:r>
              <a:rPr spc="-285" dirty="0"/>
              <a:t>M</a:t>
            </a:r>
            <a:r>
              <a:rPr spc="-30" dirty="0"/>
              <a:t>E  </a:t>
            </a:r>
            <a:r>
              <a:rPr spc="-640" dirty="0"/>
              <a:t>PREDICTIONS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4159" y="686562"/>
            <a:ext cx="7903209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0" dirty="0"/>
              <a:t>C</a:t>
            </a:r>
            <a:r>
              <a:rPr spc="-520" dirty="0"/>
              <a:t>H</a:t>
            </a:r>
            <a:r>
              <a:rPr spc="-270" dirty="0"/>
              <a:t>A</a:t>
            </a:r>
            <a:r>
              <a:rPr spc="-505" dirty="0"/>
              <a:t>LL</a:t>
            </a:r>
            <a:r>
              <a:rPr spc="-400" dirty="0"/>
              <a:t>E</a:t>
            </a:r>
            <a:r>
              <a:rPr spc="-575" dirty="0"/>
              <a:t>N</a:t>
            </a:r>
            <a:r>
              <a:rPr spc="-590" dirty="0"/>
              <a:t>G</a:t>
            </a:r>
            <a:r>
              <a:rPr spc="-400" dirty="0"/>
              <a:t>E</a:t>
            </a:r>
            <a:r>
              <a:rPr spc="-365" dirty="0"/>
              <a:t>S</a:t>
            </a:r>
            <a:r>
              <a:rPr spc="-1010" dirty="0"/>
              <a:t> </a:t>
            </a:r>
            <a:r>
              <a:rPr spc="-385" dirty="0"/>
              <a:t>F</a:t>
            </a:r>
            <a:r>
              <a:rPr spc="-270" dirty="0"/>
              <a:t>A</a:t>
            </a:r>
            <a:r>
              <a:rPr spc="-250" dirty="0"/>
              <a:t>C</a:t>
            </a:r>
            <a:r>
              <a:rPr spc="-400" dirty="0"/>
              <a:t>E</a:t>
            </a:r>
            <a:r>
              <a:rPr dirty="0"/>
              <a:t>D</a:t>
            </a:r>
          </a:p>
        </p:txBody>
      </p:sp>
      <p:sp>
        <p:nvSpPr>
          <p:cNvPr id="6" name="object 6"/>
          <p:cNvSpPr/>
          <p:nvPr/>
        </p:nvSpPr>
        <p:spPr>
          <a:xfrm>
            <a:off x="2869692" y="2700527"/>
            <a:ext cx="13612494" cy="5160645"/>
          </a:xfrm>
          <a:custGeom>
            <a:avLst/>
            <a:gdLst/>
            <a:ahLst/>
            <a:cxnLst/>
            <a:rect l="l" t="t" r="r" b="b"/>
            <a:pathLst>
              <a:path w="13612494" h="5160645">
                <a:moveTo>
                  <a:pt x="13612367" y="0"/>
                </a:moveTo>
                <a:lnTo>
                  <a:pt x="0" y="0"/>
                </a:lnTo>
                <a:lnTo>
                  <a:pt x="0" y="5160264"/>
                </a:lnTo>
                <a:lnTo>
                  <a:pt x="13612367" y="5160264"/>
                </a:lnTo>
                <a:lnTo>
                  <a:pt x="13612367" y="0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23513" y="3325777"/>
            <a:ext cx="12070080" cy="378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945" marR="1908810" indent="-309880">
              <a:lnSpc>
                <a:spcPct val="108400"/>
              </a:lnSpc>
              <a:spcBef>
                <a:spcPts val="9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50" spc="114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28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8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28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1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28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85" dirty="0">
                <a:solidFill>
                  <a:srgbClr val="FFFFFF"/>
                </a:solidFill>
                <a:latin typeface="Verdana"/>
                <a:cs typeface="Verdana"/>
              </a:rPr>
              <a:t>iterating</a:t>
            </a:r>
            <a:r>
              <a:rPr sz="28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8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8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8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FFFFFF"/>
                </a:solidFill>
                <a:latin typeface="Verdana"/>
                <a:cs typeface="Verdana"/>
              </a:rPr>
              <a:t>pre- </a:t>
            </a:r>
            <a:r>
              <a:rPr sz="2850" spc="-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FFFFFF"/>
                </a:solidFill>
                <a:latin typeface="Verdana"/>
                <a:cs typeface="Verdana"/>
              </a:rPr>
              <a:t>processing,</a:t>
            </a:r>
            <a:r>
              <a:rPr sz="28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28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training,</a:t>
            </a:r>
            <a:r>
              <a:rPr sz="28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28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Verdana"/>
                <a:cs typeface="Verdana"/>
              </a:rPr>
              <a:t>phases</a:t>
            </a:r>
            <a:endParaRPr sz="2850">
              <a:latin typeface="Verdana"/>
              <a:cs typeface="Verdana"/>
            </a:endParaRPr>
          </a:p>
          <a:p>
            <a:pPr marL="321945" marR="5080" indent="-309880">
              <a:lnSpc>
                <a:spcPct val="1081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50" spc="114" dirty="0">
                <a:solidFill>
                  <a:srgbClr val="FFFFFF"/>
                </a:solidFill>
                <a:latin typeface="Verdana"/>
                <a:cs typeface="Verdana"/>
              </a:rPr>
              <a:t>Dealing</a:t>
            </a:r>
            <a:r>
              <a:rPr sz="28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2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8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05" dirty="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sz="28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30" dirty="0">
                <a:solidFill>
                  <a:srgbClr val="FFFFFF"/>
                </a:solidFill>
                <a:latin typeface="Verdana"/>
                <a:cs typeface="Verdana"/>
              </a:rPr>
              <a:t>values,</a:t>
            </a:r>
            <a:r>
              <a:rPr sz="28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90" dirty="0">
                <a:solidFill>
                  <a:srgbClr val="FFFFFF"/>
                </a:solidFill>
                <a:latin typeface="Verdana"/>
                <a:cs typeface="Verdana"/>
              </a:rPr>
              <a:t>categorical</a:t>
            </a:r>
            <a:r>
              <a:rPr sz="28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Verdana"/>
                <a:cs typeface="Verdana"/>
              </a:rPr>
              <a:t>variables,</a:t>
            </a:r>
            <a:r>
              <a:rPr sz="28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Verdana"/>
                <a:cs typeface="Verdana"/>
              </a:rPr>
              <a:t>feature </a:t>
            </a:r>
            <a:r>
              <a:rPr sz="2850" spc="-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20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r>
              <a:rPr sz="28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6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28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28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FFFFFF"/>
                </a:solidFill>
                <a:latin typeface="Verdana"/>
                <a:cs typeface="Verdana"/>
              </a:rPr>
              <a:t>careful</a:t>
            </a:r>
            <a:r>
              <a:rPr sz="28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4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28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20" dirty="0">
                <a:solidFill>
                  <a:srgbClr val="FFFFFF"/>
                </a:solidFill>
                <a:latin typeface="Verdana"/>
                <a:cs typeface="Verdana"/>
              </a:rPr>
              <a:t>informed</a:t>
            </a:r>
            <a:endParaRPr sz="2850">
              <a:latin typeface="Verdana"/>
              <a:cs typeface="Verdana"/>
            </a:endParaRPr>
          </a:p>
          <a:p>
            <a:pPr marL="321945">
              <a:lnSpc>
                <a:spcPct val="100000"/>
              </a:lnSpc>
              <a:spcBef>
                <a:spcPts val="290"/>
              </a:spcBef>
            </a:pPr>
            <a:r>
              <a:rPr sz="2850" spc="105" dirty="0">
                <a:solidFill>
                  <a:srgbClr val="FFFFFF"/>
                </a:solidFill>
                <a:latin typeface="Verdana"/>
                <a:cs typeface="Verdana"/>
              </a:rPr>
              <a:t>decision-making</a:t>
            </a:r>
            <a:endParaRPr sz="2850">
              <a:latin typeface="Verdana"/>
              <a:cs typeface="Verdana"/>
            </a:endParaRPr>
          </a:p>
          <a:p>
            <a:pPr marL="321945" marR="168910" indent="-309880">
              <a:lnSpc>
                <a:spcPts val="3700"/>
              </a:lnSpc>
              <a:spcBef>
                <a:spcPts val="165"/>
              </a:spcBef>
              <a:buClr>
                <a:srgbClr val="FFFFFF"/>
              </a:buClr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2850" spc="120" dirty="0">
                <a:solidFill>
                  <a:srgbClr val="FFFFFF"/>
                </a:solidFill>
                <a:latin typeface="Verdana"/>
                <a:cs typeface="Verdana"/>
              </a:rPr>
              <a:t>Choosing </a:t>
            </a:r>
            <a:r>
              <a:rPr sz="285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50" spc="114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2850" spc="75" dirty="0">
                <a:solidFill>
                  <a:srgbClr val="FFFFFF"/>
                </a:solidFill>
                <a:latin typeface="Verdana"/>
                <a:cs typeface="Verdana"/>
              </a:rPr>
              <a:t>suitable </a:t>
            </a:r>
            <a:r>
              <a:rPr sz="2850" spc="100" dirty="0">
                <a:solidFill>
                  <a:srgbClr val="FFFFFF"/>
                </a:solidFill>
                <a:latin typeface="Verdana"/>
                <a:cs typeface="Verdana"/>
              </a:rPr>
              <a:t>algorithms </a:t>
            </a:r>
            <a:r>
              <a:rPr sz="2850" spc="175" dirty="0">
                <a:solidFill>
                  <a:srgbClr val="FFFFFF"/>
                </a:solidFill>
                <a:latin typeface="Verdana"/>
                <a:cs typeface="Verdana"/>
              </a:rPr>
              <a:t>among 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sz="285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options,</a:t>
            </a:r>
            <a:r>
              <a:rPr sz="285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10" dirty="0">
                <a:solidFill>
                  <a:srgbClr val="FFFFFF"/>
                </a:solidFill>
                <a:latin typeface="Verdana"/>
                <a:cs typeface="Verdana"/>
              </a:rPr>
              <a:t>considering</a:t>
            </a:r>
            <a:r>
              <a:rPr sz="285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6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28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interpretability,</a:t>
            </a:r>
            <a:r>
              <a:rPr sz="28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120" dirty="0">
                <a:solidFill>
                  <a:srgbClr val="FFFFFF"/>
                </a:solidFill>
                <a:latin typeface="Verdana"/>
                <a:cs typeface="Verdana"/>
              </a:rPr>
              <a:t>computational</a:t>
            </a:r>
            <a:endParaRPr sz="2850">
              <a:latin typeface="Verdana"/>
              <a:cs typeface="Verdana"/>
            </a:endParaRPr>
          </a:p>
          <a:p>
            <a:pPr marL="321945">
              <a:lnSpc>
                <a:spcPct val="100000"/>
              </a:lnSpc>
              <a:spcBef>
                <a:spcPts val="114"/>
              </a:spcBef>
            </a:pPr>
            <a:r>
              <a:rPr sz="2850" spc="85" dirty="0">
                <a:solidFill>
                  <a:srgbClr val="FFFFFF"/>
                </a:solidFill>
                <a:latin typeface="Verdana"/>
                <a:cs typeface="Verdana"/>
              </a:rPr>
              <a:t>complexity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1740896" cy="1028699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3010" y="1147699"/>
            <a:ext cx="8392160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90" dirty="0"/>
              <a:t>B</a:t>
            </a:r>
            <a:r>
              <a:rPr spc="-490" dirty="0"/>
              <a:t>U</a:t>
            </a:r>
            <a:r>
              <a:rPr spc="-725" dirty="0"/>
              <a:t>S</a:t>
            </a:r>
            <a:r>
              <a:rPr spc="-1605" dirty="0"/>
              <a:t>I</a:t>
            </a:r>
            <a:r>
              <a:rPr spc="-575" dirty="0"/>
              <a:t>N</a:t>
            </a:r>
            <a:r>
              <a:rPr spc="-405" dirty="0"/>
              <a:t>E</a:t>
            </a:r>
            <a:r>
              <a:rPr spc="-725" dirty="0"/>
              <a:t>S</a:t>
            </a:r>
            <a:r>
              <a:rPr spc="-365" dirty="0"/>
              <a:t>S</a:t>
            </a:r>
            <a:r>
              <a:rPr spc="-1025" dirty="0"/>
              <a:t> </a:t>
            </a:r>
            <a:r>
              <a:rPr spc="-360" dirty="0"/>
              <a:t>Q</a:t>
            </a:r>
            <a:r>
              <a:rPr spc="-490" dirty="0"/>
              <a:t>U</a:t>
            </a:r>
            <a:r>
              <a:rPr spc="-405" dirty="0"/>
              <a:t>E</a:t>
            </a:r>
            <a:r>
              <a:rPr spc="-725" dirty="0"/>
              <a:t>S</a:t>
            </a:r>
            <a:r>
              <a:rPr spc="-625" dirty="0"/>
              <a:t>T</a:t>
            </a:r>
            <a:r>
              <a:rPr spc="-1605" dirty="0"/>
              <a:t>I</a:t>
            </a:r>
            <a:r>
              <a:rPr spc="-360" dirty="0"/>
              <a:t>O</a:t>
            </a:r>
            <a:r>
              <a:rPr spc="-575" dirty="0"/>
              <a:t>N</a:t>
            </a:r>
            <a:r>
              <a:rPr spc="-365"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1383791" y="3102864"/>
            <a:ext cx="16002000" cy="6716395"/>
          </a:xfrm>
          <a:custGeom>
            <a:avLst/>
            <a:gdLst/>
            <a:ahLst/>
            <a:cxnLst/>
            <a:rect l="l" t="t" r="r" b="b"/>
            <a:pathLst>
              <a:path w="16002000" h="6716395">
                <a:moveTo>
                  <a:pt x="16002000" y="0"/>
                </a:moveTo>
                <a:lnTo>
                  <a:pt x="0" y="0"/>
                </a:lnTo>
                <a:lnTo>
                  <a:pt x="0" y="6716268"/>
                </a:lnTo>
                <a:lnTo>
                  <a:pt x="16002000" y="6716268"/>
                </a:lnTo>
                <a:lnTo>
                  <a:pt x="16002000" y="0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5704" y="3389476"/>
            <a:ext cx="15514319" cy="6070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2570" marR="477520" indent="-230504">
              <a:lnSpc>
                <a:spcPct val="111200"/>
              </a:lnSpc>
              <a:spcBef>
                <a:spcPts val="85"/>
              </a:spcBef>
              <a:buClr>
                <a:srgbClr val="FFFFFF"/>
              </a:buClr>
              <a:buFont typeface="Verdana"/>
              <a:buAutoNum type="arabicPeriod"/>
              <a:tabLst>
                <a:tab pos="316865" algn="l"/>
                <a:tab pos="317500" algn="l"/>
              </a:tabLst>
            </a:pPr>
            <a:r>
              <a:rPr dirty="0"/>
              <a:t>	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significant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laptop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prices,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according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insights,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include </a:t>
            </a:r>
            <a:r>
              <a:rPr sz="21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whether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laptop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touchscreen,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CPU,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 operating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(OS),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laptop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type,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brand,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65" dirty="0">
                <a:solidFill>
                  <a:srgbClr val="FFFFFF"/>
                </a:solidFill>
                <a:latin typeface="Verdana"/>
                <a:cs typeface="Verdana"/>
              </a:rPr>
              <a:t>RAM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capacity,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pixel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density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Verdana"/>
                <a:cs typeface="Verdana"/>
              </a:rPr>
              <a:t>(PPI).</a:t>
            </a:r>
            <a:endParaRPr sz="2100">
              <a:latin typeface="Verdana"/>
              <a:cs typeface="Verdana"/>
            </a:endParaRPr>
          </a:p>
          <a:p>
            <a:pPr marL="242570" marR="447675" indent="-230504">
              <a:lnSpc>
                <a:spcPts val="2800"/>
              </a:lnSpc>
              <a:spcBef>
                <a:spcPts val="140"/>
              </a:spcBef>
              <a:buClr>
                <a:srgbClr val="FFFFFF"/>
              </a:buClr>
              <a:buFont typeface="Verdana"/>
              <a:buAutoNum type="arabicPeriod"/>
              <a:tabLst>
                <a:tab pos="317500" algn="l"/>
              </a:tabLst>
            </a:pPr>
            <a:r>
              <a:rPr dirty="0"/>
              <a:t>	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predict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prices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lesser-known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brands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Fujitsu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Vero.</a:t>
            </a:r>
            <a:endParaRPr sz="2100">
              <a:latin typeface="Verdana"/>
              <a:cs typeface="Verdana"/>
            </a:endParaRPr>
          </a:p>
          <a:p>
            <a:pPr marL="242570" marR="543560" indent="-230504">
              <a:lnSpc>
                <a:spcPts val="2800"/>
              </a:lnSpc>
              <a:spcBef>
                <a:spcPts val="5"/>
              </a:spcBef>
              <a:buClr>
                <a:srgbClr val="FFFFFF"/>
              </a:buClr>
              <a:buFont typeface="Verdana"/>
              <a:buAutoNum type="arabicPeriod"/>
              <a:tabLst>
                <a:tab pos="317500" algn="l"/>
              </a:tabLst>
            </a:pPr>
            <a:r>
              <a:rPr dirty="0"/>
              <a:t>	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brand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laptop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significantly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influences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its price,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Razer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laptops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being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expensive,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followed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mid-range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brands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Lenovo,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Dell,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Asus,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Acer,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HP.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Lesser-known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brands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offer </a:t>
            </a:r>
            <a:r>
              <a:rPr sz="2100" spc="-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competitively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priced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endParaRPr sz="2100">
              <a:latin typeface="Verdana"/>
              <a:cs typeface="Verdana"/>
            </a:endParaRPr>
          </a:p>
          <a:p>
            <a:pPr marL="242570" marR="459740" indent="-230504">
              <a:lnSpc>
                <a:spcPts val="2800"/>
              </a:lnSpc>
              <a:buAutoNum type="arabicPeriod"/>
              <a:tabLst>
                <a:tab pos="334645" algn="l"/>
              </a:tabLst>
            </a:pP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High-end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features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include 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Gaming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Ultrabook 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categories,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Intel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i7 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processors,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laptops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" dirty="0">
                <a:solidFill>
                  <a:srgbClr val="FFFFFF"/>
                </a:solidFill>
                <a:latin typeface="Verdana"/>
                <a:cs typeface="Verdana"/>
              </a:rPr>
              <a:t>features,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Nvidia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GPUs,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40" dirty="0">
                <a:solidFill>
                  <a:srgbClr val="FFFFFF"/>
                </a:solidFill>
                <a:latin typeface="Verdana"/>
                <a:cs typeface="Verdana"/>
              </a:rPr>
              <a:t>Mac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OS.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associated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higher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1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considered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25" dirty="0">
                <a:solidFill>
                  <a:srgbClr val="FFFFFF"/>
                </a:solidFill>
                <a:latin typeface="Verdana"/>
                <a:cs typeface="Verdana"/>
              </a:rPr>
              <a:t>premium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budget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alternatives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Intel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i5</a:t>
            </a:r>
            <a:endParaRPr sz="2100">
              <a:latin typeface="Verdana"/>
              <a:cs typeface="Verdana"/>
            </a:endParaRPr>
          </a:p>
          <a:p>
            <a:pPr marL="242570">
              <a:lnSpc>
                <a:spcPct val="100000"/>
              </a:lnSpc>
              <a:spcBef>
                <a:spcPts val="140"/>
              </a:spcBef>
            </a:pP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processors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Windows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OS.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reasonably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both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categories.</a:t>
            </a:r>
            <a:endParaRPr sz="2100">
              <a:latin typeface="Verdana"/>
              <a:cs typeface="Verdana"/>
            </a:endParaRPr>
          </a:p>
          <a:p>
            <a:pPr marL="242570" marR="5080" indent="-230504">
              <a:lnSpc>
                <a:spcPts val="2800"/>
              </a:lnSpc>
              <a:spcBef>
                <a:spcPts val="140"/>
              </a:spcBef>
              <a:buClr>
                <a:srgbClr val="FFFFFF"/>
              </a:buClr>
              <a:buFont typeface="Verdana"/>
              <a:buAutoNum type="arabicPeriod" startAt="5"/>
              <a:tabLst>
                <a:tab pos="317500" algn="l"/>
              </a:tabLst>
            </a:pPr>
            <a:r>
              <a:rPr dirty="0"/>
              <a:t>	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Limitations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challenges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predicting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laptop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prices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accurately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be changes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in market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trends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consumer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preferences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time,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complexity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factors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influencing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Verdana"/>
                <a:cs typeface="Verdana"/>
              </a:rPr>
              <a:t>laptop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prices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beyond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endParaRPr sz="2100">
              <a:latin typeface="Verdana"/>
              <a:cs typeface="Verdana"/>
            </a:endParaRPr>
          </a:p>
          <a:p>
            <a:pPr marL="242570">
              <a:lnSpc>
                <a:spcPct val="100000"/>
              </a:lnSpc>
              <a:spcBef>
                <a:spcPts val="140"/>
              </a:spcBef>
            </a:pP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included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endParaRPr sz="2100">
              <a:latin typeface="Verdana"/>
              <a:cs typeface="Verdana"/>
            </a:endParaRPr>
          </a:p>
          <a:p>
            <a:pPr marL="242570" marR="1042035" indent="-230504">
              <a:lnSpc>
                <a:spcPts val="2800"/>
              </a:lnSpc>
              <a:spcBef>
                <a:spcPts val="100"/>
              </a:spcBef>
              <a:buAutoNum type="arabicPeriod" startAt="6"/>
              <a:tabLst>
                <a:tab pos="319405" algn="l"/>
              </a:tabLst>
            </a:pP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struggles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predicting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prices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3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newly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released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laptops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Verdana"/>
                <a:cs typeface="Verdana"/>
              </a:rPr>
              <a:t>training </a:t>
            </a:r>
            <a:r>
              <a:rPr sz="2100" spc="-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lacks</a:t>
            </a:r>
            <a:r>
              <a:rPr sz="2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historical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those</a:t>
            </a:r>
            <a:r>
              <a:rPr sz="21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763772" y="294434"/>
            <a:ext cx="2552700" cy="2464435"/>
            <a:chOff x="12763772" y="294434"/>
            <a:chExt cx="2552700" cy="24644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63773" y="294434"/>
              <a:ext cx="2552104" cy="24639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7056" y="2066273"/>
              <a:ext cx="257986" cy="6381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21937" y="2108532"/>
              <a:ext cx="238125" cy="628015"/>
            </a:xfrm>
            <a:custGeom>
              <a:avLst/>
              <a:gdLst/>
              <a:ahLst/>
              <a:cxnLst/>
              <a:rect l="l" t="t" r="r" b="b"/>
              <a:pathLst>
                <a:path w="238125" h="628014">
                  <a:moveTo>
                    <a:pt x="127748" y="0"/>
                  </a:moveTo>
                  <a:lnTo>
                    <a:pt x="35190" y="174423"/>
                  </a:lnTo>
                  <a:lnTo>
                    <a:pt x="52106" y="181240"/>
                  </a:lnTo>
                  <a:lnTo>
                    <a:pt x="62440" y="187685"/>
                  </a:lnTo>
                  <a:lnTo>
                    <a:pt x="69772" y="196982"/>
                  </a:lnTo>
                  <a:lnTo>
                    <a:pt x="73603" y="208189"/>
                  </a:lnTo>
                  <a:lnTo>
                    <a:pt x="73435" y="220365"/>
                  </a:lnTo>
                  <a:lnTo>
                    <a:pt x="0" y="604448"/>
                  </a:lnTo>
                  <a:lnTo>
                    <a:pt x="237619" y="627858"/>
                  </a:lnTo>
                  <a:lnTo>
                    <a:pt x="205962" y="592368"/>
                  </a:lnTo>
                  <a:lnTo>
                    <a:pt x="170816" y="564238"/>
                  </a:lnTo>
                  <a:lnTo>
                    <a:pt x="131788" y="544284"/>
                  </a:lnTo>
                  <a:lnTo>
                    <a:pt x="88484" y="533322"/>
                  </a:lnTo>
                  <a:lnTo>
                    <a:pt x="132438" y="434904"/>
                  </a:lnTo>
                  <a:lnTo>
                    <a:pt x="152591" y="386566"/>
                  </a:lnTo>
                  <a:lnTo>
                    <a:pt x="171206" y="338963"/>
                  </a:lnTo>
                  <a:lnTo>
                    <a:pt x="188042" y="292209"/>
                  </a:lnTo>
                  <a:lnTo>
                    <a:pt x="202856" y="246420"/>
                  </a:lnTo>
                  <a:lnTo>
                    <a:pt x="215407" y="201711"/>
                  </a:lnTo>
                  <a:lnTo>
                    <a:pt x="225453" y="158198"/>
                  </a:lnTo>
                  <a:lnTo>
                    <a:pt x="232753" y="115995"/>
                  </a:lnTo>
                  <a:lnTo>
                    <a:pt x="232614" y="94275"/>
                  </a:lnTo>
                  <a:lnTo>
                    <a:pt x="226381" y="73935"/>
                  </a:lnTo>
                  <a:lnTo>
                    <a:pt x="214621" y="56219"/>
                  </a:lnTo>
                  <a:lnTo>
                    <a:pt x="197902" y="42372"/>
                  </a:lnTo>
                  <a:lnTo>
                    <a:pt x="127748" y="0"/>
                  </a:lnTo>
                  <a:close/>
                </a:path>
              </a:pathLst>
            </a:custGeom>
            <a:solidFill>
              <a:srgbClr val="EA9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65931" y="2006250"/>
              <a:ext cx="530225" cy="286385"/>
            </a:xfrm>
            <a:custGeom>
              <a:avLst/>
              <a:gdLst/>
              <a:ahLst/>
              <a:cxnLst/>
              <a:rect l="l" t="t" r="r" b="b"/>
              <a:pathLst>
                <a:path w="530225" h="286385">
                  <a:moveTo>
                    <a:pt x="244464" y="0"/>
                  </a:moveTo>
                  <a:lnTo>
                    <a:pt x="32248" y="14369"/>
                  </a:lnTo>
                  <a:lnTo>
                    <a:pt x="0" y="150708"/>
                  </a:lnTo>
                  <a:lnTo>
                    <a:pt x="35011" y="180854"/>
                  </a:lnTo>
                  <a:lnTo>
                    <a:pt x="73133" y="207427"/>
                  </a:lnTo>
                  <a:lnTo>
                    <a:pt x="114379" y="230410"/>
                  </a:lnTo>
                  <a:lnTo>
                    <a:pt x="158763" y="249788"/>
                  </a:lnTo>
                  <a:lnTo>
                    <a:pt x="206300" y="265545"/>
                  </a:lnTo>
                  <a:lnTo>
                    <a:pt x="257002" y="277666"/>
                  </a:lnTo>
                  <a:lnTo>
                    <a:pt x="310884" y="286136"/>
                  </a:lnTo>
                  <a:lnTo>
                    <a:pt x="338040" y="229540"/>
                  </a:lnTo>
                  <a:lnTo>
                    <a:pt x="369380" y="182893"/>
                  </a:lnTo>
                  <a:lnTo>
                    <a:pt x="404560" y="146521"/>
                  </a:lnTo>
                  <a:lnTo>
                    <a:pt x="443239" y="120745"/>
                  </a:lnTo>
                  <a:lnTo>
                    <a:pt x="485073" y="105891"/>
                  </a:lnTo>
                  <a:lnTo>
                    <a:pt x="529720" y="102282"/>
                  </a:lnTo>
                  <a:lnTo>
                    <a:pt x="484954" y="79333"/>
                  </a:lnTo>
                  <a:lnTo>
                    <a:pt x="438478" y="57875"/>
                  </a:lnTo>
                  <a:lnTo>
                    <a:pt x="390741" y="38560"/>
                  </a:lnTo>
                  <a:lnTo>
                    <a:pt x="342194" y="22042"/>
                  </a:lnTo>
                  <a:lnTo>
                    <a:pt x="293285" y="8971"/>
                  </a:lnTo>
                  <a:lnTo>
                    <a:pt x="244464" y="0"/>
                  </a:lnTo>
                  <a:close/>
                </a:path>
              </a:pathLst>
            </a:custGeom>
            <a:solidFill>
              <a:srgbClr val="0075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30743" y="2202046"/>
              <a:ext cx="196884" cy="461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71362" y="1611433"/>
              <a:ext cx="453569" cy="448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64851" y="1577490"/>
              <a:ext cx="134877" cy="14420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581145" y="1443018"/>
              <a:ext cx="186690" cy="211454"/>
            </a:xfrm>
            <a:custGeom>
              <a:avLst/>
              <a:gdLst/>
              <a:ahLst/>
              <a:cxnLst/>
              <a:rect l="l" t="t" r="r" b="b"/>
              <a:pathLst>
                <a:path w="186690" h="211455">
                  <a:moveTo>
                    <a:pt x="24327" y="0"/>
                  </a:moveTo>
                  <a:lnTo>
                    <a:pt x="0" y="162701"/>
                  </a:lnTo>
                  <a:lnTo>
                    <a:pt x="50727" y="195301"/>
                  </a:lnTo>
                  <a:lnTo>
                    <a:pt x="104212" y="210844"/>
                  </a:lnTo>
                  <a:lnTo>
                    <a:pt x="127773" y="207813"/>
                  </a:lnTo>
                  <a:lnTo>
                    <a:pt x="165283" y="181130"/>
                  </a:lnTo>
                  <a:lnTo>
                    <a:pt x="183251" y="128370"/>
                  </a:lnTo>
                  <a:lnTo>
                    <a:pt x="186663" y="50549"/>
                  </a:lnTo>
                  <a:lnTo>
                    <a:pt x="184380" y="6166"/>
                  </a:lnTo>
                  <a:lnTo>
                    <a:pt x="24327" y="0"/>
                  </a:lnTo>
                  <a:close/>
                </a:path>
              </a:pathLst>
            </a:custGeom>
            <a:solidFill>
              <a:srgbClr val="EA9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49170" y="1398029"/>
              <a:ext cx="361315" cy="292735"/>
            </a:xfrm>
            <a:custGeom>
              <a:avLst/>
              <a:gdLst/>
              <a:ahLst/>
              <a:cxnLst/>
              <a:rect l="l" t="t" r="r" b="b"/>
              <a:pathLst>
                <a:path w="361315" h="292735">
                  <a:moveTo>
                    <a:pt x="230466" y="0"/>
                  </a:moveTo>
                  <a:lnTo>
                    <a:pt x="188816" y="2082"/>
                  </a:lnTo>
                  <a:lnTo>
                    <a:pt x="153134" y="19078"/>
                  </a:lnTo>
                  <a:lnTo>
                    <a:pt x="119492" y="55560"/>
                  </a:lnTo>
                  <a:lnTo>
                    <a:pt x="96162" y="114233"/>
                  </a:lnTo>
                  <a:lnTo>
                    <a:pt x="91342" y="126852"/>
                  </a:lnTo>
                  <a:lnTo>
                    <a:pt x="84550" y="138431"/>
                  </a:lnTo>
                  <a:lnTo>
                    <a:pt x="75954" y="148759"/>
                  </a:lnTo>
                  <a:lnTo>
                    <a:pt x="26610" y="192285"/>
                  </a:lnTo>
                  <a:lnTo>
                    <a:pt x="4516" y="226330"/>
                  </a:lnTo>
                  <a:lnTo>
                    <a:pt x="0" y="259740"/>
                  </a:lnTo>
                  <a:lnTo>
                    <a:pt x="13618" y="292492"/>
                  </a:lnTo>
                  <a:lnTo>
                    <a:pt x="45017" y="264319"/>
                  </a:lnTo>
                  <a:lnTo>
                    <a:pt x="84490" y="270959"/>
                  </a:lnTo>
                  <a:lnTo>
                    <a:pt x="152151" y="243938"/>
                  </a:lnTo>
                  <a:lnTo>
                    <a:pt x="180242" y="209913"/>
                  </a:lnTo>
                  <a:lnTo>
                    <a:pt x="204442" y="161968"/>
                  </a:lnTo>
                  <a:lnTo>
                    <a:pt x="224702" y="99920"/>
                  </a:lnTo>
                  <a:lnTo>
                    <a:pt x="227974" y="93938"/>
                  </a:lnTo>
                  <a:lnTo>
                    <a:pt x="233351" y="90338"/>
                  </a:lnTo>
                  <a:lnTo>
                    <a:pt x="239779" y="89506"/>
                  </a:lnTo>
                  <a:lnTo>
                    <a:pt x="246201" y="91830"/>
                  </a:lnTo>
                  <a:lnTo>
                    <a:pt x="266551" y="103098"/>
                  </a:lnTo>
                  <a:lnTo>
                    <a:pt x="285224" y="108441"/>
                  </a:lnTo>
                  <a:lnTo>
                    <a:pt x="301925" y="106794"/>
                  </a:lnTo>
                  <a:lnTo>
                    <a:pt x="316355" y="97091"/>
                  </a:lnTo>
                  <a:lnTo>
                    <a:pt x="344714" y="101470"/>
                  </a:lnTo>
                  <a:lnTo>
                    <a:pt x="360980" y="80905"/>
                  </a:lnTo>
                  <a:lnTo>
                    <a:pt x="357408" y="50910"/>
                  </a:lnTo>
                  <a:lnTo>
                    <a:pt x="326256" y="26999"/>
                  </a:lnTo>
                  <a:lnTo>
                    <a:pt x="276730" y="9436"/>
                  </a:lnTo>
                  <a:lnTo>
                    <a:pt x="230466" y="0"/>
                  </a:lnTo>
                  <a:close/>
                </a:path>
              </a:pathLst>
            </a:custGeom>
            <a:solidFill>
              <a:srgbClr val="1E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27790" y="1643410"/>
              <a:ext cx="280002" cy="2824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0397" y="1670324"/>
              <a:ext cx="421005" cy="261620"/>
            </a:xfrm>
            <a:custGeom>
              <a:avLst/>
              <a:gdLst/>
              <a:ahLst/>
              <a:cxnLst/>
              <a:rect l="l" t="t" r="r" b="b"/>
              <a:pathLst>
                <a:path w="421005" h="261619">
                  <a:moveTo>
                    <a:pt x="396314" y="0"/>
                  </a:moveTo>
                  <a:lnTo>
                    <a:pt x="353996" y="25298"/>
                  </a:lnTo>
                  <a:lnTo>
                    <a:pt x="342793" y="73543"/>
                  </a:lnTo>
                  <a:lnTo>
                    <a:pt x="198015" y="157440"/>
                  </a:lnTo>
                  <a:lnTo>
                    <a:pt x="187321" y="161106"/>
                  </a:lnTo>
                  <a:lnTo>
                    <a:pt x="176403" y="160509"/>
                  </a:lnTo>
                  <a:lnTo>
                    <a:pt x="166462" y="155944"/>
                  </a:lnTo>
                  <a:lnTo>
                    <a:pt x="158695" y="147709"/>
                  </a:lnTo>
                  <a:lnTo>
                    <a:pt x="98272" y="51367"/>
                  </a:lnTo>
                  <a:lnTo>
                    <a:pt x="0" y="133057"/>
                  </a:lnTo>
                  <a:lnTo>
                    <a:pt x="130803" y="247333"/>
                  </a:lnTo>
                  <a:lnTo>
                    <a:pt x="148006" y="257711"/>
                  </a:lnTo>
                  <a:lnTo>
                    <a:pt x="167182" y="261497"/>
                  </a:lnTo>
                  <a:lnTo>
                    <a:pt x="186527" y="258653"/>
                  </a:lnTo>
                  <a:lnTo>
                    <a:pt x="204239" y="249143"/>
                  </a:lnTo>
                  <a:lnTo>
                    <a:pt x="378266" y="111843"/>
                  </a:lnTo>
                  <a:lnTo>
                    <a:pt x="390573" y="106811"/>
                  </a:lnTo>
                  <a:lnTo>
                    <a:pt x="401873" y="96837"/>
                  </a:lnTo>
                  <a:lnTo>
                    <a:pt x="411284" y="82726"/>
                  </a:lnTo>
                  <a:lnTo>
                    <a:pt x="417926" y="65284"/>
                  </a:lnTo>
                  <a:lnTo>
                    <a:pt x="420779" y="42840"/>
                  </a:lnTo>
                  <a:lnTo>
                    <a:pt x="417664" y="23074"/>
                  </a:lnTo>
                  <a:lnTo>
                    <a:pt x="409278" y="8092"/>
                  </a:lnTo>
                  <a:lnTo>
                    <a:pt x="396314" y="0"/>
                  </a:lnTo>
                  <a:close/>
                </a:path>
              </a:pathLst>
            </a:custGeom>
            <a:solidFill>
              <a:srgbClr val="EA9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64167" y="1685373"/>
              <a:ext cx="194090" cy="2310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470200" y="1930137"/>
              <a:ext cx="1297940" cy="59055"/>
            </a:xfrm>
            <a:custGeom>
              <a:avLst/>
              <a:gdLst/>
              <a:ahLst/>
              <a:cxnLst/>
              <a:rect l="l" t="t" r="r" b="b"/>
              <a:pathLst>
                <a:path w="1297940" h="59055">
                  <a:moveTo>
                    <a:pt x="1297739" y="0"/>
                  </a:moveTo>
                  <a:lnTo>
                    <a:pt x="0" y="0"/>
                  </a:lnTo>
                  <a:lnTo>
                    <a:pt x="0" y="58857"/>
                  </a:lnTo>
                  <a:lnTo>
                    <a:pt x="1297739" y="58857"/>
                  </a:lnTo>
                  <a:lnTo>
                    <a:pt x="1297739" y="0"/>
                  </a:lnTo>
                  <a:close/>
                </a:path>
              </a:pathLst>
            </a:custGeom>
            <a:solidFill>
              <a:srgbClr val="9AB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26681" y="1997798"/>
              <a:ext cx="584835" cy="760730"/>
            </a:xfrm>
            <a:custGeom>
              <a:avLst/>
              <a:gdLst/>
              <a:ahLst/>
              <a:cxnLst/>
              <a:rect l="l" t="t" r="r" b="b"/>
              <a:pathLst>
                <a:path w="584834" h="760730">
                  <a:moveTo>
                    <a:pt x="584822" y="740994"/>
                  </a:moveTo>
                  <a:lnTo>
                    <a:pt x="580199" y="718096"/>
                  </a:lnTo>
                  <a:lnTo>
                    <a:pt x="567588" y="699389"/>
                  </a:lnTo>
                  <a:lnTo>
                    <a:pt x="548881" y="686790"/>
                  </a:lnTo>
                  <a:lnTo>
                    <a:pt x="525983" y="682167"/>
                  </a:lnTo>
                  <a:lnTo>
                    <a:pt x="340944" y="682167"/>
                  </a:lnTo>
                  <a:lnTo>
                    <a:pt x="340944" y="0"/>
                  </a:lnTo>
                  <a:lnTo>
                    <a:pt x="243903" y="0"/>
                  </a:lnTo>
                  <a:lnTo>
                    <a:pt x="243903" y="682167"/>
                  </a:lnTo>
                  <a:lnTo>
                    <a:pt x="58839" y="682167"/>
                  </a:lnTo>
                  <a:lnTo>
                    <a:pt x="35915" y="686790"/>
                  </a:lnTo>
                  <a:lnTo>
                    <a:pt x="17221" y="699389"/>
                  </a:lnTo>
                  <a:lnTo>
                    <a:pt x="4622" y="718096"/>
                  </a:lnTo>
                  <a:lnTo>
                    <a:pt x="0" y="740994"/>
                  </a:lnTo>
                  <a:lnTo>
                    <a:pt x="0" y="760628"/>
                  </a:lnTo>
                  <a:lnTo>
                    <a:pt x="584822" y="760628"/>
                  </a:lnTo>
                  <a:lnTo>
                    <a:pt x="584822" y="740994"/>
                  </a:lnTo>
                  <a:close/>
                </a:path>
              </a:pathLst>
            </a:custGeom>
            <a:solidFill>
              <a:srgbClr val="1E1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16407" y="2602095"/>
              <a:ext cx="223927" cy="15632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390238" y="1997820"/>
              <a:ext cx="641350" cy="664210"/>
            </a:xfrm>
            <a:custGeom>
              <a:avLst/>
              <a:gdLst/>
              <a:ahLst/>
              <a:cxnLst/>
              <a:rect l="l" t="t" r="r" b="b"/>
              <a:pathLst>
                <a:path w="641350" h="664210">
                  <a:moveTo>
                    <a:pt x="640892" y="0"/>
                  </a:moveTo>
                  <a:lnTo>
                    <a:pt x="340983" y="47633"/>
                  </a:lnTo>
                  <a:lnTo>
                    <a:pt x="65118" y="122026"/>
                  </a:lnTo>
                  <a:lnTo>
                    <a:pt x="14547" y="158122"/>
                  </a:lnTo>
                  <a:lnTo>
                    <a:pt x="0" y="218509"/>
                  </a:lnTo>
                  <a:lnTo>
                    <a:pt x="54030" y="663986"/>
                  </a:lnTo>
                  <a:lnTo>
                    <a:pt x="170350" y="663986"/>
                  </a:lnTo>
                  <a:lnTo>
                    <a:pt x="178440" y="313273"/>
                  </a:lnTo>
                  <a:lnTo>
                    <a:pt x="183977" y="288728"/>
                  </a:lnTo>
                  <a:lnTo>
                    <a:pt x="197952" y="268842"/>
                  </a:lnTo>
                  <a:lnTo>
                    <a:pt x="218323" y="255589"/>
                  </a:lnTo>
                  <a:lnTo>
                    <a:pt x="243050" y="250942"/>
                  </a:lnTo>
                  <a:lnTo>
                    <a:pt x="460132" y="253556"/>
                  </a:lnTo>
                  <a:lnTo>
                    <a:pt x="504965" y="246714"/>
                  </a:lnTo>
                  <a:lnTo>
                    <a:pt x="544303" y="226458"/>
                  </a:lnTo>
                  <a:lnTo>
                    <a:pt x="575303" y="194888"/>
                  </a:lnTo>
                  <a:lnTo>
                    <a:pt x="595122" y="154102"/>
                  </a:lnTo>
                  <a:lnTo>
                    <a:pt x="640892" y="0"/>
                  </a:lnTo>
                  <a:close/>
                </a:path>
              </a:pathLst>
            </a:custGeom>
            <a:solidFill>
              <a:srgbClr val="9AB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15517" y="1612076"/>
              <a:ext cx="100507" cy="1005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94014" y="1640044"/>
              <a:ext cx="100485" cy="1004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234371" y="1597386"/>
              <a:ext cx="839469" cy="506095"/>
            </a:xfrm>
            <a:custGeom>
              <a:avLst/>
              <a:gdLst/>
              <a:ahLst/>
              <a:cxnLst/>
              <a:rect l="l" t="t" r="r" b="b"/>
              <a:pathLst>
                <a:path w="839469" h="506094">
                  <a:moveTo>
                    <a:pt x="463829" y="0"/>
                  </a:moveTo>
                  <a:lnTo>
                    <a:pt x="328197" y="36222"/>
                  </a:lnTo>
                  <a:lnTo>
                    <a:pt x="279174" y="57996"/>
                  </a:lnTo>
                  <a:lnTo>
                    <a:pt x="237109" y="91267"/>
                  </a:lnTo>
                  <a:lnTo>
                    <a:pt x="132274" y="198188"/>
                  </a:lnTo>
                  <a:lnTo>
                    <a:pt x="111737" y="84648"/>
                  </a:lnTo>
                  <a:lnTo>
                    <a:pt x="0" y="116838"/>
                  </a:lnTo>
                  <a:lnTo>
                    <a:pt x="1072" y="175003"/>
                  </a:lnTo>
                  <a:lnTo>
                    <a:pt x="5056" y="226899"/>
                  </a:lnTo>
                  <a:lnTo>
                    <a:pt x="16158" y="272940"/>
                  </a:lnTo>
                  <a:lnTo>
                    <a:pt x="38584" y="313539"/>
                  </a:lnTo>
                  <a:lnTo>
                    <a:pt x="90274" y="349229"/>
                  </a:lnTo>
                  <a:lnTo>
                    <a:pt x="121462" y="354120"/>
                  </a:lnTo>
                  <a:lnTo>
                    <a:pt x="153377" y="349745"/>
                  </a:lnTo>
                  <a:lnTo>
                    <a:pt x="197775" y="333984"/>
                  </a:lnTo>
                  <a:lnTo>
                    <a:pt x="241409" y="312627"/>
                  </a:lnTo>
                  <a:lnTo>
                    <a:pt x="284237" y="285362"/>
                  </a:lnTo>
                  <a:lnTo>
                    <a:pt x="326217" y="251875"/>
                  </a:lnTo>
                  <a:lnTo>
                    <a:pt x="471730" y="468094"/>
                  </a:lnTo>
                  <a:lnTo>
                    <a:pt x="516938" y="488168"/>
                  </a:lnTo>
                  <a:lnTo>
                    <a:pt x="562351" y="500647"/>
                  </a:lnTo>
                  <a:lnTo>
                    <a:pt x="607967" y="505577"/>
                  </a:lnTo>
                  <a:lnTo>
                    <a:pt x="653784" y="503006"/>
                  </a:lnTo>
                  <a:lnTo>
                    <a:pt x="699800" y="492981"/>
                  </a:lnTo>
                  <a:lnTo>
                    <a:pt x="746013" y="475548"/>
                  </a:lnTo>
                  <a:lnTo>
                    <a:pt x="792421" y="450756"/>
                  </a:lnTo>
                  <a:lnTo>
                    <a:pt x="839021" y="418650"/>
                  </a:lnTo>
                  <a:lnTo>
                    <a:pt x="829715" y="377618"/>
                  </a:lnTo>
                  <a:lnTo>
                    <a:pt x="815831" y="337158"/>
                  </a:lnTo>
                  <a:lnTo>
                    <a:pt x="797542" y="297249"/>
                  </a:lnTo>
                  <a:lnTo>
                    <a:pt x="775024" y="257870"/>
                  </a:lnTo>
                  <a:lnTo>
                    <a:pt x="748450" y="219000"/>
                  </a:lnTo>
                  <a:lnTo>
                    <a:pt x="717994" y="180617"/>
                  </a:lnTo>
                  <a:lnTo>
                    <a:pt x="683831" y="142699"/>
                  </a:lnTo>
                  <a:lnTo>
                    <a:pt x="646134" y="105226"/>
                  </a:lnTo>
                  <a:lnTo>
                    <a:pt x="605078" y="68176"/>
                  </a:lnTo>
                  <a:lnTo>
                    <a:pt x="560837" y="31527"/>
                  </a:lnTo>
                  <a:lnTo>
                    <a:pt x="498214" y="2527"/>
                  </a:lnTo>
                  <a:lnTo>
                    <a:pt x="463829" y="0"/>
                  </a:lnTo>
                  <a:close/>
                </a:path>
              </a:pathLst>
            </a:custGeom>
            <a:solidFill>
              <a:srgbClr val="0075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89272" y="1708228"/>
              <a:ext cx="727075" cy="1050290"/>
            </a:xfrm>
            <a:custGeom>
              <a:avLst/>
              <a:gdLst/>
              <a:ahLst/>
              <a:cxnLst/>
              <a:rect l="l" t="t" r="r" b="b"/>
              <a:pathLst>
                <a:path w="727075" h="1050289">
                  <a:moveTo>
                    <a:pt x="663579" y="0"/>
                  </a:moveTo>
                  <a:lnTo>
                    <a:pt x="440217" y="0"/>
                  </a:lnTo>
                  <a:lnTo>
                    <a:pt x="416033" y="4795"/>
                  </a:lnTo>
                  <a:lnTo>
                    <a:pt x="396109" y="17912"/>
                  </a:lnTo>
                  <a:lnTo>
                    <a:pt x="382496" y="37446"/>
                  </a:lnTo>
                  <a:lnTo>
                    <a:pt x="377248" y="61493"/>
                  </a:lnTo>
                  <a:lnTo>
                    <a:pt x="374982" y="112495"/>
                  </a:lnTo>
                  <a:lnTo>
                    <a:pt x="369792" y="162598"/>
                  </a:lnTo>
                  <a:lnTo>
                    <a:pt x="361749" y="211825"/>
                  </a:lnTo>
                  <a:lnTo>
                    <a:pt x="350922" y="260197"/>
                  </a:lnTo>
                  <a:lnTo>
                    <a:pt x="337383" y="307735"/>
                  </a:lnTo>
                  <a:lnTo>
                    <a:pt x="321201" y="354461"/>
                  </a:lnTo>
                  <a:lnTo>
                    <a:pt x="302447" y="400397"/>
                  </a:lnTo>
                  <a:lnTo>
                    <a:pt x="281190" y="445564"/>
                  </a:lnTo>
                  <a:lnTo>
                    <a:pt x="257502" y="489984"/>
                  </a:lnTo>
                  <a:lnTo>
                    <a:pt x="231452" y="533678"/>
                  </a:lnTo>
                  <a:lnTo>
                    <a:pt x="0" y="533678"/>
                  </a:lnTo>
                  <a:lnTo>
                    <a:pt x="0" y="573890"/>
                  </a:lnTo>
                  <a:lnTo>
                    <a:pt x="3993" y="593697"/>
                  </a:lnTo>
                  <a:lnTo>
                    <a:pt x="14886" y="609870"/>
                  </a:lnTo>
                  <a:lnTo>
                    <a:pt x="31052" y="620773"/>
                  </a:lnTo>
                  <a:lnTo>
                    <a:pt x="50861" y="624771"/>
                  </a:lnTo>
                  <a:lnTo>
                    <a:pt x="221212" y="624771"/>
                  </a:lnTo>
                  <a:lnTo>
                    <a:pt x="221212" y="972033"/>
                  </a:lnTo>
                  <a:lnTo>
                    <a:pt x="111681" y="972033"/>
                  </a:lnTo>
                  <a:lnTo>
                    <a:pt x="81253" y="978175"/>
                  </a:lnTo>
                  <a:lnTo>
                    <a:pt x="56399" y="994926"/>
                  </a:lnTo>
                  <a:lnTo>
                    <a:pt x="39639" y="1019771"/>
                  </a:lnTo>
                  <a:lnTo>
                    <a:pt x="33493" y="1050195"/>
                  </a:lnTo>
                  <a:lnTo>
                    <a:pt x="483272" y="1050195"/>
                  </a:lnTo>
                  <a:lnTo>
                    <a:pt x="477134" y="1019771"/>
                  </a:lnTo>
                  <a:lnTo>
                    <a:pt x="460394" y="994926"/>
                  </a:lnTo>
                  <a:lnTo>
                    <a:pt x="435559" y="978175"/>
                  </a:lnTo>
                  <a:lnTo>
                    <a:pt x="405140" y="972033"/>
                  </a:lnTo>
                  <a:lnTo>
                    <a:pt x="295553" y="972033"/>
                  </a:lnTo>
                  <a:lnTo>
                    <a:pt x="295552" y="624771"/>
                  </a:lnTo>
                  <a:lnTo>
                    <a:pt x="503639" y="624771"/>
                  </a:lnTo>
                  <a:lnTo>
                    <a:pt x="527287" y="619995"/>
                  </a:lnTo>
                  <a:lnTo>
                    <a:pt x="546601" y="606970"/>
                  </a:lnTo>
                  <a:lnTo>
                    <a:pt x="559625" y="587651"/>
                  </a:lnTo>
                  <a:lnTo>
                    <a:pt x="564401" y="563995"/>
                  </a:lnTo>
                  <a:lnTo>
                    <a:pt x="593963" y="527133"/>
                  </a:lnTo>
                  <a:lnTo>
                    <a:pt x="620283" y="488407"/>
                  </a:lnTo>
                  <a:lnTo>
                    <a:pt x="643453" y="447820"/>
                  </a:lnTo>
                  <a:lnTo>
                    <a:pt x="663567" y="405428"/>
                  </a:lnTo>
                  <a:lnTo>
                    <a:pt x="680717" y="361285"/>
                  </a:lnTo>
                  <a:lnTo>
                    <a:pt x="694998" y="315446"/>
                  </a:lnTo>
                  <a:lnTo>
                    <a:pt x="706501" y="267966"/>
                  </a:lnTo>
                  <a:lnTo>
                    <a:pt x="715320" y="218901"/>
                  </a:lnTo>
                  <a:lnTo>
                    <a:pt x="721548" y="168304"/>
                  </a:lnTo>
                  <a:lnTo>
                    <a:pt x="725279" y="116232"/>
                  </a:lnTo>
                  <a:lnTo>
                    <a:pt x="726604" y="62738"/>
                  </a:lnTo>
                  <a:lnTo>
                    <a:pt x="721681" y="38305"/>
                  </a:lnTo>
                  <a:lnTo>
                    <a:pt x="708139" y="18364"/>
                  </a:lnTo>
                  <a:lnTo>
                    <a:pt x="688073" y="4926"/>
                  </a:lnTo>
                  <a:lnTo>
                    <a:pt x="663579" y="0"/>
                  </a:lnTo>
                  <a:close/>
                </a:path>
              </a:pathLst>
            </a:custGeom>
            <a:solidFill>
              <a:srgbClr val="A3C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70200" y="2615611"/>
              <a:ext cx="247859" cy="1428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60057" y="2608551"/>
              <a:ext cx="247853" cy="1428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71083" y="2220913"/>
              <a:ext cx="196884" cy="45904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127078" y="2036007"/>
              <a:ext cx="530225" cy="606425"/>
            </a:xfrm>
            <a:custGeom>
              <a:avLst/>
              <a:gdLst/>
              <a:ahLst/>
              <a:cxnLst/>
              <a:rect l="l" t="t" r="r" b="b"/>
              <a:pathLst>
                <a:path w="530225" h="606425">
                  <a:moveTo>
                    <a:pt x="155499" y="0"/>
                  </a:moveTo>
                  <a:lnTo>
                    <a:pt x="0" y="24382"/>
                  </a:lnTo>
                  <a:lnTo>
                    <a:pt x="29057" y="227714"/>
                  </a:lnTo>
                  <a:lnTo>
                    <a:pt x="363319" y="246117"/>
                  </a:lnTo>
                  <a:lnTo>
                    <a:pt x="336276" y="605847"/>
                  </a:lnTo>
                  <a:lnTo>
                    <a:pt x="446656" y="605847"/>
                  </a:lnTo>
                  <a:lnTo>
                    <a:pt x="472335" y="505934"/>
                  </a:lnTo>
                  <a:lnTo>
                    <a:pt x="495218" y="407665"/>
                  </a:lnTo>
                  <a:lnTo>
                    <a:pt x="513734" y="311957"/>
                  </a:lnTo>
                  <a:lnTo>
                    <a:pt x="520862" y="265349"/>
                  </a:lnTo>
                  <a:lnTo>
                    <a:pt x="526309" y="219724"/>
                  </a:lnTo>
                  <a:lnTo>
                    <a:pt x="529879" y="175198"/>
                  </a:lnTo>
                  <a:lnTo>
                    <a:pt x="526181" y="139153"/>
                  </a:lnTo>
                  <a:lnTo>
                    <a:pt x="488086" y="80509"/>
                  </a:lnTo>
                  <a:lnTo>
                    <a:pt x="412317" y="47884"/>
                  </a:lnTo>
                  <a:lnTo>
                    <a:pt x="364963" y="35384"/>
                  </a:lnTo>
                  <a:lnTo>
                    <a:pt x="315107" y="24707"/>
                  </a:lnTo>
                  <a:lnTo>
                    <a:pt x="263246" y="15492"/>
                  </a:lnTo>
                  <a:lnTo>
                    <a:pt x="155499" y="0"/>
                  </a:lnTo>
                  <a:close/>
                </a:path>
              </a:pathLst>
            </a:custGeom>
            <a:solidFill>
              <a:srgbClr val="A3C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872713" y="1527254"/>
              <a:ext cx="501650" cy="655955"/>
            </a:xfrm>
            <a:custGeom>
              <a:avLst/>
              <a:gdLst/>
              <a:ahLst/>
              <a:cxnLst/>
              <a:rect l="l" t="t" r="r" b="b"/>
              <a:pathLst>
                <a:path w="501650" h="655955">
                  <a:moveTo>
                    <a:pt x="137693" y="0"/>
                  </a:moveTo>
                  <a:lnTo>
                    <a:pt x="125279" y="724"/>
                  </a:lnTo>
                  <a:lnTo>
                    <a:pt x="114733" y="6265"/>
                  </a:lnTo>
                  <a:lnTo>
                    <a:pt x="107287" y="15560"/>
                  </a:lnTo>
                  <a:lnTo>
                    <a:pt x="104172" y="27550"/>
                  </a:lnTo>
                  <a:lnTo>
                    <a:pt x="65739" y="41496"/>
                  </a:lnTo>
                  <a:lnTo>
                    <a:pt x="33930" y="66309"/>
                  </a:lnTo>
                  <a:lnTo>
                    <a:pt x="11403" y="100000"/>
                  </a:lnTo>
                  <a:lnTo>
                    <a:pt x="819" y="140581"/>
                  </a:lnTo>
                  <a:lnTo>
                    <a:pt x="0" y="174782"/>
                  </a:lnTo>
                  <a:lnTo>
                    <a:pt x="2527" y="211035"/>
                  </a:lnTo>
                  <a:lnTo>
                    <a:pt x="7389" y="248720"/>
                  </a:lnTo>
                  <a:lnTo>
                    <a:pt x="13577" y="287216"/>
                  </a:lnTo>
                  <a:lnTo>
                    <a:pt x="230071" y="655557"/>
                  </a:lnTo>
                  <a:lnTo>
                    <a:pt x="284009" y="647274"/>
                  </a:lnTo>
                  <a:lnTo>
                    <a:pt x="333157" y="634911"/>
                  </a:lnTo>
                  <a:lnTo>
                    <a:pt x="376489" y="617590"/>
                  </a:lnTo>
                  <a:lnTo>
                    <a:pt x="412976" y="594438"/>
                  </a:lnTo>
                  <a:lnTo>
                    <a:pt x="441592" y="564580"/>
                  </a:lnTo>
                  <a:lnTo>
                    <a:pt x="461308" y="527139"/>
                  </a:lnTo>
                  <a:lnTo>
                    <a:pt x="423323" y="402906"/>
                  </a:lnTo>
                  <a:lnTo>
                    <a:pt x="461409" y="402589"/>
                  </a:lnTo>
                  <a:lnTo>
                    <a:pt x="488300" y="391475"/>
                  </a:lnTo>
                  <a:lnTo>
                    <a:pt x="501400" y="367050"/>
                  </a:lnTo>
                  <a:lnTo>
                    <a:pt x="498114" y="326799"/>
                  </a:lnTo>
                  <a:lnTo>
                    <a:pt x="475848" y="268208"/>
                  </a:lnTo>
                  <a:lnTo>
                    <a:pt x="446218" y="219027"/>
                  </a:lnTo>
                  <a:lnTo>
                    <a:pt x="416660" y="173031"/>
                  </a:lnTo>
                  <a:lnTo>
                    <a:pt x="387202" y="131487"/>
                  </a:lnTo>
                  <a:lnTo>
                    <a:pt x="357872" y="95667"/>
                  </a:lnTo>
                  <a:lnTo>
                    <a:pt x="328699" y="66840"/>
                  </a:lnTo>
                  <a:lnTo>
                    <a:pt x="287906" y="41424"/>
                  </a:lnTo>
                  <a:lnTo>
                    <a:pt x="245691" y="36093"/>
                  </a:lnTo>
                  <a:lnTo>
                    <a:pt x="240943" y="27657"/>
                  </a:lnTo>
                  <a:lnTo>
                    <a:pt x="234245" y="20627"/>
                  </a:lnTo>
                  <a:lnTo>
                    <a:pt x="225840" y="15432"/>
                  </a:lnTo>
                  <a:lnTo>
                    <a:pt x="215972" y="12502"/>
                  </a:lnTo>
                  <a:lnTo>
                    <a:pt x="137693" y="0"/>
                  </a:lnTo>
                  <a:close/>
                </a:path>
              </a:pathLst>
            </a:custGeom>
            <a:solidFill>
              <a:srgbClr val="9AB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763772" y="1708228"/>
              <a:ext cx="727075" cy="1050290"/>
            </a:xfrm>
            <a:custGeom>
              <a:avLst/>
              <a:gdLst/>
              <a:ahLst/>
              <a:cxnLst/>
              <a:rect l="l" t="t" r="r" b="b"/>
              <a:pathLst>
                <a:path w="727075" h="1050289">
                  <a:moveTo>
                    <a:pt x="286384" y="0"/>
                  </a:moveTo>
                  <a:lnTo>
                    <a:pt x="63006" y="0"/>
                  </a:lnTo>
                  <a:lnTo>
                    <a:pt x="38510" y="4926"/>
                  </a:lnTo>
                  <a:lnTo>
                    <a:pt x="18454" y="18364"/>
                  </a:lnTo>
                  <a:lnTo>
                    <a:pt x="4922" y="38305"/>
                  </a:lnTo>
                  <a:lnTo>
                    <a:pt x="0" y="62738"/>
                  </a:lnTo>
                  <a:lnTo>
                    <a:pt x="1329" y="116232"/>
                  </a:lnTo>
                  <a:lnTo>
                    <a:pt x="5062" y="168304"/>
                  </a:lnTo>
                  <a:lnTo>
                    <a:pt x="11291" y="218901"/>
                  </a:lnTo>
                  <a:lnTo>
                    <a:pt x="20110" y="267966"/>
                  </a:lnTo>
                  <a:lnTo>
                    <a:pt x="31612" y="315446"/>
                  </a:lnTo>
                  <a:lnTo>
                    <a:pt x="45890" y="361285"/>
                  </a:lnTo>
                  <a:lnTo>
                    <a:pt x="63037" y="405428"/>
                  </a:lnTo>
                  <a:lnTo>
                    <a:pt x="83146" y="447820"/>
                  </a:lnTo>
                  <a:lnTo>
                    <a:pt x="106310" y="488407"/>
                  </a:lnTo>
                  <a:lnTo>
                    <a:pt x="132623" y="527133"/>
                  </a:lnTo>
                  <a:lnTo>
                    <a:pt x="162178" y="563944"/>
                  </a:lnTo>
                  <a:lnTo>
                    <a:pt x="166954" y="587651"/>
                  </a:lnTo>
                  <a:lnTo>
                    <a:pt x="179980" y="606970"/>
                  </a:lnTo>
                  <a:lnTo>
                    <a:pt x="199300" y="619995"/>
                  </a:lnTo>
                  <a:lnTo>
                    <a:pt x="222957" y="624771"/>
                  </a:lnTo>
                  <a:lnTo>
                    <a:pt x="431027" y="624771"/>
                  </a:lnTo>
                  <a:lnTo>
                    <a:pt x="431027" y="972033"/>
                  </a:lnTo>
                  <a:lnTo>
                    <a:pt x="321485" y="972033"/>
                  </a:lnTo>
                  <a:lnTo>
                    <a:pt x="291057" y="978175"/>
                  </a:lnTo>
                  <a:lnTo>
                    <a:pt x="266209" y="994926"/>
                  </a:lnTo>
                  <a:lnTo>
                    <a:pt x="249457" y="1019771"/>
                  </a:lnTo>
                  <a:lnTo>
                    <a:pt x="243314" y="1050195"/>
                  </a:lnTo>
                  <a:lnTo>
                    <a:pt x="693076" y="1050195"/>
                  </a:lnTo>
                  <a:lnTo>
                    <a:pt x="686938" y="1019771"/>
                  </a:lnTo>
                  <a:lnTo>
                    <a:pt x="670198" y="994926"/>
                  </a:lnTo>
                  <a:lnTo>
                    <a:pt x="645363" y="978175"/>
                  </a:lnTo>
                  <a:lnTo>
                    <a:pt x="614944" y="972033"/>
                  </a:lnTo>
                  <a:lnTo>
                    <a:pt x="505385" y="972033"/>
                  </a:lnTo>
                  <a:lnTo>
                    <a:pt x="505385" y="624771"/>
                  </a:lnTo>
                  <a:lnTo>
                    <a:pt x="675706" y="624771"/>
                  </a:lnTo>
                  <a:lnTo>
                    <a:pt x="695525" y="620773"/>
                  </a:lnTo>
                  <a:lnTo>
                    <a:pt x="711710" y="609870"/>
                  </a:lnTo>
                  <a:lnTo>
                    <a:pt x="722623" y="593697"/>
                  </a:lnTo>
                  <a:lnTo>
                    <a:pt x="726625" y="573890"/>
                  </a:lnTo>
                  <a:lnTo>
                    <a:pt x="726625" y="533678"/>
                  </a:lnTo>
                  <a:lnTo>
                    <a:pt x="495161" y="533678"/>
                  </a:lnTo>
                  <a:lnTo>
                    <a:pt x="469109" y="489984"/>
                  </a:lnTo>
                  <a:lnTo>
                    <a:pt x="445419" y="445564"/>
                  </a:lnTo>
                  <a:lnTo>
                    <a:pt x="424160" y="400397"/>
                  </a:lnTo>
                  <a:lnTo>
                    <a:pt x="405403" y="354461"/>
                  </a:lnTo>
                  <a:lnTo>
                    <a:pt x="389218" y="307735"/>
                  </a:lnTo>
                  <a:lnTo>
                    <a:pt x="375675" y="260197"/>
                  </a:lnTo>
                  <a:lnTo>
                    <a:pt x="364846" y="211825"/>
                  </a:lnTo>
                  <a:lnTo>
                    <a:pt x="356799" y="162598"/>
                  </a:lnTo>
                  <a:lnTo>
                    <a:pt x="351606" y="112495"/>
                  </a:lnTo>
                  <a:lnTo>
                    <a:pt x="349336" y="61493"/>
                  </a:lnTo>
                  <a:lnTo>
                    <a:pt x="344091" y="37446"/>
                  </a:lnTo>
                  <a:lnTo>
                    <a:pt x="330488" y="17912"/>
                  </a:lnTo>
                  <a:lnTo>
                    <a:pt x="310572" y="4795"/>
                  </a:lnTo>
                  <a:lnTo>
                    <a:pt x="286384" y="0"/>
                  </a:lnTo>
                  <a:close/>
                </a:path>
              </a:pathLst>
            </a:custGeom>
            <a:solidFill>
              <a:srgbClr val="0075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61976" y="1480751"/>
              <a:ext cx="122713" cy="82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0"/>
              <a:ext cx="12356592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28700" y="1935479"/>
              <a:ext cx="10858500" cy="7897495"/>
            </a:xfrm>
            <a:custGeom>
              <a:avLst/>
              <a:gdLst/>
              <a:ahLst/>
              <a:cxnLst/>
              <a:rect l="l" t="t" r="r" b="b"/>
              <a:pathLst>
                <a:path w="10858500" h="7897495">
                  <a:moveTo>
                    <a:pt x="10858500" y="0"/>
                  </a:moveTo>
                  <a:lnTo>
                    <a:pt x="0" y="0"/>
                  </a:lnTo>
                  <a:lnTo>
                    <a:pt x="0" y="7897368"/>
                  </a:lnTo>
                  <a:lnTo>
                    <a:pt x="10858500" y="7897368"/>
                  </a:lnTo>
                  <a:lnTo>
                    <a:pt x="10858500" y="0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83816" y="2038857"/>
            <a:ext cx="9581515" cy="779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185420" indent="-234950">
              <a:lnSpc>
                <a:spcPct val="131600"/>
              </a:lnSpc>
              <a:spcBef>
                <a:spcPts val="95"/>
              </a:spcBef>
              <a:buFont typeface="Arial MT"/>
              <a:buChar char="•"/>
              <a:tabLst>
                <a:tab pos="247015" algn="l"/>
                <a:tab pos="247650" algn="l"/>
              </a:tabLst>
            </a:pP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Consider</a:t>
            </a:r>
            <a:r>
              <a:rPr sz="21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expanding</a:t>
            </a:r>
            <a:r>
              <a:rPr sz="21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brand</a:t>
            </a:r>
            <a:r>
              <a:rPr sz="21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portfolio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lesser-known </a:t>
            </a:r>
            <a:r>
              <a:rPr sz="21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brands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Fujitsu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50" spc="45" dirty="0">
                <a:solidFill>
                  <a:srgbClr val="FFFFFF"/>
                </a:solidFill>
                <a:latin typeface="Verdana"/>
                <a:cs typeface="Verdana"/>
              </a:rPr>
              <a:t>Vero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offer </a:t>
            </a:r>
            <a:r>
              <a:rPr sz="2150" spc="85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competitively </a:t>
            </a:r>
            <a:r>
              <a:rPr sz="2150" spc="85" dirty="0">
                <a:solidFill>
                  <a:srgbClr val="FFFFFF"/>
                </a:solidFill>
                <a:latin typeface="Verdana"/>
                <a:cs typeface="Verdana"/>
              </a:rPr>
              <a:t>priced </a:t>
            </a:r>
            <a:r>
              <a:rPr sz="2150" spc="-7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endParaRPr sz="2150">
              <a:latin typeface="Verdana"/>
              <a:cs typeface="Verdana"/>
            </a:endParaRPr>
          </a:p>
          <a:p>
            <a:pPr marL="247015" marR="67310" indent="-234950">
              <a:lnSpc>
                <a:spcPct val="1318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dirty="0"/>
              <a:t>	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Invest </a:t>
            </a: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50" spc="85" dirty="0">
                <a:solidFill>
                  <a:srgbClr val="FFFFFF"/>
                </a:solidFill>
                <a:latin typeface="Verdana"/>
                <a:cs typeface="Verdana"/>
              </a:rPr>
              <a:t>marketing </a:t>
            </a:r>
            <a:r>
              <a:rPr sz="2150" spc="25" dirty="0">
                <a:solidFill>
                  <a:srgbClr val="FFFFFF"/>
                </a:solidFill>
                <a:latin typeface="Verdana"/>
                <a:cs typeface="Verdana"/>
              </a:rPr>
              <a:t>efforts 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targeting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high-end </a:t>
            </a:r>
            <a:r>
              <a:rPr sz="2150" spc="45" dirty="0">
                <a:solidFill>
                  <a:srgbClr val="FFFFFF"/>
                </a:solidFill>
                <a:latin typeface="Verdana"/>
                <a:cs typeface="Verdana"/>
              </a:rPr>
              <a:t>segments,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emphasizing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1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Verdana"/>
                <a:cs typeface="Verdana"/>
              </a:rPr>
              <a:t>Gaming</a:t>
            </a:r>
            <a:r>
              <a:rPr sz="21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Verdana"/>
                <a:cs typeface="Verdana"/>
              </a:rPr>
              <a:t>Ultrabook</a:t>
            </a:r>
            <a:r>
              <a:rPr sz="21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Verdana"/>
                <a:cs typeface="Verdana"/>
              </a:rPr>
              <a:t>categories,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Verdana"/>
                <a:cs typeface="Verdana"/>
              </a:rPr>
              <a:t>Intel </a:t>
            </a:r>
            <a:r>
              <a:rPr sz="2150" spc="4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2150" spc="-35" dirty="0">
                <a:solidFill>
                  <a:srgbClr val="FFFFFF"/>
                </a:solidFill>
                <a:latin typeface="Verdana"/>
                <a:cs typeface="Verdana"/>
              </a:rPr>
              <a:t>i7 </a:t>
            </a:r>
            <a:r>
              <a:rPr sz="2150" spc="10" dirty="0">
                <a:solidFill>
                  <a:srgbClr val="FFFFFF"/>
                </a:solidFill>
                <a:latin typeface="Verdana"/>
                <a:cs typeface="Verdana"/>
              </a:rPr>
              <a:t>processors,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capitalize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their association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Verdana"/>
                <a:cs typeface="Verdana"/>
              </a:rPr>
              <a:t>premium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endParaRPr sz="2150">
              <a:latin typeface="Verdana"/>
              <a:cs typeface="Verdana"/>
            </a:endParaRPr>
          </a:p>
          <a:p>
            <a:pPr marL="323215" indent="-31115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150" spc="-25" dirty="0">
                <a:solidFill>
                  <a:srgbClr val="FFFFFF"/>
                </a:solidFill>
                <a:latin typeface="Verdana"/>
                <a:cs typeface="Verdana"/>
              </a:rPr>
              <a:t>Stay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5" dirty="0">
                <a:solidFill>
                  <a:srgbClr val="FFFFFF"/>
                </a:solidFill>
                <a:latin typeface="Verdana"/>
                <a:cs typeface="Verdana"/>
              </a:rPr>
              <a:t>updated</a:t>
            </a:r>
            <a:r>
              <a:rPr sz="21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trends</a:t>
            </a:r>
            <a:r>
              <a:rPr sz="21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consumer</a:t>
            </a:r>
            <a:r>
              <a:rPr sz="21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preferences</a:t>
            </a:r>
            <a:r>
              <a:rPr sz="21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150">
              <a:latin typeface="Verdana"/>
              <a:cs typeface="Verdana"/>
            </a:endParaRPr>
          </a:p>
          <a:p>
            <a:pPr marL="247015">
              <a:lnSpc>
                <a:spcPct val="100000"/>
              </a:lnSpc>
              <a:spcBef>
                <a:spcPts val="815"/>
              </a:spcBef>
            </a:pP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adapt</a:t>
            </a:r>
            <a:r>
              <a:rPr sz="21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sz="21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Verdana"/>
                <a:cs typeface="Verdana"/>
              </a:rPr>
              <a:t>accordingly</a:t>
            </a:r>
            <a:endParaRPr sz="2150">
              <a:latin typeface="Verdana"/>
              <a:cs typeface="Verdana"/>
            </a:endParaRPr>
          </a:p>
          <a:p>
            <a:pPr marL="247015" marR="508634" indent="-234950">
              <a:lnSpc>
                <a:spcPct val="1318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dirty="0"/>
              <a:t>	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Educate 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customers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proposition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50" spc="105" dirty="0">
                <a:solidFill>
                  <a:srgbClr val="FFFFFF"/>
                </a:solidFill>
                <a:latin typeface="Verdana"/>
                <a:cs typeface="Verdana"/>
              </a:rPr>
              <a:t>high-end 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features, </a:t>
            </a:r>
            <a:r>
              <a:rPr sz="2150" spc="105" dirty="0">
                <a:solidFill>
                  <a:srgbClr val="FFFFFF"/>
                </a:solidFill>
                <a:latin typeface="Verdana"/>
                <a:cs typeface="Verdana"/>
              </a:rPr>
              <a:t>highlighting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benefits </a:t>
            </a: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terms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150" spc="45" dirty="0">
                <a:solidFill>
                  <a:srgbClr val="FFFFFF"/>
                </a:solidFill>
                <a:latin typeface="Verdana"/>
                <a:cs typeface="Verdana"/>
              </a:rPr>
              <a:t>performance, </a:t>
            </a:r>
            <a:r>
              <a:rPr sz="2150" spc="-7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Verdana"/>
                <a:cs typeface="Verdana"/>
              </a:rPr>
              <a:t>durability,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1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sz="21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justify</a:t>
            </a:r>
            <a:r>
              <a:rPr sz="21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14" dirty="0">
                <a:solidFill>
                  <a:srgbClr val="FFFFFF"/>
                </a:solidFill>
                <a:latin typeface="Verdana"/>
                <a:cs typeface="Verdana"/>
              </a:rPr>
              <a:t>premium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r>
              <a:rPr sz="21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50" spc="-7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21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willingness</a:t>
            </a:r>
            <a:r>
              <a:rPr sz="21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pay</a:t>
            </a:r>
            <a:endParaRPr sz="2150">
              <a:latin typeface="Verdana"/>
              <a:cs typeface="Verdana"/>
            </a:endParaRPr>
          </a:p>
          <a:p>
            <a:pPr marL="247015" marR="5080" indent="-234950">
              <a:lnSpc>
                <a:spcPct val="1316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dirty="0"/>
              <a:t>	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benchmark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prices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against</a:t>
            </a:r>
            <a:r>
              <a:rPr sz="21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competitors,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Verdana"/>
                <a:cs typeface="Verdana"/>
              </a:rPr>
              <a:t>particularly </a:t>
            </a:r>
            <a:r>
              <a:rPr sz="21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Verdana"/>
                <a:cs typeface="Verdana"/>
              </a:rPr>
              <a:t>mid-range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brands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21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Verdana"/>
                <a:cs typeface="Verdana"/>
              </a:rPr>
              <a:t>Lenovo,</a:t>
            </a:r>
            <a:r>
              <a:rPr sz="21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Dell,</a:t>
            </a:r>
            <a:r>
              <a:rPr sz="21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25" dirty="0">
                <a:solidFill>
                  <a:srgbClr val="FFFFFF"/>
                </a:solidFill>
                <a:latin typeface="Verdana"/>
                <a:cs typeface="Verdana"/>
              </a:rPr>
              <a:t>Asus,</a:t>
            </a:r>
            <a:r>
              <a:rPr sz="21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Acer,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HP,</a:t>
            </a:r>
            <a:r>
              <a:rPr sz="21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endParaRPr sz="2150">
              <a:latin typeface="Verdana"/>
              <a:cs typeface="Verdana"/>
            </a:endParaRPr>
          </a:p>
          <a:p>
            <a:pPr marL="247015">
              <a:lnSpc>
                <a:spcPct val="100000"/>
              </a:lnSpc>
              <a:spcBef>
                <a:spcPts val="825"/>
              </a:spcBef>
            </a:pP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competitiveness</a:t>
            </a:r>
            <a:r>
              <a:rPr sz="21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21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maintaining</a:t>
            </a:r>
            <a:r>
              <a:rPr sz="21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45" dirty="0">
                <a:solidFill>
                  <a:srgbClr val="FFFFFF"/>
                </a:solidFill>
                <a:latin typeface="Verdana"/>
                <a:cs typeface="Verdana"/>
              </a:rPr>
              <a:t>profitability</a:t>
            </a:r>
            <a:endParaRPr sz="2150">
              <a:latin typeface="Verdana"/>
              <a:cs typeface="Verdana"/>
            </a:endParaRPr>
          </a:p>
          <a:p>
            <a:pPr marL="247015" indent="-23495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7015" algn="l"/>
                <a:tab pos="247650" algn="l"/>
              </a:tabLst>
            </a:pP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Consider</a:t>
            </a:r>
            <a:r>
              <a:rPr sz="21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promotional</a:t>
            </a:r>
            <a:r>
              <a:rPr sz="215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Verdana"/>
                <a:cs typeface="Verdana"/>
              </a:rPr>
              <a:t>pricing</a:t>
            </a:r>
            <a:r>
              <a:rPr sz="21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1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stimulate</a:t>
            </a:r>
            <a:r>
              <a:rPr sz="21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endParaRPr sz="2150">
              <a:latin typeface="Verdana"/>
              <a:cs typeface="Verdana"/>
            </a:endParaRPr>
          </a:p>
          <a:p>
            <a:pPr marL="247015">
              <a:lnSpc>
                <a:spcPct val="100000"/>
              </a:lnSpc>
              <a:spcBef>
                <a:spcPts val="820"/>
              </a:spcBef>
            </a:pP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1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5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215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15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endParaRPr sz="21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95864" y="2656329"/>
            <a:ext cx="4834332" cy="4978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24705" y="477774"/>
            <a:ext cx="8093075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90" dirty="0"/>
              <a:t>RECOMMENDATIONS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307823" cy="102869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5423" y="3390900"/>
              <a:ext cx="9448800" cy="6274435"/>
            </a:xfrm>
            <a:custGeom>
              <a:avLst/>
              <a:gdLst/>
              <a:ahLst/>
              <a:cxnLst/>
              <a:rect l="l" t="t" r="r" b="b"/>
              <a:pathLst>
                <a:path w="9448800" h="6274434">
                  <a:moveTo>
                    <a:pt x="9448800" y="0"/>
                  </a:moveTo>
                  <a:lnTo>
                    <a:pt x="0" y="0"/>
                  </a:lnTo>
                  <a:lnTo>
                    <a:pt x="0" y="6274308"/>
                  </a:lnTo>
                  <a:lnTo>
                    <a:pt x="9448800" y="6274308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97470" y="3618890"/>
              <a:ext cx="1088390" cy="783590"/>
            </a:xfrm>
            <a:custGeom>
              <a:avLst/>
              <a:gdLst/>
              <a:ahLst/>
              <a:cxnLst/>
              <a:rect l="l" t="t" r="r" b="b"/>
              <a:pathLst>
                <a:path w="1088390" h="783589">
                  <a:moveTo>
                    <a:pt x="1088286" y="0"/>
                  </a:moveTo>
                  <a:lnTo>
                    <a:pt x="10023" y="585967"/>
                  </a:lnTo>
                  <a:lnTo>
                    <a:pt x="4598" y="592676"/>
                  </a:lnTo>
                  <a:lnTo>
                    <a:pt x="0" y="608249"/>
                  </a:lnTo>
                  <a:lnTo>
                    <a:pt x="0" y="609441"/>
                  </a:lnTo>
                  <a:lnTo>
                    <a:pt x="797" y="617152"/>
                  </a:lnTo>
                  <a:lnTo>
                    <a:pt x="4766" y="624396"/>
                  </a:lnTo>
                  <a:lnTo>
                    <a:pt x="82478" y="767235"/>
                  </a:lnTo>
                  <a:lnTo>
                    <a:pt x="90441" y="776757"/>
                  </a:lnTo>
                  <a:lnTo>
                    <a:pt x="101077" y="782289"/>
                  </a:lnTo>
                  <a:lnTo>
                    <a:pt x="108911" y="783037"/>
                  </a:lnTo>
                  <a:lnTo>
                    <a:pt x="1088286" y="0"/>
                  </a:lnTo>
                  <a:close/>
                </a:path>
              </a:pathLst>
            </a:custGeom>
            <a:solidFill>
              <a:srgbClr val="004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17520" y="2254062"/>
              <a:ext cx="447675" cy="1471295"/>
            </a:xfrm>
            <a:custGeom>
              <a:avLst/>
              <a:gdLst/>
              <a:ahLst/>
              <a:cxnLst/>
              <a:rect l="l" t="t" r="r" b="b"/>
              <a:pathLst>
                <a:path w="447675" h="1471295">
                  <a:moveTo>
                    <a:pt x="445854" y="0"/>
                  </a:moveTo>
                  <a:lnTo>
                    <a:pt x="1340" y="0"/>
                  </a:lnTo>
                  <a:lnTo>
                    <a:pt x="0" y="1339"/>
                  </a:lnTo>
                  <a:lnTo>
                    <a:pt x="0" y="1469658"/>
                  </a:lnTo>
                  <a:lnTo>
                    <a:pt x="2452" y="1471162"/>
                  </a:lnTo>
                  <a:lnTo>
                    <a:pt x="445625" y="1230227"/>
                  </a:lnTo>
                  <a:lnTo>
                    <a:pt x="447195" y="1228691"/>
                  </a:lnTo>
                  <a:lnTo>
                    <a:pt x="447194" y="3039"/>
                  </a:lnTo>
                  <a:lnTo>
                    <a:pt x="447194" y="1339"/>
                  </a:lnTo>
                  <a:lnTo>
                    <a:pt x="445854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06102" y="1389076"/>
              <a:ext cx="447675" cy="1094740"/>
            </a:xfrm>
            <a:custGeom>
              <a:avLst/>
              <a:gdLst/>
              <a:ahLst/>
              <a:cxnLst/>
              <a:rect l="l" t="t" r="r" b="b"/>
              <a:pathLst>
                <a:path w="447675" h="1094739">
                  <a:moveTo>
                    <a:pt x="445821" y="0"/>
                  </a:moveTo>
                  <a:lnTo>
                    <a:pt x="1340" y="0"/>
                  </a:lnTo>
                  <a:lnTo>
                    <a:pt x="0" y="1339"/>
                  </a:lnTo>
                  <a:lnTo>
                    <a:pt x="0" y="1094206"/>
                  </a:lnTo>
                  <a:lnTo>
                    <a:pt x="447195" y="736661"/>
                  </a:lnTo>
                  <a:lnTo>
                    <a:pt x="447194" y="1339"/>
                  </a:lnTo>
                  <a:lnTo>
                    <a:pt x="445821" y="0"/>
                  </a:lnTo>
                  <a:close/>
                </a:path>
              </a:pathLst>
            </a:custGeom>
            <a:solidFill>
              <a:srgbClr val="171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80808" y="2504048"/>
              <a:ext cx="447675" cy="479425"/>
            </a:xfrm>
            <a:custGeom>
              <a:avLst/>
              <a:gdLst/>
              <a:ahLst/>
              <a:cxnLst/>
              <a:rect l="l" t="t" r="r" b="b"/>
              <a:pathLst>
                <a:path w="447675" h="479425">
                  <a:moveTo>
                    <a:pt x="445723" y="0"/>
                  </a:moveTo>
                  <a:lnTo>
                    <a:pt x="1373" y="0"/>
                  </a:lnTo>
                  <a:lnTo>
                    <a:pt x="0" y="1339"/>
                  </a:lnTo>
                  <a:lnTo>
                    <a:pt x="0" y="479174"/>
                  </a:lnTo>
                  <a:lnTo>
                    <a:pt x="447096" y="121708"/>
                  </a:lnTo>
                  <a:lnTo>
                    <a:pt x="447096" y="1339"/>
                  </a:lnTo>
                  <a:lnTo>
                    <a:pt x="445723" y="0"/>
                  </a:lnTo>
                  <a:close/>
                </a:path>
              </a:pathLst>
            </a:custGeom>
            <a:solidFill>
              <a:srgbClr val="66B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99228" y="1749710"/>
              <a:ext cx="447675" cy="1659889"/>
            </a:xfrm>
            <a:custGeom>
              <a:avLst/>
              <a:gdLst/>
              <a:ahLst/>
              <a:cxnLst/>
              <a:rect l="l" t="t" r="r" b="b"/>
              <a:pathLst>
                <a:path w="447675" h="1659889">
                  <a:moveTo>
                    <a:pt x="445723" y="0"/>
                  </a:moveTo>
                  <a:lnTo>
                    <a:pt x="1373" y="0"/>
                  </a:lnTo>
                  <a:lnTo>
                    <a:pt x="0" y="1339"/>
                  </a:lnTo>
                  <a:lnTo>
                    <a:pt x="0" y="1657916"/>
                  </a:lnTo>
                  <a:lnTo>
                    <a:pt x="2452" y="1659354"/>
                  </a:lnTo>
                  <a:lnTo>
                    <a:pt x="147692" y="1580417"/>
                  </a:lnTo>
                  <a:lnTo>
                    <a:pt x="447064" y="1341061"/>
                  </a:lnTo>
                  <a:lnTo>
                    <a:pt x="447063" y="1339"/>
                  </a:lnTo>
                  <a:lnTo>
                    <a:pt x="445723" y="0"/>
                  </a:lnTo>
                  <a:close/>
                </a:path>
              </a:pathLst>
            </a:custGeom>
            <a:solidFill>
              <a:srgbClr val="004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64275" y="5179796"/>
              <a:ext cx="3322954" cy="4045585"/>
            </a:xfrm>
            <a:custGeom>
              <a:avLst/>
              <a:gdLst/>
              <a:ahLst/>
              <a:cxnLst/>
              <a:rect l="l" t="t" r="r" b="b"/>
              <a:pathLst>
                <a:path w="3322955" h="4045584">
                  <a:moveTo>
                    <a:pt x="573938" y="1321422"/>
                  </a:moveTo>
                  <a:lnTo>
                    <a:pt x="568807" y="1300099"/>
                  </a:lnTo>
                  <a:lnTo>
                    <a:pt x="556120" y="1282141"/>
                  </a:lnTo>
                  <a:lnTo>
                    <a:pt x="537959" y="1270927"/>
                  </a:lnTo>
                  <a:lnTo>
                    <a:pt x="63436" y="1082700"/>
                  </a:lnTo>
                  <a:lnTo>
                    <a:pt x="41643" y="1083411"/>
                  </a:lnTo>
                  <a:lnTo>
                    <a:pt x="22364" y="1092530"/>
                  </a:lnTo>
                  <a:lnTo>
                    <a:pt x="8547" y="1109230"/>
                  </a:lnTo>
                  <a:lnTo>
                    <a:pt x="0" y="1130642"/>
                  </a:lnTo>
                  <a:lnTo>
                    <a:pt x="698" y="1152461"/>
                  </a:lnTo>
                  <a:lnTo>
                    <a:pt x="9817" y="1171765"/>
                  </a:lnTo>
                  <a:lnTo>
                    <a:pt x="26492" y="1185583"/>
                  </a:lnTo>
                  <a:lnTo>
                    <a:pt x="102692" y="1216952"/>
                  </a:lnTo>
                  <a:lnTo>
                    <a:pt x="502056" y="1374216"/>
                  </a:lnTo>
                  <a:lnTo>
                    <a:pt x="506577" y="1378686"/>
                  </a:lnTo>
                  <a:lnTo>
                    <a:pt x="524497" y="1378686"/>
                  </a:lnTo>
                  <a:lnTo>
                    <a:pt x="537832" y="1376235"/>
                  </a:lnTo>
                  <a:lnTo>
                    <a:pt x="550316" y="1369148"/>
                  </a:lnTo>
                  <a:lnTo>
                    <a:pt x="561111" y="1357845"/>
                  </a:lnTo>
                  <a:lnTo>
                    <a:pt x="569391" y="1342758"/>
                  </a:lnTo>
                  <a:lnTo>
                    <a:pt x="573938" y="1321422"/>
                  </a:lnTo>
                  <a:close/>
                </a:path>
                <a:path w="3322955" h="4045584">
                  <a:moveTo>
                    <a:pt x="850900" y="902639"/>
                  </a:moveTo>
                  <a:lnTo>
                    <a:pt x="834097" y="862203"/>
                  </a:lnTo>
                  <a:lnTo>
                    <a:pt x="488607" y="516407"/>
                  </a:lnTo>
                  <a:lnTo>
                    <a:pt x="448246" y="501789"/>
                  </a:lnTo>
                  <a:lnTo>
                    <a:pt x="426796" y="507542"/>
                  </a:lnTo>
                  <a:lnTo>
                    <a:pt x="407860" y="520877"/>
                  </a:lnTo>
                  <a:lnTo>
                    <a:pt x="397776" y="539140"/>
                  </a:lnTo>
                  <a:lnTo>
                    <a:pt x="394411" y="559066"/>
                  </a:lnTo>
                  <a:lnTo>
                    <a:pt x="397776" y="578993"/>
                  </a:lnTo>
                  <a:lnTo>
                    <a:pt x="753313" y="943076"/>
                  </a:lnTo>
                  <a:lnTo>
                    <a:pt x="793724" y="961021"/>
                  </a:lnTo>
                  <a:lnTo>
                    <a:pt x="804443" y="960107"/>
                  </a:lnTo>
                  <a:lnTo>
                    <a:pt x="846696" y="924115"/>
                  </a:lnTo>
                  <a:lnTo>
                    <a:pt x="850900" y="902639"/>
                  </a:lnTo>
                  <a:close/>
                </a:path>
                <a:path w="3322955" h="4045584">
                  <a:moveTo>
                    <a:pt x="1269365" y="631405"/>
                  </a:moveTo>
                  <a:lnTo>
                    <a:pt x="1085354" y="157276"/>
                  </a:lnTo>
                  <a:lnTo>
                    <a:pt x="1054493" y="126238"/>
                  </a:lnTo>
                  <a:lnTo>
                    <a:pt x="1034237" y="121094"/>
                  </a:lnTo>
                  <a:lnTo>
                    <a:pt x="1013548" y="125679"/>
                  </a:lnTo>
                  <a:lnTo>
                    <a:pt x="995400" y="138811"/>
                  </a:lnTo>
                  <a:lnTo>
                    <a:pt x="982700" y="156527"/>
                  </a:lnTo>
                  <a:lnTo>
                    <a:pt x="977569" y="176784"/>
                  </a:lnTo>
                  <a:lnTo>
                    <a:pt x="982129" y="197548"/>
                  </a:lnTo>
                  <a:lnTo>
                    <a:pt x="1157109" y="651154"/>
                  </a:lnTo>
                  <a:lnTo>
                    <a:pt x="1194358" y="684593"/>
                  </a:lnTo>
                  <a:lnTo>
                    <a:pt x="1210983" y="687044"/>
                  </a:lnTo>
                  <a:lnTo>
                    <a:pt x="1224432" y="687044"/>
                  </a:lnTo>
                  <a:lnTo>
                    <a:pt x="1233385" y="682574"/>
                  </a:lnTo>
                  <a:lnTo>
                    <a:pt x="1251534" y="669442"/>
                  </a:lnTo>
                  <a:lnTo>
                    <a:pt x="1264234" y="651687"/>
                  </a:lnTo>
                  <a:lnTo>
                    <a:pt x="1269365" y="631405"/>
                  </a:lnTo>
                  <a:close/>
                </a:path>
                <a:path w="3322955" h="4045584">
                  <a:moveTo>
                    <a:pt x="1619250" y="1333766"/>
                  </a:moveTo>
                  <a:lnTo>
                    <a:pt x="1583347" y="1333766"/>
                  </a:lnTo>
                  <a:lnTo>
                    <a:pt x="1536941" y="1341424"/>
                  </a:lnTo>
                  <a:lnTo>
                    <a:pt x="1496352" y="1362659"/>
                  </a:lnTo>
                  <a:lnTo>
                    <a:pt x="1464144" y="1394891"/>
                  </a:lnTo>
                  <a:lnTo>
                    <a:pt x="1442923" y="1435531"/>
                  </a:lnTo>
                  <a:lnTo>
                    <a:pt x="1435277" y="1481975"/>
                  </a:lnTo>
                  <a:lnTo>
                    <a:pt x="1435277" y="1616722"/>
                  </a:lnTo>
                  <a:lnTo>
                    <a:pt x="1462773" y="1682394"/>
                  </a:lnTo>
                  <a:lnTo>
                    <a:pt x="1520532" y="1724494"/>
                  </a:lnTo>
                  <a:lnTo>
                    <a:pt x="1619250" y="1764944"/>
                  </a:lnTo>
                  <a:lnTo>
                    <a:pt x="1619250" y="1333766"/>
                  </a:lnTo>
                  <a:close/>
                </a:path>
                <a:path w="3322955" h="4045584">
                  <a:moveTo>
                    <a:pt x="1722437" y="53809"/>
                  </a:moveTo>
                  <a:lnTo>
                    <a:pt x="1717802" y="32067"/>
                  </a:lnTo>
                  <a:lnTo>
                    <a:pt x="1705610" y="15049"/>
                  </a:lnTo>
                  <a:lnTo>
                    <a:pt x="1688363" y="3962"/>
                  </a:lnTo>
                  <a:lnTo>
                    <a:pt x="1668602" y="0"/>
                  </a:lnTo>
                  <a:lnTo>
                    <a:pt x="1648828" y="4597"/>
                  </a:lnTo>
                  <a:lnTo>
                    <a:pt x="1631581" y="16738"/>
                  </a:lnTo>
                  <a:lnTo>
                    <a:pt x="1619364" y="33972"/>
                  </a:lnTo>
                  <a:lnTo>
                    <a:pt x="1614741" y="53809"/>
                  </a:lnTo>
                  <a:lnTo>
                    <a:pt x="1614741" y="543344"/>
                  </a:lnTo>
                  <a:lnTo>
                    <a:pt x="1616849" y="565035"/>
                  </a:lnTo>
                  <a:lnTo>
                    <a:pt x="1628203" y="582079"/>
                  </a:lnTo>
                  <a:lnTo>
                    <a:pt x="1646301" y="593229"/>
                  </a:lnTo>
                  <a:lnTo>
                    <a:pt x="1668602" y="597230"/>
                  </a:lnTo>
                  <a:lnTo>
                    <a:pt x="1690255" y="592594"/>
                  </a:lnTo>
                  <a:lnTo>
                    <a:pt x="1707286" y="580390"/>
                  </a:lnTo>
                  <a:lnTo>
                    <a:pt x="1718437" y="563130"/>
                  </a:lnTo>
                  <a:lnTo>
                    <a:pt x="1722437" y="543344"/>
                  </a:lnTo>
                  <a:lnTo>
                    <a:pt x="1722437" y="53809"/>
                  </a:lnTo>
                  <a:close/>
                </a:path>
                <a:path w="3322955" h="4045584">
                  <a:moveTo>
                    <a:pt x="1727695" y="3989146"/>
                  </a:moveTo>
                  <a:lnTo>
                    <a:pt x="1712976" y="3949852"/>
                  </a:lnTo>
                  <a:lnTo>
                    <a:pt x="1332090" y="3794899"/>
                  </a:lnTo>
                  <a:lnTo>
                    <a:pt x="1310716" y="3789642"/>
                  </a:lnTo>
                  <a:lnTo>
                    <a:pt x="1288910" y="3793223"/>
                  </a:lnTo>
                  <a:lnTo>
                    <a:pt x="1269631" y="3804374"/>
                  </a:lnTo>
                  <a:lnTo>
                    <a:pt x="1255826" y="3821849"/>
                  </a:lnTo>
                  <a:lnTo>
                    <a:pt x="1250569" y="3843248"/>
                  </a:lnTo>
                  <a:lnTo>
                    <a:pt x="1254137" y="3865080"/>
                  </a:lnTo>
                  <a:lnTo>
                    <a:pt x="1265288" y="3884371"/>
                  </a:lnTo>
                  <a:lnTo>
                    <a:pt x="1282738" y="3898201"/>
                  </a:lnTo>
                  <a:lnTo>
                    <a:pt x="1650631" y="4041914"/>
                  </a:lnTo>
                  <a:lnTo>
                    <a:pt x="1666278" y="4045216"/>
                  </a:lnTo>
                  <a:lnTo>
                    <a:pt x="1684858" y="4044721"/>
                  </a:lnTo>
                  <a:lnTo>
                    <a:pt x="1704276" y="4034967"/>
                  </a:lnTo>
                  <a:lnTo>
                    <a:pt x="1722437" y="4010482"/>
                  </a:lnTo>
                  <a:lnTo>
                    <a:pt x="1727695" y="3989146"/>
                  </a:lnTo>
                  <a:close/>
                </a:path>
                <a:path w="3322955" h="4045584">
                  <a:moveTo>
                    <a:pt x="1897418" y="2065820"/>
                  </a:moveTo>
                  <a:lnTo>
                    <a:pt x="1876107" y="2006320"/>
                  </a:lnTo>
                  <a:lnTo>
                    <a:pt x="1848205" y="1977402"/>
                  </a:lnTo>
                  <a:lnTo>
                    <a:pt x="1807692" y="1953539"/>
                  </a:lnTo>
                  <a:lnTo>
                    <a:pt x="1735886" y="1931111"/>
                  </a:lnTo>
                  <a:lnTo>
                    <a:pt x="1735886" y="2353259"/>
                  </a:lnTo>
                  <a:lnTo>
                    <a:pt x="1749348" y="2353259"/>
                  </a:lnTo>
                  <a:lnTo>
                    <a:pt x="1795754" y="2345613"/>
                  </a:lnTo>
                  <a:lnTo>
                    <a:pt x="1836356" y="2324379"/>
                  </a:lnTo>
                  <a:lnTo>
                    <a:pt x="1868551" y="2292146"/>
                  </a:lnTo>
                  <a:lnTo>
                    <a:pt x="1889772" y="2251506"/>
                  </a:lnTo>
                  <a:lnTo>
                    <a:pt x="1897418" y="2205037"/>
                  </a:lnTo>
                  <a:lnTo>
                    <a:pt x="1897418" y="2065820"/>
                  </a:lnTo>
                  <a:close/>
                </a:path>
                <a:path w="3322955" h="4045584">
                  <a:moveTo>
                    <a:pt x="2078215" y="3845433"/>
                  </a:moveTo>
                  <a:lnTo>
                    <a:pt x="2057869" y="3805567"/>
                  </a:lnTo>
                  <a:lnTo>
                    <a:pt x="1332090" y="3516452"/>
                  </a:lnTo>
                  <a:lnTo>
                    <a:pt x="1308900" y="3511270"/>
                  </a:lnTo>
                  <a:lnTo>
                    <a:pt x="1287792" y="3515334"/>
                  </a:lnTo>
                  <a:lnTo>
                    <a:pt x="1270889" y="3527818"/>
                  </a:lnTo>
                  <a:lnTo>
                    <a:pt x="1260297" y="3547872"/>
                  </a:lnTo>
                  <a:lnTo>
                    <a:pt x="1257642" y="3571113"/>
                  </a:lnTo>
                  <a:lnTo>
                    <a:pt x="1262557" y="3592233"/>
                  </a:lnTo>
                  <a:lnTo>
                    <a:pt x="1274203" y="3609149"/>
                  </a:lnTo>
                  <a:lnTo>
                    <a:pt x="1291729" y="3619741"/>
                  </a:lnTo>
                  <a:lnTo>
                    <a:pt x="2000605" y="3898201"/>
                  </a:lnTo>
                  <a:lnTo>
                    <a:pt x="2014969" y="3901567"/>
                  </a:lnTo>
                  <a:lnTo>
                    <a:pt x="2034806" y="3901567"/>
                  </a:lnTo>
                  <a:lnTo>
                    <a:pt x="2055495" y="3893147"/>
                  </a:lnTo>
                  <a:lnTo>
                    <a:pt x="2072398" y="3871252"/>
                  </a:lnTo>
                  <a:lnTo>
                    <a:pt x="2078215" y="3845433"/>
                  </a:lnTo>
                  <a:close/>
                </a:path>
                <a:path w="3322955" h="4045584">
                  <a:moveTo>
                    <a:pt x="2364067" y="176149"/>
                  </a:moveTo>
                  <a:lnTo>
                    <a:pt x="2358961" y="154838"/>
                  </a:lnTo>
                  <a:lnTo>
                    <a:pt x="2346274" y="136906"/>
                  </a:lnTo>
                  <a:lnTo>
                    <a:pt x="2328126" y="125679"/>
                  </a:lnTo>
                  <a:lnTo>
                    <a:pt x="2306815" y="121094"/>
                  </a:lnTo>
                  <a:lnTo>
                    <a:pt x="2285504" y="126238"/>
                  </a:lnTo>
                  <a:lnTo>
                    <a:pt x="2267547" y="139014"/>
                  </a:lnTo>
                  <a:lnTo>
                    <a:pt x="2256332" y="157276"/>
                  </a:lnTo>
                  <a:lnTo>
                    <a:pt x="2076869" y="610704"/>
                  </a:lnTo>
                  <a:lnTo>
                    <a:pt x="2069096" y="632028"/>
                  </a:lnTo>
                  <a:lnTo>
                    <a:pt x="2071839" y="653364"/>
                  </a:lnTo>
                  <a:lnTo>
                    <a:pt x="2083816" y="671334"/>
                  </a:lnTo>
                  <a:lnTo>
                    <a:pt x="2103793" y="682574"/>
                  </a:lnTo>
                  <a:lnTo>
                    <a:pt x="2108263" y="687044"/>
                  </a:lnTo>
                  <a:lnTo>
                    <a:pt x="2126234" y="687044"/>
                  </a:lnTo>
                  <a:lnTo>
                    <a:pt x="2142845" y="684593"/>
                  </a:lnTo>
                  <a:lnTo>
                    <a:pt x="2158187" y="677506"/>
                  </a:lnTo>
                  <a:lnTo>
                    <a:pt x="2171014" y="666216"/>
                  </a:lnTo>
                  <a:lnTo>
                    <a:pt x="2180056" y="651154"/>
                  </a:lnTo>
                  <a:lnTo>
                    <a:pt x="2359520" y="197548"/>
                  </a:lnTo>
                  <a:lnTo>
                    <a:pt x="2364067" y="176149"/>
                  </a:lnTo>
                  <a:close/>
                </a:path>
                <a:path w="3322955" h="4045584">
                  <a:moveTo>
                    <a:pt x="2791930" y="1829041"/>
                  </a:moveTo>
                  <a:lnTo>
                    <a:pt x="2791231" y="1790941"/>
                  </a:lnTo>
                  <a:lnTo>
                    <a:pt x="2788716" y="1740141"/>
                  </a:lnTo>
                  <a:lnTo>
                    <a:pt x="2784373" y="1702041"/>
                  </a:lnTo>
                  <a:lnTo>
                    <a:pt x="2778214" y="1651241"/>
                  </a:lnTo>
                  <a:lnTo>
                    <a:pt x="2770213" y="1613141"/>
                  </a:lnTo>
                  <a:lnTo>
                    <a:pt x="2767749" y="1600441"/>
                  </a:lnTo>
                  <a:lnTo>
                    <a:pt x="2760383" y="1562341"/>
                  </a:lnTo>
                  <a:lnTo>
                    <a:pt x="2748711" y="1524241"/>
                  </a:lnTo>
                  <a:lnTo>
                    <a:pt x="2735211" y="1473441"/>
                  </a:lnTo>
                  <a:lnTo>
                    <a:pt x="2719870" y="1435341"/>
                  </a:lnTo>
                  <a:lnTo>
                    <a:pt x="2702687" y="1384541"/>
                  </a:lnTo>
                  <a:lnTo>
                    <a:pt x="2683649" y="1346441"/>
                  </a:lnTo>
                  <a:lnTo>
                    <a:pt x="2662783" y="1308341"/>
                  </a:lnTo>
                  <a:lnTo>
                    <a:pt x="2640050" y="1257541"/>
                  </a:lnTo>
                  <a:lnTo>
                    <a:pt x="2615476" y="1219441"/>
                  </a:lnTo>
                  <a:lnTo>
                    <a:pt x="2589047" y="1181341"/>
                  </a:lnTo>
                  <a:lnTo>
                    <a:pt x="2560751" y="1143241"/>
                  </a:lnTo>
                  <a:lnTo>
                    <a:pt x="2530614" y="1105141"/>
                  </a:lnTo>
                  <a:lnTo>
                    <a:pt x="2519934" y="1092441"/>
                  </a:lnTo>
                  <a:lnTo>
                    <a:pt x="2498598" y="1067041"/>
                  </a:lnTo>
                  <a:lnTo>
                    <a:pt x="2463393" y="1028941"/>
                  </a:lnTo>
                  <a:lnTo>
                    <a:pt x="2426601" y="1003541"/>
                  </a:lnTo>
                  <a:lnTo>
                    <a:pt x="2388311" y="965441"/>
                  </a:lnTo>
                  <a:lnTo>
                    <a:pt x="2348611" y="927341"/>
                  </a:lnTo>
                  <a:lnTo>
                    <a:pt x="2307577" y="901941"/>
                  </a:lnTo>
                  <a:lnTo>
                    <a:pt x="2265311" y="876541"/>
                  </a:lnTo>
                  <a:lnTo>
                    <a:pt x="2221865" y="851141"/>
                  </a:lnTo>
                  <a:lnTo>
                    <a:pt x="2177351" y="825741"/>
                  </a:lnTo>
                  <a:lnTo>
                    <a:pt x="2131834" y="800341"/>
                  </a:lnTo>
                  <a:lnTo>
                    <a:pt x="2085403" y="787641"/>
                  </a:lnTo>
                  <a:lnTo>
                    <a:pt x="2038146" y="762241"/>
                  </a:lnTo>
                  <a:lnTo>
                    <a:pt x="2009584" y="754786"/>
                  </a:lnTo>
                  <a:lnTo>
                    <a:pt x="2009584" y="2070341"/>
                  </a:lnTo>
                  <a:lnTo>
                    <a:pt x="2009584" y="2210041"/>
                  </a:lnTo>
                  <a:lnTo>
                    <a:pt x="2005393" y="2260841"/>
                  </a:lnTo>
                  <a:lnTo>
                    <a:pt x="1993290" y="2311641"/>
                  </a:lnTo>
                  <a:lnTo>
                    <a:pt x="1974024" y="2349741"/>
                  </a:lnTo>
                  <a:lnTo>
                    <a:pt x="1948332" y="2387841"/>
                  </a:lnTo>
                  <a:lnTo>
                    <a:pt x="1916950" y="2413241"/>
                  </a:lnTo>
                  <a:lnTo>
                    <a:pt x="1880616" y="2438641"/>
                  </a:lnTo>
                  <a:lnTo>
                    <a:pt x="1840090" y="2464041"/>
                  </a:lnTo>
                  <a:lnTo>
                    <a:pt x="1796084" y="2476741"/>
                  </a:lnTo>
                  <a:lnTo>
                    <a:pt x="1735886" y="2476741"/>
                  </a:lnTo>
                  <a:lnTo>
                    <a:pt x="1735886" y="2565641"/>
                  </a:lnTo>
                  <a:lnTo>
                    <a:pt x="1731264" y="2578341"/>
                  </a:lnTo>
                  <a:lnTo>
                    <a:pt x="1719072" y="2603741"/>
                  </a:lnTo>
                  <a:lnTo>
                    <a:pt x="1701825" y="2616441"/>
                  </a:lnTo>
                  <a:lnTo>
                    <a:pt x="1662290" y="2616441"/>
                  </a:lnTo>
                  <a:lnTo>
                    <a:pt x="1645056" y="2603741"/>
                  </a:lnTo>
                  <a:lnTo>
                    <a:pt x="1632864" y="2578341"/>
                  </a:lnTo>
                  <a:lnTo>
                    <a:pt x="1628228" y="2565641"/>
                  </a:lnTo>
                  <a:lnTo>
                    <a:pt x="1628228" y="2476741"/>
                  </a:lnTo>
                  <a:lnTo>
                    <a:pt x="1545590" y="2476741"/>
                  </a:lnTo>
                  <a:lnTo>
                    <a:pt x="1501584" y="2464041"/>
                  </a:lnTo>
                  <a:lnTo>
                    <a:pt x="1461046" y="2438641"/>
                  </a:lnTo>
                  <a:lnTo>
                    <a:pt x="1424724" y="2413241"/>
                  </a:lnTo>
                  <a:lnTo>
                    <a:pt x="1393342" y="2387841"/>
                  </a:lnTo>
                  <a:lnTo>
                    <a:pt x="1367650" y="2349741"/>
                  </a:lnTo>
                  <a:lnTo>
                    <a:pt x="1348397" y="2311641"/>
                  </a:lnTo>
                  <a:lnTo>
                    <a:pt x="1336294" y="2260841"/>
                  </a:lnTo>
                  <a:lnTo>
                    <a:pt x="1332090" y="2210041"/>
                  </a:lnTo>
                  <a:lnTo>
                    <a:pt x="1332090" y="2159241"/>
                  </a:lnTo>
                  <a:lnTo>
                    <a:pt x="1336725" y="2133841"/>
                  </a:lnTo>
                  <a:lnTo>
                    <a:pt x="1348917" y="2108441"/>
                  </a:lnTo>
                  <a:lnTo>
                    <a:pt x="1366164" y="2108441"/>
                  </a:lnTo>
                  <a:lnTo>
                    <a:pt x="1385925" y="2095741"/>
                  </a:lnTo>
                  <a:lnTo>
                    <a:pt x="1405699" y="2108441"/>
                  </a:lnTo>
                  <a:lnTo>
                    <a:pt x="1422946" y="2121141"/>
                  </a:lnTo>
                  <a:lnTo>
                    <a:pt x="1435163" y="2133841"/>
                  </a:lnTo>
                  <a:lnTo>
                    <a:pt x="1439786" y="2159241"/>
                  </a:lnTo>
                  <a:lnTo>
                    <a:pt x="1439786" y="2210041"/>
                  </a:lnTo>
                  <a:lnTo>
                    <a:pt x="1447431" y="2260841"/>
                  </a:lnTo>
                  <a:lnTo>
                    <a:pt x="1468640" y="2298941"/>
                  </a:lnTo>
                  <a:lnTo>
                    <a:pt x="1500835" y="2337041"/>
                  </a:lnTo>
                  <a:lnTo>
                    <a:pt x="1541424" y="2362441"/>
                  </a:lnTo>
                  <a:lnTo>
                    <a:pt x="1623720" y="2362441"/>
                  </a:lnTo>
                  <a:lnTo>
                    <a:pt x="1623720" y="2095741"/>
                  </a:lnTo>
                  <a:lnTo>
                    <a:pt x="1623720" y="1892541"/>
                  </a:lnTo>
                  <a:lnTo>
                    <a:pt x="1535468" y="1854441"/>
                  </a:lnTo>
                  <a:lnTo>
                    <a:pt x="1489684" y="1841741"/>
                  </a:lnTo>
                  <a:lnTo>
                    <a:pt x="1471676" y="1829041"/>
                  </a:lnTo>
                  <a:lnTo>
                    <a:pt x="1466710" y="1829041"/>
                  </a:lnTo>
                  <a:lnTo>
                    <a:pt x="1416050" y="1803641"/>
                  </a:lnTo>
                  <a:lnTo>
                    <a:pt x="1377035" y="1765541"/>
                  </a:lnTo>
                  <a:lnTo>
                    <a:pt x="1349438" y="1714741"/>
                  </a:lnTo>
                  <a:lnTo>
                    <a:pt x="1333042" y="1663941"/>
                  </a:lnTo>
                  <a:lnTo>
                    <a:pt x="1327619" y="1625841"/>
                  </a:lnTo>
                  <a:lnTo>
                    <a:pt x="1327619" y="1486141"/>
                  </a:lnTo>
                  <a:lnTo>
                    <a:pt x="1331823" y="1435341"/>
                  </a:lnTo>
                  <a:lnTo>
                    <a:pt x="1343914" y="1397241"/>
                  </a:lnTo>
                  <a:lnTo>
                    <a:pt x="1363179" y="1359141"/>
                  </a:lnTo>
                  <a:lnTo>
                    <a:pt x="1388872" y="1321041"/>
                  </a:lnTo>
                  <a:lnTo>
                    <a:pt x="1420241" y="1282941"/>
                  </a:lnTo>
                  <a:lnTo>
                    <a:pt x="1456563" y="1257541"/>
                  </a:lnTo>
                  <a:lnTo>
                    <a:pt x="1497088" y="1244841"/>
                  </a:lnTo>
                  <a:lnTo>
                    <a:pt x="1541094" y="1232141"/>
                  </a:lnTo>
                  <a:lnTo>
                    <a:pt x="1623720" y="1232141"/>
                  </a:lnTo>
                  <a:lnTo>
                    <a:pt x="1623720" y="1143241"/>
                  </a:lnTo>
                  <a:lnTo>
                    <a:pt x="1628343" y="1130541"/>
                  </a:lnTo>
                  <a:lnTo>
                    <a:pt x="1640547" y="1105141"/>
                  </a:lnTo>
                  <a:lnTo>
                    <a:pt x="1657781" y="1092441"/>
                  </a:lnTo>
                  <a:lnTo>
                    <a:pt x="1697342" y="1092441"/>
                  </a:lnTo>
                  <a:lnTo>
                    <a:pt x="1714588" y="1105141"/>
                  </a:lnTo>
                  <a:lnTo>
                    <a:pt x="1726793" y="1130541"/>
                  </a:lnTo>
                  <a:lnTo>
                    <a:pt x="1731416" y="1143241"/>
                  </a:lnTo>
                  <a:lnTo>
                    <a:pt x="1731416" y="1232141"/>
                  </a:lnTo>
                  <a:lnTo>
                    <a:pt x="1796072" y="1232141"/>
                  </a:lnTo>
                  <a:lnTo>
                    <a:pt x="1840039" y="1244841"/>
                  </a:lnTo>
                  <a:lnTo>
                    <a:pt x="1880450" y="1257541"/>
                  </a:lnTo>
                  <a:lnTo>
                    <a:pt x="1916557" y="1282941"/>
                  </a:lnTo>
                  <a:lnTo>
                    <a:pt x="1947557" y="1321041"/>
                  </a:lnTo>
                  <a:lnTo>
                    <a:pt x="1972678" y="1359141"/>
                  </a:lnTo>
                  <a:lnTo>
                    <a:pt x="1991169" y="1397241"/>
                  </a:lnTo>
                  <a:lnTo>
                    <a:pt x="2002218" y="1435341"/>
                  </a:lnTo>
                  <a:lnTo>
                    <a:pt x="2005076" y="1486141"/>
                  </a:lnTo>
                  <a:lnTo>
                    <a:pt x="2005076" y="1549641"/>
                  </a:lnTo>
                  <a:lnTo>
                    <a:pt x="2000453" y="1575041"/>
                  </a:lnTo>
                  <a:lnTo>
                    <a:pt x="1988248" y="1587741"/>
                  </a:lnTo>
                  <a:lnTo>
                    <a:pt x="1971014" y="1600441"/>
                  </a:lnTo>
                  <a:lnTo>
                    <a:pt x="1931479" y="1600441"/>
                  </a:lnTo>
                  <a:lnTo>
                    <a:pt x="1914232" y="1587741"/>
                  </a:lnTo>
                  <a:lnTo>
                    <a:pt x="1902040" y="1575041"/>
                  </a:lnTo>
                  <a:lnTo>
                    <a:pt x="1897418" y="1549641"/>
                  </a:lnTo>
                  <a:lnTo>
                    <a:pt x="1897418" y="1486141"/>
                  </a:lnTo>
                  <a:lnTo>
                    <a:pt x="1890242" y="1448041"/>
                  </a:lnTo>
                  <a:lnTo>
                    <a:pt x="1870138" y="1397241"/>
                  </a:lnTo>
                  <a:lnTo>
                    <a:pt x="1839264" y="1371841"/>
                  </a:lnTo>
                  <a:lnTo>
                    <a:pt x="1799780" y="1346441"/>
                  </a:lnTo>
                  <a:lnTo>
                    <a:pt x="1740369" y="1346441"/>
                  </a:lnTo>
                  <a:lnTo>
                    <a:pt x="1740369" y="1816341"/>
                  </a:lnTo>
                  <a:lnTo>
                    <a:pt x="1865985" y="1867141"/>
                  </a:lnTo>
                  <a:lnTo>
                    <a:pt x="1910905" y="1892541"/>
                  </a:lnTo>
                  <a:lnTo>
                    <a:pt x="1947087" y="1917941"/>
                  </a:lnTo>
                  <a:lnTo>
                    <a:pt x="1974811" y="1956041"/>
                  </a:lnTo>
                  <a:lnTo>
                    <a:pt x="1994293" y="1994141"/>
                  </a:lnTo>
                  <a:lnTo>
                    <a:pt x="2005799" y="2032241"/>
                  </a:lnTo>
                  <a:lnTo>
                    <a:pt x="2009584" y="2070341"/>
                  </a:lnTo>
                  <a:lnTo>
                    <a:pt x="2009584" y="754786"/>
                  </a:lnTo>
                  <a:lnTo>
                    <a:pt x="1892198" y="724141"/>
                  </a:lnTo>
                  <a:lnTo>
                    <a:pt x="1842439" y="724141"/>
                  </a:lnTo>
                  <a:lnTo>
                    <a:pt x="1792274" y="711441"/>
                  </a:lnTo>
                  <a:lnTo>
                    <a:pt x="1691005" y="711441"/>
                  </a:lnTo>
                  <a:lnTo>
                    <a:pt x="1679651" y="698741"/>
                  </a:lnTo>
                  <a:lnTo>
                    <a:pt x="1554607" y="698741"/>
                  </a:lnTo>
                  <a:lnTo>
                    <a:pt x="1507439" y="711441"/>
                  </a:lnTo>
                  <a:lnTo>
                    <a:pt x="1460868" y="711441"/>
                  </a:lnTo>
                  <a:lnTo>
                    <a:pt x="1281544" y="762241"/>
                  </a:lnTo>
                  <a:lnTo>
                    <a:pt x="1238669" y="787641"/>
                  </a:lnTo>
                  <a:lnTo>
                    <a:pt x="1196657" y="800341"/>
                  </a:lnTo>
                  <a:lnTo>
                    <a:pt x="1155547" y="825741"/>
                  </a:lnTo>
                  <a:lnTo>
                    <a:pt x="1115377" y="838441"/>
                  </a:lnTo>
                  <a:lnTo>
                    <a:pt x="1076210" y="863841"/>
                  </a:lnTo>
                  <a:lnTo>
                    <a:pt x="1038072" y="889241"/>
                  </a:lnTo>
                  <a:lnTo>
                    <a:pt x="1001014" y="914641"/>
                  </a:lnTo>
                  <a:lnTo>
                    <a:pt x="965073" y="940041"/>
                  </a:lnTo>
                  <a:lnTo>
                    <a:pt x="930287" y="978141"/>
                  </a:lnTo>
                  <a:lnTo>
                    <a:pt x="896708" y="1003541"/>
                  </a:lnTo>
                  <a:lnTo>
                    <a:pt x="864374" y="1028941"/>
                  </a:lnTo>
                  <a:lnTo>
                    <a:pt x="833323" y="1067041"/>
                  </a:lnTo>
                  <a:lnTo>
                    <a:pt x="803592" y="1105141"/>
                  </a:lnTo>
                  <a:lnTo>
                    <a:pt x="775246" y="1130541"/>
                  </a:lnTo>
                  <a:lnTo>
                    <a:pt x="748309" y="1168641"/>
                  </a:lnTo>
                  <a:lnTo>
                    <a:pt x="722820" y="1206741"/>
                  </a:lnTo>
                  <a:lnTo>
                    <a:pt x="698842" y="1244841"/>
                  </a:lnTo>
                  <a:lnTo>
                    <a:pt x="676389" y="1282941"/>
                  </a:lnTo>
                  <a:lnTo>
                    <a:pt x="655523" y="1333741"/>
                  </a:lnTo>
                  <a:lnTo>
                    <a:pt x="636282" y="1371841"/>
                  </a:lnTo>
                  <a:lnTo>
                    <a:pt x="618705" y="1409941"/>
                  </a:lnTo>
                  <a:lnTo>
                    <a:pt x="602843" y="1460741"/>
                  </a:lnTo>
                  <a:lnTo>
                    <a:pt x="588721" y="1498841"/>
                  </a:lnTo>
                  <a:lnTo>
                    <a:pt x="576402" y="1549641"/>
                  </a:lnTo>
                  <a:lnTo>
                    <a:pt x="565912" y="1587741"/>
                  </a:lnTo>
                  <a:lnTo>
                    <a:pt x="557301" y="1638541"/>
                  </a:lnTo>
                  <a:lnTo>
                    <a:pt x="550608" y="1676641"/>
                  </a:lnTo>
                  <a:lnTo>
                    <a:pt x="545884" y="1727441"/>
                  </a:lnTo>
                  <a:lnTo>
                    <a:pt x="543153" y="1778241"/>
                  </a:lnTo>
                  <a:lnTo>
                    <a:pt x="542467" y="1829041"/>
                  </a:lnTo>
                  <a:lnTo>
                    <a:pt x="543585" y="1879841"/>
                  </a:lnTo>
                  <a:lnTo>
                    <a:pt x="546900" y="1930641"/>
                  </a:lnTo>
                  <a:lnTo>
                    <a:pt x="552399" y="1968741"/>
                  </a:lnTo>
                  <a:lnTo>
                    <a:pt x="560031" y="2019541"/>
                  </a:lnTo>
                  <a:lnTo>
                    <a:pt x="569772" y="2070341"/>
                  </a:lnTo>
                  <a:lnTo>
                    <a:pt x="581609" y="2121141"/>
                  </a:lnTo>
                  <a:lnTo>
                    <a:pt x="595477" y="2171941"/>
                  </a:lnTo>
                  <a:lnTo>
                    <a:pt x="611365" y="2210041"/>
                  </a:lnTo>
                  <a:lnTo>
                    <a:pt x="629246" y="2260841"/>
                  </a:lnTo>
                  <a:lnTo>
                    <a:pt x="649084" y="2298941"/>
                  </a:lnTo>
                  <a:lnTo>
                    <a:pt x="670839" y="2349741"/>
                  </a:lnTo>
                  <a:lnTo>
                    <a:pt x="694486" y="2387841"/>
                  </a:lnTo>
                  <a:lnTo>
                    <a:pt x="720001" y="2438641"/>
                  </a:lnTo>
                  <a:lnTo>
                    <a:pt x="747331" y="2476741"/>
                  </a:lnTo>
                  <a:lnTo>
                    <a:pt x="776465" y="2514841"/>
                  </a:lnTo>
                  <a:lnTo>
                    <a:pt x="807377" y="2552941"/>
                  </a:lnTo>
                  <a:lnTo>
                    <a:pt x="840016" y="2591041"/>
                  </a:lnTo>
                  <a:lnTo>
                    <a:pt x="874356" y="2629141"/>
                  </a:lnTo>
                  <a:lnTo>
                    <a:pt x="910374" y="2654541"/>
                  </a:lnTo>
                  <a:lnTo>
                    <a:pt x="917155" y="2667241"/>
                  </a:lnTo>
                  <a:lnTo>
                    <a:pt x="932434" y="2679941"/>
                  </a:lnTo>
                  <a:lnTo>
                    <a:pt x="941755" y="2692641"/>
                  </a:lnTo>
                  <a:lnTo>
                    <a:pt x="978217" y="2718041"/>
                  </a:lnTo>
                  <a:lnTo>
                    <a:pt x="1012571" y="2756141"/>
                  </a:lnTo>
                  <a:lnTo>
                    <a:pt x="1044803" y="2794241"/>
                  </a:lnTo>
                  <a:lnTo>
                    <a:pt x="1074839" y="2832341"/>
                  </a:lnTo>
                  <a:lnTo>
                    <a:pt x="1102664" y="2883141"/>
                  </a:lnTo>
                  <a:lnTo>
                    <a:pt x="1128242" y="2921241"/>
                  </a:lnTo>
                  <a:lnTo>
                    <a:pt x="1151521" y="2959341"/>
                  </a:lnTo>
                  <a:lnTo>
                    <a:pt x="1172451" y="3010141"/>
                  </a:lnTo>
                  <a:lnTo>
                    <a:pt x="1191018" y="3060941"/>
                  </a:lnTo>
                  <a:lnTo>
                    <a:pt x="1207173" y="3099041"/>
                  </a:lnTo>
                  <a:lnTo>
                    <a:pt x="1220863" y="3149841"/>
                  </a:lnTo>
                  <a:lnTo>
                    <a:pt x="1232065" y="3200641"/>
                  </a:lnTo>
                  <a:lnTo>
                    <a:pt x="1240739" y="3251441"/>
                  </a:lnTo>
                  <a:lnTo>
                    <a:pt x="1246835" y="3302241"/>
                  </a:lnTo>
                  <a:lnTo>
                    <a:pt x="1251826" y="3314941"/>
                  </a:lnTo>
                  <a:lnTo>
                    <a:pt x="1259751" y="3327641"/>
                  </a:lnTo>
                  <a:lnTo>
                    <a:pt x="1270203" y="3340341"/>
                  </a:lnTo>
                  <a:lnTo>
                    <a:pt x="1282738" y="3340341"/>
                  </a:lnTo>
                  <a:lnTo>
                    <a:pt x="1991614" y="3619741"/>
                  </a:lnTo>
                  <a:lnTo>
                    <a:pt x="2040978" y="3619741"/>
                  </a:lnTo>
                  <a:lnTo>
                    <a:pt x="2050859" y="3607041"/>
                  </a:lnTo>
                  <a:lnTo>
                    <a:pt x="2059482" y="3594341"/>
                  </a:lnTo>
                  <a:lnTo>
                    <a:pt x="2065578" y="3581641"/>
                  </a:lnTo>
                  <a:lnTo>
                    <a:pt x="2067890" y="3568941"/>
                  </a:lnTo>
                  <a:lnTo>
                    <a:pt x="2085860" y="3289541"/>
                  </a:lnTo>
                  <a:lnTo>
                    <a:pt x="2091956" y="3238741"/>
                  </a:lnTo>
                  <a:lnTo>
                    <a:pt x="2100630" y="3200641"/>
                  </a:lnTo>
                  <a:lnTo>
                    <a:pt x="2111832" y="3149841"/>
                  </a:lnTo>
                  <a:lnTo>
                    <a:pt x="2125535" y="3099041"/>
                  </a:lnTo>
                  <a:lnTo>
                    <a:pt x="2141677" y="3048241"/>
                  </a:lnTo>
                  <a:lnTo>
                    <a:pt x="2160244" y="3010141"/>
                  </a:lnTo>
                  <a:lnTo>
                    <a:pt x="2181187" y="2959341"/>
                  </a:lnTo>
                  <a:lnTo>
                    <a:pt x="2204453" y="2921241"/>
                  </a:lnTo>
                  <a:lnTo>
                    <a:pt x="2230031" y="2870441"/>
                  </a:lnTo>
                  <a:lnTo>
                    <a:pt x="2257856" y="2832341"/>
                  </a:lnTo>
                  <a:lnTo>
                    <a:pt x="2287905" y="2794241"/>
                  </a:lnTo>
                  <a:lnTo>
                    <a:pt x="2320125" y="2756141"/>
                  </a:lnTo>
                  <a:lnTo>
                    <a:pt x="2354478" y="2718041"/>
                  </a:lnTo>
                  <a:lnTo>
                    <a:pt x="2390940" y="2692641"/>
                  </a:lnTo>
                  <a:lnTo>
                    <a:pt x="2426843" y="2654541"/>
                  </a:lnTo>
                  <a:lnTo>
                    <a:pt x="2462085" y="2629141"/>
                  </a:lnTo>
                  <a:lnTo>
                    <a:pt x="2473236" y="2616441"/>
                  </a:lnTo>
                  <a:lnTo>
                    <a:pt x="2495550" y="2591041"/>
                  </a:lnTo>
                  <a:lnTo>
                    <a:pt x="2527249" y="2552941"/>
                  </a:lnTo>
                  <a:lnTo>
                    <a:pt x="2557157" y="2514841"/>
                  </a:lnTo>
                  <a:lnTo>
                    <a:pt x="2585288" y="2476741"/>
                  </a:lnTo>
                  <a:lnTo>
                    <a:pt x="2611640" y="2438641"/>
                  </a:lnTo>
                  <a:lnTo>
                    <a:pt x="2636202" y="2400541"/>
                  </a:lnTo>
                  <a:lnTo>
                    <a:pt x="2658986" y="2362441"/>
                  </a:lnTo>
                  <a:lnTo>
                    <a:pt x="2679966" y="2324341"/>
                  </a:lnTo>
                  <a:lnTo>
                    <a:pt x="2699156" y="2273541"/>
                  </a:lnTo>
                  <a:lnTo>
                    <a:pt x="2716555" y="2235441"/>
                  </a:lnTo>
                  <a:lnTo>
                    <a:pt x="2732163" y="2197341"/>
                  </a:lnTo>
                  <a:lnTo>
                    <a:pt x="2745956" y="2146541"/>
                  </a:lnTo>
                  <a:lnTo>
                    <a:pt x="2757957" y="2108441"/>
                  </a:lnTo>
                  <a:lnTo>
                    <a:pt x="2768142" y="2057641"/>
                  </a:lnTo>
                  <a:lnTo>
                    <a:pt x="2776524" y="2019541"/>
                  </a:lnTo>
                  <a:lnTo>
                    <a:pt x="2783090" y="1968741"/>
                  </a:lnTo>
                  <a:lnTo>
                    <a:pt x="2787853" y="1930641"/>
                  </a:lnTo>
                  <a:lnTo>
                    <a:pt x="2790799" y="1879841"/>
                  </a:lnTo>
                  <a:lnTo>
                    <a:pt x="2791930" y="1829041"/>
                  </a:lnTo>
                  <a:close/>
                </a:path>
                <a:path w="3322955" h="4045584">
                  <a:moveTo>
                    <a:pt x="2943910" y="558507"/>
                  </a:moveTo>
                  <a:lnTo>
                    <a:pt x="2941231" y="537248"/>
                  </a:lnTo>
                  <a:lnTo>
                    <a:pt x="2929305" y="516407"/>
                  </a:lnTo>
                  <a:lnTo>
                    <a:pt x="2911030" y="503072"/>
                  </a:lnTo>
                  <a:lnTo>
                    <a:pt x="2890634" y="497319"/>
                  </a:lnTo>
                  <a:lnTo>
                    <a:pt x="2869387" y="499986"/>
                  </a:lnTo>
                  <a:lnTo>
                    <a:pt x="2848572" y="511924"/>
                  </a:lnTo>
                  <a:lnTo>
                    <a:pt x="2498598" y="862203"/>
                  </a:lnTo>
                  <a:lnTo>
                    <a:pt x="2485999" y="881164"/>
                  </a:lnTo>
                  <a:lnTo>
                    <a:pt x="2481796" y="902639"/>
                  </a:lnTo>
                  <a:lnTo>
                    <a:pt x="2485999" y="924115"/>
                  </a:lnTo>
                  <a:lnTo>
                    <a:pt x="2518791" y="957097"/>
                  </a:lnTo>
                  <a:lnTo>
                    <a:pt x="2539009" y="961021"/>
                  </a:lnTo>
                  <a:lnTo>
                    <a:pt x="2549106" y="960107"/>
                  </a:lnTo>
                  <a:lnTo>
                    <a:pt x="2924835" y="597230"/>
                  </a:lnTo>
                  <a:lnTo>
                    <a:pt x="2943910" y="558507"/>
                  </a:lnTo>
                  <a:close/>
                </a:path>
                <a:path w="3322955" h="4045584">
                  <a:moveTo>
                    <a:pt x="3322396" y="1144041"/>
                  </a:moveTo>
                  <a:lnTo>
                    <a:pt x="3319653" y="1122705"/>
                  </a:lnTo>
                  <a:lnTo>
                    <a:pt x="3306546" y="1105166"/>
                  </a:lnTo>
                  <a:lnTo>
                    <a:pt x="3288817" y="1093520"/>
                  </a:lnTo>
                  <a:lnTo>
                    <a:pt x="3268561" y="1088593"/>
                  </a:lnTo>
                  <a:lnTo>
                    <a:pt x="3247885" y="1091247"/>
                  </a:lnTo>
                  <a:lnTo>
                    <a:pt x="2794736" y="1270927"/>
                  </a:lnTo>
                  <a:lnTo>
                    <a:pt x="2776575" y="1284046"/>
                  </a:lnTo>
                  <a:lnTo>
                    <a:pt x="2763888" y="1301788"/>
                  </a:lnTo>
                  <a:lnTo>
                    <a:pt x="2758757" y="1322057"/>
                  </a:lnTo>
                  <a:lnTo>
                    <a:pt x="2763316" y="1342758"/>
                  </a:lnTo>
                  <a:lnTo>
                    <a:pt x="2771724" y="1357845"/>
                  </a:lnTo>
                  <a:lnTo>
                    <a:pt x="2783509" y="1369148"/>
                  </a:lnTo>
                  <a:lnTo>
                    <a:pt x="2798661" y="1376235"/>
                  </a:lnTo>
                  <a:lnTo>
                    <a:pt x="2817177" y="1378686"/>
                  </a:lnTo>
                  <a:lnTo>
                    <a:pt x="2830639" y="1378686"/>
                  </a:lnTo>
                  <a:lnTo>
                    <a:pt x="2839580" y="1374216"/>
                  </a:lnTo>
                  <a:lnTo>
                    <a:pt x="3292729" y="1194536"/>
                  </a:lnTo>
                  <a:lnTo>
                    <a:pt x="3307677" y="1183322"/>
                  </a:lnTo>
                  <a:lnTo>
                    <a:pt x="3317976" y="1165364"/>
                  </a:lnTo>
                  <a:lnTo>
                    <a:pt x="3322396" y="1144041"/>
                  </a:lnTo>
                  <a:close/>
                </a:path>
              </a:pathLst>
            </a:custGeom>
            <a:solidFill>
              <a:srgbClr val="171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10386" y="4139920"/>
            <a:ext cx="8320405" cy="4726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433705" indent="-256540">
              <a:lnSpc>
                <a:spcPct val="131200"/>
              </a:lnSpc>
              <a:spcBef>
                <a:spcPts val="105"/>
              </a:spcBef>
              <a:buFont typeface="Arial MT"/>
              <a:buChar char="•"/>
              <a:tabLst>
                <a:tab pos="268605" algn="l"/>
                <a:tab pos="269240" algn="l"/>
              </a:tabLst>
            </a:pP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sz="235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implementation </a:t>
            </a:r>
            <a:r>
              <a:rPr sz="235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350" spc="110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235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75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2350" spc="95" dirty="0">
                <a:solidFill>
                  <a:srgbClr val="FFFFFF"/>
                </a:solidFill>
                <a:latin typeface="Verdana"/>
                <a:cs typeface="Verdana"/>
              </a:rPr>
              <a:t>models such </a:t>
            </a:r>
            <a:r>
              <a:rPr sz="2350" spc="-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XGBoost </a:t>
            </a:r>
            <a:r>
              <a:rPr sz="2350" spc="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23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Verdana"/>
                <a:cs typeface="Verdana"/>
              </a:rPr>
              <a:t>Boosting</a:t>
            </a:r>
            <a:r>
              <a:rPr sz="23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Verdana"/>
                <a:cs typeface="Verdana"/>
              </a:rPr>
              <a:t>Machines</a:t>
            </a:r>
            <a:r>
              <a:rPr sz="23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235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23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350" spc="-8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robustness</a:t>
            </a:r>
            <a:endParaRPr sz="2350">
              <a:latin typeface="Verdana"/>
              <a:cs typeface="Verdana"/>
            </a:endParaRPr>
          </a:p>
          <a:p>
            <a:pPr marL="268605" marR="5080" indent="-256540">
              <a:lnSpc>
                <a:spcPct val="131200"/>
              </a:lnSpc>
              <a:spcBef>
                <a:spcPts val="10"/>
              </a:spcBef>
              <a:buFont typeface="Arial MT"/>
              <a:buChar char="•"/>
              <a:tabLst>
                <a:tab pos="268605" algn="l"/>
                <a:tab pos="269240" algn="l"/>
              </a:tabLst>
            </a:pPr>
            <a:r>
              <a:rPr sz="2350" spc="30" dirty="0">
                <a:solidFill>
                  <a:srgbClr val="FFFFFF"/>
                </a:solidFill>
                <a:latin typeface="Verdana"/>
                <a:cs typeface="Verdana"/>
              </a:rPr>
              <a:t>Investigate </a:t>
            </a:r>
            <a:r>
              <a:rPr sz="2350" spc="114" dirty="0">
                <a:solidFill>
                  <a:srgbClr val="FFFFFF"/>
                </a:solidFill>
                <a:latin typeface="Verdana"/>
                <a:cs typeface="Verdana"/>
              </a:rPr>
              <a:t>deep </a:t>
            </a:r>
            <a:r>
              <a:rPr sz="2350" spc="75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architectures </a:t>
            </a:r>
            <a:r>
              <a:rPr sz="2350" spc="95" dirty="0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sz="2350" spc="-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35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recurrent neural </a:t>
            </a:r>
            <a:r>
              <a:rPr sz="2350" spc="70" dirty="0">
                <a:solidFill>
                  <a:srgbClr val="FFFFFF"/>
                </a:solidFill>
                <a:latin typeface="Verdana"/>
                <a:cs typeface="Verdana"/>
              </a:rPr>
              <a:t>networks </a:t>
            </a:r>
            <a:r>
              <a:rPr sz="2350" spc="-10" dirty="0">
                <a:solidFill>
                  <a:srgbClr val="FFFFFF"/>
                </a:solidFill>
                <a:latin typeface="Verdana"/>
                <a:cs typeface="Verdana"/>
              </a:rPr>
              <a:t>(RNNs) </a:t>
            </a:r>
            <a:r>
              <a:rPr sz="2350" spc="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350" spc="110" dirty="0">
                <a:solidFill>
                  <a:srgbClr val="FFFFFF"/>
                </a:solidFill>
                <a:latin typeface="Verdana"/>
                <a:cs typeface="Verdana"/>
              </a:rPr>
              <a:t>long </a:t>
            </a:r>
            <a:r>
              <a:rPr sz="2350" spc="40" dirty="0">
                <a:solidFill>
                  <a:srgbClr val="FFFFFF"/>
                </a:solidFill>
                <a:latin typeface="Verdana"/>
                <a:cs typeface="Verdana"/>
              </a:rPr>
              <a:t>short- </a:t>
            </a:r>
            <a:r>
              <a:rPr sz="235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23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-45" dirty="0">
                <a:solidFill>
                  <a:srgbClr val="FFFFFF"/>
                </a:solidFill>
                <a:latin typeface="Verdana"/>
                <a:cs typeface="Verdana"/>
              </a:rPr>
              <a:t>(LSTM)</a:t>
            </a:r>
            <a:r>
              <a:rPr sz="235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235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Verdana"/>
                <a:cs typeface="Verdana"/>
              </a:rPr>
              <a:t>uncover</a:t>
            </a:r>
            <a:r>
              <a:rPr sz="2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Verdana"/>
                <a:cs typeface="Verdana"/>
              </a:rPr>
              <a:t>complex </a:t>
            </a:r>
            <a:r>
              <a:rPr sz="2350" spc="-8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relationships</a:t>
            </a:r>
            <a:endParaRPr sz="2350">
              <a:latin typeface="Verdana"/>
              <a:cs typeface="Verdana"/>
            </a:endParaRPr>
          </a:p>
          <a:p>
            <a:pPr marL="268605" marR="685165" indent="-256540">
              <a:lnSpc>
                <a:spcPct val="131100"/>
              </a:lnSpc>
              <a:buFont typeface="Arial MT"/>
              <a:buChar char="•"/>
              <a:tabLst>
                <a:tab pos="268605" algn="l"/>
                <a:tab pos="269240" algn="l"/>
              </a:tabLst>
            </a:pPr>
            <a:r>
              <a:rPr sz="2350" spc="65" dirty="0">
                <a:solidFill>
                  <a:srgbClr val="FFFFFF"/>
                </a:solidFill>
                <a:latin typeface="Verdana"/>
                <a:cs typeface="Verdana"/>
              </a:rPr>
              <a:t>Refine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23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3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Verdana"/>
                <a:cs typeface="Verdana"/>
              </a:rPr>
              <a:t>predict</a:t>
            </a:r>
            <a:r>
              <a:rPr sz="23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Verdana"/>
                <a:cs typeface="Verdana"/>
              </a:rPr>
              <a:t>emerging</a:t>
            </a:r>
            <a:r>
              <a:rPr sz="23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20" dirty="0">
                <a:solidFill>
                  <a:srgbClr val="FFFFFF"/>
                </a:solidFill>
                <a:latin typeface="Verdana"/>
                <a:cs typeface="Verdana"/>
              </a:rPr>
              <a:t>features' </a:t>
            </a:r>
            <a:r>
              <a:rPr sz="2350" spc="-8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sz="235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Verdana"/>
                <a:cs typeface="Verdana"/>
              </a:rPr>
              <a:t>laptop</a:t>
            </a:r>
            <a:r>
              <a:rPr sz="23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Verdana"/>
                <a:cs typeface="Verdana"/>
              </a:rPr>
              <a:t>prices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33342" y="1748154"/>
            <a:ext cx="5854065" cy="953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85" dirty="0"/>
              <a:t>F</a:t>
            </a:r>
            <a:r>
              <a:rPr spc="-490" dirty="0"/>
              <a:t>U</a:t>
            </a:r>
            <a:r>
              <a:rPr spc="-625" dirty="0"/>
              <a:t>T</a:t>
            </a:r>
            <a:r>
              <a:rPr spc="-490" dirty="0"/>
              <a:t>U</a:t>
            </a:r>
            <a:r>
              <a:rPr spc="-595" dirty="0"/>
              <a:t>R</a:t>
            </a:r>
            <a:r>
              <a:rPr spc="-45" dirty="0"/>
              <a:t>E</a:t>
            </a:r>
            <a:r>
              <a:rPr spc="-1040" dirty="0"/>
              <a:t> </a:t>
            </a:r>
            <a:r>
              <a:rPr spc="-725" dirty="0"/>
              <a:t>S</a:t>
            </a:r>
            <a:r>
              <a:rPr spc="-250" dirty="0"/>
              <a:t>C</a:t>
            </a:r>
            <a:r>
              <a:rPr spc="-360" dirty="0"/>
              <a:t>O</a:t>
            </a:r>
            <a:r>
              <a:rPr spc="-310" dirty="0"/>
              <a:t>P</a:t>
            </a:r>
            <a:r>
              <a:rPr spc="-45" dirty="0"/>
              <a:t>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53E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6809" y="1031928"/>
            <a:ext cx="1768475" cy="290830"/>
          </a:xfrm>
          <a:custGeom>
            <a:avLst/>
            <a:gdLst/>
            <a:ahLst/>
            <a:cxnLst/>
            <a:rect l="l" t="t" r="r" b="b"/>
            <a:pathLst>
              <a:path w="1768475" h="290830">
                <a:moveTo>
                  <a:pt x="148157" y="0"/>
                </a:moveTo>
                <a:lnTo>
                  <a:pt x="101378" y="7421"/>
                </a:lnTo>
                <a:lnTo>
                  <a:pt x="60714" y="28076"/>
                </a:lnTo>
                <a:lnTo>
                  <a:pt x="28623" y="59553"/>
                </a:lnTo>
                <a:lnTo>
                  <a:pt x="7565" y="99439"/>
                </a:lnTo>
                <a:lnTo>
                  <a:pt x="0" y="145322"/>
                </a:lnTo>
                <a:lnTo>
                  <a:pt x="7565" y="191206"/>
                </a:lnTo>
                <a:lnTo>
                  <a:pt x="28623" y="231092"/>
                </a:lnTo>
                <a:lnTo>
                  <a:pt x="60714" y="262569"/>
                </a:lnTo>
                <a:lnTo>
                  <a:pt x="101378" y="283224"/>
                </a:lnTo>
                <a:lnTo>
                  <a:pt x="148157" y="290645"/>
                </a:lnTo>
                <a:lnTo>
                  <a:pt x="194936" y="283224"/>
                </a:lnTo>
                <a:lnTo>
                  <a:pt x="235600" y="262569"/>
                </a:lnTo>
                <a:lnTo>
                  <a:pt x="261870" y="236800"/>
                </a:lnTo>
                <a:lnTo>
                  <a:pt x="148157" y="236800"/>
                </a:lnTo>
                <a:lnTo>
                  <a:pt x="111889" y="229601"/>
                </a:lnTo>
                <a:lnTo>
                  <a:pt x="82240" y="209979"/>
                </a:lnTo>
                <a:lnTo>
                  <a:pt x="62234" y="180898"/>
                </a:lnTo>
                <a:lnTo>
                  <a:pt x="54893" y="145322"/>
                </a:lnTo>
                <a:lnTo>
                  <a:pt x="62234" y="109748"/>
                </a:lnTo>
                <a:lnTo>
                  <a:pt x="82240" y="80667"/>
                </a:lnTo>
                <a:lnTo>
                  <a:pt x="111889" y="61044"/>
                </a:lnTo>
                <a:lnTo>
                  <a:pt x="148157" y="53844"/>
                </a:lnTo>
                <a:lnTo>
                  <a:pt x="261870" y="53844"/>
                </a:lnTo>
                <a:lnTo>
                  <a:pt x="235600" y="28076"/>
                </a:lnTo>
                <a:lnTo>
                  <a:pt x="194936" y="7421"/>
                </a:lnTo>
                <a:lnTo>
                  <a:pt x="148157" y="0"/>
                </a:lnTo>
                <a:close/>
              </a:path>
              <a:path w="1768475" h="290830">
                <a:moveTo>
                  <a:pt x="261870" y="53844"/>
                </a:moveTo>
                <a:lnTo>
                  <a:pt x="148157" y="53844"/>
                </a:lnTo>
                <a:lnTo>
                  <a:pt x="184423" y="61044"/>
                </a:lnTo>
                <a:lnTo>
                  <a:pt x="214071" y="80667"/>
                </a:lnTo>
                <a:lnTo>
                  <a:pt x="234077" y="109748"/>
                </a:lnTo>
                <a:lnTo>
                  <a:pt x="241418" y="145322"/>
                </a:lnTo>
                <a:lnTo>
                  <a:pt x="234077" y="180898"/>
                </a:lnTo>
                <a:lnTo>
                  <a:pt x="214071" y="209979"/>
                </a:lnTo>
                <a:lnTo>
                  <a:pt x="184423" y="229601"/>
                </a:lnTo>
                <a:lnTo>
                  <a:pt x="148157" y="236800"/>
                </a:lnTo>
                <a:lnTo>
                  <a:pt x="261870" y="236800"/>
                </a:lnTo>
                <a:lnTo>
                  <a:pt x="267690" y="231092"/>
                </a:lnTo>
                <a:lnTo>
                  <a:pt x="288746" y="191206"/>
                </a:lnTo>
                <a:lnTo>
                  <a:pt x="296312" y="145322"/>
                </a:lnTo>
                <a:lnTo>
                  <a:pt x="288746" y="99439"/>
                </a:lnTo>
                <a:lnTo>
                  <a:pt x="267689" y="59553"/>
                </a:lnTo>
                <a:lnTo>
                  <a:pt x="261870" y="53844"/>
                </a:lnTo>
                <a:close/>
              </a:path>
              <a:path w="1768475" h="290830">
                <a:moveTo>
                  <a:pt x="638704" y="0"/>
                </a:moveTo>
                <a:lnTo>
                  <a:pt x="591920" y="7421"/>
                </a:lnTo>
                <a:lnTo>
                  <a:pt x="551258" y="28076"/>
                </a:lnTo>
                <a:lnTo>
                  <a:pt x="519174" y="59553"/>
                </a:lnTo>
                <a:lnTo>
                  <a:pt x="498123" y="99439"/>
                </a:lnTo>
                <a:lnTo>
                  <a:pt x="490561" y="145322"/>
                </a:lnTo>
                <a:lnTo>
                  <a:pt x="498123" y="191206"/>
                </a:lnTo>
                <a:lnTo>
                  <a:pt x="519174" y="231092"/>
                </a:lnTo>
                <a:lnTo>
                  <a:pt x="551258" y="262569"/>
                </a:lnTo>
                <a:lnTo>
                  <a:pt x="591920" y="283224"/>
                </a:lnTo>
                <a:lnTo>
                  <a:pt x="638704" y="290645"/>
                </a:lnTo>
                <a:lnTo>
                  <a:pt x="685472" y="283224"/>
                </a:lnTo>
                <a:lnTo>
                  <a:pt x="726132" y="262569"/>
                </a:lnTo>
                <a:lnTo>
                  <a:pt x="752402" y="236801"/>
                </a:lnTo>
                <a:lnTo>
                  <a:pt x="638704" y="236801"/>
                </a:lnTo>
                <a:lnTo>
                  <a:pt x="602433" y="229601"/>
                </a:lnTo>
                <a:lnTo>
                  <a:pt x="572777" y="209979"/>
                </a:lnTo>
                <a:lnTo>
                  <a:pt x="552764" y="180898"/>
                </a:lnTo>
                <a:lnTo>
                  <a:pt x="545420" y="145322"/>
                </a:lnTo>
                <a:lnTo>
                  <a:pt x="552764" y="109748"/>
                </a:lnTo>
                <a:lnTo>
                  <a:pt x="572777" y="80667"/>
                </a:lnTo>
                <a:lnTo>
                  <a:pt x="602433" y="61044"/>
                </a:lnTo>
                <a:lnTo>
                  <a:pt x="638704" y="53844"/>
                </a:lnTo>
                <a:lnTo>
                  <a:pt x="752402" y="53844"/>
                </a:lnTo>
                <a:lnTo>
                  <a:pt x="726132" y="28076"/>
                </a:lnTo>
                <a:lnTo>
                  <a:pt x="685472" y="7421"/>
                </a:lnTo>
                <a:lnTo>
                  <a:pt x="638704" y="0"/>
                </a:lnTo>
                <a:close/>
              </a:path>
              <a:path w="1768475" h="290830">
                <a:moveTo>
                  <a:pt x="752402" y="53844"/>
                </a:moveTo>
                <a:lnTo>
                  <a:pt x="638704" y="53844"/>
                </a:lnTo>
                <a:lnTo>
                  <a:pt x="674968" y="61044"/>
                </a:lnTo>
                <a:lnTo>
                  <a:pt x="704611" y="80667"/>
                </a:lnTo>
                <a:lnTo>
                  <a:pt x="724611" y="109749"/>
                </a:lnTo>
                <a:lnTo>
                  <a:pt x="731949" y="145323"/>
                </a:lnTo>
                <a:lnTo>
                  <a:pt x="724611" y="180898"/>
                </a:lnTo>
                <a:lnTo>
                  <a:pt x="704611" y="209979"/>
                </a:lnTo>
                <a:lnTo>
                  <a:pt x="674968" y="229601"/>
                </a:lnTo>
                <a:lnTo>
                  <a:pt x="638704" y="236801"/>
                </a:lnTo>
                <a:lnTo>
                  <a:pt x="752402" y="236801"/>
                </a:lnTo>
                <a:lnTo>
                  <a:pt x="758222" y="231092"/>
                </a:lnTo>
                <a:lnTo>
                  <a:pt x="779280" y="191206"/>
                </a:lnTo>
                <a:lnTo>
                  <a:pt x="786847" y="145323"/>
                </a:lnTo>
                <a:lnTo>
                  <a:pt x="779280" y="99439"/>
                </a:lnTo>
                <a:lnTo>
                  <a:pt x="758222" y="59553"/>
                </a:lnTo>
                <a:lnTo>
                  <a:pt x="752402" y="53844"/>
                </a:lnTo>
                <a:close/>
              </a:path>
              <a:path w="1768475" h="290830">
                <a:moveTo>
                  <a:pt x="1129234" y="0"/>
                </a:moveTo>
                <a:lnTo>
                  <a:pt x="1082466" y="7421"/>
                </a:lnTo>
                <a:lnTo>
                  <a:pt x="1041806" y="28076"/>
                </a:lnTo>
                <a:lnTo>
                  <a:pt x="1009716" y="59553"/>
                </a:lnTo>
                <a:lnTo>
                  <a:pt x="988658" y="99439"/>
                </a:lnTo>
                <a:lnTo>
                  <a:pt x="981091" y="145323"/>
                </a:lnTo>
                <a:lnTo>
                  <a:pt x="988658" y="191206"/>
                </a:lnTo>
                <a:lnTo>
                  <a:pt x="1009716" y="231092"/>
                </a:lnTo>
                <a:lnTo>
                  <a:pt x="1041806" y="262569"/>
                </a:lnTo>
                <a:lnTo>
                  <a:pt x="1082466" y="283224"/>
                </a:lnTo>
                <a:lnTo>
                  <a:pt x="1129235" y="290646"/>
                </a:lnTo>
                <a:lnTo>
                  <a:pt x="1176018" y="283225"/>
                </a:lnTo>
                <a:lnTo>
                  <a:pt x="1216680" y="262569"/>
                </a:lnTo>
                <a:lnTo>
                  <a:pt x="1242945" y="236801"/>
                </a:lnTo>
                <a:lnTo>
                  <a:pt x="1129235" y="236801"/>
                </a:lnTo>
                <a:lnTo>
                  <a:pt x="1092970" y="229601"/>
                </a:lnTo>
                <a:lnTo>
                  <a:pt x="1063327" y="209979"/>
                </a:lnTo>
                <a:lnTo>
                  <a:pt x="1043327" y="180898"/>
                </a:lnTo>
                <a:lnTo>
                  <a:pt x="1035989" y="145323"/>
                </a:lnTo>
                <a:lnTo>
                  <a:pt x="1043327" y="109749"/>
                </a:lnTo>
                <a:lnTo>
                  <a:pt x="1063327" y="80668"/>
                </a:lnTo>
                <a:lnTo>
                  <a:pt x="1092970" y="61045"/>
                </a:lnTo>
                <a:lnTo>
                  <a:pt x="1129235" y="53845"/>
                </a:lnTo>
                <a:lnTo>
                  <a:pt x="1242945" y="53845"/>
                </a:lnTo>
                <a:lnTo>
                  <a:pt x="1216680" y="28076"/>
                </a:lnTo>
                <a:lnTo>
                  <a:pt x="1176018" y="7421"/>
                </a:lnTo>
                <a:lnTo>
                  <a:pt x="1129234" y="0"/>
                </a:lnTo>
                <a:close/>
              </a:path>
              <a:path w="1768475" h="290830">
                <a:moveTo>
                  <a:pt x="1242945" y="53845"/>
                </a:moveTo>
                <a:lnTo>
                  <a:pt x="1129235" y="53845"/>
                </a:lnTo>
                <a:lnTo>
                  <a:pt x="1165505" y="61045"/>
                </a:lnTo>
                <a:lnTo>
                  <a:pt x="1195161" y="80668"/>
                </a:lnTo>
                <a:lnTo>
                  <a:pt x="1215174" y="109749"/>
                </a:lnTo>
                <a:lnTo>
                  <a:pt x="1222518" y="145323"/>
                </a:lnTo>
                <a:lnTo>
                  <a:pt x="1215175" y="180898"/>
                </a:lnTo>
                <a:lnTo>
                  <a:pt x="1195161" y="209979"/>
                </a:lnTo>
                <a:lnTo>
                  <a:pt x="1165505" y="229601"/>
                </a:lnTo>
                <a:lnTo>
                  <a:pt x="1129235" y="236801"/>
                </a:lnTo>
                <a:lnTo>
                  <a:pt x="1242945" y="236801"/>
                </a:lnTo>
                <a:lnTo>
                  <a:pt x="1248764" y="231092"/>
                </a:lnTo>
                <a:lnTo>
                  <a:pt x="1269815" y="191206"/>
                </a:lnTo>
                <a:lnTo>
                  <a:pt x="1277378" y="145323"/>
                </a:lnTo>
                <a:lnTo>
                  <a:pt x="1269815" y="99439"/>
                </a:lnTo>
                <a:lnTo>
                  <a:pt x="1248764" y="59553"/>
                </a:lnTo>
                <a:lnTo>
                  <a:pt x="1242945" y="53845"/>
                </a:lnTo>
                <a:close/>
              </a:path>
              <a:path w="1768475" h="290830">
                <a:moveTo>
                  <a:pt x="1619804" y="0"/>
                </a:moveTo>
                <a:lnTo>
                  <a:pt x="1573016" y="7421"/>
                </a:lnTo>
                <a:lnTo>
                  <a:pt x="1532345" y="28076"/>
                </a:lnTo>
                <a:lnTo>
                  <a:pt x="1500250" y="59553"/>
                </a:lnTo>
                <a:lnTo>
                  <a:pt x="1479189" y="99440"/>
                </a:lnTo>
                <a:lnTo>
                  <a:pt x="1471622" y="145323"/>
                </a:lnTo>
                <a:lnTo>
                  <a:pt x="1479189" y="191206"/>
                </a:lnTo>
                <a:lnTo>
                  <a:pt x="1500250" y="231092"/>
                </a:lnTo>
                <a:lnTo>
                  <a:pt x="1532345" y="262569"/>
                </a:lnTo>
                <a:lnTo>
                  <a:pt x="1573017" y="283225"/>
                </a:lnTo>
                <a:lnTo>
                  <a:pt x="1619804" y="290646"/>
                </a:lnTo>
                <a:lnTo>
                  <a:pt x="1666573" y="283225"/>
                </a:lnTo>
                <a:lnTo>
                  <a:pt x="1707233" y="262569"/>
                </a:lnTo>
                <a:lnTo>
                  <a:pt x="1733503" y="236801"/>
                </a:lnTo>
                <a:lnTo>
                  <a:pt x="1619804" y="236801"/>
                </a:lnTo>
                <a:lnTo>
                  <a:pt x="1583517" y="229602"/>
                </a:lnTo>
                <a:lnTo>
                  <a:pt x="1553863" y="209979"/>
                </a:lnTo>
                <a:lnTo>
                  <a:pt x="1533859" y="180898"/>
                </a:lnTo>
                <a:lnTo>
                  <a:pt x="1526520" y="145323"/>
                </a:lnTo>
                <a:lnTo>
                  <a:pt x="1533859" y="109749"/>
                </a:lnTo>
                <a:lnTo>
                  <a:pt x="1553863" y="80668"/>
                </a:lnTo>
                <a:lnTo>
                  <a:pt x="1583517" y="61045"/>
                </a:lnTo>
                <a:lnTo>
                  <a:pt x="1619804" y="53845"/>
                </a:lnTo>
                <a:lnTo>
                  <a:pt x="1733502" y="53845"/>
                </a:lnTo>
                <a:lnTo>
                  <a:pt x="1707233" y="28076"/>
                </a:lnTo>
                <a:lnTo>
                  <a:pt x="1666573" y="7421"/>
                </a:lnTo>
                <a:lnTo>
                  <a:pt x="1619804" y="0"/>
                </a:lnTo>
                <a:close/>
              </a:path>
              <a:path w="1768475" h="290830">
                <a:moveTo>
                  <a:pt x="1733502" y="53845"/>
                </a:moveTo>
                <a:lnTo>
                  <a:pt x="1619804" y="53845"/>
                </a:lnTo>
                <a:lnTo>
                  <a:pt x="1656069" y="61045"/>
                </a:lnTo>
                <a:lnTo>
                  <a:pt x="1685711" y="80668"/>
                </a:lnTo>
                <a:lnTo>
                  <a:pt x="1705711" y="109749"/>
                </a:lnTo>
                <a:lnTo>
                  <a:pt x="1713049" y="145323"/>
                </a:lnTo>
                <a:lnTo>
                  <a:pt x="1705711" y="180898"/>
                </a:lnTo>
                <a:lnTo>
                  <a:pt x="1685711" y="209979"/>
                </a:lnTo>
                <a:lnTo>
                  <a:pt x="1656069" y="229602"/>
                </a:lnTo>
                <a:lnTo>
                  <a:pt x="1619804" y="236801"/>
                </a:lnTo>
                <a:lnTo>
                  <a:pt x="1733503" y="236801"/>
                </a:lnTo>
                <a:lnTo>
                  <a:pt x="1739322" y="231093"/>
                </a:lnTo>
                <a:lnTo>
                  <a:pt x="1760381" y="191206"/>
                </a:lnTo>
                <a:lnTo>
                  <a:pt x="1767947" y="145323"/>
                </a:lnTo>
                <a:lnTo>
                  <a:pt x="1760381" y="99440"/>
                </a:lnTo>
                <a:lnTo>
                  <a:pt x="1739322" y="59553"/>
                </a:lnTo>
                <a:lnTo>
                  <a:pt x="1733502" y="53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84329" y="8959776"/>
            <a:ext cx="1768475" cy="290830"/>
          </a:xfrm>
          <a:custGeom>
            <a:avLst/>
            <a:gdLst/>
            <a:ahLst/>
            <a:cxnLst/>
            <a:rect l="l" t="t" r="r" b="b"/>
            <a:pathLst>
              <a:path w="1768475" h="290829">
                <a:moveTo>
                  <a:pt x="148157" y="0"/>
                </a:moveTo>
                <a:lnTo>
                  <a:pt x="101377" y="7421"/>
                </a:lnTo>
                <a:lnTo>
                  <a:pt x="60713" y="28076"/>
                </a:lnTo>
                <a:lnTo>
                  <a:pt x="28623" y="59553"/>
                </a:lnTo>
                <a:lnTo>
                  <a:pt x="7565" y="99439"/>
                </a:lnTo>
                <a:lnTo>
                  <a:pt x="0" y="145322"/>
                </a:lnTo>
                <a:lnTo>
                  <a:pt x="7565" y="191206"/>
                </a:lnTo>
                <a:lnTo>
                  <a:pt x="28623" y="231092"/>
                </a:lnTo>
                <a:lnTo>
                  <a:pt x="60714" y="262569"/>
                </a:lnTo>
                <a:lnTo>
                  <a:pt x="101379" y="283224"/>
                </a:lnTo>
                <a:lnTo>
                  <a:pt x="148158" y="290645"/>
                </a:lnTo>
                <a:lnTo>
                  <a:pt x="194937" y="283224"/>
                </a:lnTo>
                <a:lnTo>
                  <a:pt x="235600" y="262569"/>
                </a:lnTo>
                <a:lnTo>
                  <a:pt x="261870" y="236800"/>
                </a:lnTo>
                <a:lnTo>
                  <a:pt x="148158" y="236800"/>
                </a:lnTo>
                <a:lnTo>
                  <a:pt x="111890" y="229601"/>
                </a:lnTo>
                <a:lnTo>
                  <a:pt x="82241" y="209979"/>
                </a:lnTo>
                <a:lnTo>
                  <a:pt x="62234" y="180898"/>
                </a:lnTo>
                <a:lnTo>
                  <a:pt x="54893" y="145322"/>
                </a:lnTo>
                <a:lnTo>
                  <a:pt x="62233" y="109748"/>
                </a:lnTo>
                <a:lnTo>
                  <a:pt x="82240" y="80667"/>
                </a:lnTo>
                <a:lnTo>
                  <a:pt x="111889" y="61044"/>
                </a:lnTo>
                <a:lnTo>
                  <a:pt x="148157" y="53844"/>
                </a:lnTo>
                <a:lnTo>
                  <a:pt x="261869" y="53844"/>
                </a:lnTo>
                <a:lnTo>
                  <a:pt x="235599" y="28076"/>
                </a:lnTo>
                <a:lnTo>
                  <a:pt x="194935" y="7421"/>
                </a:lnTo>
                <a:lnTo>
                  <a:pt x="148157" y="0"/>
                </a:lnTo>
                <a:close/>
              </a:path>
              <a:path w="1768475" h="290829">
                <a:moveTo>
                  <a:pt x="261869" y="53844"/>
                </a:moveTo>
                <a:lnTo>
                  <a:pt x="148157" y="53844"/>
                </a:lnTo>
                <a:lnTo>
                  <a:pt x="184422" y="61044"/>
                </a:lnTo>
                <a:lnTo>
                  <a:pt x="214070" y="80667"/>
                </a:lnTo>
                <a:lnTo>
                  <a:pt x="234077" y="109748"/>
                </a:lnTo>
                <a:lnTo>
                  <a:pt x="241418" y="145322"/>
                </a:lnTo>
                <a:lnTo>
                  <a:pt x="234077" y="180898"/>
                </a:lnTo>
                <a:lnTo>
                  <a:pt x="214071" y="209979"/>
                </a:lnTo>
                <a:lnTo>
                  <a:pt x="184423" y="229601"/>
                </a:lnTo>
                <a:lnTo>
                  <a:pt x="148158" y="236800"/>
                </a:lnTo>
                <a:lnTo>
                  <a:pt x="261870" y="236800"/>
                </a:lnTo>
                <a:lnTo>
                  <a:pt x="267690" y="231092"/>
                </a:lnTo>
                <a:lnTo>
                  <a:pt x="288747" y="191206"/>
                </a:lnTo>
                <a:lnTo>
                  <a:pt x="296312" y="145322"/>
                </a:lnTo>
                <a:lnTo>
                  <a:pt x="288746" y="99439"/>
                </a:lnTo>
                <a:lnTo>
                  <a:pt x="267689" y="59553"/>
                </a:lnTo>
                <a:lnTo>
                  <a:pt x="261869" y="53844"/>
                </a:lnTo>
                <a:close/>
              </a:path>
              <a:path w="1768475" h="290829">
                <a:moveTo>
                  <a:pt x="638703" y="0"/>
                </a:moveTo>
                <a:lnTo>
                  <a:pt x="591919" y="7421"/>
                </a:lnTo>
                <a:lnTo>
                  <a:pt x="551258" y="28076"/>
                </a:lnTo>
                <a:lnTo>
                  <a:pt x="519174" y="59553"/>
                </a:lnTo>
                <a:lnTo>
                  <a:pt x="498123" y="99439"/>
                </a:lnTo>
                <a:lnTo>
                  <a:pt x="490561" y="145322"/>
                </a:lnTo>
                <a:lnTo>
                  <a:pt x="498123" y="191206"/>
                </a:lnTo>
                <a:lnTo>
                  <a:pt x="519175" y="231092"/>
                </a:lnTo>
                <a:lnTo>
                  <a:pt x="551259" y="262569"/>
                </a:lnTo>
                <a:lnTo>
                  <a:pt x="591921" y="283224"/>
                </a:lnTo>
                <a:lnTo>
                  <a:pt x="638704" y="290645"/>
                </a:lnTo>
                <a:lnTo>
                  <a:pt x="685473" y="283224"/>
                </a:lnTo>
                <a:lnTo>
                  <a:pt x="726133" y="262569"/>
                </a:lnTo>
                <a:lnTo>
                  <a:pt x="752403" y="236800"/>
                </a:lnTo>
                <a:lnTo>
                  <a:pt x="638704" y="236800"/>
                </a:lnTo>
                <a:lnTo>
                  <a:pt x="602433" y="229601"/>
                </a:lnTo>
                <a:lnTo>
                  <a:pt x="572777" y="209979"/>
                </a:lnTo>
                <a:lnTo>
                  <a:pt x="552764" y="180898"/>
                </a:lnTo>
                <a:lnTo>
                  <a:pt x="545420" y="145322"/>
                </a:lnTo>
                <a:lnTo>
                  <a:pt x="552763" y="109748"/>
                </a:lnTo>
                <a:lnTo>
                  <a:pt x="572777" y="80667"/>
                </a:lnTo>
                <a:lnTo>
                  <a:pt x="602432" y="61044"/>
                </a:lnTo>
                <a:lnTo>
                  <a:pt x="638703" y="53844"/>
                </a:lnTo>
                <a:lnTo>
                  <a:pt x="752402" y="53844"/>
                </a:lnTo>
                <a:lnTo>
                  <a:pt x="726132" y="28076"/>
                </a:lnTo>
                <a:lnTo>
                  <a:pt x="685472" y="7421"/>
                </a:lnTo>
                <a:lnTo>
                  <a:pt x="638703" y="0"/>
                </a:lnTo>
                <a:close/>
              </a:path>
              <a:path w="1768475" h="290829">
                <a:moveTo>
                  <a:pt x="752402" y="53844"/>
                </a:moveTo>
                <a:lnTo>
                  <a:pt x="638703" y="53844"/>
                </a:lnTo>
                <a:lnTo>
                  <a:pt x="674968" y="61044"/>
                </a:lnTo>
                <a:lnTo>
                  <a:pt x="704611" y="80667"/>
                </a:lnTo>
                <a:lnTo>
                  <a:pt x="724611" y="109748"/>
                </a:lnTo>
                <a:lnTo>
                  <a:pt x="731949" y="145322"/>
                </a:lnTo>
                <a:lnTo>
                  <a:pt x="724611" y="180898"/>
                </a:lnTo>
                <a:lnTo>
                  <a:pt x="704611" y="209979"/>
                </a:lnTo>
                <a:lnTo>
                  <a:pt x="674969" y="229601"/>
                </a:lnTo>
                <a:lnTo>
                  <a:pt x="638704" y="236800"/>
                </a:lnTo>
                <a:lnTo>
                  <a:pt x="752403" y="236800"/>
                </a:lnTo>
                <a:lnTo>
                  <a:pt x="758222" y="231092"/>
                </a:lnTo>
                <a:lnTo>
                  <a:pt x="779280" y="191206"/>
                </a:lnTo>
                <a:lnTo>
                  <a:pt x="786847" y="145322"/>
                </a:lnTo>
                <a:lnTo>
                  <a:pt x="779280" y="99439"/>
                </a:lnTo>
                <a:lnTo>
                  <a:pt x="758221" y="59553"/>
                </a:lnTo>
                <a:lnTo>
                  <a:pt x="752402" y="53844"/>
                </a:lnTo>
                <a:close/>
              </a:path>
              <a:path w="1768475" h="290829">
                <a:moveTo>
                  <a:pt x="1129234" y="0"/>
                </a:moveTo>
                <a:lnTo>
                  <a:pt x="1082465" y="7421"/>
                </a:lnTo>
                <a:lnTo>
                  <a:pt x="1041806" y="28076"/>
                </a:lnTo>
                <a:lnTo>
                  <a:pt x="1009716" y="59553"/>
                </a:lnTo>
                <a:lnTo>
                  <a:pt x="988658" y="99439"/>
                </a:lnTo>
                <a:lnTo>
                  <a:pt x="981091" y="145322"/>
                </a:lnTo>
                <a:lnTo>
                  <a:pt x="988658" y="191206"/>
                </a:lnTo>
                <a:lnTo>
                  <a:pt x="1009717" y="231092"/>
                </a:lnTo>
                <a:lnTo>
                  <a:pt x="1041807" y="262569"/>
                </a:lnTo>
                <a:lnTo>
                  <a:pt x="1082466" y="283224"/>
                </a:lnTo>
                <a:lnTo>
                  <a:pt x="1129235" y="290645"/>
                </a:lnTo>
                <a:lnTo>
                  <a:pt x="1176019" y="283224"/>
                </a:lnTo>
                <a:lnTo>
                  <a:pt x="1216680" y="262569"/>
                </a:lnTo>
                <a:lnTo>
                  <a:pt x="1242946" y="236800"/>
                </a:lnTo>
                <a:lnTo>
                  <a:pt x="1129235" y="236800"/>
                </a:lnTo>
                <a:lnTo>
                  <a:pt x="1092970" y="229601"/>
                </a:lnTo>
                <a:lnTo>
                  <a:pt x="1063328" y="209979"/>
                </a:lnTo>
                <a:lnTo>
                  <a:pt x="1043327" y="180898"/>
                </a:lnTo>
                <a:lnTo>
                  <a:pt x="1035989" y="145322"/>
                </a:lnTo>
                <a:lnTo>
                  <a:pt x="1043327" y="109748"/>
                </a:lnTo>
                <a:lnTo>
                  <a:pt x="1063327" y="80667"/>
                </a:lnTo>
                <a:lnTo>
                  <a:pt x="1092969" y="61044"/>
                </a:lnTo>
                <a:lnTo>
                  <a:pt x="1129234" y="53844"/>
                </a:lnTo>
                <a:lnTo>
                  <a:pt x="1242945" y="53844"/>
                </a:lnTo>
                <a:lnTo>
                  <a:pt x="1216679" y="28076"/>
                </a:lnTo>
                <a:lnTo>
                  <a:pt x="1176017" y="7421"/>
                </a:lnTo>
                <a:lnTo>
                  <a:pt x="1129234" y="0"/>
                </a:lnTo>
                <a:close/>
              </a:path>
              <a:path w="1768475" h="290829">
                <a:moveTo>
                  <a:pt x="1242945" y="53844"/>
                </a:moveTo>
                <a:lnTo>
                  <a:pt x="1129234" y="53844"/>
                </a:lnTo>
                <a:lnTo>
                  <a:pt x="1165505" y="61044"/>
                </a:lnTo>
                <a:lnTo>
                  <a:pt x="1195161" y="80667"/>
                </a:lnTo>
                <a:lnTo>
                  <a:pt x="1215174" y="109748"/>
                </a:lnTo>
                <a:lnTo>
                  <a:pt x="1222518" y="145322"/>
                </a:lnTo>
                <a:lnTo>
                  <a:pt x="1215175" y="180898"/>
                </a:lnTo>
                <a:lnTo>
                  <a:pt x="1195161" y="209979"/>
                </a:lnTo>
                <a:lnTo>
                  <a:pt x="1165506" y="229601"/>
                </a:lnTo>
                <a:lnTo>
                  <a:pt x="1129235" y="236800"/>
                </a:lnTo>
                <a:lnTo>
                  <a:pt x="1242946" y="236800"/>
                </a:lnTo>
                <a:lnTo>
                  <a:pt x="1248764" y="231092"/>
                </a:lnTo>
                <a:lnTo>
                  <a:pt x="1269815" y="191206"/>
                </a:lnTo>
                <a:lnTo>
                  <a:pt x="1277378" y="145322"/>
                </a:lnTo>
                <a:lnTo>
                  <a:pt x="1269815" y="99439"/>
                </a:lnTo>
                <a:lnTo>
                  <a:pt x="1248763" y="59553"/>
                </a:lnTo>
                <a:lnTo>
                  <a:pt x="1242945" y="53844"/>
                </a:lnTo>
                <a:close/>
              </a:path>
              <a:path w="1768475" h="290829">
                <a:moveTo>
                  <a:pt x="1619803" y="0"/>
                </a:moveTo>
                <a:lnTo>
                  <a:pt x="1573016" y="7421"/>
                </a:lnTo>
                <a:lnTo>
                  <a:pt x="1532345" y="28076"/>
                </a:lnTo>
                <a:lnTo>
                  <a:pt x="1500249" y="59553"/>
                </a:lnTo>
                <a:lnTo>
                  <a:pt x="1479189" y="99439"/>
                </a:lnTo>
                <a:lnTo>
                  <a:pt x="1471622" y="145322"/>
                </a:lnTo>
                <a:lnTo>
                  <a:pt x="1479189" y="191206"/>
                </a:lnTo>
                <a:lnTo>
                  <a:pt x="1500250" y="231092"/>
                </a:lnTo>
                <a:lnTo>
                  <a:pt x="1532346" y="262569"/>
                </a:lnTo>
                <a:lnTo>
                  <a:pt x="1573017" y="283224"/>
                </a:lnTo>
                <a:lnTo>
                  <a:pt x="1619805" y="290645"/>
                </a:lnTo>
                <a:lnTo>
                  <a:pt x="1666573" y="283224"/>
                </a:lnTo>
                <a:lnTo>
                  <a:pt x="1707233" y="262569"/>
                </a:lnTo>
                <a:lnTo>
                  <a:pt x="1733503" y="236800"/>
                </a:lnTo>
                <a:lnTo>
                  <a:pt x="1619804" y="236800"/>
                </a:lnTo>
                <a:lnTo>
                  <a:pt x="1583517" y="229601"/>
                </a:lnTo>
                <a:lnTo>
                  <a:pt x="1553863" y="209979"/>
                </a:lnTo>
                <a:lnTo>
                  <a:pt x="1533859" y="180898"/>
                </a:lnTo>
                <a:lnTo>
                  <a:pt x="1526520" y="145322"/>
                </a:lnTo>
                <a:lnTo>
                  <a:pt x="1533859" y="109748"/>
                </a:lnTo>
                <a:lnTo>
                  <a:pt x="1553863" y="80667"/>
                </a:lnTo>
                <a:lnTo>
                  <a:pt x="1583517" y="61044"/>
                </a:lnTo>
                <a:lnTo>
                  <a:pt x="1619804" y="53844"/>
                </a:lnTo>
                <a:lnTo>
                  <a:pt x="1733502" y="53844"/>
                </a:lnTo>
                <a:lnTo>
                  <a:pt x="1707232" y="28076"/>
                </a:lnTo>
                <a:lnTo>
                  <a:pt x="1666572" y="7421"/>
                </a:lnTo>
                <a:lnTo>
                  <a:pt x="1619803" y="0"/>
                </a:lnTo>
                <a:close/>
              </a:path>
              <a:path w="1768475" h="290829">
                <a:moveTo>
                  <a:pt x="1733502" y="53844"/>
                </a:moveTo>
                <a:lnTo>
                  <a:pt x="1619804" y="53844"/>
                </a:lnTo>
                <a:lnTo>
                  <a:pt x="1656068" y="61044"/>
                </a:lnTo>
                <a:lnTo>
                  <a:pt x="1685711" y="80667"/>
                </a:lnTo>
                <a:lnTo>
                  <a:pt x="1705711" y="109748"/>
                </a:lnTo>
                <a:lnTo>
                  <a:pt x="1713049" y="145322"/>
                </a:lnTo>
                <a:lnTo>
                  <a:pt x="1705712" y="180898"/>
                </a:lnTo>
                <a:lnTo>
                  <a:pt x="1685712" y="209979"/>
                </a:lnTo>
                <a:lnTo>
                  <a:pt x="1656069" y="229601"/>
                </a:lnTo>
                <a:lnTo>
                  <a:pt x="1619804" y="236800"/>
                </a:lnTo>
                <a:lnTo>
                  <a:pt x="1733503" y="236800"/>
                </a:lnTo>
                <a:lnTo>
                  <a:pt x="1739323" y="231092"/>
                </a:lnTo>
                <a:lnTo>
                  <a:pt x="1760381" y="191206"/>
                </a:lnTo>
                <a:lnTo>
                  <a:pt x="1767947" y="145322"/>
                </a:lnTo>
                <a:lnTo>
                  <a:pt x="1760380" y="99439"/>
                </a:lnTo>
                <a:lnTo>
                  <a:pt x="1739322" y="59553"/>
                </a:lnTo>
                <a:lnTo>
                  <a:pt x="1733502" y="53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0305" y="8709038"/>
            <a:ext cx="1960245" cy="1577975"/>
          </a:xfrm>
          <a:custGeom>
            <a:avLst/>
            <a:gdLst/>
            <a:ahLst/>
            <a:cxnLst/>
            <a:rect l="l" t="t" r="r" b="b"/>
            <a:pathLst>
              <a:path w="1960245" h="1577975">
                <a:moveTo>
                  <a:pt x="202848" y="695064"/>
                </a:moveTo>
                <a:lnTo>
                  <a:pt x="191503" y="697353"/>
                </a:lnTo>
                <a:lnTo>
                  <a:pt x="182239" y="703596"/>
                </a:lnTo>
                <a:lnTo>
                  <a:pt x="175994" y="712859"/>
                </a:lnTo>
                <a:lnTo>
                  <a:pt x="173704" y="724206"/>
                </a:lnTo>
                <a:lnTo>
                  <a:pt x="175994" y="735553"/>
                </a:lnTo>
                <a:lnTo>
                  <a:pt x="182239" y="744816"/>
                </a:lnTo>
                <a:lnTo>
                  <a:pt x="191503" y="751059"/>
                </a:lnTo>
                <a:lnTo>
                  <a:pt x="202848" y="753348"/>
                </a:lnTo>
                <a:lnTo>
                  <a:pt x="214192" y="751059"/>
                </a:lnTo>
                <a:lnTo>
                  <a:pt x="223456" y="744816"/>
                </a:lnTo>
                <a:lnTo>
                  <a:pt x="229702" y="735553"/>
                </a:lnTo>
                <a:lnTo>
                  <a:pt x="231992" y="724206"/>
                </a:lnTo>
                <a:lnTo>
                  <a:pt x="229702" y="712859"/>
                </a:lnTo>
                <a:lnTo>
                  <a:pt x="223456" y="703596"/>
                </a:lnTo>
                <a:lnTo>
                  <a:pt x="214192" y="697353"/>
                </a:lnTo>
                <a:lnTo>
                  <a:pt x="202848" y="695064"/>
                </a:lnTo>
                <a:close/>
              </a:path>
              <a:path w="1960245" h="1577975">
                <a:moveTo>
                  <a:pt x="202848" y="521298"/>
                </a:moveTo>
                <a:lnTo>
                  <a:pt x="191503" y="523587"/>
                </a:lnTo>
                <a:lnTo>
                  <a:pt x="182239" y="529830"/>
                </a:lnTo>
                <a:lnTo>
                  <a:pt x="175994" y="539093"/>
                </a:lnTo>
                <a:lnTo>
                  <a:pt x="173704" y="550440"/>
                </a:lnTo>
                <a:lnTo>
                  <a:pt x="175994" y="561787"/>
                </a:lnTo>
                <a:lnTo>
                  <a:pt x="182239" y="571050"/>
                </a:lnTo>
                <a:lnTo>
                  <a:pt x="191503" y="577293"/>
                </a:lnTo>
                <a:lnTo>
                  <a:pt x="202848" y="579582"/>
                </a:lnTo>
                <a:lnTo>
                  <a:pt x="214192" y="577293"/>
                </a:lnTo>
                <a:lnTo>
                  <a:pt x="223456" y="571050"/>
                </a:lnTo>
                <a:lnTo>
                  <a:pt x="229702" y="561787"/>
                </a:lnTo>
                <a:lnTo>
                  <a:pt x="231992" y="550440"/>
                </a:lnTo>
                <a:lnTo>
                  <a:pt x="229702" y="539093"/>
                </a:lnTo>
                <a:lnTo>
                  <a:pt x="223456" y="529830"/>
                </a:lnTo>
                <a:lnTo>
                  <a:pt x="214192" y="523587"/>
                </a:lnTo>
                <a:lnTo>
                  <a:pt x="202848" y="521298"/>
                </a:lnTo>
                <a:close/>
              </a:path>
              <a:path w="1960245" h="1577975">
                <a:moveTo>
                  <a:pt x="202848" y="868830"/>
                </a:moveTo>
                <a:lnTo>
                  <a:pt x="191503" y="871119"/>
                </a:lnTo>
                <a:lnTo>
                  <a:pt x="182239" y="877362"/>
                </a:lnTo>
                <a:lnTo>
                  <a:pt x="175994" y="886625"/>
                </a:lnTo>
                <a:lnTo>
                  <a:pt x="173704" y="897972"/>
                </a:lnTo>
                <a:lnTo>
                  <a:pt x="175994" y="909319"/>
                </a:lnTo>
                <a:lnTo>
                  <a:pt x="182239" y="918582"/>
                </a:lnTo>
                <a:lnTo>
                  <a:pt x="191503" y="924825"/>
                </a:lnTo>
                <a:lnTo>
                  <a:pt x="202848" y="927114"/>
                </a:lnTo>
                <a:lnTo>
                  <a:pt x="214192" y="924825"/>
                </a:lnTo>
                <a:lnTo>
                  <a:pt x="223456" y="918582"/>
                </a:lnTo>
                <a:lnTo>
                  <a:pt x="229702" y="909319"/>
                </a:lnTo>
                <a:lnTo>
                  <a:pt x="231992" y="897972"/>
                </a:lnTo>
                <a:lnTo>
                  <a:pt x="229702" y="886625"/>
                </a:lnTo>
                <a:lnTo>
                  <a:pt x="223456" y="877362"/>
                </a:lnTo>
                <a:lnTo>
                  <a:pt x="214192" y="871119"/>
                </a:lnTo>
                <a:lnTo>
                  <a:pt x="202848" y="868830"/>
                </a:lnTo>
                <a:close/>
              </a:path>
              <a:path w="1960245" h="1577975">
                <a:moveTo>
                  <a:pt x="376553" y="521298"/>
                </a:moveTo>
                <a:lnTo>
                  <a:pt x="365209" y="523587"/>
                </a:lnTo>
                <a:lnTo>
                  <a:pt x="355945" y="529830"/>
                </a:lnTo>
                <a:lnTo>
                  <a:pt x="349699" y="539093"/>
                </a:lnTo>
                <a:lnTo>
                  <a:pt x="347409" y="550440"/>
                </a:lnTo>
                <a:lnTo>
                  <a:pt x="349699" y="561787"/>
                </a:lnTo>
                <a:lnTo>
                  <a:pt x="355945" y="571050"/>
                </a:lnTo>
                <a:lnTo>
                  <a:pt x="365209" y="577293"/>
                </a:lnTo>
                <a:lnTo>
                  <a:pt x="376553" y="579582"/>
                </a:lnTo>
                <a:lnTo>
                  <a:pt x="387894" y="577293"/>
                </a:lnTo>
                <a:lnTo>
                  <a:pt x="397153" y="571050"/>
                </a:lnTo>
                <a:lnTo>
                  <a:pt x="403394" y="561787"/>
                </a:lnTo>
                <a:lnTo>
                  <a:pt x="405682" y="550440"/>
                </a:lnTo>
                <a:lnTo>
                  <a:pt x="403394" y="539093"/>
                </a:lnTo>
                <a:lnTo>
                  <a:pt x="397153" y="529830"/>
                </a:lnTo>
                <a:lnTo>
                  <a:pt x="387894" y="523587"/>
                </a:lnTo>
                <a:lnTo>
                  <a:pt x="376553" y="521298"/>
                </a:lnTo>
                <a:close/>
              </a:path>
              <a:path w="1960245" h="1577975">
                <a:moveTo>
                  <a:pt x="29143" y="695064"/>
                </a:moveTo>
                <a:lnTo>
                  <a:pt x="17799" y="697353"/>
                </a:lnTo>
                <a:lnTo>
                  <a:pt x="8535" y="703596"/>
                </a:lnTo>
                <a:lnTo>
                  <a:pt x="2290" y="712859"/>
                </a:lnTo>
                <a:lnTo>
                  <a:pt x="0" y="724206"/>
                </a:lnTo>
                <a:lnTo>
                  <a:pt x="2290" y="735553"/>
                </a:lnTo>
                <a:lnTo>
                  <a:pt x="8535" y="744816"/>
                </a:lnTo>
                <a:lnTo>
                  <a:pt x="17799" y="751059"/>
                </a:lnTo>
                <a:lnTo>
                  <a:pt x="29143" y="753348"/>
                </a:lnTo>
                <a:lnTo>
                  <a:pt x="40487" y="751059"/>
                </a:lnTo>
                <a:lnTo>
                  <a:pt x="49751" y="744816"/>
                </a:lnTo>
                <a:lnTo>
                  <a:pt x="55997" y="735553"/>
                </a:lnTo>
                <a:lnTo>
                  <a:pt x="58288" y="724206"/>
                </a:lnTo>
                <a:lnTo>
                  <a:pt x="55997" y="712859"/>
                </a:lnTo>
                <a:lnTo>
                  <a:pt x="49751" y="703596"/>
                </a:lnTo>
                <a:lnTo>
                  <a:pt x="40487" y="697353"/>
                </a:lnTo>
                <a:lnTo>
                  <a:pt x="29143" y="695064"/>
                </a:lnTo>
                <a:close/>
              </a:path>
              <a:path w="1960245" h="1577975">
                <a:moveTo>
                  <a:pt x="29143" y="868830"/>
                </a:moveTo>
                <a:lnTo>
                  <a:pt x="17799" y="871119"/>
                </a:lnTo>
                <a:lnTo>
                  <a:pt x="8535" y="877362"/>
                </a:lnTo>
                <a:lnTo>
                  <a:pt x="2290" y="886625"/>
                </a:lnTo>
                <a:lnTo>
                  <a:pt x="0" y="897972"/>
                </a:lnTo>
                <a:lnTo>
                  <a:pt x="2290" y="909319"/>
                </a:lnTo>
                <a:lnTo>
                  <a:pt x="8535" y="918582"/>
                </a:lnTo>
                <a:lnTo>
                  <a:pt x="17799" y="924825"/>
                </a:lnTo>
                <a:lnTo>
                  <a:pt x="29143" y="927114"/>
                </a:lnTo>
                <a:lnTo>
                  <a:pt x="40487" y="924825"/>
                </a:lnTo>
                <a:lnTo>
                  <a:pt x="49751" y="918582"/>
                </a:lnTo>
                <a:lnTo>
                  <a:pt x="55997" y="909319"/>
                </a:lnTo>
                <a:lnTo>
                  <a:pt x="58288" y="897972"/>
                </a:lnTo>
                <a:lnTo>
                  <a:pt x="55997" y="886625"/>
                </a:lnTo>
                <a:lnTo>
                  <a:pt x="49751" y="877362"/>
                </a:lnTo>
                <a:lnTo>
                  <a:pt x="40487" y="871119"/>
                </a:lnTo>
                <a:lnTo>
                  <a:pt x="29143" y="868830"/>
                </a:lnTo>
                <a:close/>
              </a:path>
              <a:path w="1960245" h="1577975">
                <a:moveTo>
                  <a:pt x="376553" y="695064"/>
                </a:moveTo>
                <a:lnTo>
                  <a:pt x="365209" y="697353"/>
                </a:lnTo>
                <a:lnTo>
                  <a:pt x="355945" y="703596"/>
                </a:lnTo>
                <a:lnTo>
                  <a:pt x="349699" y="712859"/>
                </a:lnTo>
                <a:lnTo>
                  <a:pt x="347409" y="724206"/>
                </a:lnTo>
                <a:lnTo>
                  <a:pt x="349699" y="735553"/>
                </a:lnTo>
                <a:lnTo>
                  <a:pt x="355945" y="744816"/>
                </a:lnTo>
                <a:lnTo>
                  <a:pt x="365209" y="751059"/>
                </a:lnTo>
                <a:lnTo>
                  <a:pt x="376553" y="753348"/>
                </a:lnTo>
                <a:lnTo>
                  <a:pt x="387894" y="751059"/>
                </a:lnTo>
                <a:lnTo>
                  <a:pt x="397153" y="744816"/>
                </a:lnTo>
                <a:lnTo>
                  <a:pt x="403394" y="735553"/>
                </a:lnTo>
                <a:lnTo>
                  <a:pt x="405682" y="724206"/>
                </a:lnTo>
                <a:lnTo>
                  <a:pt x="403394" y="712859"/>
                </a:lnTo>
                <a:lnTo>
                  <a:pt x="397153" y="703596"/>
                </a:lnTo>
                <a:lnTo>
                  <a:pt x="387894" y="697353"/>
                </a:lnTo>
                <a:lnTo>
                  <a:pt x="376553" y="695064"/>
                </a:lnTo>
                <a:close/>
              </a:path>
              <a:path w="1960245" h="1577975">
                <a:moveTo>
                  <a:pt x="29143" y="347532"/>
                </a:moveTo>
                <a:lnTo>
                  <a:pt x="17799" y="349821"/>
                </a:lnTo>
                <a:lnTo>
                  <a:pt x="8535" y="356064"/>
                </a:lnTo>
                <a:lnTo>
                  <a:pt x="2290" y="365327"/>
                </a:lnTo>
                <a:lnTo>
                  <a:pt x="0" y="376674"/>
                </a:lnTo>
                <a:lnTo>
                  <a:pt x="2290" y="388021"/>
                </a:lnTo>
                <a:lnTo>
                  <a:pt x="8535" y="397284"/>
                </a:lnTo>
                <a:lnTo>
                  <a:pt x="17799" y="403527"/>
                </a:lnTo>
                <a:lnTo>
                  <a:pt x="29143" y="405816"/>
                </a:lnTo>
                <a:lnTo>
                  <a:pt x="40487" y="403527"/>
                </a:lnTo>
                <a:lnTo>
                  <a:pt x="49751" y="397284"/>
                </a:lnTo>
                <a:lnTo>
                  <a:pt x="55997" y="388021"/>
                </a:lnTo>
                <a:lnTo>
                  <a:pt x="58288" y="376674"/>
                </a:lnTo>
                <a:lnTo>
                  <a:pt x="55997" y="365327"/>
                </a:lnTo>
                <a:lnTo>
                  <a:pt x="49751" y="356064"/>
                </a:lnTo>
                <a:lnTo>
                  <a:pt x="40487" y="349821"/>
                </a:lnTo>
                <a:lnTo>
                  <a:pt x="29143" y="347532"/>
                </a:lnTo>
                <a:close/>
              </a:path>
              <a:path w="1960245" h="1577975">
                <a:moveTo>
                  <a:pt x="29143" y="521298"/>
                </a:moveTo>
                <a:lnTo>
                  <a:pt x="17799" y="523587"/>
                </a:lnTo>
                <a:lnTo>
                  <a:pt x="8535" y="529830"/>
                </a:lnTo>
                <a:lnTo>
                  <a:pt x="2290" y="539093"/>
                </a:lnTo>
                <a:lnTo>
                  <a:pt x="0" y="550440"/>
                </a:lnTo>
                <a:lnTo>
                  <a:pt x="2290" y="561787"/>
                </a:lnTo>
                <a:lnTo>
                  <a:pt x="8535" y="571050"/>
                </a:lnTo>
                <a:lnTo>
                  <a:pt x="17799" y="577293"/>
                </a:lnTo>
                <a:lnTo>
                  <a:pt x="29143" y="579582"/>
                </a:lnTo>
                <a:lnTo>
                  <a:pt x="40487" y="577293"/>
                </a:lnTo>
                <a:lnTo>
                  <a:pt x="49751" y="571050"/>
                </a:lnTo>
                <a:lnTo>
                  <a:pt x="55997" y="561787"/>
                </a:lnTo>
                <a:lnTo>
                  <a:pt x="58288" y="550440"/>
                </a:lnTo>
                <a:lnTo>
                  <a:pt x="55997" y="539093"/>
                </a:lnTo>
                <a:lnTo>
                  <a:pt x="49751" y="529830"/>
                </a:lnTo>
                <a:lnTo>
                  <a:pt x="40487" y="523587"/>
                </a:lnTo>
                <a:lnTo>
                  <a:pt x="29143" y="521298"/>
                </a:lnTo>
                <a:close/>
              </a:path>
              <a:path w="1960245" h="1577975">
                <a:moveTo>
                  <a:pt x="376553" y="347532"/>
                </a:moveTo>
                <a:lnTo>
                  <a:pt x="365209" y="349821"/>
                </a:lnTo>
                <a:lnTo>
                  <a:pt x="355945" y="356064"/>
                </a:lnTo>
                <a:lnTo>
                  <a:pt x="349699" y="365327"/>
                </a:lnTo>
                <a:lnTo>
                  <a:pt x="347409" y="376674"/>
                </a:lnTo>
                <a:lnTo>
                  <a:pt x="349699" y="388021"/>
                </a:lnTo>
                <a:lnTo>
                  <a:pt x="355945" y="397284"/>
                </a:lnTo>
                <a:lnTo>
                  <a:pt x="365209" y="403527"/>
                </a:lnTo>
                <a:lnTo>
                  <a:pt x="376553" y="405816"/>
                </a:lnTo>
                <a:lnTo>
                  <a:pt x="387894" y="403527"/>
                </a:lnTo>
                <a:lnTo>
                  <a:pt x="397153" y="397284"/>
                </a:lnTo>
                <a:lnTo>
                  <a:pt x="403394" y="388021"/>
                </a:lnTo>
                <a:lnTo>
                  <a:pt x="405682" y="376674"/>
                </a:lnTo>
                <a:lnTo>
                  <a:pt x="403394" y="365327"/>
                </a:lnTo>
                <a:lnTo>
                  <a:pt x="397153" y="356064"/>
                </a:lnTo>
                <a:lnTo>
                  <a:pt x="387894" y="349821"/>
                </a:lnTo>
                <a:lnTo>
                  <a:pt x="376553" y="347532"/>
                </a:lnTo>
                <a:close/>
              </a:path>
              <a:path w="1960245" h="1577975">
                <a:moveTo>
                  <a:pt x="202848" y="347532"/>
                </a:moveTo>
                <a:lnTo>
                  <a:pt x="191503" y="349821"/>
                </a:lnTo>
                <a:lnTo>
                  <a:pt x="182239" y="356064"/>
                </a:lnTo>
                <a:lnTo>
                  <a:pt x="175994" y="365327"/>
                </a:lnTo>
                <a:lnTo>
                  <a:pt x="173704" y="376674"/>
                </a:lnTo>
                <a:lnTo>
                  <a:pt x="175994" y="388021"/>
                </a:lnTo>
                <a:lnTo>
                  <a:pt x="182239" y="397284"/>
                </a:lnTo>
                <a:lnTo>
                  <a:pt x="191503" y="403527"/>
                </a:lnTo>
                <a:lnTo>
                  <a:pt x="202848" y="405816"/>
                </a:lnTo>
                <a:lnTo>
                  <a:pt x="214192" y="403527"/>
                </a:lnTo>
                <a:lnTo>
                  <a:pt x="223456" y="397284"/>
                </a:lnTo>
                <a:lnTo>
                  <a:pt x="229702" y="388021"/>
                </a:lnTo>
                <a:lnTo>
                  <a:pt x="231992" y="376674"/>
                </a:lnTo>
                <a:lnTo>
                  <a:pt x="229702" y="365327"/>
                </a:lnTo>
                <a:lnTo>
                  <a:pt x="223456" y="356064"/>
                </a:lnTo>
                <a:lnTo>
                  <a:pt x="214192" y="349821"/>
                </a:lnTo>
                <a:lnTo>
                  <a:pt x="202848" y="347532"/>
                </a:lnTo>
                <a:close/>
              </a:path>
              <a:path w="1960245" h="1577975">
                <a:moveTo>
                  <a:pt x="376553" y="868830"/>
                </a:moveTo>
                <a:lnTo>
                  <a:pt x="365209" y="871119"/>
                </a:lnTo>
                <a:lnTo>
                  <a:pt x="355945" y="877362"/>
                </a:lnTo>
                <a:lnTo>
                  <a:pt x="349699" y="886625"/>
                </a:lnTo>
                <a:lnTo>
                  <a:pt x="347409" y="897972"/>
                </a:lnTo>
                <a:lnTo>
                  <a:pt x="349699" y="909319"/>
                </a:lnTo>
                <a:lnTo>
                  <a:pt x="355945" y="918582"/>
                </a:lnTo>
                <a:lnTo>
                  <a:pt x="365209" y="924825"/>
                </a:lnTo>
                <a:lnTo>
                  <a:pt x="376553" y="927114"/>
                </a:lnTo>
                <a:lnTo>
                  <a:pt x="387894" y="924825"/>
                </a:lnTo>
                <a:lnTo>
                  <a:pt x="397153" y="918582"/>
                </a:lnTo>
                <a:lnTo>
                  <a:pt x="403394" y="909319"/>
                </a:lnTo>
                <a:lnTo>
                  <a:pt x="405682" y="897972"/>
                </a:lnTo>
                <a:lnTo>
                  <a:pt x="403394" y="886625"/>
                </a:lnTo>
                <a:lnTo>
                  <a:pt x="397153" y="877362"/>
                </a:lnTo>
                <a:lnTo>
                  <a:pt x="387894" y="871119"/>
                </a:lnTo>
                <a:lnTo>
                  <a:pt x="376553" y="868830"/>
                </a:lnTo>
                <a:close/>
              </a:path>
              <a:path w="1960245" h="1577975">
                <a:moveTo>
                  <a:pt x="376553" y="173766"/>
                </a:moveTo>
                <a:lnTo>
                  <a:pt x="365209" y="176054"/>
                </a:lnTo>
                <a:lnTo>
                  <a:pt x="355945" y="182298"/>
                </a:lnTo>
                <a:lnTo>
                  <a:pt x="349699" y="191560"/>
                </a:lnTo>
                <a:lnTo>
                  <a:pt x="347409" y="202908"/>
                </a:lnTo>
                <a:lnTo>
                  <a:pt x="349699" y="214261"/>
                </a:lnTo>
                <a:lnTo>
                  <a:pt x="355945" y="223537"/>
                </a:lnTo>
                <a:lnTo>
                  <a:pt x="365209" y="229794"/>
                </a:lnTo>
                <a:lnTo>
                  <a:pt x="376553" y="232089"/>
                </a:lnTo>
                <a:lnTo>
                  <a:pt x="387894" y="229794"/>
                </a:lnTo>
                <a:lnTo>
                  <a:pt x="397153" y="223537"/>
                </a:lnTo>
                <a:lnTo>
                  <a:pt x="403394" y="214261"/>
                </a:lnTo>
                <a:lnTo>
                  <a:pt x="405682" y="202908"/>
                </a:lnTo>
                <a:lnTo>
                  <a:pt x="403394" y="191560"/>
                </a:lnTo>
                <a:lnTo>
                  <a:pt x="397153" y="182298"/>
                </a:lnTo>
                <a:lnTo>
                  <a:pt x="387894" y="176054"/>
                </a:lnTo>
                <a:lnTo>
                  <a:pt x="376553" y="173766"/>
                </a:lnTo>
                <a:close/>
              </a:path>
              <a:path w="1960245" h="1577975">
                <a:moveTo>
                  <a:pt x="202848" y="1042557"/>
                </a:moveTo>
                <a:lnTo>
                  <a:pt x="191503" y="1044852"/>
                </a:lnTo>
                <a:lnTo>
                  <a:pt x="182239" y="1051109"/>
                </a:lnTo>
                <a:lnTo>
                  <a:pt x="175994" y="1060385"/>
                </a:lnTo>
                <a:lnTo>
                  <a:pt x="173704" y="1071738"/>
                </a:lnTo>
                <a:lnTo>
                  <a:pt x="175994" y="1083085"/>
                </a:lnTo>
                <a:lnTo>
                  <a:pt x="182239" y="1092348"/>
                </a:lnTo>
                <a:lnTo>
                  <a:pt x="191503" y="1098591"/>
                </a:lnTo>
                <a:lnTo>
                  <a:pt x="202848" y="1100880"/>
                </a:lnTo>
                <a:lnTo>
                  <a:pt x="214192" y="1098591"/>
                </a:lnTo>
                <a:lnTo>
                  <a:pt x="223456" y="1092348"/>
                </a:lnTo>
                <a:lnTo>
                  <a:pt x="229702" y="1083085"/>
                </a:lnTo>
                <a:lnTo>
                  <a:pt x="231992" y="1071738"/>
                </a:lnTo>
                <a:lnTo>
                  <a:pt x="229702" y="1060385"/>
                </a:lnTo>
                <a:lnTo>
                  <a:pt x="223456" y="1051109"/>
                </a:lnTo>
                <a:lnTo>
                  <a:pt x="214192" y="1044852"/>
                </a:lnTo>
                <a:lnTo>
                  <a:pt x="202848" y="1042557"/>
                </a:lnTo>
                <a:close/>
              </a:path>
              <a:path w="1960245" h="1577975">
                <a:moveTo>
                  <a:pt x="29143" y="1042557"/>
                </a:moveTo>
                <a:lnTo>
                  <a:pt x="17799" y="1044852"/>
                </a:lnTo>
                <a:lnTo>
                  <a:pt x="8535" y="1051109"/>
                </a:lnTo>
                <a:lnTo>
                  <a:pt x="2290" y="1060385"/>
                </a:lnTo>
                <a:lnTo>
                  <a:pt x="0" y="1071738"/>
                </a:lnTo>
                <a:lnTo>
                  <a:pt x="2290" y="1083085"/>
                </a:lnTo>
                <a:lnTo>
                  <a:pt x="8535" y="1092348"/>
                </a:lnTo>
                <a:lnTo>
                  <a:pt x="17799" y="1098591"/>
                </a:lnTo>
                <a:lnTo>
                  <a:pt x="29143" y="1100880"/>
                </a:lnTo>
                <a:lnTo>
                  <a:pt x="40487" y="1098591"/>
                </a:lnTo>
                <a:lnTo>
                  <a:pt x="49751" y="1092348"/>
                </a:lnTo>
                <a:lnTo>
                  <a:pt x="55997" y="1083085"/>
                </a:lnTo>
                <a:lnTo>
                  <a:pt x="58288" y="1071738"/>
                </a:lnTo>
                <a:lnTo>
                  <a:pt x="55997" y="1060385"/>
                </a:lnTo>
                <a:lnTo>
                  <a:pt x="49751" y="1051109"/>
                </a:lnTo>
                <a:lnTo>
                  <a:pt x="40487" y="1044852"/>
                </a:lnTo>
                <a:lnTo>
                  <a:pt x="29143" y="1042557"/>
                </a:lnTo>
                <a:close/>
              </a:path>
              <a:path w="1960245" h="1577975">
                <a:moveTo>
                  <a:pt x="376553" y="1042557"/>
                </a:moveTo>
                <a:lnTo>
                  <a:pt x="365209" y="1044852"/>
                </a:lnTo>
                <a:lnTo>
                  <a:pt x="355945" y="1051109"/>
                </a:lnTo>
                <a:lnTo>
                  <a:pt x="349699" y="1060385"/>
                </a:lnTo>
                <a:lnTo>
                  <a:pt x="347409" y="1071738"/>
                </a:lnTo>
                <a:lnTo>
                  <a:pt x="349699" y="1083085"/>
                </a:lnTo>
                <a:lnTo>
                  <a:pt x="355945" y="1092348"/>
                </a:lnTo>
                <a:lnTo>
                  <a:pt x="365209" y="1098591"/>
                </a:lnTo>
                <a:lnTo>
                  <a:pt x="376553" y="1100880"/>
                </a:lnTo>
                <a:lnTo>
                  <a:pt x="387894" y="1098591"/>
                </a:lnTo>
                <a:lnTo>
                  <a:pt x="397153" y="1092348"/>
                </a:lnTo>
                <a:lnTo>
                  <a:pt x="403394" y="1083085"/>
                </a:lnTo>
                <a:lnTo>
                  <a:pt x="405682" y="1071738"/>
                </a:lnTo>
                <a:lnTo>
                  <a:pt x="403394" y="1060385"/>
                </a:lnTo>
                <a:lnTo>
                  <a:pt x="397153" y="1051109"/>
                </a:lnTo>
                <a:lnTo>
                  <a:pt x="387894" y="1044852"/>
                </a:lnTo>
                <a:lnTo>
                  <a:pt x="376553" y="1042557"/>
                </a:lnTo>
                <a:close/>
              </a:path>
              <a:path w="1960245" h="1577975">
                <a:moveTo>
                  <a:pt x="29143" y="0"/>
                </a:moveTo>
                <a:lnTo>
                  <a:pt x="17799" y="2294"/>
                </a:lnTo>
                <a:lnTo>
                  <a:pt x="8535" y="8546"/>
                </a:lnTo>
                <a:lnTo>
                  <a:pt x="2290" y="17811"/>
                </a:lnTo>
                <a:lnTo>
                  <a:pt x="0" y="29142"/>
                </a:lnTo>
                <a:lnTo>
                  <a:pt x="2290" y="40495"/>
                </a:lnTo>
                <a:lnTo>
                  <a:pt x="8535" y="49771"/>
                </a:lnTo>
                <a:lnTo>
                  <a:pt x="17799" y="56028"/>
                </a:lnTo>
                <a:lnTo>
                  <a:pt x="29143" y="58323"/>
                </a:lnTo>
                <a:lnTo>
                  <a:pt x="40487" y="56028"/>
                </a:lnTo>
                <a:lnTo>
                  <a:pt x="49751" y="49771"/>
                </a:lnTo>
                <a:lnTo>
                  <a:pt x="55997" y="40495"/>
                </a:lnTo>
                <a:lnTo>
                  <a:pt x="58288" y="29142"/>
                </a:lnTo>
                <a:lnTo>
                  <a:pt x="55997" y="17811"/>
                </a:lnTo>
                <a:lnTo>
                  <a:pt x="49751" y="8546"/>
                </a:lnTo>
                <a:lnTo>
                  <a:pt x="40487" y="2294"/>
                </a:lnTo>
                <a:lnTo>
                  <a:pt x="29143" y="0"/>
                </a:lnTo>
                <a:close/>
              </a:path>
              <a:path w="1960245" h="1577975">
                <a:moveTo>
                  <a:pt x="202848" y="0"/>
                </a:moveTo>
                <a:lnTo>
                  <a:pt x="191503" y="2294"/>
                </a:lnTo>
                <a:lnTo>
                  <a:pt x="182239" y="8546"/>
                </a:lnTo>
                <a:lnTo>
                  <a:pt x="175994" y="17811"/>
                </a:lnTo>
                <a:lnTo>
                  <a:pt x="173704" y="29142"/>
                </a:lnTo>
                <a:lnTo>
                  <a:pt x="175994" y="40495"/>
                </a:lnTo>
                <a:lnTo>
                  <a:pt x="182239" y="49771"/>
                </a:lnTo>
                <a:lnTo>
                  <a:pt x="191503" y="56028"/>
                </a:lnTo>
                <a:lnTo>
                  <a:pt x="202848" y="58323"/>
                </a:lnTo>
                <a:lnTo>
                  <a:pt x="214192" y="56028"/>
                </a:lnTo>
                <a:lnTo>
                  <a:pt x="223456" y="49771"/>
                </a:lnTo>
                <a:lnTo>
                  <a:pt x="229702" y="40495"/>
                </a:lnTo>
                <a:lnTo>
                  <a:pt x="231992" y="29142"/>
                </a:lnTo>
                <a:lnTo>
                  <a:pt x="229702" y="17811"/>
                </a:lnTo>
                <a:lnTo>
                  <a:pt x="223456" y="8546"/>
                </a:lnTo>
                <a:lnTo>
                  <a:pt x="214192" y="2294"/>
                </a:lnTo>
                <a:lnTo>
                  <a:pt x="202848" y="0"/>
                </a:lnTo>
                <a:close/>
              </a:path>
              <a:path w="1960245" h="1577975">
                <a:moveTo>
                  <a:pt x="376553" y="0"/>
                </a:moveTo>
                <a:lnTo>
                  <a:pt x="365209" y="2294"/>
                </a:lnTo>
                <a:lnTo>
                  <a:pt x="355945" y="8546"/>
                </a:lnTo>
                <a:lnTo>
                  <a:pt x="349699" y="17811"/>
                </a:lnTo>
                <a:lnTo>
                  <a:pt x="347409" y="29142"/>
                </a:lnTo>
                <a:lnTo>
                  <a:pt x="349699" y="40495"/>
                </a:lnTo>
                <a:lnTo>
                  <a:pt x="355945" y="49771"/>
                </a:lnTo>
                <a:lnTo>
                  <a:pt x="365209" y="56028"/>
                </a:lnTo>
                <a:lnTo>
                  <a:pt x="376553" y="58323"/>
                </a:lnTo>
                <a:lnTo>
                  <a:pt x="387894" y="56028"/>
                </a:lnTo>
                <a:lnTo>
                  <a:pt x="397153" y="49771"/>
                </a:lnTo>
                <a:lnTo>
                  <a:pt x="403394" y="40495"/>
                </a:lnTo>
                <a:lnTo>
                  <a:pt x="405682" y="29142"/>
                </a:lnTo>
                <a:lnTo>
                  <a:pt x="403394" y="17811"/>
                </a:lnTo>
                <a:lnTo>
                  <a:pt x="397153" y="8546"/>
                </a:lnTo>
                <a:lnTo>
                  <a:pt x="387894" y="2294"/>
                </a:lnTo>
                <a:lnTo>
                  <a:pt x="376553" y="0"/>
                </a:lnTo>
                <a:close/>
              </a:path>
              <a:path w="1960245" h="1577975">
                <a:moveTo>
                  <a:pt x="29143" y="173766"/>
                </a:moveTo>
                <a:lnTo>
                  <a:pt x="17799" y="176054"/>
                </a:lnTo>
                <a:lnTo>
                  <a:pt x="8535" y="182298"/>
                </a:lnTo>
                <a:lnTo>
                  <a:pt x="2290" y="191560"/>
                </a:lnTo>
                <a:lnTo>
                  <a:pt x="0" y="202908"/>
                </a:lnTo>
                <a:lnTo>
                  <a:pt x="2290" y="214261"/>
                </a:lnTo>
                <a:lnTo>
                  <a:pt x="8535" y="223537"/>
                </a:lnTo>
                <a:lnTo>
                  <a:pt x="17799" y="229794"/>
                </a:lnTo>
                <a:lnTo>
                  <a:pt x="29143" y="232089"/>
                </a:lnTo>
                <a:lnTo>
                  <a:pt x="40487" y="229794"/>
                </a:lnTo>
                <a:lnTo>
                  <a:pt x="49751" y="223537"/>
                </a:lnTo>
                <a:lnTo>
                  <a:pt x="55997" y="214261"/>
                </a:lnTo>
                <a:lnTo>
                  <a:pt x="58288" y="202908"/>
                </a:lnTo>
                <a:lnTo>
                  <a:pt x="55997" y="191560"/>
                </a:lnTo>
                <a:lnTo>
                  <a:pt x="49751" y="182298"/>
                </a:lnTo>
                <a:lnTo>
                  <a:pt x="40487" y="176054"/>
                </a:lnTo>
                <a:lnTo>
                  <a:pt x="29143" y="173766"/>
                </a:lnTo>
                <a:close/>
              </a:path>
              <a:path w="1960245" h="1577975">
                <a:moveTo>
                  <a:pt x="202848" y="173766"/>
                </a:moveTo>
                <a:lnTo>
                  <a:pt x="191503" y="176054"/>
                </a:lnTo>
                <a:lnTo>
                  <a:pt x="182239" y="182298"/>
                </a:lnTo>
                <a:lnTo>
                  <a:pt x="175994" y="191560"/>
                </a:lnTo>
                <a:lnTo>
                  <a:pt x="173704" y="202908"/>
                </a:lnTo>
                <a:lnTo>
                  <a:pt x="175994" y="214261"/>
                </a:lnTo>
                <a:lnTo>
                  <a:pt x="182239" y="223537"/>
                </a:lnTo>
                <a:lnTo>
                  <a:pt x="191503" y="229794"/>
                </a:lnTo>
                <a:lnTo>
                  <a:pt x="202848" y="232089"/>
                </a:lnTo>
                <a:lnTo>
                  <a:pt x="214192" y="229794"/>
                </a:lnTo>
                <a:lnTo>
                  <a:pt x="223456" y="223537"/>
                </a:lnTo>
                <a:lnTo>
                  <a:pt x="229702" y="214261"/>
                </a:lnTo>
                <a:lnTo>
                  <a:pt x="231992" y="202908"/>
                </a:lnTo>
                <a:lnTo>
                  <a:pt x="229702" y="191560"/>
                </a:lnTo>
                <a:lnTo>
                  <a:pt x="223456" y="182298"/>
                </a:lnTo>
                <a:lnTo>
                  <a:pt x="214192" y="176054"/>
                </a:lnTo>
                <a:lnTo>
                  <a:pt x="202848" y="173766"/>
                </a:lnTo>
                <a:close/>
              </a:path>
              <a:path w="1960245" h="1577975">
                <a:moveTo>
                  <a:pt x="720320" y="695064"/>
                </a:moveTo>
                <a:lnTo>
                  <a:pt x="708976" y="697353"/>
                </a:lnTo>
                <a:lnTo>
                  <a:pt x="699717" y="703596"/>
                </a:lnTo>
                <a:lnTo>
                  <a:pt x="693476" y="712859"/>
                </a:lnTo>
                <a:lnTo>
                  <a:pt x="691187" y="724206"/>
                </a:lnTo>
                <a:lnTo>
                  <a:pt x="693476" y="735553"/>
                </a:lnTo>
                <a:lnTo>
                  <a:pt x="699717" y="744816"/>
                </a:lnTo>
                <a:lnTo>
                  <a:pt x="708976" y="751059"/>
                </a:lnTo>
                <a:lnTo>
                  <a:pt x="720320" y="753348"/>
                </a:lnTo>
                <a:lnTo>
                  <a:pt x="731663" y="751059"/>
                </a:lnTo>
                <a:lnTo>
                  <a:pt x="740923" y="744816"/>
                </a:lnTo>
                <a:lnTo>
                  <a:pt x="747164" y="735553"/>
                </a:lnTo>
                <a:lnTo>
                  <a:pt x="749452" y="724206"/>
                </a:lnTo>
                <a:lnTo>
                  <a:pt x="747164" y="712859"/>
                </a:lnTo>
                <a:lnTo>
                  <a:pt x="740923" y="703596"/>
                </a:lnTo>
                <a:lnTo>
                  <a:pt x="731663" y="697353"/>
                </a:lnTo>
                <a:lnTo>
                  <a:pt x="720320" y="695064"/>
                </a:lnTo>
                <a:close/>
              </a:path>
              <a:path w="1960245" h="1577975">
                <a:moveTo>
                  <a:pt x="720320" y="521298"/>
                </a:moveTo>
                <a:lnTo>
                  <a:pt x="708976" y="523587"/>
                </a:lnTo>
                <a:lnTo>
                  <a:pt x="699717" y="529830"/>
                </a:lnTo>
                <a:lnTo>
                  <a:pt x="693476" y="539093"/>
                </a:lnTo>
                <a:lnTo>
                  <a:pt x="691187" y="550440"/>
                </a:lnTo>
                <a:lnTo>
                  <a:pt x="693476" y="561787"/>
                </a:lnTo>
                <a:lnTo>
                  <a:pt x="699717" y="571050"/>
                </a:lnTo>
                <a:lnTo>
                  <a:pt x="708976" y="577293"/>
                </a:lnTo>
                <a:lnTo>
                  <a:pt x="720320" y="579582"/>
                </a:lnTo>
                <a:lnTo>
                  <a:pt x="731663" y="577293"/>
                </a:lnTo>
                <a:lnTo>
                  <a:pt x="740923" y="571050"/>
                </a:lnTo>
                <a:lnTo>
                  <a:pt x="747164" y="561787"/>
                </a:lnTo>
                <a:lnTo>
                  <a:pt x="749452" y="550440"/>
                </a:lnTo>
                <a:lnTo>
                  <a:pt x="747164" y="539093"/>
                </a:lnTo>
                <a:lnTo>
                  <a:pt x="740923" y="529830"/>
                </a:lnTo>
                <a:lnTo>
                  <a:pt x="731663" y="523587"/>
                </a:lnTo>
                <a:lnTo>
                  <a:pt x="720320" y="521298"/>
                </a:lnTo>
                <a:close/>
              </a:path>
              <a:path w="1960245" h="1577975">
                <a:moveTo>
                  <a:pt x="720320" y="868830"/>
                </a:moveTo>
                <a:lnTo>
                  <a:pt x="708976" y="871119"/>
                </a:lnTo>
                <a:lnTo>
                  <a:pt x="699717" y="877362"/>
                </a:lnTo>
                <a:lnTo>
                  <a:pt x="693476" y="886625"/>
                </a:lnTo>
                <a:lnTo>
                  <a:pt x="691187" y="897972"/>
                </a:lnTo>
                <a:lnTo>
                  <a:pt x="693476" y="909319"/>
                </a:lnTo>
                <a:lnTo>
                  <a:pt x="699717" y="918582"/>
                </a:lnTo>
                <a:lnTo>
                  <a:pt x="708976" y="924825"/>
                </a:lnTo>
                <a:lnTo>
                  <a:pt x="720320" y="927114"/>
                </a:lnTo>
                <a:lnTo>
                  <a:pt x="731663" y="924825"/>
                </a:lnTo>
                <a:lnTo>
                  <a:pt x="740923" y="918582"/>
                </a:lnTo>
                <a:lnTo>
                  <a:pt x="747164" y="909319"/>
                </a:lnTo>
                <a:lnTo>
                  <a:pt x="749452" y="897972"/>
                </a:lnTo>
                <a:lnTo>
                  <a:pt x="747164" y="886625"/>
                </a:lnTo>
                <a:lnTo>
                  <a:pt x="740923" y="877362"/>
                </a:lnTo>
                <a:lnTo>
                  <a:pt x="731663" y="871119"/>
                </a:lnTo>
                <a:lnTo>
                  <a:pt x="720320" y="868830"/>
                </a:lnTo>
                <a:close/>
              </a:path>
              <a:path w="1960245" h="1577975">
                <a:moveTo>
                  <a:pt x="894028" y="521298"/>
                </a:moveTo>
                <a:lnTo>
                  <a:pt x="882685" y="523587"/>
                </a:lnTo>
                <a:lnTo>
                  <a:pt x="873425" y="529830"/>
                </a:lnTo>
                <a:lnTo>
                  <a:pt x="867184" y="539093"/>
                </a:lnTo>
                <a:lnTo>
                  <a:pt x="864896" y="550440"/>
                </a:lnTo>
                <a:lnTo>
                  <a:pt x="867184" y="561787"/>
                </a:lnTo>
                <a:lnTo>
                  <a:pt x="873425" y="571050"/>
                </a:lnTo>
                <a:lnTo>
                  <a:pt x="882685" y="577293"/>
                </a:lnTo>
                <a:lnTo>
                  <a:pt x="894028" y="579582"/>
                </a:lnTo>
                <a:lnTo>
                  <a:pt x="905372" y="577293"/>
                </a:lnTo>
                <a:lnTo>
                  <a:pt x="914632" y="571050"/>
                </a:lnTo>
                <a:lnTo>
                  <a:pt x="920873" y="561787"/>
                </a:lnTo>
                <a:lnTo>
                  <a:pt x="923161" y="550440"/>
                </a:lnTo>
                <a:lnTo>
                  <a:pt x="920873" y="539093"/>
                </a:lnTo>
                <a:lnTo>
                  <a:pt x="914632" y="529830"/>
                </a:lnTo>
                <a:lnTo>
                  <a:pt x="905372" y="523587"/>
                </a:lnTo>
                <a:lnTo>
                  <a:pt x="894028" y="521298"/>
                </a:lnTo>
                <a:close/>
              </a:path>
              <a:path w="1960245" h="1577975">
                <a:moveTo>
                  <a:pt x="546611" y="695064"/>
                </a:moveTo>
                <a:lnTo>
                  <a:pt x="535268" y="697353"/>
                </a:lnTo>
                <a:lnTo>
                  <a:pt x="526008" y="703596"/>
                </a:lnTo>
                <a:lnTo>
                  <a:pt x="519767" y="712859"/>
                </a:lnTo>
                <a:lnTo>
                  <a:pt x="517479" y="724206"/>
                </a:lnTo>
                <a:lnTo>
                  <a:pt x="519767" y="735553"/>
                </a:lnTo>
                <a:lnTo>
                  <a:pt x="526008" y="744816"/>
                </a:lnTo>
                <a:lnTo>
                  <a:pt x="535268" y="751059"/>
                </a:lnTo>
                <a:lnTo>
                  <a:pt x="546611" y="753348"/>
                </a:lnTo>
                <a:lnTo>
                  <a:pt x="557955" y="751059"/>
                </a:lnTo>
                <a:lnTo>
                  <a:pt x="567214" y="744816"/>
                </a:lnTo>
                <a:lnTo>
                  <a:pt x="573456" y="735553"/>
                </a:lnTo>
                <a:lnTo>
                  <a:pt x="575744" y="724206"/>
                </a:lnTo>
                <a:lnTo>
                  <a:pt x="573456" y="712859"/>
                </a:lnTo>
                <a:lnTo>
                  <a:pt x="567214" y="703596"/>
                </a:lnTo>
                <a:lnTo>
                  <a:pt x="557955" y="697353"/>
                </a:lnTo>
                <a:lnTo>
                  <a:pt x="546611" y="695064"/>
                </a:lnTo>
                <a:close/>
              </a:path>
              <a:path w="1960245" h="1577975">
                <a:moveTo>
                  <a:pt x="546611" y="868830"/>
                </a:moveTo>
                <a:lnTo>
                  <a:pt x="535268" y="871119"/>
                </a:lnTo>
                <a:lnTo>
                  <a:pt x="526008" y="877362"/>
                </a:lnTo>
                <a:lnTo>
                  <a:pt x="519767" y="886625"/>
                </a:lnTo>
                <a:lnTo>
                  <a:pt x="517479" y="897972"/>
                </a:lnTo>
                <a:lnTo>
                  <a:pt x="519767" y="909319"/>
                </a:lnTo>
                <a:lnTo>
                  <a:pt x="526008" y="918582"/>
                </a:lnTo>
                <a:lnTo>
                  <a:pt x="535268" y="924825"/>
                </a:lnTo>
                <a:lnTo>
                  <a:pt x="546611" y="927114"/>
                </a:lnTo>
                <a:lnTo>
                  <a:pt x="557955" y="924825"/>
                </a:lnTo>
                <a:lnTo>
                  <a:pt x="567214" y="918582"/>
                </a:lnTo>
                <a:lnTo>
                  <a:pt x="573456" y="909319"/>
                </a:lnTo>
                <a:lnTo>
                  <a:pt x="575744" y="897972"/>
                </a:lnTo>
                <a:lnTo>
                  <a:pt x="573456" y="886625"/>
                </a:lnTo>
                <a:lnTo>
                  <a:pt x="567214" y="877362"/>
                </a:lnTo>
                <a:lnTo>
                  <a:pt x="557955" y="871119"/>
                </a:lnTo>
                <a:lnTo>
                  <a:pt x="546611" y="868830"/>
                </a:lnTo>
                <a:close/>
              </a:path>
              <a:path w="1960245" h="1577975">
                <a:moveTo>
                  <a:pt x="894028" y="695064"/>
                </a:moveTo>
                <a:lnTo>
                  <a:pt x="882685" y="697353"/>
                </a:lnTo>
                <a:lnTo>
                  <a:pt x="873425" y="703596"/>
                </a:lnTo>
                <a:lnTo>
                  <a:pt x="867184" y="712859"/>
                </a:lnTo>
                <a:lnTo>
                  <a:pt x="864896" y="724206"/>
                </a:lnTo>
                <a:lnTo>
                  <a:pt x="867184" y="735553"/>
                </a:lnTo>
                <a:lnTo>
                  <a:pt x="873425" y="744816"/>
                </a:lnTo>
                <a:lnTo>
                  <a:pt x="882685" y="751059"/>
                </a:lnTo>
                <a:lnTo>
                  <a:pt x="894028" y="753348"/>
                </a:lnTo>
                <a:lnTo>
                  <a:pt x="905372" y="751059"/>
                </a:lnTo>
                <a:lnTo>
                  <a:pt x="914632" y="744816"/>
                </a:lnTo>
                <a:lnTo>
                  <a:pt x="920873" y="735553"/>
                </a:lnTo>
                <a:lnTo>
                  <a:pt x="923161" y="724206"/>
                </a:lnTo>
                <a:lnTo>
                  <a:pt x="920873" y="712859"/>
                </a:lnTo>
                <a:lnTo>
                  <a:pt x="914632" y="703596"/>
                </a:lnTo>
                <a:lnTo>
                  <a:pt x="905372" y="697353"/>
                </a:lnTo>
                <a:lnTo>
                  <a:pt x="894028" y="695064"/>
                </a:lnTo>
                <a:close/>
              </a:path>
              <a:path w="1960245" h="1577975">
                <a:moveTo>
                  <a:pt x="546611" y="347532"/>
                </a:moveTo>
                <a:lnTo>
                  <a:pt x="535268" y="349821"/>
                </a:lnTo>
                <a:lnTo>
                  <a:pt x="526008" y="356064"/>
                </a:lnTo>
                <a:lnTo>
                  <a:pt x="519767" y="365327"/>
                </a:lnTo>
                <a:lnTo>
                  <a:pt x="517479" y="376674"/>
                </a:lnTo>
                <a:lnTo>
                  <a:pt x="519767" y="388021"/>
                </a:lnTo>
                <a:lnTo>
                  <a:pt x="526008" y="397284"/>
                </a:lnTo>
                <a:lnTo>
                  <a:pt x="535268" y="403527"/>
                </a:lnTo>
                <a:lnTo>
                  <a:pt x="546611" y="405816"/>
                </a:lnTo>
                <a:lnTo>
                  <a:pt x="557955" y="403527"/>
                </a:lnTo>
                <a:lnTo>
                  <a:pt x="567214" y="397284"/>
                </a:lnTo>
                <a:lnTo>
                  <a:pt x="573456" y="388021"/>
                </a:lnTo>
                <a:lnTo>
                  <a:pt x="575744" y="376674"/>
                </a:lnTo>
                <a:lnTo>
                  <a:pt x="573456" y="365327"/>
                </a:lnTo>
                <a:lnTo>
                  <a:pt x="567214" y="356064"/>
                </a:lnTo>
                <a:lnTo>
                  <a:pt x="557955" y="349821"/>
                </a:lnTo>
                <a:lnTo>
                  <a:pt x="546611" y="347532"/>
                </a:lnTo>
                <a:close/>
              </a:path>
              <a:path w="1960245" h="1577975">
                <a:moveTo>
                  <a:pt x="546611" y="521298"/>
                </a:moveTo>
                <a:lnTo>
                  <a:pt x="535268" y="523587"/>
                </a:lnTo>
                <a:lnTo>
                  <a:pt x="526008" y="529830"/>
                </a:lnTo>
                <a:lnTo>
                  <a:pt x="519767" y="539093"/>
                </a:lnTo>
                <a:lnTo>
                  <a:pt x="517479" y="550440"/>
                </a:lnTo>
                <a:lnTo>
                  <a:pt x="519767" y="561787"/>
                </a:lnTo>
                <a:lnTo>
                  <a:pt x="526008" y="571050"/>
                </a:lnTo>
                <a:lnTo>
                  <a:pt x="535268" y="577293"/>
                </a:lnTo>
                <a:lnTo>
                  <a:pt x="546611" y="579582"/>
                </a:lnTo>
                <a:lnTo>
                  <a:pt x="557955" y="577293"/>
                </a:lnTo>
                <a:lnTo>
                  <a:pt x="567214" y="571050"/>
                </a:lnTo>
                <a:lnTo>
                  <a:pt x="573456" y="561787"/>
                </a:lnTo>
                <a:lnTo>
                  <a:pt x="575744" y="550440"/>
                </a:lnTo>
                <a:lnTo>
                  <a:pt x="573456" y="539093"/>
                </a:lnTo>
                <a:lnTo>
                  <a:pt x="567214" y="529830"/>
                </a:lnTo>
                <a:lnTo>
                  <a:pt x="557955" y="523587"/>
                </a:lnTo>
                <a:lnTo>
                  <a:pt x="546611" y="521298"/>
                </a:lnTo>
                <a:close/>
              </a:path>
              <a:path w="1960245" h="1577975">
                <a:moveTo>
                  <a:pt x="894028" y="347532"/>
                </a:moveTo>
                <a:lnTo>
                  <a:pt x="882685" y="349821"/>
                </a:lnTo>
                <a:lnTo>
                  <a:pt x="873425" y="356064"/>
                </a:lnTo>
                <a:lnTo>
                  <a:pt x="867184" y="365327"/>
                </a:lnTo>
                <a:lnTo>
                  <a:pt x="864896" y="376674"/>
                </a:lnTo>
                <a:lnTo>
                  <a:pt x="867184" y="388021"/>
                </a:lnTo>
                <a:lnTo>
                  <a:pt x="873425" y="397284"/>
                </a:lnTo>
                <a:lnTo>
                  <a:pt x="882685" y="403527"/>
                </a:lnTo>
                <a:lnTo>
                  <a:pt x="894028" y="405816"/>
                </a:lnTo>
                <a:lnTo>
                  <a:pt x="905372" y="403527"/>
                </a:lnTo>
                <a:lnTo>
                  <a:pt x="914632" y="397284"/>
                </a:lnTo>
                <a:lnTo>
                  <a:pt x="920873" y="388021"/>
                </a:lnTo>
                <a:lnTo>
                  <a:pt x="923161" y="376674"/>
                </a:lnTo>
                <a:lnTo>
                  <a:pt x="920873" y="365327"/>
                </a:lnTo>
                <a:lnTo>
                  <a:pt x="914632" y="356064"/>
                </a:lnTo>
                <a:lnTo>
                  <a:pt x="905372" y="349821"/>
                </a:lnTo>
                <a:lnTo>
                  <a:pt x="894028" y="347532"/>
                </a:lnTo>
                <a:close/>
              </a:path>
              <a:path w="1960245" h="1577975">
                <a:moveTo>
                  <a:pt x="720320" y="347532"/>
                </a:moveTo>
                <a:lnTo>
                  <a:pt x="708976" y="349821"/>
                </a:lnTo>
                <a:lnTo>
                  <a:pt x="699717" y="356064"/>
                </a:lnTo>
                <a:lnTo>
                  <a:pt x="693475" y="365327"/>
                </a:lnTo>
                <a:lnTo>
                  <a:pt x="691187" y="376674"/>
                </a:lnTo>
                <a:lnTo>
                  <a:pt x="693475" y="388021"/>
                </a:lnTo>
                <a:lnTo>
                  <a:pt x="699717" y="397284"/>
                </a:lnTo>
                <a:lnTo>
                  <a:pt x="708976" y="403527"/>
                </a:lnTo>
                <a:lnTo>
                  <a:pt x="720320" y="405816"/>
                </a:lnTo>
                <a:lnTo>
                  <a:pt x="731663" y="403527"/>
                </a:lnTo>
                <a:lnTo>
                  <a:pt x="740923" y="397284"/>
                </a:lnTo>
                <a:lnTo>
                  <a:pt x="747164" y="388021"/>
                </a:lnTo>
                <a:lnTo>
                  <a:pt x="749452" y="376674"/>
                </a:lnTo>
                <a:lnTo>
                  <a:pt x="747164" y="365327"/>
                </a:lnTo>
                <a:lnTo>
                  <a:pt x="740923" y="356064"/>
                </a:lnTo>
                <a:lnTo>
                  <a:pt x="731663" y="349821"/>
                </a:lnTo>
                <a:lnTo>
                  <a:pt x="720320" y="347532"/>
                </a:lnTo>
                <a:close/>
              </a:path>
              <a:path w="1960245" h="1577975">
                <a:moveTo>
                  <a:pt x="894028" y="868830"/>
                </a:moveTo>
                <a:lnTo>
                  <a:pt x="882685" y="871119"/>
                </a:lnTo>
                <a:lnTo>
                  <a:pt x="873425" y="877362"/>
                </a:lnTo>
                <a:lnTo>
                  <a:pt x="867184" y="886625"/>
                </a:lnTo>
                <a:lnTo>
                  <a:pt x="864896" y="897972"/>
                </a:lnTo>
                <a:lnTo>
                  <a:pt x="867184" y="909319"/>
                </a:lnTo>
                <a:lnTo>
                  <a:pt x="873425" y="918582"/>
                </a:lnTo>
                <a:lnTo>
                  <a:pt x="882685" y="924825"/>
                </a:lnTo>
                <a:lnTo>
                  <a:pt x="894028" y="927114"/>
                </a:lnTo>
                <a:lnTo>
                  <a:pt x="905372" y="924825"/>
                </a:lnTo>
                <a:lnTo>
                  <a:pt x="914632" y="918582"/>
                </a:lnTo>
                <a:lnTo>
                  <a:pt x="920873" y="909319"/>
                </a:lnTo>
                <a:lnTo>
                  <a:pt x="923161" y="897972"/>
                </a:lnTo>
                <a:lnTo>
                  <a:pt x="920873" y="886625"/>
                </a:lnTo>
                <a:lnTo>
                  <a:pt x="914632" y="877362"/>
                </a:lnTo>
                <a:lnTo>
                  <a:pt x="905372" y="871119"/>
                </a:lnTo>
                <a:lnTo>
                  <a:pt x="894028" y="868830"/>
                </a:lnTo>
                <a:close/>
              </a:path>
              <a:path w="1960245" h="1577975">
                <a:moveTo>
                  <a:pt x="894028" y="173766"/>
                </a:moveTo>
                <a:lnTo>
                  <a:pt x="882685" y="176054"/>
                </a:lnTo>
                <a:lnTo>
                  <a:pt x="873425" y="182298"/>
                </a:lnTo>
                <a:lnTo>
                  <a:pt x="867184" y="191560"/>
                </a:lnTo>
                <a:lnTo>
                  <a:pt x="864896" y="202908"/>
                </a:lnTo>
                <a:lnTo>
                  <a:pt x="867184" y="214261"/>
                </a:lnTo>
                <a:lnTo>
                  <a:pt x="873425" y="223537"/>
                </a:lnTo>
                <a:lnTo>
                  <a:pt x="882685" y="229794"/>
                </a:lnTo>
                <a:lnTo>
                  <a:pt x="894028" y="232089"/>
                </a:lnTo>
                <a:lnTo>
                  <a:pt x="905372" y="229794"/>
                </a:lnTo>
                <a:lnTo>
                  <a:pt x="914632" y="223537"/>
                </a:lnTo>
                <a:lnTo>
                  <a:pt x="920873" y="214261"/>
                </a:lnTo>
                <a:lnTo>
                  <a:pt x="923161" y="202908"/>
                </a:lnTo>
                <a:lnTo>
                  <a:pt x="920873" y="191560"/>
                </a:lnTo>
                <a:lnTo>
                  <a:pt x="914632" y="182298"/>
                </a:lnTo>
                <a:lnTo>
                  <a:pt x="905372" y="176054"/>
                </a:lnTo>
                <a:lnTo>
                  <a:pt x="894028" y="173766"/>
                </a:lnTo>
                <a:close/>
              </a:path>
              <a:path w="1960245" h="1577975">
                <a:moveTo>
                  <a:pt x="720320" y="1042557"/>
                </a:moveTo>
                <a:lnTo>
                  <a:pt x="708976" y="1044852"/>
                </a:lnTo>
                <a:lnTo>
                  <a:pt x="699717" y="1051109"/>
                </a:lnTo>
                <a:lnTo>
                  <a:pt x="693476" y="1060385"/>
                </a:lnTo>
                <a:lnTo>
                  <a:pt x="691187" y="1071738"/>
                </a:lnTo>
                <a:lnTo>
                  <a:pt x="693476" y="1083085"/>
                </a:lnTo>
                <a:lnTo>
                  <a:pt x="699717" y="1092348"/>
                </a:lnTo>
                <a:lnTo>
                  <a:pt x="708976" y="1098591"/>
                </a:lnTo>
                <a:lnTo>
                  <a:pt x="720320" y="1100880"/>
                </a:lnTo>
                <a:lnTo>
                  <a:pt x="731663" y="1098591"/>
                </a:lnTo>
                <a:lnTo>
                  <a:pt x="740923" y="1092348"/>
                </a:lnTo>
                <a:lnTo>
                  <a:pt x="747164" y="1083085"/>
                </a:lnTo>
                <a:lnTo>
                  <a:pt x="749452" y="1071738"/>
                </a:lnTo>
                <a:lnTo>
                  <a:pt x="747164" y="1060385"/>
                </a:lnTo>
                <a:lnTo>
                  <a:pt x="740923" y="1051109"/>
                </a:lnTo>
                <a:lnTo>
                  <a:pt x="731663" y="1044852"/>
                </a:lnTo>
                <a:lnTo>
                  <a:pt x="720320" y="1042557"/>
                </a:lnTo>
                <a:close/>
              </a:path>
              <a:path w="1960245" h="1577975">
                <a:moveTo>
                  <a:pt x="546611" y="1042557"/>
                </a:moveTo>
                <a:lnTo>
                  <a:pt x="535268" y="1044852"/>
                </a:lnTo>
                <a:lnTo>
                  <a:pt x="526008" y="1051109"/>
                </a:lnTo>
                <a:lnTo>
                  <a:pt x="519767" y="1060385"/>
                </a:lnTo>
                <a:lnTo>
                  <a:pt x="517479" y="1071738"/>
                </a:lnTo>
                <a:lnTo>
                  <a:pt x="519767" y="1083085"/>
                </a:lnTo>
                <a:lnTo>
                  <a:pt x="526008" y="1092348"/>
                </a:lnTo>
                <a:lnTo>
                  <a:pt x="535268" y="1098591"/>
                </a:lnTo>
                <a:lnTo>
                  <a:pt x="546611" y="1100880"/>
                </a:lnTo>
                <a:lnTo>
                  <a:pt x="557955" y="1098591"/>
                </a:lnTo>
                <a:lnTo>
                  <a:pt x="567214" y="1092348"/>
                </a:lnTo>
                <a:lnTo>
                  <a:pt x="573456" y="1083085"/>
                </a:lnTo>
                <a:lnTo>
                  <a:pt x="575744" y="1071738"/>
                </a:lnTo>
                <a:lnTo>
                  <a:pt x="573456" y="1060385"/>
                </a:lnTo>
                <a:lnTo>
                  <a:pt x="567214" y="1051109"/>
                </a:lnTo>
                <a:lnTo>
                  <a:pt x="557955" y="1044852"/>
                </a:lnTo>
                <a:lnTo>
                  <a:pt x="546611" y="1042557"/>
                </a:lnTo>
                <a:close/>
              </a:path>
              <a:path w="1960245" h="1577975">
                <a:moveTo>
                  <a:pt x="894028" y="1042557"/>
                </a:moveTo>
                <a:lnTo>
                  <a:pt x="882685" y="1044852"/>
                </a:lnTo>
                <a:lnTo>
                  <a:pt x="873425" y="1051109"/>
                </a:lnTo>
                <a:lnTo>
                  <a:pt x="867184" y="1060385"/>
                </a:lnTo>
                <a:lnTo>
                  <a:pt x="864896" y="1071738"/>
                </a:lnTo>
                <a:lnTo>
                  <a:pt x="867184" y="1083085"/>
                </a:lnTo>
                <a:lnTo>
                  <a:pt x="873425" y="1092348"/>
                </a:lnTo>
                <a:lnTo>
                  <a:pt x="882685" y="1098591"/>
                </a:lnTo>
                <a:lnTo>
                  <a:pt x="894028" y="1100880"/>
                </a:lnTo>
                <a:lnTo>
                  <a:pt x="905372" y="1098591"/>
                </a:lnTo>
                <a:lnTo>
                  <a:pt x="914632" y="1092348"/>
                </a:lnTo>
                <a:lnTo>
                  <a:pt x="920873" y="1083085"/>
                </a:lnTo>
                <a:lnTo>
                  <a:pt x="923161" y="1071738"/>
                </a:lnTo>
                <a:lnTo>
                  <a:pt x="920873" y="1060385"/>
                </a:lnTo>
                <a:lnTo>
                  <a:pt x="914632" y="1051109"/>
                </a:lnTo>
                <a:lnTo>
                  <a:pt x="905372" y="1044852"/>
                </a:lnTo>
                <a:lnTo>
                  <a:pt x="894028" y="1042557"/>
                </a:lnTo>
                <a:close/>
              </a:path>
              <a:path w="1960245" h="1577975">
                <a:moveTo>
                  <a:pt x="546611" y="0"/>
                </a:moveTo>
                <a:lnTo>
                  <a:pt x="535268" y="2294"/>
                </a:lnTo>
                <a:lnTo>
                  <a:pt x="526008" y="8546"/>
                </a:lnTo>
                <a:lnTo>
                  <a:pt x="519767" y="17811"/>
                </a:lnTo>
                <a:lnTo>
                  <a:pt x="517479" y="29142"/>
                </a:lnTo>
                <a:lnTo>
                  <a:pt x="519767" y="40495"/>
                </a:lnTo>
                <a:lnTo>
                  <a:pt x="526008" y="49771"/>
                </a:lnTo>
                <a:lnTo>
                  <a:pt x="535268" y="56028"/>
                </a:lnTo>
                <a:lnTo>
                  <a:pt x="546611" y="58323"/>
                </a:lnTo>
                <a:lnTo>
                  <a:pt x="557955" y="56028"/>
                </a:lnTo>
                <a:lnTo>
                  <a:pt x="567214" y="49771"/>
                </a:lnTo>
                <a:lnTo>
                  <a:pt x="573456" y="40495"/>
                </a:lnTo>
                <a:lnTo>
                  <a:pt x="575744" y="29142"/>
                </a:lnTo>
                <a:lnTo>
                  <a:pt x="573456" y="17794"/>
                </a:lnTo>
                <a:lnTo>
                  <a:pt x="567214" y="8532"/>
                </a:lnTo>
                <a:lnTo>
                  <a:pt x="557955" y="2288"/>
                </a:lnTo>
                <a:lnTo>
                  <a:pt x="546611" y="0"/>
                </a:lnTo>
                <a:close/>
              </a:path>
              <a:path w="1960245" h="1577975">
                <a:moveTo>
                  <a:pt x="720320" y="0"/>
                </a:moveTo>
                <a:lnTo>
                  <a:pt x="708976" y="2294"/>
                </a:lnTo>
                <a:lnTo>
                  <a:pt x="699717" y="8546"/>
                </a:lnTo>
                <a:lnTo>
                  <a:pt x="693475" y="17811"/>
                </a:lnTo>
                <a:lnTo>
                  <a:pt x="691187" y="29142"/>
                </a:lnTo>
                <a:lnTo>
                  <a:pt x="693475" y="40495"/>
                </a:lnTo>
                <a:lnTo>
                  <a:pt x="699717" y="49771"/>
                </a:lnTo>
                <a:lnTo>
                  <a:pt x="708976" y="56028"/>
                </a:lnTo>
                <a:lnTo>
                  <a:pt x="720320" y="58323"/>
                </a:lnTo>
                <a:lnTo>
                  <a:pt x="731663" y="56028"/>
                </a:lnTo>
                <a:lnTo>
                  <a:pt x="740923" y="49771"/>
                </a:lnTo>
                <a:lnTo>
                  <a:pt x="747164" y="40495"/>
                </a:lnTo>
                <a:lnTo>
                  <a:pt x="749452" y="29142"/>
                </a:lnTo>
                <a:lnTo>
                  <a:pt x="747164" y="17794"/>
                </a:lnTo>
                <a:lnTo>
                  <a:pt x="740923" y="8532"/>
                </a:lnTo>
                <a:lnTo>
                  <a:pt x="731663" y="2288"/>
                </a:lnTo>
                <a:lnTo>
                  <a:pt x="720320" y="0"/>
                </a:lnTo>
                <a:close/>
              </a:path>
              <a:path w="1960245" h="1577975">
                <a:moveTo>
                  <a:pt x="894028" y="0"/>
                </a:moveTo>
                <a:lnTo>
                  <a:pt x="882685" y="2294"/>
                </a:lnTo>
                <a:lnTo>
                  <a:pt x="873425" y="8546"/>
                </a:lnTo>
                <a:lnTo>
                  <a:pt x="867184" y="17811"/>
                </a:lnTo>
                <a:lnTo>
                  <a:pt x="864896" y="29142"/>
                </a:lnTo>
                <a:lnTo>
                  <a:pt x="867184" y="40495"/>
                </a:lnTo>
                <a:lnTo>
                  <a:pt x="873425" y="49771"/>
                </a:lnTo>
                <a:lnTo>
                  <a:pt x="882685" y="56028"/>
                </a:lnTo>
                <a:lnTo>
                  <a:pt x="894028" y="58323"/>
                </a:lnTo>
                <a:lnTo>
                  <a:pt x="905372" y="56028"/>
                </a:lnTo>
                <a:lnTo>
                  <a:pt x="914632" y="49771"/>
                </a:lnTo>
                <a:lnTo>
                  <a:pt x="920873" y="40495"/>
                </a:lnTo>
                <a:lnTo>
                  <a:pt x="923161" y="29142"/>
                </a:lnTo>
                <a:lnTo>
                  <a:pt x="920873" y="17794"/>
                </a:lnTo>
                <a:lnTo>
                  <a:pt x="914632" y="8532"/>
                </a:lnTo>
                <a:lnTo>
                  <a:pt x="905372" y="2288"/>
                </a:lnTo>
                <a:lnTo>
                  <a:pt x="894028" y="0"/>
                </a:lnTo>
                <a:close/>
              </a:path>
              <a:path w="1960245" h="1577975">
                <a:moveTo>
                  <a:pt x="546611" y="173766"/>
                </a:moveTo>
                <a:lnTo>
                  <a:pt x="535268" y="176054"/>
                </a:lnTo>
                <a:lnTo>
                  <a:pt x="526008" y="182298"/>
                </a:lnTo>
                <a:lnTo>
                  <a:pt x="519767" y="191560"/>
                </a:lnTo>
                <a:lnTo>
                  <a:pt x="517479" y="202908"/>
                </a:lnTo>
                <a:lnTo>
                  <a:pt x="519767" y="214261"/>
                </a:lnTo>
                <a:lnTo>
                  <a:pt x="526008" y="223537"/>
                </a:lnTo>
                <a:lnTo>
                  <a:pt x="535268" y="229794"/>
                </a:lnTo>
                <a:lnTo>
                  <a:pt x="546611" y="232089"/>
                </a:lnTo>
                <a:lnTo>
                  <a:pt x="557955" y="229794"/>
                </a:lnTo>
                <a:lnTo>
                  <a:pt x="567214" y="223537"/>
                </a:lnTo>
                <a:lnTo>
                  <a:pt x="573456" y="214261"/>
                </a:lnTo>
                <a:lnTo>
                  <a:pt x="575744" y="202908"/>
                </a:lnTo>
                <a:lnTo>
                  <a:pt x="573456" y="191560"/>
                </a:lnTo>
                <a:lnTo>
                  <a:pt x="567214" y="182298"/>
                </a:lnTo>
                <a:lnTo>
                  <a:pt x="557955" y="176054"/>
                </a:lnTo>
                <a:lnTo>
                  <a:pt x="546611" y="173766"/>
                </a:lnTo>
                <a:close/>
              </a:path>
              <a:path w="1960245" h="1577975">
                <a:moveTo>
                  <a:pt x="720320" y="173766"/>
                </a:moveTo>
                <a:lnTo>
                  <a:pt x="708976" y="176054"/>
                </a:lnTo>
                <a:lnTo>
                  <a:pt x="699717" y="182298"/>
                </a:lnTo>
                <a:lnTo>
                  <a:pt x="693475" y="191560"/>
                </a:lnTo>
                <a:lnTo>
                  <a:pt x="691187" y="202908"/>
                </a:lnTo>
                <a:lnTo>
                  <a:pt x="693475" y="214261"/>
                </a:lnTo>
                <a:lnTo>
                  <a:pt x="699717" y="223537"/>
                </a:lnTo>
                <a:lnTo>
                  <a:pt x="708976" y="229794"/>
                </a:lnTo>
                <a:lnTo>
                  <a:pt x="720320" y="232089"/>
                </a:lnTo>
                <a:lnTo>
                  <a:pt x="731663" y="229794"/>
                </a:lnTo>
                <a:lnTo>
                  <a:pt x="740923" y="223537"/>
                </a:lnTo>
                <a:lnTo>
                  <a:pt x="747164" y="214261"/>
                </a:lnTo>
                <a:lnTo>
                  <a:pt x="749452" y="202908"/>
                </a:lnTo>
                <a:lnTo>
                  <a:pt x="747164" y="191560"/>
                </a:lnTo>
                <a:lnTo>
                  <a:pt x="740923" y="182298"/>
                </a:lnTo>
                <a:lnTo>
                  <a:pt x="731663" y="176054"/>
                </a:lnTo>
                <a:lnTo>
                  <a:pt x="720320" y="173766"/>
                </a:lnTo>
                <a:close/>
              </a:path>
              <a:path w="1960245" h="1577975">
                <a:moveTo>
                  <a:pt x="1239351" y="695064"/>
                </a:moveTo>
                <a:lnTo>
                  <a:pt x="1228007" y="697353"/>
                </a:lnTo>
                <a:lnTo>
                  <a:pt x="1218748" y="703596"/>
                </a:lnTo>
                <a:lnTo>
                  <a:pt x="1212506" y="712859"/>
                </a:lnTo>
                <a:lnTo>
                  <a:pt x="1210218" y="724206"/>
                </a:lnTo>
                <a:lnTo>
                  <a:pt x="1212506" y="735553"/>
                </a:lnTo>
                <a:lnTo>
                  <a:pt x="1218748" y="744816"/>
                </a:lnTo>
                <a:lnTo>
                  <a:pt x="1228007" y="751059"/>
                </a:lnTo>
                <a:lnTo>
                  <a:pt x="1239351" y="753348"/>
                </a:lnTo>
                <a:lnTo>
                  <a:pt x="1250694" y="751059"/>
                </a:lnTo>
                <a:lnTo>
                  <a:pt x="1259954" y="744816"/>
                </a:lnTo>
                <a:lnTo>
                  <a:pt x="1266195" y="735553"/>
                </a:lnTo>
                <a:lnTo>
                  <a:pt x="1268483" y="724206"/>
                </a:lnTo>
                <a:lnTo>
                  <a:pt x="1266195" y="712859"/>
                </a:lnTo>
                <a:lnTo>
                  <a:pt x="1259954" y="703596"/>
                </a:lnTo>
                <a:lnTo>
                  <a:pt x="1250694" y="697353"/>
                </a:lnTo>
                <a:lnTo>
                  <a:pt x="1239351" y="695064"/>
                </a:lnTo>
                <a:close/>
              </a:path>
              <a:path w="1960245" h="1577975">
                <a:moveTo>
                  <a:pt x="1239351" y="521298"/>
                </a:moveTo>
                <a:lnTo>
                  <a:pt x="1228007" y="523587"/>
                </a:lnTo>
                <a:lnTo>
                  <a:pt x="1218748" y="529830"/>
                </a:lnTo>
                <a:lnTo>
                  <a:pt x="1212506" y="539093"/>
                </a:lnTo>
                <a:lnTo>
                  <a:pt x="1210218" y="550440"/>
                </a:lnTo>
                <a:lnTo>
                  <a:pt x="1212506" y="561787"/>
                </a:lnTo>
                <a:lnTo>
                  <a:pt x="1218748" y="571050"/>
                </a:lnTo>
                <a:lnTo>
                  <a:pt x="1228007" y="577293"/>
                </a:lnTo>
                <a:lnTo>
                  <a:pt x="1239351" y="579582"/>
                </a:lnTo>
                <a:lnTo>
                  <a:pt x="1250694" y="577293"/>
                </a:lnTo>
                <a:lnTo>
                  <a:pt x="1259954" y="571050"/>
                </a:lnTo>
                <a:lnTo>
                  <a:pt x="1266195" y="561787"/>
                </a:lnTo>
                <a:lnTo>
                  <a:pt x="1268483" y="550440"/>
                </a:lnTo>
                <a:lnTo>
                  <a:pt x="1266195" y="539093"/>
                </a:lnTo>
                <a:lnTo>
                  <a:pt x="1259954" y="529830"/>
                </a:lnTo>
                <a:lnTo>
                  <a:pt x="1250694" y="523587"/>
                </a:lnTo>
                <a:lnTo>
                  <a:pt x="1239351" y="521298"/>
                </a:lnTo>
                <a:close/>
              </a:path>
              <a:path w="1960245" h="1577975">
                <a:moveTo>
                  <a:pt x="1239351" y="868830"/>
                </a:moveTo>
                <a:lnTo>
                  <a:pt x="1228007" y="871119"/>
                </a:lnTo>
                <a:lnTo>
                  <a:pt x="1218748" y="877362"/>
                </a:lnTo>
                <a:lnTo>
                  <a:pt x="1212506" y="886625"/>
                </a:lnTo>
                <a:lnTo>
                  <a:pt x="1210218" y="897972"/>
                </a:lnTo>
                <a:lnTo>
                  <a:pt x="1212506" y="909319"/>
                </a:lnTo>
                <a:lnTo>
                  <a:pt x="1218748" y="918582"/>
                </a:lnTo>
                <a:lnTo>
                  <a:pt x="1228007" y="924825"/>
                </a:lnTo>
                <a:lnTo>
                  <a:pt x="1239351" y="927114"/>
                </a:lnTo>
                <a:lnTo>
                  <a:pt x="1250694" y="924825"/>
                </a:lnTo>
                <a:lnTo>
                  <a:pt x="1259954" y="918582"/>
                </a:lnTo>
                <a:lnTo>
                  <a:pt x="1266195" y="909319"/>
                </a:lnTo>
                <a:lnTo>
                  <a:pt x="1268483" y="897972"/>
                </a:lnTo>
                <a:lnTo>
                  <a:pt x="1266195" y="886625"/>
                </a:lnTo>
                <a:lnTo>
                  <a:pt x="1259954" y="877362"/>
                </a:lnTo>
                <a:lnTo>
                  <a:pt x="1250694" y="871119"/>
                </a:lnTo>
                <a:lnTo>
                  <a:pt x="1239351" y="868830"/>
                </a:lnTo>
                <a:close/>
              </a:path>
              <a:path w="1960245" h="1577975">
                <a:moveTo>
                  <a:pt x="1413059" y="521298"/>
                </a:moveTo>
                <a:lnTo>
                  <a:pt x="1401710" y="523587"/>
                </a:lnTo>
                <a:lnTo>
                  <a:pt x="1392437" y="529830"/>
                </a:lnTo>
                <a:lnTo>
                  <a:pt x="1386182" y="539093"/>
                </a:lnTo>
                <a:lnTo>
                  <a:pt x="1383888" y="550440"/>
                </a:lnTo>
                <a:lnTo>
                  <a:pt x="1386182" y="561787"/>
                </a:lnTo>
                <a:lnTo>
                  <a:pt x="1392437" y="571050"/>
                </a:lnTo>
                <a:lnTo>
                  <a:pt x="1401710" y="577293"/>
                </a:lnTo>
                <a:lnTo>
                  <a:pt x="1413059" y="579582"/>
                </a:lnTo>
                <a:lnTo>
                  <a:pt x="1424403" y="577293"/>
                </a:lnTo>
                <a:lnTo>
                  <a:pt x="1433663" y="571050"/>
                </a:lnTo>
                <a:lnTo>
                  <a:pt x="1439904" y="561787"/>
                </a:lnTo>
                <a:lnTo>
                  <a:pt x="1442192" y="550440"/>
                </a:lnTo>
                <a:lnTo>
                  <a:pt x="1439904" y="539093"/>
                </a:lnTo>
                <a:lnTo>
                  <a:pt x="1433663" y="529830"/>
                </a:lnTo>
                <a:lnTo>
                  <a:pt x="1424403" y="523587"/>
                </a:lnTo>
                <a:lnTo>
                  <a:pt x="1413059" y="521298"/>
                </a:lnTo>
                <a:close/>
              </a:path>
              <a:path w="1960245" h="1577975">
                <a:moveTo>
                  <a:pt x="1065642" y="695064"/>
                </a:moveTo>
                <a:lnTo>
                  <a:pt x="1054299" y="697353"/>
                </a:lnTo>
                <a:lnTo>
                  <a:pt x="1045039" y="703596"/>
                </a:lnTo>
                <a:lnTo>
                  <a:pt x="1038798" y="712859"/>
                </a:lnTo>
                <a:lnTo>
                  <a:pt x="1036510" y="724206"/>
                </a:lnTo>
                <a:lnTo>
                  <a:pt x="1038798" y="735553"/>
                </a:lnTo>
                <a:lnTo>
                  <a:pt x="1045039" y="744816"/>
                </a:lnTo>
                <a:lnTo>
                  <a:pt x="1054299" y="751059"/>
                </a:lnTo>
                <a:lnTo>
                  <a:pt x="1065642" y="753348"/>
                </a:lnTo>
                <a:lnTo>
                  <a:pt x="1076986" y="751059"/>
                </a:lnTo>
                <a:lnTo>
                  <a:pt x="1086245" y="744816"/>
                </a:lnTo>
                <a:lnTo>
                  <a:pt x="1092487" y="735553"/>
                </a:lnTo>
                <a:lnTo>
                  <a:pt x="1094775" y="724206"/>
                </a:lnTo>
                <a:lnTo>
                  <a:pt x="1092487" y="712859"/>
                </a:lnTo>
                <a:lnTo>
                  <a:pt x="1086245" y="703596"/>
                </a:lnTo>
                <a:lnTo>
                  <a:pt x="1076986" y="697353"/>
                </a:lnTo>
                <a:lnTo>
                  <a:pt x="1065642" y="695064"/>
                </a:lnTo>
                <a:close/>
              </a:path>
              <a:path w="1960245" h="1577975">
                <a:moveTo>
                  <a:pt x="1065642" y="868830"/>
                </a:moveTo>
                <a:lnTo>
                  <a:pt x="1054299" y="871119"/>
                </a:lnTo>
                <a:lnTo>
                  <a:pt x="1045039" y="877362"/>
                </a:lnTo>
                <a:lnTo>
                  <a:pt x="1038798" y="886625"/>
                </a:lnTo>
                <a:lnTo>
                  <a:pt x="1036510" y="897972"/>
                </a:lnTo>
                <a:lnTo>
                  <a:pt x="1038798" y="909319"/>
                </a:lnTo>
                <a:lnTo>
                  <a:pt x="1045039" y="918582"/>
                </a:lnTo>
                <a:lnTo>
                  <a:pt x="1054299" y="924825"/>
                </a:lnTo>
                <a:lnTo>
                  <a:pt x="1065642" y="927114"/>
                </a:lnTo>
                <a:lnTo>
                  <a:pt x="1076986" y="924825"/>
                </a:lnTo>
                <a:lnTo>
                  <a:pt x="1086245" y="918582"/>
                </a:lnTo>
                <a:lnTo>
                  <a:pt x="1092487" y="909319"/>
                </a:lnTo>
                <a:lnTo>
                  <a:pt x="1094775" y="897972"/>
                </a:lnTo>
                <a:lnTo>
                  <a:pt x="1092487" y="886625"/>
                </a:lnTo>
                <a:lnTo>
                  <a:pt x="1086245" y="877362"/>
                </a:lnTo>
                <a:lnTo>
                  <a:pt x="1076986" y="871119"/>
                </a:lnTo>
                <a:lnTo>
                  <a:pt x="1065642" y="868830"/>
                </a:lnTo>
                <a:close/>
              </a:path>
              <a:path w="1960245" h="1577975">
                <a:moveTo>
                  <a:pt x="1413059" y="695064"/>
                </a:moveTo>
                <a:lnTo>
                  <a:pt x="1401710" y="697353"/>
                </a:lnTo>
                <a:lnTo>
                  <a:pt x="1392437" y="703596"/>
                </a:lnTo>
                <a:lnTo>
                  <a:pt x="1386182" y="712859"/>
                </a:lnTo>
                <a:lnTo>
                  <a:pt x="1383888" y="724206"/>
                </a:lnTo>
                <a:lnTo>
                  <a:pt x="1386182" y="735553"/>
                </a:lnTo>
                <a:lnTo>
                  <a:pt x="1392437" y="744816"/>
                </a:lnTo>
                <a:lnTo>
                  <a:pt x="1401710" y="751059"/>
                </a:lnTo>
                <a:lnTo>
                  <a:pt x="1413059" y="753348"/>
                </a:lnTo>
                <a:lnTo>
                  <a:pt x="1424403" y="751059"/>
                </a:lnTo>
                <a:lnTo>
                  <a:pt x="1433663" y="744816"/>
                </a:lnTo>
                <a:lnTo>
                  <a:pt x="1439904" y="735553"/>
                </a:lnTo>
                <a:lnTo>
                  <a:pt x="1442192" y="724206"/>
                </a:lnTo>
                <a:lnTo>
                  <a:pt x="1439904" y="712859"/>
                </a:lnTo>
                <a:lnTo>
                  <a:pt x="1433663" y="703596"/>
                </a:lnTo>
                <a:lnTo>
                  <a:pt x="1424403" y="697353"/>
                </a:lnTo>
                <a:lnTo>
                  <a:pt x="1413059" y="695064"/>
                </a:lnTo>
                <a:close/>
              </a:path>
              <a:path w="1960245" h="1577975">
                <a:moveTo>
                  <a:pt x="1065642" y="347532"/>
                </a:moveTo>
                <a:lnTo>
                  <a:pt x="1054299" y="349821"/>
                </a:lnTo>
                <a:lnTo>
                  <a:pt x="1045039" y="356064"/>
                </a:lnTo>
                <a:lnTo>
                  <a:pt x="1038798" y="365327"/>
                </a:lnTo>
                <a:lnTo>
                  <a:pt x="1036510" y="376674"/>
                </a:lnTo>
                <a:lnTo>
                  <a:pt x="1038798" y="388021"/>
                </a:lnTo>
                <a:lnTo>
                  <a:pt x="1045039" y="397284"/>
                </a:lnTo>
                <a:lnTo>
                  <a:pt x="1054299" y="403527"/>
                </a:lnTo>
                <a:lnTo>
                  <a:pt x="1065642" y="405816"/>
                </a:lnTo>
                <a:lnTo>
                  <a:pt x="1076986" y="403527"/>
                </a:lnTo>
                <a:lnTo>
                  <a:pt x="1086245" y="397284"/>
                </a:lnTo>
                <a:lnTo>
                  <a:pt x="1092487" y="388021"/>
                </a:lnTo>
                <a:lnTo>
                  <a:pt x="1094775" y="376674"/>
                </a:lnTo>
                <a:lnTo>
                  <a:pt x="1092487" y="365327"/>
                </a:lnTo>
                <a:lnTo>
                  <a:pt x="1086245" y="356064"/>
                </a:lnTo>
                <a:lnTo>
                  <a:pt x="1076986" y="349821"/>
                </a:lnTo>
                <a:lnTo>
                  <a:pt x="1065642" y="347532"/>
                </a:lnTo>
                <a:close/>
              </a:path>
              <a:path w="1960245" h="1577975">
                <a:moveTo>
                  <a:pt x="1065642" y="521298"/>
                </a:moveTo>
                <a:lnTo>
                  <a:pt x="1054299" y="523587"/>
                </a:lnTo>
                <a:lnTo>
                  <a:pt x="1045039" y="529830"/>
                </a:lnTo>
                <a:lnTo>
                  <a:pt x="1038798" y="539093"/>
                </a:lnTo>
                <a:lnTo>
                  <a:pt x="1036510" y="550440"/>
                </a:lnTo>
                <a:lnTo>
                  <a:pt x="1038798" y="561787"/>
                </a:lnTo>
                <a:lnTo>
                  <a:pt x="1045039" y="571050"/>
                </a:lnTo>
                <a:lnTo>
                  <a:pt x="1054299" y="577293"/>
                </a:lnTo>
                <a:lnTo>
                  <a:pt x="1065642" y="579582"/>
                </a:lnTo>
                <a:lnTo>
                  <a:pt x="1076986" y="577293"/>
                </a:lnTo>
                <a:lnTo>
                  <a:pt x="1086245" y="571050"/>
                </a:lnTo>
                <a:lnTo>
                  <a:pt x="1092487" y="561787"/>
                </a:lnTo>
                <a:lnTo>
                  <a:pt x="1094775" y="550440"/>
                </a:lnTo>
                <a:lnTo>
                  <a:pt x="1092487" y="539093"/>
                </a:lnTo>
                <a:lnTo>
                  <a:pt x="1086245" y="529830"/>
                </a:lnTo>
                <a:lnTo>
                  <a:pt x="1076986" y="523587"/>
                </a:lnTo>
                <a:lnTo>
                  <a:pt x="1065642" y="521298"/>
                </a:lnTo>
                <a:close/>
              </a:path>
              <a:path w="1960245" h="1577975">
                <a:moveTo>
                  <a:pt x="1413059" y="347532"/>
                </a:moveTo>
                <a:lnTo>
                  <a:pt x="1401710" y="349821"/>
                </a:lnTo>
                <a:lnTo>
                  <a:pt x="1392437" y="356064"/>
                </a:lnTo>
                <a:lnTo>
                  <a:pt x="1386182" y="365327"/>
                </a:lnTo>
                <a:lnTo>
                  <a:pt x="1383888" y="376674"/>
                </a:lnTo>
                <a:lnTo>
                  <a:pt x="1386182" y="388021"/>
                </a:lnTo>
                <a:lnTo>
                  <a:pt x="1392437" y="397284"/>
                </a:lnTo>
                <a:lnTo>
                  <a:pt x="1401710" y="403527"/>
                </a:lnTo>
                <a:lnTo>
                  <a:pt x="1413059" y="405816"/>
                </a:lnTo>
                <a:lnTo>
                  <a:pt x="1424403" y="403527"/>
                </a:lnTo>
                <a:lnTo>
                  <a:pt x="1433663" y="397284"/>
                </a:lnTo>
                <a:lnTo>
                  <a:pt x="1439904" y="388021"/>
                </a:lnTo>
                <a:lnTo>
                  <a:pt x="1442192" y="376674"/>
                </a:lnTo>
                <a:lnTo>
                  <a:pt x="1439904" y="365327"/>
                </a:lnTo>
                <a:lnTo>
                  <a:pt x="1433663" y="356064"/>
                </a:lnTo>
                <a:lnTo>
                  <a:pt x="1424403" y="349821"/>
                </a:lnTo>
                <a:lnTo>
                  <a:pt x="1413059" y="347532"/>
                </a:lnTo>
                <a:close/>
              </a:path>
              <a:path w="1960245" h="1577975">
                <a:moveTo>
                  <a:pt x="1239351" y="347532"/>
                </a:moveTo>
                <a:lnTo>
                  <a:pt x="1228007" y="349821"/>
                </a:lnTo>
                <a:lnTo>
                  <a:pt x="1218748" y="356064"/>
                </a:lnTo>
                <a:lnTo>
                  <a:pt x="1212506" y="365327"/>
                </a:lnTo>
                <a:lnTo>
                  <a:pt x="1210218" y="376674"/>
                </a:lnTo>
                <a:lnTo>
                  <a:pt x="1212506" y="388021"/>
                </a:lnTo>
                <a:lnTo>
                  <a:pt x="1218748" y="397284"/>
                </a:lnTo>
                <a:lnTo>
                  <a:pt x="1228007" y="403527"/>
                </a:lnTo>
                <a:lnTo>
                  <a:pt x="1239351" y="405816"/>
                </a:lnTo>
                <a:lnTo>
                  <a:pt x="1250694" y="403527"/>
                </a:lnTo>
                <a:lnTo>
                  <a:pt x="1259954" y="397284"/>
                </a:lnTo>
                <a:lnTo>
                  <a:pt x="1266195" y="388021"/>
                </a:lnTo>
                <a:lnTo>
                  <a:pt x="1268483" y="376674"/>
                </a:lnTo>
                <a:lnTo>
                  <a:pt x="1266195" y="365327"/>
                </a:lnTo>
                <a:lnTo>
                  <a:pt x="1259954" y="356064"/>
                </a:lnTo>
                <a:lnTo>
                  <a:pt x="1250694" y="349821"/>
                </a:lnTo>
                <a:lnTo>
                  <a:pt x="1239351" y="347532"/>
                </a:lnTo>
                <a:close/>
              </a:path>
              <a:path w="1960245" h="1577975">
                <a:moveTo>
                  <a:pt x="1413059" y="868830"/>
                </a:moveTo>
                <a:lnTo>
                  <a:pt x="1401710" y="871119"/>
                </a:lnTo>
                <a:lnTo>
                  <a:pt x="1392437" y="877362"/>
                </a:lnTo>
                <a:lnTo>
                  <a:pt x="1386182" y="886625"/>
                </a:lnTo>
                <a:lnTo>
                  <a:pt x="1383888" y="897972"/>
                </a:lnTo>
                <a:lnTo>
                  <a:pt x="1386182" y="909319"/>
                </a:lnTo>
                <a:lnTo>
                  <a:pt x="1392437" y="918582"/>
                </a:lnTo>
                <a:lnTo>
                  <a:pt x="1401710" y="924825"/>
                </a:lnTo>
                <a:lnTo>
                  <a:pt x="1413059" y="927114"/>
                </a:lnTo>
                <a:lnTo>
                  <a:pt x="1424403" y="924825"/>
                </a:lnTo>
                <a:lnTo>
                  <a:pt x="1433663" y="918582"/>
                </a:lnTo>
                <a:lnTo>
                  <a:pt x="1439904" y="909319"/>
                </a:lnTo>
                <a:lnTo>
                  <a:pt x="1442192" y="897972"/>
                </a:lnTo>
                <a:lnTo>
                  <a:pt x="1439904" y="886625"/>
                </a:lnTo>
                <a:lnTo>
                  <a:pt x="1433663" y="877362"/>
                </a:lnTo>
                <a:lnTo>
                  <a:pt x="1424403" y="871119"/>
                </a:lnTo>
                <a:lnTo>
                  <a:pt x="1413059" y="868830"/>
                </a:lnTo>
                <a:close/>
              </a:path>
              <a:path w="1960245" h="1577975">
                <a:moveTo>
                  <a:pt x="1413059" y="173766"/>
                </a:moveTo>
                <a:lnTo>
                  <a:pt x="1401710" y="176054"/>
                </a:lnTo>
                <a:lnTo>
                  <a:pt x="1392437" y="182298"/>
                </a:lnTo>
                <a:lnTo>
                  <a:pt x="1386182" y="191560"/>
                </a:lnTo>
                <a:lnTo>
                  <a:pt x="1383888" y="202908"/>
                </a:lnTo>
                <a:lnTo>
                  <a:pt x="1386182" y="214261"/>
                </a:lnTo>
                <a:lnTo>
                  <a:pt x="1392437" y="223537"/>
                </a:lnTo>
                <a:lnTo>
                  <a:pt x="1401710" y="229794"/>
                </a:lnTo>
                <a:lnTo>
                  <a:pt x="1413059" y="232089"/>
                </a:lnTo>
                <a:lnTo>
                  <a:pt x="1424403" y="229794"/>
                </a:lnTo>
                <a:lnTo>
                  <a:pt x="1433663" y="223537"/>
                </a:lnTo>
                <a:lnTo>
                  <a:pt x="1439904" y="214261"/>
                </a:lnTo>
                <a:lnTo>
                  <a:pt x="1442192" y="202908"/>
                </a:lnTo>
                <a:lnTo>
                  <a:pt x="1439904" y="191560"/>
                </a:lnTo>
                <a:lnTo>
                  <a:pt x="1433663" y="182298"/>
                </a:lnTo>
                <a:lnTo>
                  <a:pt x="1424403" y="176054"/>
                </a:lnTo>
                <a:lnTo>
                  <a:pt x="1413059" y="173766"/>
                </a:lnTo>
                <a:close/>
              </a:path>
              <a:path w="1960245" h="1577975">
                <a:moveTo>
                  <a:pt x="1239351" y="1042557"/>
                </a:moveTo>
                <a:lnTo>
                  <a:pt x="1228007" y="1044852"/>
                </a:lnTo>
                <a:lnTo>
                  <a:pt x="1218748" y="1051109"/>
                </a:lnTo>
                <a:lnTo>
                  <a:pt x="1212506" y="1060385"/>
                </a:lnTo>
                <a:lnTo>
                  <a:pt x="1210218" y="1071738"/>
                </a:lnTo>
                <a:lnTo>
                  <a:pt x="1212506" y="1083085"/>
                </a:lnTo>
                <a:lnTo>
                  <a:pt x="1218748" y="1092348"/>
                </a:lnTo>
                <a:lnTo>
                  <a:pt x="1228007" y="1098591"/>
                </a:lnTo>
                <a:lnTo>
                  <a:pt x="1239351" y="1100880"/>
                </a:lnTo>
                <a:lnTo>
                  <a:pt x="1250694" y="1098591"/>
                </a:lnTo>
                <a:lnTo>
                  <a:pt x="1259954" y="1092348"/>
                </a:lnTo>
                <a:lnTo>
                  <a:pt x="1266195" y="1083085"/>
                </a:lnTo>
                <a:lnTo>
                  <a:pt x="1268483" y="1071738"/>
                </a:lnTo>
                <a:lnTo>
                  <a:pt x="1266195" y="1060385"/>
                </a:lnTo>
                <a:lnTo>
                  <a:pt x="1259954" y="1051109"/>
                </a:lnTo>
                <a:lnTo>
                  <a:pt x="1250694" y="1044852"/>
                </a:lnTo>
                <a:lnTo>
                  <a:pt x="1239351" y="1042557"/>
                </a:lnTo>
                <a:close/>
              </a:path>
              <a:path w="1960245" h="1577975">
                <a:moveTo>
                  <a:pt x="1065642" y="1042557"/>
                </a:moveTo>
                <a:lnTo>
                  <a:pt x="1054299" y="1044852"/>
                </a:lnTo>
                <a:lnTo>
                  <a:pt x="1045039" y="1051109"/>
                </a:lnTo>
                <a:lnTo>
                  <a:pt x="1038798" y="1060385"/>
                </a:lnTo>
                <a:lnTo>
                  <a:pt x="1036510" y="1071738"/>
                </a:lnTo>
                <a:lnTo>
                  <a:pt x="1038798" y="1083085"/>
                </a:lnTo>
                <a:lnTo>
                  <a:pt x="1045039" y="1092348"/>
                </a:lnTo>
                <a:lnTo>
                  <a:pt x="1054299" y="1098591"/>
                </a:lnTo>
                <a:lnTo>
                  <a:pt x="1065642" y="1100880"/>
                </a:lnTo>
                <a:lnTo>
                  <a:pt x="1076986" y="1098591"/>
                </a:lnTo>
                <a:lnTo>
                  <a:pt x="1086245" y="1092348"/>
                </a:lnTo>
                <a:lnTo>
                  <a:pt x="1092487" y="1083085"/>
                </a:lnTo>
                <a:lnTo>
                  <a:pt x="1094775" y="1071738"/>
                </a:lnTo>
                <a:lnTo>
                  <a:pt x="1092487" y="1060385"/>
                </a:lnTo>
                <a:lnTo>
                  <a:pt x="1086245" y="1051109"/>
                </a:lnTo>
                <a:lnTo>
                  <a:pt x="1076986" y="1044852"/>
                </a:lnTo>
                <a:lnTo>
                  <a:pt x="1065642" y="1042557"/>
                </a:lnTo>
                <a:close/>
              </a:path>
              <a:path w="1960245" h="1577975">
                <a:moveTo>
                  <a:pt x="1413059" y="1042557"/>
                </a:moveTo>
                <a:lnTo>
                  <a:pt x="1401710" y="1044852"/>
                </a:lnTo>
                <a:lnTo>
                  <a:pt x="1392437" y="1051109"/>
                </a:lnTo>
                <a:lnTo>
                  <a:pt x="1386182" y="1060385"/>
                </a:lnTo>
                <a:lnTo>
                  <a:pt x="1383888" y="1071738"/>
                </a:lnTo>
                <a:lnTo>
                  <a:pt x="1386182" y="1083085"/>
                </a:lnTo>
                <a:lnTo>
                  <a:pt x="1392437" y="1092348"/>
                </a:lnTo>
                <a:lnTo>
                  <a:pt x="1401710" y="1098591"/>
                </a:lnTo>
                <a:lnTo>
                  <a:pt x="1413059" y="1100880"/>
                </a:lnTo>
                <a:lnTo>
                  <a:pt x="1424403" y="1098591"/>
                </a:lnTo>
                <a:lnTo>
                  <a:pt x="1433663" y="1092348"/>
                </a:lnTo>
                <a:lnTo>
                  <a:pt x="1439904" y="1083085"/>
                </a:lnTo>
                <a:lnTo>
                  <a:pt x="1442192" y="1071738"/>
                </a:lnTo>
                <a:lnTo>
                  <a:pt x="1439904" y="1060385"/>
                </a:lnTo>
                <a:lnTo>
                  <a:pt x="1433663" y="1051109"/>
                </a:lnTo>
                <a:lnTo>
                  <a:pt x="1424403" y="1044852"/>
                </a:lnTo>
                <a:lnTo>
                  <a:pt x="1413059" y="1042557"/>
                </a:lnTo>
                <a:close/>
              </a:path>
              <a:path w="1960245" h="1577975">
                <a:moveTo>
                  <a:pt x="1065642" y="0"/>
                </a:moveTo>
                <a:lnTo>
                  <a:pt x="1054299" y="2294"/>
                </a:lnTo>
                <a:lnTo>
                  <a:pt x="1045039" y="8546"/>
                </a:lnTo>
                <a:lnTo>
                  <a:pt x="1038798" y="17811"/>
                </a:lnTo>
                <a:lnTo>
                  <a:pt x="1036510" y="29142"/>
                </a:lnTo>
                <a:lnTo>
                  <a:pt x="1038798" y="40495"/>
                </a:lnTo>
                <a:lnTo>
                  <a:pt x="1045039" y="49771"/>
                </a:lnTo>
                <a:lnTo>
                  <a:pt x="1054299" y="56028"/>
                </a:lnTo>
                <a:lnTo>
                  <a:pt x="1065642" y="58323"/>
                </a:lnTo>
                <a:lnTo>
                  <a:pt x="1076986" y="56028"/>
                </a:lnTo>
                <a:lnTo>
                  <a:pt x="1086245" y="49771"/>
                </a:lnTo>
                <a:lnTo>
                  <a:pt x="1092487" y="40495"/>
                </a:lnTo>
                <a:lnTo>
                  <a:pt x="1094775" y="29142"/>
                </a:lnTo>
                <a:lnTo>
                  <a:pt x="1092487" y="17794"/>
                </a:lnTo>
                <a:lnTo>
                  <a:pt x="1086245" y="8532"/>
                </a:lnTo>
                <a:lnTo>
                  <a:pt x="1076986" y="2288"/>
                </a:lnTo>
                <a:lnTo>
                  <a:pt x="1065642" y="0"/>
                </a:lnTo>
                <a:close/>
              </a:path>
              <a:path w="1960245" h="1577975">
                <a:moveTo>
                  <a:pt x="1239351" y="0"/>
                </a:moveTo>
                <a:lnTo>
                  <a:pt x="1228007" y="2294"/>
                </a:lnTo>
                <a:lnTo>
                  <a:pt x="1218748" y="8546"/>
                </a:lnTo>
                <a:lnTo>
                  <a:pt x="1212506" y="17811"/>
                </a:lnTo>
                <a:lnTo>
                  <a:pt x="1210218" y="29142"/>
                </a:lnTo>
                <a:lnTo>
                  <a:pt x="1212506" y="40495"/>
                </a:lnTo>
                <a:lnTo>
                  <a:pt x="1218748" y="49771"/>
                </a:lnTo>
                <a:lnTo>
                  <a:pt x="1228007" y="56028"/>
                </a:lnTo>
                <a:lnTo>
                  <a:pt x="1239351" y="58323"/>
                </a:lnTo>
                <a:lnTo>
                  <a:pt x="1250694" y="56028"/>
                </a:lnTo>
                <a:lnTo>
                  <a:pt x="1259954" y="49771"/>
                </a:lnTo>
                <a:lnTo>
                  <a:pt x="1266195" y="40495"/>
                </a:lnTo>
                <a:lnTo>
                  <a:pt x="1268483" y="29142"/>
                </a:lnTo>
                <a:lnTo>
                  <a:pt x="1266195" y="17794"/>
                </a:lnTo>
                <a:lnTo>
                  <a:pt x="1259954" y="8532"/>
                </a:lnTo>
                <a:lnTo>
                  <a:pt x="1250694" y="2288"/>
                </a:lnTo>
                <a:lnTo>
                  <a:pt x="1239351" y="0"/>
                </a:lnTo>
                <a:close/>
              </a:path>
              <a:path w="1960245" h="1577975">
                <a:moveTo>
                  <a:pt x="1413059" y="0"/>
                </a:moveTo>
                <a:lnTo>
                  <a:pt x="1401710" y="2294"/>
                </a:lnTo>
                <a:lnTo>
                  <a:pt x="1392437" y="8546"/>
                </a:lnTo>
                <a:lnTo>
                  <a:pt x="1386182" y="17811"/>
                </a:lnTo>
                <a:lnTo>
                  <a:pt x="1383888" y="29142"/>
                </a:lnTo>
                <a:lnTo>
                  <a:pt x="1386182" y="40495"/>
                </a:lnTo>
                <a:lnTo>
                  <a:pt x="1392437" y="49771"/>
                </a:lnTo>
                <a:lnTo>
                  <a:pt x="1401710" y="56028"/>
                </a:lnTo>
                <a:lnTo>
                  <a:pt x="1413059" y="58323"/>
                </a:lnTo>
                <a:lnTo>
                  <a:pt x="1424403" y="56028"/>
                </a:lnTo>
                <a:lnTo>
                  <a:pt x="1433663" y="49771"/>
                </a:lnTo>
                <a:lnTo>
                  <a:pt x="1439904" y="40495"/>
                </a:lnTo>
                <a:lnTo>
                  <a:pt x="1442192" y="29142"/>
                </a:lnTo>
                <a:lnTo>
                  <a:pt x="1439904" y="17794"/>
                </a:lnTo>
                <a:lnTo>
                  <a:pt x="1433663" y="8532"/>
                </a:lnTo>
                <a:lnTo>
                  <a:pt x="1424403" y="2288"/>
                </a:lnTo>
                <a:lnTo>
                  <a:pt x="1413059" y="0"/>
                </a:lnTo>
                <a:close/>
              </a:path>
              <a:path w="1960245" h="1577975">
                <a:moveTo>
                  <a:pt x="1065642" y="173766"/>
                </a:moveTo>
                <a:lnTo>
                  <a:pt x="1054299" y="176054"/>
                </a:lnTo>
                <a:lnTo>
                  <a:pt x="1045039" y="182298"/>
                </a:lnTo>
                <a:lnTo>
                  <a:pt x="1038798" y="191560"/>
                </a:lnTo>
                <a:lnTo>
                  <a:pt x="1036510" y="202908"/>
                </a:lnTo>
                <a:lnTo>
                  <a:pt x="1038798" y="214261"/>
                </a:lnTo>
                <a:lnTo>
                  <a:pt x="1045039" y="223537"/>
                </a:lnTo>
                <a:lnTo>
                  <a:pt x="1054299" y="229794"/>
                </a:lnTo>
                <a:lnTo>
                  <a:pt x="1065642" y="232089"/>
                </a:lnTo>
                <a:lnTo>
                  <a:pt x="1076986" y="229794"/>
                </a:lnTo>
                <a:lnTo>
                  <a:pt x="1086245" y="223537"/>
                </a:lnTo>
                <a:lnTo>
                  <a:pt x="1092487" y="214261"/>
                </a:lnTo>
                <a:lnTo>
                  <a:pt x="1094775" y="202908"/>
                </a:lnTo>
                <a:lnTo>
                  <a:pt x="1092487" y="191560"/>
                </a:lnTo>
                <a:lnTo>
                  <a:pt x="1086245" y="182298"/>
                </a:lnTo>
                <a:lnTo>
                  <a:pt x="1076986" y="176054"/>
                </a:lnTo>
                <a:lnTo>
                  <a:pt x="1065642" y="173766"/>
                </a:lnTo>
                <a:close/>
              </a:path>
              <a:path w="1960245" h="1577975">
                <a:moveTo>
                  <a:pt x="1239351" y="173766"/>
                </a:moveTo>
                <a:lnTo>
                  <a:pt x="1228007" y="176054"/>
                </a:lnTo>
                <a:lnTo>
                  <a:pt x="1218748" y="182298"/>
                </a:lnTo>
                <a:lnTo>
                  <a:pt x="1212506" y="191560"/>
                </a:lnTo>
                <a:lnTo>
                  <a:pt x="1210218" y="202908"/>
                </a:lnTo>
                <a:lnTo>
                  <a:pt x="1212506" y="214261"/>
                </a:lnTo>
                <a:lnTo>
                  <a:pt x="1218748" y="223537"/>
                </a:lnTo>
                <a:lnTo>
                  <a:pt x="1228007" y="229794"/>
                </a:lnTo>
                <a:lnTo>
                  <a:pt x="1239351" y="232089"/>
                </a:lnTo>
                <a:lnTo>
                  <a:pt x="1250694" y="229794"/>
                </a:lnTo>
                <a:lnTo>
                  <a:pt x="1259954" y="223537"/>
                </a:lnTo>
                <a:lnTo>
                  <a:pt x="1266195" y="214261"/>
                </a:lnTo>
                <a:lnTo>
                  <a:pt x="1268483" y="202908"/>
                </a:lnTo>
                <a:lnTo>
                  <a:pt x="1266195" y="191560"/>
                </a:lnTo>
                <a:lnTo>
                  <a:pt x="1259954" y="182298"/>
                </a:lnTo>
                <a:lnTo>
                  <a:pt x="1250694" y="176054"/>
                </a:lnTo>
                <a:lnTo>
                  <a:pt x="1239351" y="173766"/>
                </a:lnTo>
                <a:close/>
              </a:path>
              <a:path w="1960245" h="1577975">
                <a:moveTo>
                  <a:pt x="1756830" y="695064"/>
                </a:moveTo>
                <a:lnTo>
                  <a:pt x="1745481" y="697353"/>
                </a:lnTo>
                <a:lnTo>
                  <a:pt x="1736208" y="703596"/>
                </a:lnTo>
                <a:lnTo>
                  <a:pt x="1729953" y="712859"/>
                </a:lnTo>
                <a:lnTo>
                  <a:pt x="1727659" y="724206"/>
                </a:lnTo>
                <a:lnTo>
                  <a:pt x="1729953" y="735553"/>
                </a:lnTo>
                <a:lnTo>
                  <a:pt x="1736208" y="744816"/>
                </a:lnTo>
                <a:lnTo>
                  <a:pt x="1745481" y="751059"/>
                </a:lnTo>
                <a:lnTo>
                  <a:pt x="1756830" y="753348"/>
                </a:lnTo>
                <a:lnTo>
                  <a:pt x="1768174" y="751059"/>
                </a:lnTo>
                <a:lnTo>
                  <a:pt x="1777433" y="744816"/>
                </a:lnTo>
                <a:lnTo>
                  <a:pt x="1783675" y="735553"/>
                </a:lnTo>
                <a:lnTo>
                  <a:pt x="1785963" y="724206"/>
                </a:lnTo>
                <a:lnTo>
                  <a:pt x="1783675" y="712859"/>
                </a:lnTo>
                <a:lnTo>
                  <a:pt x="1777433" y="703596"/>
                </a:lnTo>
                <a:lnTo>
                  <a:pt x="1768174" y="697353"/>
                </a:lnTo>
                <a:lnTo>
                  <a:pt x="1756830" y="695064"/>
                </a:lnTo>
                <a:close/>
              </a:path>
              <a:path w="1960245" h="1577975">
                <a:moveTo>
                  <a:pt x="1756830" y="521298"/>
                </a:moveTo>
                <a:lnTo>
                  <a:pt x="1745481" y="523587"/>
                </a:lnTo>
                <a:lnTo>
                  <a:pt x="1736208" y="529830"/>
                </a:lnTo>
                <a:lnTo>
                  <a:pt x="1729953" y="539093"/>
                </a:lnTo>
                <a:lnTo>
                  <a:pt x="1727659" y="550440"/>
                </a:lnTo>
                <a:lnTo>
                  <a:pt x="1729953" y="561787"/>
                </a:lnTo>
                <a:lnTo>
                  <a:pt x="1736208" y="571050"/>
                </a:lnTo>
                <a:lnTo>
                  <a:pt x="1745481" y="577293"/>
                </a:lnTo>
                <a:lnTo>
                  <a:pt x="1756830" y="579582"/>
                </a:lnTo>
                <a:lnTo>
                  <a:pt x="1768174" y="577293"/>
                </a:lnTo>
                <a:lnTo>
                  <a:pt x="1777433" y="571050"/>
                </a:lnTo>
                <a:lnTo>
                  <a:pt x="1783675" y="561787"/>
                </a:lnTo>
                <a:lnTo>
                  <a:pt x="1785963" y="550440"/>
                </a:lnTo>
                <a:lnTo>
                  <a:pt x="1783675" y="539093"/>
                </a:lnTo>
                <a:lnTo>
                  <a:pt x="1777433" y="529830"/>
                </a:lnTo>
                <a:lnTo>
                  <a:pt x="1768174" y="523587"/>
                </a:lnTo>
                <a:lnTo>
                  <a:pt x="1756830" y="521298"/>
                </a:lnTo>
                <a:close/>
              </a:path>
              <a:path w="1960245" h="1577975">
                <a:moveTo>
                  <a:pt x="1756830" y="868830"/>
                </a:moveTo>
                <a:lnTo>
                  <a:pt x="1745481" y="871119"/>
                </a:lnTo>
                <a:lnTo>
                  <a:pt x="1736208" y="877362"/>
                </a:lnTo>
                <a:lnTo>
                  <a:pt x="1729953" y="886625"/>
                </a:lnTo>
                <a:lnTo>
                  <a:pt x="1727659" y="897972"/>
                </a:lnTo>
                <a:lnTo>
                  <a:pt x="1729953" y="909319"/>
                </a:lnTo>
                <a:lnTo>
                  <a:pt x="1736208" y="918582"/>
                </a:lnTo>
                <a:lnTo>
                  <a:pt x="1745481" y="924825"/>
                </a:lnTo>
                <a:lnTo>
                  <a:pt x="1756830" y="927114"/>
                </a:lnTo>
                <a:lnTo>
                  <a:pt x="1768174" y="924825"/>
                </a:lnTo>
                <a:lnTo>
                  <a:pt x="1777433" y="918582"/>
                </a:lnTo>
                <a:lnTo>
                  <a:pt x="1783675" y="909319"/>
                </a:lnTo>
                <a:lnTo>
                  <a:pt x="1785963" y="897972"/>
                </a:lnTo>
                <a:lnTo>
                  <a:pt x="1783675" y="886625"/>
                </a:lnTo>
                <a:lnTo>
                  <a:pt x="1777433" y="877362"/>
                </a:lnTo>
                <a:lnTo>
                  <a:pt x="1768174" y="871119"/>
                </a:lnTo>
                <a:lnTo>
                  <a:pt x="1756830" y="868830"/>
                </a:lnTo>
                <a:close/>
              </a:path>
              <a:path w="1960245" h="1577975">
                <a:moveTo>
                  <a:pt x="1930539" y="521298"/>
                </a:moveTo>
                <a:lnTo>
                  <a:pt x="1919189" y="523587"/>
                </a:lnTo>
                <a:lnTo>
                  <a:pt x="1909916" y="529830"/>
                </a:lnTo>
                <a:lnTo>
                  <a:pt x="1903662" y="539093"/>
                </a:lnTo>
                <a:lnTo>
                  <a:pt x="1901367" y="550440"/>
                </a:lnTo>
                <a:lnTo>
                  <a:pt x="1903662" y="561787"/>
                </a:lnTo>
                <a:lnTo>
                  <a:pt x="1909916" y="571050"/>
                </a:lnTo>
                <a:lnTo>
                  <a:pt x="1919189" y="577293"/>
                </a:lnTo>
                <a:lnTo>
                  <a:pt x="1930539" y="579582"/>
                </a:lnTo>
                <a:lnTo>
                  <a:pt x="1941882" y="577293"/>
                </a:lnTo>
                <a:lnTo>
                  <a:pt x="1951142" y="571050"/>
                </a:lnTo>
                <a:lnTo>
                  <a:pt x="1957383" y="561787"/>
                </a:lnTo>
                <a:lnTo>
                  <a:pt x="1959671" y="550440"/>
                </a:lnTo>
                <a:lnTo>
                  <a:pt x="1957383" y="539093"/>
                </a:lnTo>
                <a:lnTo>
                  <a:pt x="1951142" y="529830"/>
                </a:lnTo>
                <a:lnTo>
                  <a:pt x="1941882" y="523587"/>
                </a:lnTo>
                <a:lnTo>
                  <a:pt x="1930539" y="521298"/>
                </a:lnTo>
                <a:close/>
              </a:path>
              <a:path w="1960245" h="1577975">
                <a:moveTo>
                  <a:pt x="1583122" y="695064"/>
                </a:moveTo>
                <a:lnTo>
                  <a:pt x="1571778" y="697353"/>
                </a:lnTo>
                <a:lnTo>
                  <a:pt x="1562518" y="703596"/>
                </a:lnTo>
                <a:lnTo>
                  <a:pt x="1556277" y="712859"/>
                </a:lnTo>
                <a:lnTo>
                  <a:pt x="1553989" y="724206"/>
                </a:lnTo>
                <a:lnTo>
                  <a:pt x="1556277" y="735553"/>
                </a:lnTo>
                <a:lnTo>
                  <a:pt x="1562518" y="744816"/>
                </a:lnTo>
                <a:lnTo>
                  <a:pt x="1571778" y="751059"/>
                </a:lnTo>
                <a:lnTo>
                  <a:pt x="1583122" y="753348"/>
                </a:lnTo>
                <a:lnTo>
                  <a:pt x="1594465" y="751059"/>
                </a:lnTo>
                <a:lnTo>
                  <a:pt x="1603725" y="744816"/>
                </a:lnTo>
                <a:lnTo>
                  <a:pt x="1609966" y="735553"/>
                </a:lnTo>
                <a:lnTo>
                  <a:pt x="1612254" y="724206"/>
                </a:lnTo>
                <a:lnTo>
                  <a:pt x="1609966" y="712859"/>
                </a:lnTo>
                <a:lnTo>
                  <a:pt x="1603725" y="703596"/>
                </a:lnTo>
                <a:lnTo>
                  <a:pt x="1594465" y="697353"/>
                </a:lnTo>
                <a:lnTo>
                  <a:pt x="1583122" y="695064"/>
                </a:lnTo>
                <a:close/>
              </a:path>
              <a:path w="1960245" h="1577975">
                <a:moveTo>
                  <a:pt x="1583122" y="868830"/>
                </a:moveTo>
                <a:lnTo>
                  <a:pt x="1571778" y="871119"/>
                </a:lnTo>
                <a:lnTo>
                  <a:pt x="1562518" y="877362"/>
                </a:lnTo>
                <a:lnTo>
                  <a:pt x="1556277" y="886625"/>
                </a:lnTo>
                <a:lnTo>
                  <a:pt x="1553989" y="897972"/>
                </a:lnTo>
                <a:lnTo>
                  <a:pt x="1556277" y="909319"/>
                </a:lnTo>
                <a:lnTo>
                  <a:pt x="1562518" y="918582"/>
                </a:lnTo>
                <a:lnTo>
                  <a:pt x="1571778" y="924825"/>
                </a:lnTo>
                <a:lnTo>
                  <a:pt x="1583122" y="927114"/>
                </a:lnTo>
                <a:lnTo>
                  <a:pt x="1594465" y="924825"/>
                </a:lnTo>
                <a:lnTo>
                  <a:pt x="1603725" y="918582"/>
                </a:lnTo>
                <a:lnTo>
                  <a:pt x="1609966" y="909319"/>
                </a:lnTo>
                <a:lnTo>
                  <a:pt x="1612254" y="897972"/>
                </a:lnTo>
                <a:lnTo>
                  <a:pt x="1609966" y="886625"/>
                </a:lnTo>
                <a:lnTo>
                  <a:pt x="1603725" y="877362"/>
                </a:lnTo>
                <a:lnTo>
                  <a:pt x="1594465" y="871119"/>
                </a:lnTo>
                <a:lnTo>
                  <a:pt x="1583122" y="868830"/>
                </a:lnTo>
                <a:close/>
              </a:path>
              <a:path w="1960245" h="1577975">
                <a:moveTo>
                  <a:pt x="1930539" y="695064"/>
                </a:moveTo>
                <a:lnTo>
                  <a:pt x="1919189" y="697353"/>
                </a:lnTo>
                <a:lnTo>
                  <a:pt x="1909916" y="703596"/>
                </a:lnTo>
                <a:lnTo>
                  <a:pt x="1903662" y="712859"/>
                </a:lnTo>
                <a:lnTo>
                  <a:pt x="1901367" y="724206"/>
                </a:lnTo>
                <a:lnTo>
                  <a:pt x="1903662" y="735553"/>
                </a:lnTo>
                <a:lnTo>
                  <a:pt x="1909916" y="744816"/>
                </a:lnTo>
                <a:lnTo>
                  <a:pt x="1919189" y="751059"/>
                </a:lnTo>
                <a:lnTo>
                  <a:pt x="1930539" y="753348"/>
                </a:lnTo>
                <a:lnTo>
                  <a:pt x="1941882" y="751059"/>
                </a:lnTo>
                <a:lnTo>
                  <a:pt x="1951142" y="744816"/>
                </a:lnTo>
                <a:lnTo>
                  <a:pt x="1957383" y="735553"/>
                </a:lnTo>
                <a:lnTo>
                  <a:pt x="1959671" y="724206"/>
                </a:lnTo>
                <a:lnTo>
                  <a:pt x="1957383" y="712859"/>
                </a:lnTo>
                <a:lnTo>
                  <a:pt x="1951142" y="703596"/>
                </a:lnTo>
                <a:lnTo>
                  <a:pt x="1941882" y="697353"/>
                </a:lnTo>
                <a:lnTo>
                  <a:pt x="1930539" y="695064"/>
                </a:lnTo>
                <a:close/>
              </a:path>
              <a:path w="1960245" h="1577975">
                <a:moveTo>
                  <a:pt x="1583122" y="347532"/>
                </a:moveTo>
                <a:lnTo>
                  <a:pt x="1571778" y="349821"/>
                </a:lnTo>
                <a:lnTo>
                  <a:pt x="1562518" y="356064"/>
                </a:lnTo>
                <a:lnTo>
                  <a:pt x="1556277" y="365327"/>
                </a:lnTo>
                <a:lnTo>
                  <a:pt x="1553989" y="376674"/>
                </a:lnTo>
                <a:lnTo>
                  <a:pt x="1556277" y="388021"/>
                </a:lnTo>
                <a:lnTo>
                  <a:pt x="1562518" y="397284"/>
                </a:lnTo>
                <a:lnTo>
                  <a:pt x="1571778" y="403527"/>
                </a:lnTo>
                <a:lnTo>
                  <a:pt x="1583122" y="405816"/>
                </a:lnTo>
                <a:lnTo>
                  <a:pt x="1594465" y="403527"/>
                </a:lnTo>
                <a:lnTo>
                  <a:pt x="1603725" y="397284"/>
                </a:lnTo>
                <a:lnTo>
                  <a:pt x="1609966" y="388021"/>
                </a:lnTo>
                <a:lnTo>
                  <a:pt x="1612254" y="376674"/>
                </a:lnTo>
                <a:lnTo>
                  <a:pt x="1609966" y="365327"/>
                </a:lnTo>
                <a:lnTo>
                  <a:pt x="1603725" y="356064"/>
                </a:lnTo>
                <a:lnTo>
                  <a:pt x="1594465" y="349821"/>
                </a:lnTo>
                <a:lnTo>
                  <a:pt x="1583122" y="347532"/>
                </a:lnTo>
                <a:close/>
              </a:path>
              <a:path w="1960245" h="1577975">
                <a:moveTo>
                  <a:pt x="1583122" y="521298"/>
                </a:moveTo>
                <a:lnTo>
                  <a:pt x="1571778" y="523587"/>
                </a:lnTo>
                <a:lnTo>
                  <a:pt x="1562518" y="529830"/>
                </a:lnTo>
                <a:lnTo>
                  <a:pt x="1556277" y="539093"/>
                </a:lnTo>
                <a:lnTo>
                  <a:pt x="1553989" y="550440"/>
                </a:lnTo>
                <a:lnTo>
                  <a:pt x="1556277" y="561787"/>
                </a:lnTo>
                <a:lnTo>
                  <a:pt x="1562518" y="571050"/>
                </a:lnTo>
                <a:lnTo>
                  <a:pt x="1571778" y="577293"/>
                </a:lnTo>
                <a:lnTo>
                  <a:pt x="1583122" y="579582"/>
                </a:lnTo>
                <a:lnTo>
                  <a:pt x="1594465" y="577293"/>
                </a:lnTo>
                <a:lnTo>
                  <a:pt x="1603725" y="571050"/>
                </a:lnTo>
                <a:lnTo>
                  <a:pt x="1609966" y="561787"/>
                </a:lnTo>
                <a:lnTo>
                  <a:pt x="1612254" y="550440"/>
                </a:lnTo>
                <a:lnTo>
                  <a:pt x="1609966" y="539093"/>
                </a:lnTo>
                <a:lnTo>
                  <a:pt x="1603725" y="529830"/>
                </a:lnTo>
                <a:lnTo>
                  <a:pt x="1594465" y="523587"/>
                </a:lnTo>
                <a:lnTo>
                  <a:pt x="1583122" y="521298"/>
                </a:lnTo>
                <a:close/>
              </a:path>
              <a:path w="1960245" h="1577975">
                <a:moveTo>
                  <a:pt x="1930539" y="347532"/>
                </a:moveTo>
                <a:lnTo>
                  <a:pt x="1919189" y="349821"/>
                </a:lnTo>
                <a:lnTo>
                  <a:pt x="1909916" y="356064"/>
                </a:lnTo>
                <a:lnTo>
                  <a:pt x="1903662" y="365327"/>
                </a:lnTo>
                <a:lnTo>
                  <a:pt x="1901367" y="376674"/>
                </a:lnTo>
                <a:lnTo>
                  <a:pt x="1903662" y="388021"/>
                </a:lnTo>
                <a:lnTo>
                  <a:pt x="1909916" y="397284"/>
                </a:lnTo>
                <a:lnTo>
                  <a:pt x="1919189" y="403527"/>
                </a:lnTo>
                <a:lnTo>
                  <a:pt x="1930539" y="405816"/>
                </a:lnTo>
                <a:lnTo>
                  <a:pt x="1941882" y="403527"/>
                </a:lnTo>
                <a:lnTo>
                  <a:pt x="1951142" y="397284"/>
                </a:lnTo>
                <a:lnTo>
                  <a:pt x="1957383" y="388021"/>
                </a:lnTo>
                <a:lnTo>
                  <a:pt x="1959671" y="376674"/>
                </a:lnTo>
                <a:lnTo>
                  <a:pt x="1957383" y="365327"/>
                </a:lnTo>
                <a:lnTo>
                  <a:pt x="1951142" y="356064"/>
                </a:lnTo>
                <a:lnTo>
                  <a:pt x="1941882" y="349821"/>
                </a:lnTo>
                <a:lnTo>
                  <a:pt x="1930539" y="347532"/>
                </a:lnTo>
                <a:close/>
              </a:path>
              <a:path w="1960245" h="1577975">
                <a:moveTo>
                  <a:pt x="1756830" y="347532"/>
                </a:moveTo>
                <a:lnTo>
                  <a:pt x="1745481" y="349821"/>
                </a:lnTo>
                <a:lnTo>
                  <a:pt x="1736208" y="356064"/>
                </a:lnTo>
                <a:lnTo>
                  <a:pt x="1729953" y="365327"/>
                </a:lnTo>
                <a:lnTo>
                  <a:pt x="1727659" y="376674"/>
                </a:lnTo>
                <a:lnTo>
                  <a:pt x="1729953" y="388021"/>
                </a:lnTo>
                <a:lnTo>
                  <a:pt x="1736208" y="397284"/>
                </a:lnTo>
                <a:lnTo>
                  <a:pt x="1745481" y="403527"/>
                </a:lnTo>
                <a:lnTo>
                  <a:pt x="1756830" y="405816"/>
                </a:lnTo>
                <a:lnTo>
                  <a:pt x="1768174" y="403527"/>
                </a:lnTo>
                <a:lnTo>
                  <a:pt x="1777433" y="397284"/>
                </a:lnTo>
                <a:lnTo>
                  <a:pt x="1783674" y="388021"/>
                </a:lnTo>
                <a:lnTo>
                  <a:pt x="1785963" y="376674"/>
                </a:lnTo>
                <a:lnTo>
                  <a:pt x="1783674" y="365327"/>
                </a:lnTo>
                <a:lnTo>
                  <a:pt x="1777433" y="356064"/>
                </a:lnTo>
                <a:lnTo>
                  <a:pt x="1768174" y="349821"/>
                </a:lnTo>
                <a:lnTo>
                  <a:pt x="1756830" y="347532"/>
                </a:lnTo>
                <a:close/>
              </a:path>
              <a:path w="1960245" h="1577975">
                <a:moveTo>
                  <a:pt x="1930539" y="868830"/>
                </a:moveTo>
                <a:lnTo>
                  <a:pt x="1919189" y="871119"/>
                </a:lnTo>
                <a:lnTo>
                  <a:pt x="1909916" y="877362"/>
                </a:lnTo>
                <a:lnTo>
                  <a:pt x="1903662" y="886625"/>
                </a:lnTo>
                <a:lnTo>
                  <a:pt x="1901367" y="897972"/>
                </a:lnTo>
                <a:lnTo>
                  <a:pt x="1903662" y="909319"/>
                </a:lnTo>
                <a:lnTo>
                  <a:pt x="1909916" y="918582"/>
                </a:lnTo>
                <a:lnTo>
                  <a:pt x="1919189" y="924825"/>
                </a:lnTo>
                <a:lnTo>
                  <a:pt x="1930539" y="927114"/>
                </a:lnTo>
                <a:lnTo>
                  <a:pt x="1941882" y="924825"/>
                </a:lnTo>
                <a:lnTo>
                  <a:pt x="1951142" y="918582"/>
                </a:lnTo>
                <a:lnTo>
                  <a:pt x="1957383" y="909319"/>
                </a:lnTo>
                <a:lnTo>
                  <a:pt x="1959671" y="897972"/>
                </a:lnTo>
                <a:lnTo>
                  <a:pt x="1957383" y="886625"/>
                </a:lnTo>
                <a:lnTo>
                  <a:pt x="1951142" y="877362"/>
                </a:lnTo>
                <a:lnTo>
                  <a:pt x="1941882" y="871119"/>
                </a:lnTo>
                <a:lnTo>
                  <a:pt x="1930539" y="868830"/>
                </a:lnTo>
                <a:close/>
              </a:path>
              <a:path w="1960245" h="1577975">
                <a:moveTo>
                  <a:pt x="1930539" y="173766"/>
                </a:moveTo>
                <a:lnTo>
                  <a:pt x="1919189" y="176054"/>
                </a:lnTo>
                <a:lnTo>
                  <a:pt x="1909916" y="182298"/>
                </a:lnTo>
                <a:lnTo>
                  <a:pt x="1903662" y="191560"/>
                </a:lnTo>
                <a:lnTo>
                  <a:pt x="1901367" y="202908"/>
                </a:lnTo>
                <a:lnTo>
                  <a:pt x="1903662" y="214261"/>
                </a:lnTo>
                <a:lnTo>
                  <a:pt x="1909916" y="223537"/>
                </a:lnTo>
                <a:lnTo>
                  <a:pt x="1919189" y="229794"/>
                </a:lnTo>
                <a:lnTo>
                  <a:pt x="1930539" y="232089"/>
                </a:lnTo>
                <a:lnTo>
                  <a:pt x="1941882" y="229794"/>
                </a:lnTo>
                <a:lnTo>
                  <a:pt x="1951142" y="223537"/>
                </a:lnTo>
                <a:lnTo>
                  <a:pt x="1957383" y="214261"/>
                </a:lnTo>
                <a:lnTo>
                  <a:pt x="1959671" y="202908"/>
                </a:lnTo>
                <a:lnTo>
                  <a:pt x="1957383" y="191560"/>
                </a:lnTo>
                <a:lnTo>
                  <a:pt x="1951142" y="182298"/>
                </a:lnTo>
                <a:lnTo>
                  <a:pt x="1941882" y="176054"/>
                </a:lnTo>
                <a:lnTo>
                  <a:pt x="1930539" y="173766"/>
                </a:lnTo>
                <a:close/>
              </a:path>
              <a:path w="1960245" h="1577975">
                <a:moveTo>
                  <a:pt x="1756830" y="1042557"/>
                </a:moveTo>
                <a:lnTo>
                  <a:pt x="1745481" y="1044852"/>
                </a:lnTo>
                <a:lnTo>
                  <a:pt x="1736208" y="1051109"/>
                </a:lnTo>
                <a:lnTo>
                  <a:pt x="1729953" y="1060385"/>
                </a:lnTo>
                <a:lnTo>
                  <a:pt x="1727659" y="1071738"/>
                </a:lnTo>
                <a:lnTo>
                  <a:pt x="1729953" y="1083085"/>
                </a:lnTo>
                <a:lnTo>
                  <a:pt x="1736208" y="1092348"/>
                </a:lnTo>
                <a:lnTo>
                  <a:pt x="1745481" y="1098591"/>
                </a:lnTo>
                <a:lnTo>
                  <a:pt x="1756830" y="1100880"/>
                </a:lnTo>
                <a:lnTo>
                  <a:pt x="1768174" y="1098591"/>
                </a:lnTo>
                <a:lnTo>
                  <a:pt x="1777433" y="1092348"/>
                </a:lnTo>
                <a:lnTo>
                  <a:pt x="1783675" y="1083085"/>
                </a:lnTo>
                <a:lnTo>
                  <a:pt x="1785963" y="1071738"/>
                </a:lnTo>
                <a:lnTo>
                  <a:pt x="1783675" y="1060385"/>
                </a:lnTo>
                <a:lnTo>
                  <a:pt x="1777433" y="1051109"/>
                </a:lnTo>
                <a:lnTo>
                  <a:pt x="1768174" y="1044852"/>
                </a:lnTo>
                <a:lnTo>
                  <a:pt x="1756830" y="1042557"/>
                </a:lnTo>
                <a:close/>
              </a:path>
              <a:path w="1960245" h="1577975">
                <a:moveTo>
                  <a:pt x="1583122" y="1042557"/>
                </a:moveTo>
                <a:lnTo>
                  <a:pt x="1571778" y="1044852"/>
                </a:lnTo>
                <a:lnTo>
                  <a:pt x="1562518" y="1051109"/>
                </a:lnTo>
                <a:lnTo>
                  <a:pt x="1556277" y="1060385"/>
                </a:lnTo>
                <a:lnTo>
                  <a:pt x="1553989" y="1071738"/>
                </a:lnTo>
                <a:lnTo>
                  <a:pt x="1556277" y="1083085"/>
                </a:lnTo>
                <a:lnTo>
                  <a:pt x="1562518" y="1092348"/>
                </a:lnTo>
                <a:lnTo>
                  <a:pt x="1571778" y="1098591"/>
                </a:lnTo>
                <a:lnTo>
                  <a:pt x="1583122" y="1100880"/>
                </a:lnTo>
                <a:lnTo>
                  <a:pt x="1594465" y="1098591"/>
                </a:lnTo>
                <a:lnTo>
                  <a:pt x="1603725" y="1092348"/>
                </a:lnTo>
                <a:lnTo>
                  <a:pt x="1609966" y="1083085"/>
                </a:lnTo>
                <a:lnTo>
                  <a:pt x="1612254" y="1071738"/>
                </a:lnTo>
                <a:lnTo>
                  <a:pt x="1609966" y="1060385"/>
                </a:lnTo>
                <a:lnTo>
                  <a:pt x="1603725" y="1051109"/>
                </a:lnTo>
                <a:lnTo>
                  <a:pt x="1594465" y="1044852"/>
                </a:lnTo>
                <a:lnTo>
                  <a:pt x="1583122" y="1042557"/>
                </a:lnTo>
                <a:close/>
              </a:path>
              <a:path w="1960245" h="1577975">
                <a:moveTo>
                  <a:pt x="1930539" y="1042557"/>
                </a:moveTo>
                <a:lnTo>
                  <a:pt x="1919189" y="1044852"/>
                </a:lnTo>
                <a:lnTo>
                  <a:pt x="1909916" y="1051109"/>
                </a:lnTo>
                <a:lnTo>
                  <a:pt x="1903662" y="1060385"/>
                </a:lnTo>
                <a:lnTo>
                  <a:pt x="1901367" y="1071738"/>
                </a:lnTo>
                <a:lnTo>
                  <a:pt x="1903662" y="1083085"/>
                </a:lnTo>
                <a:lnTo>
                  <a:pt x="1909916" y="1092348"/>
                </a:lnTo>
                <a:lnTo>
                  <a:pt x="1919189" y="1098591"/>
                </a:lnTo>
                <a:lnTo>
                  <a:pt x="1930539" y="1100880"/>
                </a:lnTo>
                <a:lnTo>
                  <a:pt x="1941882" y="1098591"/>
                </a:lnTo>
                <a:lnTo>
                  <a:pt x="1951142" y="1092348"/>
                </a:lnTo>
                <a:lnTo>
                  <a:pt x="1957383" y="1083085"/>
                </a:lnTo>
                <a:lnTo>
                  <a:pt x="1959671" y="1071738"/>
                </a:lnTo>
                <a:lnTo>
                  <a:pt x="1957383" y="1060385"/>
                </a:lnTo>
                <a:lnTo>
                  <a:pt x="1951142" y="1051109"/>
                </a:lnTo>
                <a:lnTo>
                  <a:pt x="1941882" y="1044852"/>
                </a:lnTo>
                <a:lnTo>
                  <a:pt x="1930539" y="1042557"/>
                </a:lnTo>
                <a:close/>
              </a:path>
              <a:path w="1960245" h="1577975">
                <a:moveTo>
                  <a:pt x="1583122" y="0"/>
                </a:moveTo>
                <a:lnTo>
                  <a:pt x="1571778" y="2294"/>
                </a:lnTo>
                <a:lnTo>
                  <a:pt x="1562518" y="8546"/>
                </a:lnTo>
                <a:lnTo>
                  <a:pt x="1556277" y="17811"/>
                </a:lnTo>
                <a:lnTo>
                  <a:pt x="1553989" y="29142"/>
                </a:lnTo>
                <a:lnTo>
                  <a:pt x="1556277" y="40495"/>
                </a:lnTo>
                <a:lnTo>
                  <a:pt x="1562518" y="49771"/>
                </a:lnTo>
                <a:lnTo>
                  <a:pt x="1571778" y="56028"/>
                </a:lnTo>
                <a:lnTo>
                  <a:pt x="1583122" y="58323"/>
                </a:lnTo>
                <a:lnTo>
                  <a:pt x="1594465" y="56028"/>
                </a:lnTo>
                <a:lnTo>
                  <a:pt x="1603725" y="49771"/>
                </a:lnTo>
                <a:lnTo>
                  <a:pt x="1609966" y="40495"/>
                </a:lnTo>
                <a:lnTo>
                  <a:pt x="1612254" y="29142"/>
                </a:lnTo>
                <a:lnTo>
                  <a:pt x="1609966" y="17794"/>
                </a:lnTo>
                <a:lnTo>
                  <a:pt x="1603725" y="8532"/>
                </a:lnTo>
                <a:lnTo>
                  <a:pt x="1594465" y="2288"/>
                </a:lnTo>
                <a:lnTo>
                  <a:pt x="1583122" y="0"/>
                </a:lnTo>
                <a:close/>
              </a:path>
              <a:path w="1960245" h="1577975">
                <a:moveTo>
                  <a:pt x="1756830" y="0"/>
                </a:moveTo>
                <a:lnTo>
                  <a:pt x="1745481" y="2294"/>
                </a:lnTo>
                <a:lnTo>
                  <a:pt x="1736208" y="8546"/>
                </a:lnTo>
                <a:lnTo>
                  <a:pt x="1729953" y="17811"/>
                </a:lnTo>
                <a:lnTo>
                  <a:pt x="1727659" y="29142"/>
                </a:lnTo>
                <a:lnTo>
                  <a:pt x="1729953" y="40495"/>
                </a:lnTo>
                <a:lnTo>
                  <a:pt x="1736208" y="49771"/>
                </a:lnTo>
                <a:lnTo>
                  <a:pt x="1745481" y="56028"/>
                </a:lnTo>
                <a:lnTo>
                  <a:pt x="1756830" y="58323"/>
                </a:lnTo>
                <a:lnTo>
                  <a:pt x="1768174" y="56028"/>
                </a:lnTo>
                <a:lnTo>
                  <a:pt x="1777433" y="49771"/>
                </a:lnTo>
                <a:lnTo>
                  <a:pt x="1783674" y="40495"/>
                </a:lnTo>
                <a:lnTo>
                  <a:pt x="1785963" y="29142"/>
                </a:lnTo>
                <a:lnTo>
                  <a:pt x="1783674" y="17794"/>
                </a:lnTo>
                <a:lnTo>
                  <a:pt x="1777433" y="8532"/>
                </a:lnTo>
                <a:lnTo>
                  <a:pt x="1768174" y="2288"/>
                </a:lnTo>
                <a:lnTo>
                  <a:pt x="1756830" y="0"/>
                </a:lnTo>
                <a:close/>
              </a:path>
              <a:path w="1960245" h="1577975">
                <a:moveTo>
                  <a:pt x="1930539" y="0"/>
                </a:moveTo>
                <a:lnTo>
                  <a:pt x="1919189" y="2294"/>
                </a:lnTo>
                <a:lnTo>
                  <a:pt x="1909916" y="8546"/>
                </a:lnTo>
                <a:lnTo>
                  <a:pt x="1903662" y="17811"/>
                </a:lnTo>
                <a:lnTo>
                  <a:pt x="1901367" y="29142"/>
                </a:lnTo>
                <a:lnTo>
                  <a:pt x="1903662" y="40495"/>
                </a:lnTo>
                <a:lnTo>
                  <a:pt x="1909916" y="49771"/>
                </a:lnTo>
                <a:lnTo>
                  <a:pt x="1919189" y="56028"/>
                </a:lnTo>
                <a:lnTo>
                  <a:pt x="1930539" y="58323"/>
                </a:lnTo>
                <a:lnTo>
                  <a:pt x="1941882" y="56028"/>
                </a:lnTo>
                <a:lnTo>
                  <a:pt x="1951142" y="49771"/>
                </a:lnTo>
                <a:lnTo>
                  <a:pt x="1957383" y="40495"/>
                </a:lnTo>
                <a:lnTo>
                  <a:pt x="1959671" y="29142"/>
                </a:lnTo>
                <a:lnTo>
                  <a:pt x="1957383" y="17794"/>
                </a:lnTo>
                <a:lnTo>
                  <a:pt x="1951142" y="8532"/>
                </a:lnTo>
                <a:lnTo>
                  <a:pt x="1941882" y="2288"/>
                </a:lnTo>
                <a:lnTo>
                  <a:pt x="1930539" y="0"/>
                </a:lnTo>
                <a:close/>
              </a:path>
              <a:path w="1960245" h="1577975">
                <a:moveTo>
                  <a:pt x="1583122" y="173766"/>
                </a:moveTo>
                <a:lnTo>
                  <a:pt x="1571778" y="176054"/>
                </a:lnTo>
                <a:lnTo>
                  <a:pt x="1562518" y="182298"/>
                </a:lnTo>
                <a:lnTo>
                  <a:pt x="1556277" y="191560"/>
                </a:lnTo>
                <a:lnTo>
                  <a:pt x="1553989" y="202908"/>
                </a:lnTo>
                <a:lnTo>
                  <a:pt x="1556277" y="214261"/>
                </a:lnTo>
                <a:lnTo>
                  <a:pt x="1562518" y="223537"/>
                </a:lnTo>
                <a:lnTo>
                  <a:pt x="1571778" y="229794"/>
                </a:lnTo>
                <a:lnTo>
                  <a:pt x="1583122" y="232089"/>
                </a:lnTo>
                <a:lnTo>
                  <a:pt x="1594465" y="229794"/>
                </a:lnTo>
                <a:lnTo>
                  <a:pt x="1603725" y="223537"/>
                </a:lnTo>
                <a:lnTo>
                  <a:pt x="1609966" y="214261"/>
                </a:lnTo>
                <a:lnTo>
                  <a:pt x="1612254" y="202908"/>
                </a:lnTo>
                <a:lnTo>
                  <a:pt x="1609966" y="191560"/>
                </a:lnTo>
                <a:lnTo>
                  <a:pt x="1603725" y="182298"/>
                </a:lnTo>
                <a:lnTo>
                  <a:pt x="1594465" y="176054"/>
                </a:lnTo>
                <a:lnTo>
                  <a:pt x="1583122" y="173766"/>
                </a:lnTo>
                <a:close/>
              </a:path>
              <a:path w="1960245" h="1577975">
                <a:moveTo>
                  <a:pt x="1756830" y="173766"/>
                </a:moveTo>
                <a:lnTo>
                  <a:pt x="1745481" y="176054"/>
                </a:lnTo>
                <a:lnTo>
                  <a:pt x="1736208" y="182298"/>
                </a:lnTo>
                <a:lnTo>
                  <a:pt x="1729953" y="191560"/>
                </a:lnTo>
                <a:lnTo>
                  <a:pt x="1727659" y="202908"/>
                </a:lnTo>
                <a:lnTo>
                  <a:pt x="1729953" y="214261"/>
                </a:lnTo>
                <a:lnTo>
                  <a:pt x="1736208" y="223537"/>
                </a:lnTo>
                <a:lnTo>
                  <a:pt x="1745481" y="229794"/>
                </a:lnTo>
                <a:lnTo>
                  <a:pt x="1756830" y="232089"/>
                </a:lnTo>
                <a:lnTo>
                  <a:pt x="1768174" y="229794"/>
                </a:lnTo>
                <a:lnTo>
                  <a:pt x="1777433" y="223537"/>
                </a:lnTo>
                <a:lnTo>
                  <a:pt x="1783674" y="214261"/>
                </a:lnTo>
                <a:lnTo>
                  <a:pt x="1785963" y="202908"/>
                </a:lnTo>
                <a:lnTo>
                  <a:pt x="1783674" y="191560"/>
                </a:lnTo>
                <a:lnTo>
                  <a:pt x="1777433" y="182298"/>
                </a:lnTo>
                <a:lnTo>
                  <a:pt x="1768174" y="176054"/>
                </a:lnTo>
                <a:lnTo>
                  <a:pt x="1756830" y="173766"/>
                </a:lnTo>
                <a:close/>
              </a:path>
              <a:path w="1960245" h="1577975">
                <a:moveTo>
                  <a:pt x="29143" y="1567154"/>
                </a:moveTo>
                <a:lnTo>
                  <a:pt x="17799" y="1569443"/>
                </a:lnTo>
                <a:lnTo>
                  <a:pt x="8535" y="1575687"/>
                </a:lnTo>
                <a:lnTo>
                  <a:pt x="7003" y="1577959"/>
                </a:lnTo>
                <a:lnTo>
                  <a:pt x="51283" y="1577959"/>
                </a:lnTo>
                <a:lnTo>
                  <a:pt x="49751" y="1575687"/>
                </a:lnTo>
                <a:lnTo>
                  <a:pt x="40487" y="1569443"/>
                </a:lnTo>
                <a:lnTo>
                  <a:pt x="29143" y="1567154"/>
                </a:lnTo>
                <a:close/>
              </a:path>
              <a:path w="1960245" h="1577975">
                <a:moveTo>
                  <a:pt x="376553" y="1567154"/>
                </a:moveTo>
                <a:lnTo>
                  <a:pt x="365209" y="1569443"/>
                </a:lnTo>
                <a:lnTo>
                  <a:pt x="355946" y="1575687"/>
                </a:lnTo>
                <a:lnTo>
                  <a:pt x="354413" y="1577959"/>
                </a:lnTo>
                <a:lnTo>
                  <a:pt x="398684" y="1577959"/>
                </a:lnTo>
                <a:lnTo>
                  <a:pt x="397153" y="1575687"/>
                </a:lnTo>
                <a:lnTo>
                  <a:pt x="387894" y="1569443"/>
                </a:lnTo>
                <a:lnTo>
                  <a:pt x="376553" y="1567154"/>
                </a:lnTo>
                <a:close/>
              </a:path>
              <a:path w="1960245" h="1577975">
                <a:moveTo>
                  <a:pt x="202848" y="1567154"/>
                </a:moveTo>
                <a:lnTo>
                  <a:pt x="191503" y="1569443"/>
                </a:lnTo>
                <a:lnTo>
                  <a:pt x="182239" y="1575687"/>
                </a:lnTo>
                <a:lnTo>
                  <a:pt x="180707" y="1577959"/>
                </a:lnTo>
                <a:lnTo>
                  <a:pt x="224988" y="1577959"/>
                </a:lnTo>
                <a:lnTo>
                  <a:pt x="223456" y="1575687"/>
                </a:lnTo>
                <a:lnTo>
                  <a:pt x="214192" y="1569443"/>
                </a:lnTo>
                <a:lnTo>
                  <a:pt x="202848" y="1567154"/>
                </a:lnTo>
                <a:close/>
              </a:path>
              <a:path w="1960245" h="1577975">
                <a:moveTo>
                  <a:pt x="376553" y="1393388"/>
                </a:moveTo>
                <a:lnTo>
                  <a:pt x="365209" y="1395677"/>
                </a:lnTo>
                <a:lnTo>
                  <a:pt x="355946" y="1401920"/>
                </a:lnTo>
                <a:lnTo>
                  <a:pt x="349699" y="1411183"/>
                </a:lnTo>
                <a:lnTo>
                  <a:pt x="347409" y="1422530"/>
                </a:lnTo>
                <a:lnTo>
                  <a:pt x="349699" y="1433883"/>
                </a:lnTo>
                <a:lnTo>
                  <a:pt x="355946" y="1443159"/>
                </a:lnTo>
                <a:lnTo>
                  <a:pt x="365209" y="1449416"/>
                </a:lnTo>
                <a:lnTo>
                  <a:pt x="376553" y="1451711"/>
                </a:lnTo>
                <a:lnTo>
                  <a:pt x="387894" y="1449416"/>
                </a:lnTo>
                <a:lnTo>
                  <a:pt x="397153" y="1443159"/>
                </a:lnTo>
                <a:lnTo>
                  <a:pt x="403394" y="1433883"/>
                </a:lnTo>
                <a:lnTo>
                  <a:pt x="405682" y="1422530"/>
                </a:lnTo>
                <a:lnTo>
                  <a:pt x="403394" y="1411183"/>
                </a:lnTo>
                <a:lnTo>
                  <a:pt x="397153" y="1401920"/>
                </a:lnTo>
                <a:lnTo>
                  <a:pt x="387894" y="1395677"/>
                </a:lnTo>
                <a:lnTo>
                  <a:pt x="376553" y="1393388"/>
                </a:lnTo>
                <a:close/>
              </a:path>
              <a:path w="1960245" h="1577975">
                <a:moveTo>
                  <a:pt x="29143" y="1219622"/>
                </a:moveTo>
                <a:lnTo>
                  <a:pt x="17799" y="1221911"/>
                </a:lnTo>
                <a:lnTo>
                  <a:pt x="8535" y="1228154"/>
                </a:lnTo>
                <a:lnTo>
                  <a:pt x="2290" y="1237417"/>
                </a:lnTo>
                <a:lnTo>
                  <a:pt x="0" y="1248764"/>
                </a:lnTo>
                <a:lnTo>
                  <a:pt x="2290" y="1260117"/>
                </a:lnTo>
                <a:lnTo>
                  <a:pt x="8535" y="1269393"/>
                </a:lnTo>
                <a:lnTo>
                  <a:pt x="17799" y="1275650"/>
                </a:lnTo>
                <a:lnTo>
                  <a:pt x="29143" y="1277945"/>
                </a:lnTo>
                <a:lnTo>
                  <a:pt x="40487" y="1275650"/>
                </a:lnTo>
                <a:lnTo>
                  <a:pt x="49751" y="1269393"/>
                </a:lnTo>
                <a:lnTo>
                  <a:pt x="55997" y="1260117"/>
                </a:lnTo>
                <a:lnTo>
                  <a:pt x="58288" y="1248764"/>
                </a:lnTo>
                <a:lnTo>
                  <a:pt x="55997" y="1237417"/>
                </a:lnTo>
                <a:lnTo>
                  <a:pt x="49751" y="1228154"/>
                </a:lnTo>
                <a:lnTo>
                  <a:pt x="40487" y="1221911"/>
                </a:lnTo>
                <a:lnTo>
                  <a:pt x="29143" y="1219622"/>
                </a:lnTo>
                <a:close/>
              </a:path>
              <a:path w="1960245" h="1577975">
                <a:moveTo>
                  <a:pt x="202848" y="1219622"/>
                </a:moveTo>
                <a:lnTo>
                  <a:pt x="191503" y="1221911"/>
                </a:lnTo>
                <a:lnTo>
                  <a:pt x="182239" y="1228154"/>
                </a:lnTo>
                <a:lnTo>
                  <a:pt x="175994" y="1237417"/>
                </a:lnTo>
                <a:lnTo>
                  <a:pt x="173704" y="1248764"/>
                </a:lnTo>
                <a:lnTo>
                  <a:pt x="175994" y="1260117"/>
                </a:lnTo>
                <a:lnTo>
                  <a:pt x="182239" y="1269393"/>
                </a:lnTo>
                <a:lnTo>
                  <a:pt x="191503" y="1275650"/>
                </a:lnTo>
                <a:lnTo>
                  <a:pt x="202848" y="1277945"/>
                </a:lnTo>
                <a:lnTo>
                  <a:pt x="214192" y="1275650"/>
                </a:lnTo>
                <a:lnTo>
                  <a:pt x="223456" y="1269393"/>
                </a:lnTo>
                <a:lnTo>
                  <a:pt x="229702" y="1260117"/>
                </a:lnTo>
                <a:lnTo>
                  <a:pt x="231992" y="1248764"/>
                </a:lnTo>
                <a:lnTo>
                  <a:pt x="229702" y="1237417"/>
                </a:lnTo>
                <a:lnTo>
                  <a:pt x="223456" y="1228154"/>
                </a:lnTo>
                <a:lnTo>
                  <a:pt x="214192" y="1221911"/>
                </a:lnTo>
                <a:lnTo>
                  <a:pt x="202848" y="1219622"/>
                </a:lnTo>
                <a:close/>
              </a:path>
              <a:path w="1960245" h="1577975">
                <a:moveTo>
                  <a:pt x="376553" y="1219622"/>
                </a:moveTo>
                <a:lnTo>
                  <a:pt x="365209" y="1221911"/>
                </a:lnTo>
                <a:lnTo>
                  <a:pt x="355946" y="1228154"/>
                </a:lnTo>
                <a:lnTo>
                  <a:pt x="349699" y="1237417"/>
                </a:lnTo>
                <a:lnTo>
                  <a:pt x="347409" y="1248764"/>
                </a:lnTo>
                <a:lnTo>
                  <a:pt x="349699" y="1260117"/>
                </a:lnTo>
                <a:lnTo>
                  <a:pt x="355946" y="1269393"/>
                </a:lnTo>
                <a:lnTo>
                  <a:pt x="365209" y="1275650"/>
                </a:lnTo>
                <a:lnTo>
                  <a:pt x="376553" y="1277945"/>
                </a:lnTo>
                <a:lnTo>
                  <a:pt x="387894" y="1275650"/>
                </a:lnTo>
                <a:lnTo>
                  <a:pt x="397153" y="1269393"/>
                </a:lnTo>
                <a:lnTo>
                  <a:pt x="403394" y="1260117"/>
                </a:lnTo>
                <a:lnTo>
                  <a:pt x="405682" y="1248764"/>
                </a:lnTo>
                <a:lnTo>
                  <a:pt x="403394" y="1237417"/>
                </a:lnTo>
                <a:lnTo>
                  <a:pt x="397153" y="1228154"/>
                </a:lnTo>
                <a:lnTo>
                  <a:pt x="387894" y="1221911"/>
                </a:lnTo>
                <a:lnTo>
                  <a:pt x="376553" y="1219622"/>
                </a:lnTo>
                <a:close/>
              </a:path>
              <a:path w="1960245" h="1577975">
                <a:moveTo>
                  <a:pt x="29143" y="1393388"/>
                </a:moveTo>
                <a:lnTo>
                  <a:pt x="17799" y="1395677"/>
                </a:lnTo>
                <a:lnTo>
                  <a:pt x="8535" y="1401920"/>
                </a:lnTo>
                <a:lnTo>
                  <a:pt x="2290" y="1411183"/>
                </a:lnTo>
                <a:lnTo>
                  <a:pt x="0" y="1422530"/>
                </a:lnTo>
                <a:lnTo>
                  <a:pt x="2290" y="1433883"/>
                </a:lnTo>
                <a:lnTo>
                  <a:pt x="8535" y="1443159"/>
                </a:lnTo>
                <a:lnTo>
                  <a:pt x="17799" y="1449416"/>
                </a:lnTo>
                <a:lnTo>
                  <a:pt x="29143" y="1451711"/>
                </a:lnTo>
                <a:lnTo>
                  <a:pt x="40487" y="1449416"/>
                </a:lnTo>
                <a:lnTo>
                  <a:pt x="49751" y="1443159"/>
                </a:lnTo>
                <a:lnTo>
                  <a:pt x="55997" y="1433883"/>
                </a:lnTo>
                <a:lnTo>
                  <a:pt x="58288" y="1422530"/>
                </a:lnTo>
                <a:lnTo>
                  <a:pt x="55997" y="1411183"/>
                </a:lnTo>
                <a:lnTo>
                  <a:pt x="49751" y="1401920"/>
                </a:lnTo>
                <a:lnTo>
                  <a:pt x="40487" y="1395677"/>
                </a:lnTo>
                <a:lnTo>
                  <a:pt x="29143" y="1393388"/>
                </a:lnTo>
                <a:close/>
              </a:path>
              <a:path w="1960245" h="1577975">
                <a:moveTo>
                  <a:pt x="202848" y="1393388"/>
                </a:moveTo>
                <a:lnTo>
                  <a:pt x="191503" y="1395677"/>
                </a:lnTo>
                <a:lnTo>
                  <a:pt x="182239" y="1401920"/>
                </a:lnTo>
                <a:lnTo>
                  <a:pt x="175994" y="1411183"/>
                </a:lnTo>
                <a:lnTo>
                  <a:pt x="173704" y="1422530"/>
                </a:lnTo>
                <a:lnTo>
                  <a:pt x="175994" y="1433883"/>
                </a:lnTo>
                <a:lnTo>
                  <a:pt x="182239" y="1443159"/>
                </a:lnTo>
                <a:lnTo>
                  <a:pt x="191503" y="1449416"/>
                </a:lnTo>
                <a:lnTo>
                  <a:pt x="202848" y="1451711"/>
                </a:lnTo>
                <a:lnTo>
                  <a:pt x="214192" y="1449416"/>
                </a:lnTo>
                <a:lnTo>
                  <a:pt x="223456" y="1443159"/>
                </a:lnTo>
                <a:lnTo>
                  <a:pt x="229702" y="1433883"/>
                </a:lnTo>
                <a:lnTo>
                  <a:pt x="231992" y="1422530"/>
                </a:lnTo>
                <a:lnTo>
                  <a:pt x="229702" y="1411183"/>
                </a:lnTo>
                <a:lnTo>
                  <a:pt x="223456" y="1401920"/>
                </a:lnTo>
                <a:lnTo>
                  <a:pt x="214192" y="1395677"/>
                </a:lnTo>
                <a:lnTo>
                  <a:pt x="202848" y="1393388"/>
                </a:lnTo>
                <a:close/>
              </a:path>
              <a:path w="1960245" h="1577975">
                <a:moveTo>
                  <a:pt x="546611" y="1567154"/>
                </a:moveTo>
                <a:lnTo>
                  <a:pt x="535268" y="1569443"/>
                </a:lnTo>
                <a:lnTo>
                  <a:pt x="526008" y="1575687"/>
                </a:lnTo>
                <a:lnTo>
                  <a:pt x="524477" y="1577959"/>
                </a:lnTo>
                <a:lnTo>
                  <a:pt x="568746" y="1577959"/>
                </a:lnTo>
                <a:lnTo>
                  <a:pt x="567214" y="1575687"/>
                </a:lnTo>
                <a:lnTo>
                  <a:pt x="557955" y="1569443"/>
                </a:lnTo>
                <a:lnTo>
                  <a:pt x="546611" y="1567154"/>
                </a:lnTo>
                <a:close/>
              </a:path>
              <a:path w="1960245" h="1577975">
                <a:moveTo>
                  <a:pt x="894028" y="1567154"/>
                </a:moveTo>
                <a:lnTo>
                  <a:pt x="882685" y="1569443"/>
                </a:lnTo>
                <a:lnTo>
                  <a:pt x="873425" y="1575687"/>
                </a:lnTo>
                <a:lnTo>
                  <a:pt x="871894" y="1577959"/>
                </a:lnTo>
                <a:lnTo>
                  <a:pt x="916163" y="1577959"/>
                </a:lnTo>
                <a:lnTo>
                  <a:pt x="914632" y="1575687"/>
                </a:lnTo>
                <a:lnTo>
                  <a:pt x="905372" y="1569443"/>
                </a:lnTo>
                <a:lnTo>
                  <a:pt x="894028" y="1567154"/>
                </a:lnTo>
                <a:close/>
              </a:path>
              <a:path w="1960245" h="1577975">
                <a:moveTo>
                  <a:pt x="720320" y="1567154"/>
                </a:moveTo>
                <a:lnTo>
                  <a:pt x="708976" y="1569443"/>
                </a:lnTo>
                <a:lnTo>
                  <a:pt x="699717" y="1575687"/>
                </a:lnTo>
                <a:lnTo>
                  <a:pt x="698186" y="1577959"/>
                </a:lnTo>
                <a:lnTo>
                  <a:pt x="742454" y="1577959"/>
                </a:lnTo>
                <a:lnTo>
                  <a:pt x="740923" y="1575687"/>
                </a:lnTo>
                <a:lnTo>
                  <a:pt x="731663" y="1569443"/>
                </a:lnTo>
                <a:lnTo>
                  <a:pt x="720320" y="1567154"/>
                </a:lnTo>
                <a:close/>
              </a:path>
              <a:path w="1960245" h="1577975">
                <a:moveTo>
                  <a:pt x="894028" y="1393388"/>
                </a:moveTo>
                <a:lnTo>
                  <a:pt x="882685" y="1395677"/>
                </a:lnTo>
                <a:lnTo>
                  <a:pt x="873425" y="1401920"/>
                </a:lnTo>
                <a:lnTo>
                  <a:pt x="867184" y="1411183"/>
                </a:lnTo>
                <a:lnTo>
                  <a:pt x="864896" y="1422530"/>
                </a:lnTo>
                <a:lnTo>
                  <a:pt x="867184" y="1433883"/>
                </a:lnTo>
                <a:lnTo>
                  <a:pt x="873425" y="1443159"/>
                </a:lnTo>
                <a:lnTo>
                  <a:pt x="882685" y="1449416"/>
                </a:lnTo>
                <a:lnTo>
                  <a:pt x="894028" y="1451711"/>
                </a:lnTo>
                <a:lnTo>
                  <a:pt x="905372" y="1449416"/>
                </a:lnTo>
                <a:lnTo>
                  <a:pt x="914632" y="1443159"/>
                </a:lnTo>
                <a:lnTo>
                  <a:pt x="920873" y="1433883"/>
                </a:lnTo>
                <a:lnTo>
                  <a:pt x="923161" y="1422530"/>
                </a:lnTo>
                <a:lnTo>
                  <a:pt x="920873" y="1411183"/>
                </a:lnTo>
                <a:lnTo>
                  <a:pt x="914632" y="1401920"/>
                </a:lnTo>
                <a:lnTo>
                  <a:pt x="905372" y="1395677"/>
                </a:lnTo>
                <a:lnTo>
                  <a:pt x="894028" y="1393388"/>
                </a:lnTo>
                <a:close/>
              </a:path>
              <a:path w="1960245" h="1577975">
                <a:moveTo>
                  <a:pt x="546611" y="1219622"/>
                </a:moveTo>
                <a:lnTo>
                  <a:pt x="535268" y="1221911"/>
                </a:lnTo>
                <a:lnTo>
                  <a:pt x="526008" y="1228154"/>
                </a:lnTo>
                <a:lnTo>
                  <a:pt x="519767" y="1237417"/>
                </a:lnTo>
                <a:lnTo>
                  <a:pt x="517479" y="1248764"/>
                </a:lnTo>
                <a:lnTo>
                  <a:pt x="519767" y="1260117"/>
                </a:lnTo>
                <a:lnTo>
                  <a:pt x="526008" y="1269393"/>
                </a:lnTo>
                <a:lnTo>
                  <a:pt x="535268" y="1275650"/>
                </a:lnTo>
                <a:lnTo>
                  <a:pt x="546611" y="1277945"/>
                </a:lnTo>
                <a:lnTo>
                  <a:pt x="557955" y="1275650"/>
                </a:lnTo>
                <a:lnTo>
                  <a:pt x="567214" y="1269393"/>
                </a:lnTo>
                <a:lnTo>
                  <a:pt x="573456" y="1260117"/>
                </a:lnTo>
                <a:lnTo>
                  <a:pt x="575744" y="1248764"/>
                </a:lnTo>
                <a:lnTo>
                  <a:pt x="573456" y="1237417"/>
                </a:lnTo>
                <a:lnTo>
                  <a:pt x="567214" y="1228154"/>
                </a:lnTo>
                <a:lnTo>
                  <a:pt x="557955" y="1221911"/>
                </a:lnTo>
                <a:lnTo>
                  <a:pt x="546611" y="1219622"/>
                </a:lnTo>
                <a:close/>
              </a:path>
              <a:path w="1960245" h="1577975">
                <a:moveTo>
                  <a:pt x="720320" y="1219622"/>
                </a:moveTo>
                <a:lnTo>
                  <a:pt x="708976" y="1221911"/>
                </a:lnTo>
                <a:lnTo>
                  <a:pt x="699717" y="1228154"/>
                </a:lnTo>
                <a:lnTo>
                  <a:pt x="693476" y="1237417"/>
                </a:lnTo>
                <a:lnTo>
                  <a:pt x="691187" y="1248764"/>
                </a:lnTo>
                <a:lnTo>
                  <a:pt x="693476" y="1260117"/>
                </a:lnTo>
                <a:lnTo>
                  <a:pt x="699717" y="1269393"/>
                </a:lnTo>
                <a:lnTo>
                  <a:pt x="708976" y="1275650"/>
                </a:lnTo>
                <a:lnTo>
                  <a:pt x="720320" y="1277945"/>
                </a:lnTo>
                <a:lnTo>
                  <a:pt x="731663" y="1275650"/>
                </a:lnTo>
                <a:lnTo>
                  <a:pt x="740923" y="1269393"/>
                </a:lnTo>
                <a:lnTo>
                  <a:pt x="747164" y="1260117"/>
                </a:lnTo>
                <a:lnTo>
                  <a:pt x="749452" y="1248764"/>
                </a:lnTo>
                <a:lnTo>
                  <a:pt x="747164" y="1237417"/>
                </a:lnTo>
                <a:lnTo>
                  <a:pt x="740923" y="1228154"/>
                </a:lnTo>
                <a:lnTo>
                  <a:pt x="731663" y="1221911"/>
                </a:lnTo>
                <a:lnTo>
                  <a:pt x="720320" y="1219622"/>
                </a:lnTo>
                <a:close/>
              </a:path>
              <a:path w="1960245" h="1577975">
                <a:moveTo>
                  <a:pt x="894028" y="1219622"/>
                </a:moveTo>
                <a:lnTo>
                  <a:pt x="882685" y="1221911"/>
                </a:lnTo>
                <a:lnTo>
                  <a:pt x="873425" y="1228154"/>
                </a:lnTo>
                <a:lnTo>
                  <a:pt x="867184" y="1237417"/>
                </a:lnTo>
                <a:lnTo>
                  <a:pt x="864896" y="1248764"/>
                </a:lnTo>
                <a:lnTo>
                  <a:pt x="867184" y="1260117"/>
                </a:lnTo>
                <a:lnTo>
                  <a:pt x="873425" y="1269393"/>
                </a:lnTo>
                <a:lnTo>
                  <a:pt x="882685" y="1275650"/>
                </a:lnTo>
                <a:lnTo>
                  <a:pt x="894028" y="1277945"/>
                </a:lnTo>
                <a:lnTo>
                  <a:pt x="905372" y="1275650"/>
                </a:lnTo>
                <a:lnTo>
                  <a:pt x="914632" y="1269393"/>
                </a:lnTo>
                <a:lnTo>
                  <a:pt x="920873" y="1260117"/>
                </a:lnTo>
                <a:lnTo>
                  <a:pt x="923161" y="1248764"/>
                </a:lnTo>
                <a:lnTo>
                  <a:pt x="920873" y="1237417"/>
                </a:lnTo>
                <a:lnTo>
                  <a:pt x="914632" y="1228154"/>
                </a:lnTo>
                <a:lnTo>
                  <a:pt x="905372" y="1221911"/>
                </a:lnTo>
                <a:lnTo>
                  <a:pt x="894028" y="1219622"/>
                </a:lnTo>
                <a:close/>
              </a:path>
              <a:path w="1960245" h="1577975">
                <a:moveTo>
                  <a:pt x="546611" y="1393388"/>
                </a:moveTo>
                <a:lnTo>
                  <a:pt x="535268" y="1395677"/>
                </a:lnTo>
                <a:lnTo>
                  <a:pt x="526008" y="1401920"/>
                </a:lnTo>
                <a:lnTo>
                  <a:pt x="519767" y="1411183"/>
                </a:lnTo>
                <a:lnTo>
                  <a:pt x="517479" y="1422530"/>
                </a:lnTo>
                <a:lnTo>
                  <a:pt x="519767" y="1433883"/>
                </a:lnTo>
                <a:lnTo>
                  <a:pt x="526008" y="1443159"/>
                </a:lnTo>
                <a:lnTo>
                  <a:pt x="535268" y="1449416"/>
                </a:lnTo>
                <a:lnTo>
                  <a:pt x="546611" y="1451711"/>
                </a:lnTo>
                <a:lnTo>
                  <a:pt x="557955" y="1449416"/>
                </a:lnTo>
                <a:lnTo>
                  <a:pt x="567214" y="1443159"/>
                </a:lnTo>
                <a:lnTo>
                  <a:pt x="573456" y="1433883"/>
                </a:lnTo>
                <a:lnTo>
                  <a:pt x="575744" y="1422530"/>
                </a:lnTo>
                <a:lnTo>
                  <a:pt x="573456" y="1411183"/>
                </a:lnTo>
                <a:lnTo>
                  <a:pt x="567214" y="1401920"/>
                </a:lnTo>
                <a:lnTo>
                  <a:pt x="557955" y="1395677"/>
                </a:lnTo>
                <a:lnTo>
                  <a:pt x="546611" y="1393388"/>
                </a:lnTo>
                <a:close/>
              </a:path>
              <a:path w="1960245" h="1577975">
                <a:moveTo>
                  <a:pt x="720320" y="1393388"/>
                </a:moveTo>
                <a:lnTo>
                  <a:pt x="708976" y="1395677"/>
                </a:lnTo>
                <a:lnTo>
                  <a:pt x="699717" y="1401920"/>
                </a:lnTo>
                <a:lnTo>
                  <a:pt x="693476" y="1411183"/>
                </a:lnTo>
                <a:lnTo>
                  <a:pt x="691187" y="1422530"/>
                </a:lnTo>
                <a:lnTo>
                  <a:pt x="693476" y="1433883"/>
                </a:lnTo>
                <a:lnTo>
                  <a:pt x="699717" y="1443159"/>
                </a:lnTo>
                <a:lnTo>
                  <a:pt x="708976" y="1449416"/>
                </a:lnTo>
                <a:lnTo>
                  <a:pt x="720320" y="1451711"/>
                </a:lnTo>
                <a:lnTo>
                  <a:pt x="731663" y="1449416"/>
                </a:lnTo>
                <a:lnTo>
                  <a:pt x="740923" y="1443159"/>
                </a:lnTo>
                <a:lnTo>
                  <a:pt x="747164" y="1433883"/>
                </a:lnTo>
                <a:lnTo>
                  <a:pt x="749452" y="1422530"/>
                </a:lnTo>
                <a:lnTo>
                  <a:pt x="747164" y="1411183"/>
                </a:lnTo>
                <a:lnTo>
                  <a:pt x="740923" y="1401920"/>
                </a:lnTo>
                <a:lnTo>
                  <a:pt x="731663" y="1395677"/>
                </a:lnTo>
                <a:lnTo>
                  <a:pt x="720320" y="1393388"/>
                </a:lnTo>
                <a:close/>
              </a:path>
              <a:path w="1960245" h="1577975">
                <a:moveTo>
                  <a:pt x="1065642" y="1567154"/>
                </a:moveTo>
                <a:lnTo>
                  <a:pt x="1054299" y="1569443"/>
                </a:lnTo>
                <a:lnTo>
                  <a:pt x="1045039" y="1575687"/>
                </a:lnTo>
                <a:lnTo>
                  <a:pt x="1043508" y="1577959"/>
                </a:lnTo>
                <a:lnTo>
                  <a:pt x="1087777" y="1577959"/>
                </a:lnTo>
                <a:lnTo>
                  <a:pt x="1086245" y="1575687"/>
                </a:lnTo>
                <a:lnTo>
                  <a:pt x="1076986" y="1569443"/>
                </a:lnTo>
                <a:lnTo>
                  <a:pt x="1065642" y="1567154"/>
                </a:lnTo>
                <a:close/>
              </a:path>
              <a:path w="1960245" h="1577975">
                <a:moveTo>
                  <a:pt x="1413059" y="1567154"/>
                </a:moveTo>
                <a:lnTo>
                  <a:pt x="1401710" y="1569443"/>
                </a:lnTo>
                <a:lnTo>
                  <a:pt x="1392437" y="1575687"/>
                </a:lnTo>
                <a:lnTo>
                  <a:pt x="1390903" y="1577959"/>
                </a:lnTo>
                <a:lnTo>
                  <a:pt x="1435194" y="1577959"/>
                </a:lnTo>
                <a:lnTo>
                  <a:pt x="1433663" y="1575687"/>
                </a:lnTo>
                <a:lnTo>
                  <a:pt x="1424403" y="1569443"/>
                </a:lnTo>
                <a:lnTo>
                  <a:pt x="1413059" y="1567154"/>
                </a:lnTo>
                <a:close/>
              </a:path>
              <a:path w="1960245" h="1577975">
                <a:moveTo>
                  <a:pt x="1239351" y="1567154"/>
                </a:moveTo>
                <a:lnTo>
                  <a:pt x="1228007" y="1569443"/>
                </a:lnTo>
                <a:lnTo>
                  <a:pt x="1218748" y="1575687"/>
                </a:lnTo>
                <a:lnTo>
                  <a:pt x="1217217" y="1577959"/>
                </a:lnTo>
                <a:lnTo>
                  <a:pt x="1261485" y="1577959"/>
                </a:lnTo>
                <a:lnTo>
                  <a:pt x="1259954" y="1575687"/>
                </a:lnTo>
                <a:lnTo>
                  <a:pt x="1250694" y="1569443"/>
                </a:lnTo>
                <a:lnTo>
                  <a:pt x="1239351" y="1567154"/>
                </a:lnTo>
                <a:close/>
              </a:path>
              <a:path w="1960245" h="1577975">
                <a:moveTo>
                  <a:pt x="1413059" y="1393388"/>
                </a:moveTo>
                <a:lnTo>
                  <a:pt x="1401710" y="1395677"/>
                </a:lnTo>
                <a:lnTo>
                  <a:pt x="1392437" y="1401920"/>
                </a:lnTo>
                <a:lnTo>
                  <a:pt x="1386182" y="1411183"/>
                </a:lnTo>
                <a:lnTo>
                  <a:pt x="1383888" y="1422530"/>
                </a:lnTo>
                <a:lnTo>
                  <a:pt x="1386182" y="1433883"/>
                </a:lnTo>
                <a:lnTo>
                  <a:pt x="1392437" y="1443159"/>
                </a:lnTo>
                <a:lnTo>
                  <a:pt x="1401710" y="1449416"/>
                </a:lnTo>
                <a:lnTo>
                  <a:pt x="1413059" y="1451711"/>
                </a:lnTo>
                <a:lnTo>
                  <a:pt x="1424403" y="1449416"/>
                </a:lnTo>
                <a:lnTo>
                  <a:pt x="1433663" y="1443159"/>
                </a:lnTo>
                <a:lnTo>
                  <a:pt x="1439904" y="1433883"/>
                </a:lnTo>
                <a:lnTo>
                  <a:pt x="1442192" y="1422530"/>
                </a:lnTo>
                <a:lnTo>
                  <a:pt x="1439904" y="1411183"/>
                </a:lnTo>
                <a:lnTo>
                  <a:pt x="1433663" y="1401920"/>
                </a:lnTo>
                <a:lnTo>
                  <a:pt x="1424403" y="1395677"/>
                </a:lnTo>
                <a:lnTo>
                  <a:pt x="1413059" y="1393388"/>
                </a:lnTo>
                <a:close/>
              </a:path>
              <a:path w="1960245" h="1577975">
                <a:moveTo>
                  <a:pt x="1065642" y="1219622"/>
                </a:moveTo>
                <a:lnTo>
                  <a:pt x="1054299" y="1221911"/>
                </a:lnTo>
                <a:lnTo>
                  <a:pt x="1045039" y="1228154"/>
                </a:lnTo>
                <a:lnTo>
                  <a:pt x="1038798" y="1237417"/>
                </a:lnTo>
                <a:lnTo>
                  <a:pt x="1036510" y="1248764"/>
                </a:lnTo>
                <a:lnTo>
                  <a:pt x="1038798" y="1260117"/>
                </a:lnTo>
                <a:lnTo>
                  <a:pt x="1045039" y="1269393"/>
                </a:lnTo>
                <a:lnTo>
                  <a:pt x="1054299" y="1275650"/>
                </a:lnTo>
                <a:lnTo>
                  <a:pt x="1065642" y="1277945"/>
                </a:lnTo>
                <a:lnTo>
                  <a:pt x="1076986" y="1275650"/>
                </a:lnTo>
                <a:lnTo>
                  <a:pt x="1086245" y="1269393"/>
                </a:lnTo>
                <a:lnTo>
                  <a:pt x="1092487" y="1260117"/>
                </a:lnTo>
                <a:lnTo>
                  <a:pt x="1094775" y="1248764"/>
                </a:lnTo>
                <a:lnTo>
                  <a:pt x="1092487" y="1237417"/>
                </a:lnTo>
                <a:lnTo>
                  <a:pt x="1086245" y="1228154"/>
                </a:lnTo>
                <a:lnTo>
                  <a:pt x="1076986" y="1221911"/>
                </a:lnTo>
                <a:lnTo>
                  <a:pt x="1065642" y="1219622"/>
                </a:lnTo>
                <a:close/>
              </a:path>
              <a:path w="1960245" h="1577975">
                <a:moveTo>
                  <a:pt x="1239351" y="1219622"/>
                </a:moveTo>
                <a:lnTo>
                  <a:pt x="1228007" y="1221911"/>
                </a:lnTo>
                <a:lnTo>
                  <a:pt x="1218748" y="1228154"/>
                </a:lnTo>
                <a:lnTo>
                  <a:pt x="1212507" y="1237417"/>
                </a:lnTo>
                <a:lnTo>
                  <a:pt x="1210218" y="1248764"/>
                </a:lnTo>
                <a:lnTo>
                  <a:pt x="1212507" y="1260117"/>
                </a:lnTo>
                <a:lnTo>
                  <a:pt x="1218748" y="1269393"/>
                </a:lnTo>
                <a:lnTo>
                  <a:pt x="1228007" y="1275650"/>
                </a:lnTo>
                <a:lnTo>
                  <a:pt x="1239351" y="1277945"/>
                </a:lnTo>
                <a:lnTo>
                  <a:pt x="1250694" y="1275650"/>
                </a:lnTo>
                <a:lnTo>
                  <a:pt x="1259954" y="1269393"/>
                </a:lnTo>
                <a:lnTo>
                  <a:pt x="1266195" y="1260117"/>
                </a:lnTo>
                <a:lnTo>
                  <a:pt x="1268483" y="1248764"/>
                </a:lnTo>
                <a:lnTo>
                  <a:pt x="1266195" y="1237417"/>
                </a:lnTo>
                <a:lnTo>
                  <a:pt x="1259954" y="1228154"/>
                </a:lnTo>
                <a:lnTo>
                  <a:pt x="1250694" y="1221911"/>
                </a:lnTo>
                <a:lnTo>
                  <a:pt x="1239351" y="1219622"/>
                </a:lnTo>
                <a:close/>
              </a:path>
              <a:path w="1960245" h="1577975">
                <a:moveTo>
                  <a:pt x="1413059" y="1219622"/>
                </a:moveTo>
                <a:lnTo>
                  <a:pt x="1401710" y="1221911"/>
                </a:lnTo>
                <a:lnTo>
                  <a:pt x="1392437" y="1228154"/>
                </a:lnTo>
                <a:lnTo>
                  <a:pt x="1386182" y="1237417"/>
                </a:lnTo>
                <a:lnTo>
                  <a:pt x="1383888" y="1248764"/>
                </a:lnTo>
                <a:lnTo>
                  <a:pt x="1386182" y="1260117"/>
                </a:lnTo>
                <a:lnTo>
                  <a:pt x="1392437" y="1269393"/>
                </a:lnTo>
                <a:lnTo>
                  <a:pt x="1401710" y="1275650"/>
                </a:lnTo>
                <a:lnTo>
                  <a:pt x="1413059" y="1277945"/>
                </a:lnTo>
                <a:lnTo>
                  <a:pt x="1424403" y="1275650"/>
                </a:lnTo>
                <a:lnTo>
                  <a:pt x="1433663" y="1269393"/>
                </a:lnTo>
                <a:lnTo>
                  <a:pt x="1439904" y="1260117"/>
                </a:lnTo>
                <a:lnTo>
                  <a:pt x="1442192" y="1248764"/>
                </a:lnTo>
                <a:lnTo>
                  <a:pt x="1439904" y="1237417"/>
                </a:lnTo>
                <a:lnTo>
                  <a:pt x="1433663" y="1228154"/>
                </a:lnTo>
                <a:lnTo>
                  <a:pt x="1424403" y="1221911"/>
                </a:lnTo>
                <a:lnTo>
                  <a:pt x="1413059" y="1219622"/>
                </a:lnTo>
                <a:close/>
              </a:path>
              <a:path w="1960245" h="1577975">
                <a:moveTo>
                  <a:pt x="1065642" y="1393388"/>
                </a:moveTo>
                <a:lnTo>
                  <a:pt x="1054299" y="1395677"/>
                </a:lnTo>
                <a:lnTo>
                  <a:pt x="1045039" y="1401920"/>
                </a:lnTo>
                <a:lnTo>
                  <a:pt x="1038798" y="1411183"/>
                </a:lnTo>
                <a:lnTo>
                  <a:pt x="1036510" y="1422530"/>
                </a:lnTo>
                <a:lnTo>
                  <a:pt x="1038798" y="1433883"/>
                </a:lnTo>
                <a:lnTo>
                  <a:pt x="1045039" y="1443159"/>
                </a:lnTo>
                <a:lnTo>
                  <a:pt x="1054299" y="1449416"/>
                </a:lnTo>
                <a:lnTo>
                  <a:pt x="1065642" y="1451711"/>
                </a:lnTo>
                <a:lnTo>
                  <a:pt x="1076986" y="1449416"/>
                </a:lnTo>
                <a:lnTo>
                  <a:pt x="1086245" y="1443159"/>
                </a:lnTo>
                <a:lnTo>
                  <a:pt x="1092487" y="1433883"/>
                </a:lnTo>
                <a:lnTo>
                  <a:pt x="1094775" y="1422530"/>
                </a:lnTo>
                <a:lnTo>
                  <a:pt x="1092487" y="1411183"/>
                </a:lnTo>
                <a:lnTo>
                  <a:pt x="1086245" y="1401920"/>
                </a:lnTo>
                <a:lnTo>
                  <a:pt x="1076986" y="1395677"/>
                </a:lnTo>
                <a:lnTo>
                  <a:pt x="1065642" y="1393388"/>
                </a:lnTo>
                <a:close/>
              </a:path>
              <a:path w="1960245" h="1577975">
                <a:moveTo>
                  <a:pt x="1239351" y="1393388"/>
                </a:moveTo>
                <a:lnTo>
                  <a:pt x="1228007" y="1395677"/>
                </a:lnTo>
                <a:lnTo>
                  <a:pt x="1218748" y="1401920"/>
                </a:lnTo>
                <a:lnTo>
                  <a:pt x="1212507" y="1411183"/>
                </a:lnTo>
                <a:lnTo>
                  <a:pt x="1210218" y="1422530"/>
                </a:lnTo>
                <a:lnTo>
                  <a:pt x="1212507" y="1433883"/>
                </a:lnTo>
                <a:lnTo>
                  <a:pt x="1218748" y="1443159"/>
                </a:lnTo>
                <a:lnTo>
                  <a:pt x="1228007" y="1449416"/>
                </a:lnTo>
                <a:lnTo>
                  <a:pt x="1239351" y="1451711"/>
                </a:lnTo>
                <a:lnTo>
                  <a:pt x="1250694" y="1449416"/>
                </a:lnTo>
                <a:lnTo>
                  <a:pt x="1259954" y="1443159"/>
                </a:lnTo>
                <a:lnTo>
                  <a:pt x="1266195" y="1433883"/>
                </a:lnTo>
                <a:lnTo>
                  <a:pt x="1268483" y="1422530"/>
                </a:lnTo>
                <a:lnTo>
                  <a:pt x="1266195" y="1411183"/>
                </a:lnTo>
                <a:lnTo>
                  <a:pt x="1259954" y="1401920"/>
                </a:lnTo>
                <a:lnTo>
                  <a:pt x="1250694" y="1395677"/>
                </a:lnTo>
                <a:lnTo>
                  <a:pt x="1239351" y="1393388"/>
                </a:lnTo>
                <a:close/>
              </a:path>
              <a:path w="1960245" h="1577975">
                <a:moveTo>
                  <a:pt x="1583122" y="1567154"/>
                </a:moveTo>
                <a:lnTo>
                  <a:pt x="1571778" y="1569443"/>
                </a:lnTo>
                <a:lnTo>
                  <a:pt x="1562518" y="1575687"/>
                </a:lnTo>
                <a:lnTo>
                  <a:pt x="1560987" y="1577959"/>
                </a:lnTo>
                <a:lnTo>
                  <a:pt x="1605256" y="1577959"/>
                </a:lnTo>
                <a:lnTo>
                  <a:pt x="1603725" y="1575687"/>
                </a:lnTo>
                <a:lnTo>
                  <a:pt x="1594465" y="1569443"/>
                </a:lnTo>
                <a:lnTo>
                  <a:pt x="1583122" y="1567154"/>
                </a:lnTo>
                <a:close/>
              </a:path>
              <a:path w="1960245" h="1577975">
                <a:moveTo>
                  <a:pt x="1930539" y="1567154"/>
                </a:moveTo>
                <a:lnTo>
                  <a:pt x="1919189" y="1569443"/>
                </a:lnTo>
                <a:lnTo>
                  <a:pt x="1909916" y="1575687"/>
                </a:lnTo>
                <a:lnTo>
                  <a:pt x="1908382" y="1577959"/>
                </a:lnTo>
                <a:lnTo>
                  <a:pt x="1952673" y="1577959"/>
                </a:lnTo>
                <a:lnTo>
                  <a:pt x="1951142" y="1575687"/>
                </a:lnTo>
                <a:lnTo>
                  <a:pt x="1941882" y="1569443"/>
                </a:lnTo>
                <a:lnTo>
                  <a:pt x="1930539" y="1567154"/>
                </a:lnTo>
                <a:close/>
              </a:path>
              <a:path w="1960245" h="1577975">
                <a:moveTo>
                  <a:pt x="1756830" y="1567154"/>
                </a:moveTo>
                <a:lnTo>
                  <a:pt x="1745481" y="1569443"/>
                </a:lnTo>
                <a:lnTo>
                  <a:pt x="1736208" y="1575687"/>
                </a:lnTo>
                <a:lnTo>
                  <a:pt x="1734673" y="1577959"/>
                </a:lnTo>
                <a:lnTo>
                  <a:pt x="1778964" y="1577959"/>
                </a:lnTo>
                <a:lnTo>
                  <a:pt x="1777433" y="1575687"/>
                </a:lnTo>
                <a:lnTo>
                  <a:pt x="1768174" y="1569443"/>
                </a:lnTo>
                <a:lnTo>
                  <a:pt x="1756830" y="1567154"/>
                </a:lnTo>
                <a:close/>
              </a:path>
              <a:path w="1960245" h="1577975">
                <a:moveTo>
                  <a:pt x="1930539" y="1393388"/>
                </a:moveTo>
                <a:lnTo>
                  <a:pt x="1919189" y="1395677"/>
                </a:lnTo>
                <a:lnTo>
                  <a:pt x="1909916" y="1401920"/>
                </a:lnTo>
                <a:lnTo>
                  <a:pt x="1903662" y="1411183"/>
                </a:lnTo>
                <a:lnTo>
                  <a:pt x="1901368" y="1422530"/>
                </a:lnTo>
                <a:lnTo>
                  <a:pt x="1903662" y="1433883"/>
                </a:lnTo>
                <a:lnTo>
                  <a:pt x="1909916" y="1443159"/>
                </a:lnTo>
                <a:lnTo>
                  <a:pt x="1919189" y="1449416"/>
                </a:lnTo>
                <a:lnTo>
                  <a:pt x="1930539" y="1451711"/>
                </a:lnTo>
                <a:lnTo>
                  <a:pt x="1941882" y="1449416"/>
                </a:lnTo>
                <a:lnTo>
                  <a:pt x="1951142" y="1443159"/>
                </a:lnTo>
                <a:lnTo>
                  <a:pt x="1957383" y="1433883"/>
                </a:lnTo>
                <a:lnTo>
                  <a:pt x="1959671" y="1422530"/>
                </a:lnTo>
                <a:lnTo>
                  <a:pt x="1957383" y="1411183"/>
                </a:lnTo>
                <a:lnTo>
                  <a:pt x="1951142" y="1401920"/>
                </a:lnTo>
                <a:lnTo>
                  <a:pt x="1941882" y="1395677"/>
                </a:lnTo>
                <a:lnTo>
                  <a:pt x="1930539" y="1393388"/>
                </a:lnTo>
                <a:close/>
              </a:path>
              <a:path w="1960245" h="1577975">
                <a:moveTo>
                  <a:pt x="1583122" y="1219622"/>
                </a:moveTo>
                <a:lnTo>
                  <a:pt x="1571778" y="1221911"/>
                </a:lnTo>
                <a:lnTo>
                  <a:pt x="1562518" y="1228154"/>
                </a:lnTo>
                <a:lnTo>
                  <a:pt x="1556277" y="1237417"/>
                </a:lnTo>
                <a:lnTo>
                  <a:pt x="1553989" y="1248764"/>
                </a:lnTo>
                <a:lnTo>
                  <a:pt x="1556277" y="1260117"/>
                </a:lnTo>
                <a:lnTo>
                  <a:pt x="1562518" y="1269393"/>
                </a:lnTo>
                <a:lnTo>
                  <a:pt x="1571778" y="1275650"/>
                </a:lnTo>
                <a:lnTo>
                  <a:pt x="1583122" y="1277945"/>
                </a:lnTo>
                <a:lnTo>
                  <a:pt x="1594465" y="1275650"/>
                </a:lnTo>
                <a:lnTo>
                  <a:pt x="1603725" y="1269393"/>
                </a:lnTo>
                <a:lnTo>
                  <a:pt x="1609966" y="1260117"/>
                </a:lnTo>
                <a:lnTo>
                  <a:pt x="1612254" y="1248764"/>
                </a:lnTo>
                <a:lnTo>
                  <a:pt x="1609966" y="1237417"/>
                </a:lnTo>
                <a:lnTo>
                  <a:pt x="1603725" y="1228154"/>
                </a:lnTo>
                <a:lnTo>
                  <a:pt x="1594465" y="1221911"/>
                </a:lnTo>
                <a:lnTo>
                  <a:pt x="1583122" y="1219622"/>
                </a:lnTo>
                <a:close/>
              </a:path>
              <a:path w="1960245" h="1577975">
                <a:moveTo>
                  <a:pt x="1756830" y="1219622"/>
                </a:moveTo>
                <a:lnTo>
                  <a:pt x="1745481" y="1221911"/>
                </a:lnTo>
                <a:lnTo>
                  <a:pt x="1736208" y="1228154"/>
                </a:lnTo>
                <a:lnTo>
                  <a:pt x="1729953" y="1237417"/>
                </a:lnTo>
                <a:lnTo>
                  <a:pt x="1727659" y="1248764"/>
                </a:lnTo>
                <a:lnTo>
                  <a:pt x="1729953" y="1260117"/>
                </a:lnTo>
                <a:lnTo>
                  <a:pt x="1736208" y="1269393"/>
                </a:lnTo>
                <a:lnTo>
                  <a:pt x="1745481" y="1275650"/>
                </a:lnTo>
                <a:lnTo>
                  <a:pt x="1756830" y="1277945"/>
                </a:lnTo>
                <a:lnTo>
                  <a:pt x="1768174" y="1275650"/>
                </a:lnTo>
                <a:lnTo>
                  <a:pt x="1777433" y="1269393"/>
                </a:lnTo>
                <a:lnTo>
                  <a:pt x="1783675" y="1260117"/>
                </a:lnTo>
                <a:lnTo>
                  <a:pt x="1785963" y="1248764"/>
                </a:lnTo>
                <a:lnTo>
                  <a:pt x="1783675" y="1237417"/>
                </a:lnTo>
                <a:lnTo>
                  <a:pt x="1777433" y="1228154"/>
                </a:lnTo>
                <a:lnTo>
                  <a:pt x="1768174" y="1221911"/>
                </a:lnTo>
                <a:lnTo>
                  <a:pt x="1756830" y="1219622"/>
                </a:lnTo>
                <a:close/>
              </a:path>
              <a:path w="1960245" h="1577975">
                <a:moveTo>
                  <a:pt x="1930539" y="1219622"/>
                </a:moveTo>
                <a:lnTo>
                  <a:pt x="1919189" y="1221911"/>
                </a:lnTo>
                <a:lnTo>
                  <a:pt x="1909916" y="1228154"/>
                </a:lnTo>
                <a:lnTo>
                  <a:pt x="1903662" y="1237417"/>
                </a:lnTo>
                <a:lnTo>
                  <a:pt x="1901368" y="1248764"/>
                </a:lnTo>
                <a:lnTo>
                  <a:pt x="1903662" y="1260117"/>
                </a:lnTo>
                <a:lnTo>
                  <a:pt x="1909916" y="1269393"/>
                </a:lnTo>
                <a:lnTo>
                  <a:pt x="1919189" y="1275650"/>
                </a:lnTo>
                <a:lnTo>
                  <a:pt x="1930539" y="1277945"/>
                </a:lnTo>
                <a:lnTo>
                  <a:pt x="1941882" y="1275650"/>
                </a:lnTo>
                <a:lnTo>
                  <a:pt x="1951142" y="1269393"/>
                </a:lnTo>
                <a:lnTo>
                  <a:pt x="1957383" y="1260117"/>
                </a:lnTo>
                <a:lnTo>
                  <a:pt x="1959671" y="1248764"/>
                </a:lnTo>
                <a:lnTo>
                  <a:pt x="1957383" y="1237417"/>
                </a:lnTo>
                <a:lnTo>
                  <a:pt x="1951142" y="1228154"/>
                </a:lnTo>
                <a:lnTo>
                  <a:pt x="1941882" y="1221911"/>
                </a:lnTo>
                <a:lnTo>
                  <a:pt x="1930539" y="1219622"/>
                </a:lnTo>
                <a:close/>
              </a:path>
              <a:path w="1960245" h="1577975">
                <a:moveTo>
                  <a:pt x="1583122" y="1393388"/>
                </a:moveTo>
                <a:lnTo>
                  <a:pt x="1571778" y="1395677"/>
                </a:lnTo>
                <a:lnTo>
                  <a:pt x="1562518" y="1401920"/>
                </a:lnTo>
                <a:lnTo>
                  <a:pt x="1556277" y="1411183"/>
                </a:lnTo>
                <a:lnTo>
                  <a:pt x="1553989" y="1422530"/>
                </a:lnTo>
                <a:lnTo>
                  <a:pt x="1556277" y="1433883"/>
                </a:lnTo>
                <a:lnTo>
                  <a:pt x="1562518" y="1443159"/>
                </a:lnTo>
                <a:lnTo>
                  <a:pt x="1571778" y="1449416"/>
                </a:lnTo>
                <a:lnTo>
                  <a:pt x="1583122" y="1451711"/>
                </a:lnTo>
                <a:lnTo>
                  <a:pt x="1594465" y="1449416"/>
                </a:lnTo>
                <a:lnTo>
                  <a:pt x="1603725" y="1443159"/>
                </a:lnTo>
                <a:lnTo>
                  <a:pt x="1609966" y="1433883"/>
                </a:lnTo>
                <a:lnTo>
                  <a:pt x="1612254" y="1422530"/>
                </a:lnTo>
                <a:lnTo>
                  <a:pt x="1609966" y="1411183"/>
                </a:lnTo>
                <a:lnTo>
                  <a:pt x="1603725" y="1401920"/>
                </a:lnTo>
                <a:lnTo>
                  <a:pt x="1594465" y="1395677"/>
                </a:lnTo>
                <a:lnTo>
                  <a:pt x="1583122" y="1393388"/>
                </a:lnTo>
                <a:close/>
              </a:path>
              <a:path w="1960245" h="1577975">
                <a:moveTo>
                  <a:pt x="1756830" y="1393388"/>
                </a:moveTo>
                <a:lnTo>
                  <a:pt x="1745481" y="1395677"/>
                </a:lnTo>
                <a:lnTo>
                  <a:pt x="1736208" y="1401920"/>
                </a:lnTo>
                <a:lnTo>
                  <a:pt x="1729953" y="1411183"/>
                </a:lnTo>
                <a:lnTo>
                  <a:pt x="1727659" y="1422530"/>
                </a:lnTo>
                <a:lnTo>
                  <a:pt x="1729953" y="1433883"/>
                </a:lnTo>
                <a:lnTo>
                  <a:pt x="1736208" y="1443159"/>
                </a:lnTo>
                <a:lnTo>
                  <a:pt x="1745481" y="1449416"/>
                </a:lnTo>
                <a:lnTo>
                  <a:pt x="1756830" y="1451711"/>
                </a:lnTo>
                <a:lnTo>
                  <a:pt x="1768174" y="1449416"/>
                </a:lnTo>
                <a:lnTo>
                  <a:pt x="1777433" y="1443159"/>
                </a:lnTo>
                <a:lnTo>
                  <a:pt x="1783675" y="1433883"/>
                </a:lnTo>
                <a:lnTo>
                  <a:pt x="1785963" y="1422530"/>
                </a:lnTo>
                <a:lnTo>
                  <a:pt x="1783675" y="1411183"/>
                </a:lnTo>
                <a:lnTo>
                  <a:pt x="1777433" y="1401920"/>
                </a:lnTo>
                <a:lnTo>
                  <a:pt x="1768174" y="1395677"/>
                </a:lnTo>
                <a:lnTo>
                  <a:pt x="1756830" y="1393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8302752"/>
            <a:ext cx="16230600" cy="169545"/>
          </a:xfrm>
          <a:custGeom>
            <a:avLst/>
            <a:gdLst/>
            <a:ahLst/>
            <a:cxnLst/>
            <a:rect l="l" t="t" r="r" b="b"/>
            <a:pathLst>
              <a:path w="16230600" h="169545">
                <a:moveTo>
                  <a:pt x="16230600" y="0"/>
                </a:moveTo>
                <a:lnTo>
                  <a:pt x="0" y="0"/>
                </a:lnTo>
                <a:lnTo>
                  <a:pt x="0" y="169164"/>
                </a:lnTo>
                <a:lnTo>
                  <a:pt x="16230600" y="169164"/>
                </a:lnTo>
                <a:lnTo>
                  <a:pt x="1623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00" y="1815083"/>
            <a:ext cx="16230600" cy="169545"/>
          </a:xfrm>
          <a:custGeom>
            <a:avLst/>
            <a:gdLst/>
            <a:ahLst/>
            <a:cxnLst/>
            <a:rect l="l" t="t" r="r" b="b"/>
            <a:pathLst>
              <a:path w="16230600" h="169544">
                <a:moveTo>
                  <a:pt x="16230600" y="0"/>
                </a:moveTo>
                <a:lnTo>
                  <a:pt x="0" y="0"/>
                </a:lnTo>
                <a:lnTo>
                  <a:pt x="0" y="169164"/>
                </a:lnTo>
                <a:lnTo>
                  <a:pt x="16230600" y="169164"/>
                </a:lnTo>
                <a:lnTo>
                  <a:pt x="1623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72004" y="2148077"/>
            <a:ext cx="1222375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200" b="1" spc="-17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200" b="1" spc="-147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200" b="1" spc="-8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200" b="1" spc="-16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200" b="1" spc="-31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6200" b="1" spc="-2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200" b="1" spc="-16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200" b="1" spc="-10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200" b="1" spc="-4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endParaRPr sz="16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4614" y="5665977"/>
            <a:ext cx="42024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i="1" spc="140" dirty="0">
                <a:solidFill>
                  <a:srgbClr val="FFFFFF"/>
                </a:solidFill>
                <a:latin typeface="Verdana"/>
                <a:cs typeface="Verdana"/>
              </a:rPr>
              <a:t>Hope</a:t>
            </a:r>
            <a:r>
              <a:rPr sz="3800" i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i="1" spc="1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3800" i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i="1" dirty="0">
                <a:solidFill>
                  <a:srgbClr val="FFFFFF"/>
                </a:solidFill>
                <a:latin typeface="Verdana"/>
                <a:cs typeface="Verdana"/>
              </a:rPr>
              <a:t>lik</a:t>
            </a:r>
            <a:r>
              <a:rPr sz="3800" i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800" i="1" spc="2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800" i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i="1" spc="-18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27035" y="0"/>
              <a:ext cx="10761345" cy="10287000"/>
            </a:xfrm>
            <a:custGeom>
              <a:avLst/>
              <a:gdLst/>
              <a:ahLst/>
              <a:cxnLst/>
              <a:rect l="l" t="t" r="r" b="b"/>
              <a:pathLst>
                <a:path w="10761344" h="10287000">
                  <a:moveTo>
                    <a:pt x="10760963" y="0"/>
                  </a:moveTo>
                  <a:lnTo>
                    <a:pt x="2986639" y="0"/>
                  </a:lnTo>
                  <a:lnTo>
                    <a:pt x="2977302" y="7586"/>
                  </a:lnTo>
                  <a:lnTo>
                    <a:pt x="2929206" y="47279"/>
                  </a:lnTo>
                  <a:lnTo>
                    <a:pt x="2881421" y="87332"/>
                  </a:lnTo>
                  <a:lnTo>
                    <a:pt x="2833949" y="127745"/>
                  </a:lnTo>
                  <a:lnTo>
                    <a:pt x="2786793" y="168515"/>
                  </a:lnTo>
                  <a:lnTo>
                    <a:pt x="2739953" y="209639"/>
                  </a:lnTo>
                  <a:lnTo>
                    <a:pt x="2693434" y="251117"/>
                  </a:lnTo>
                  <a:lnTo>
                    <a:pt x="2647236" y="292945"/>
                  </a:lnTo>
                  <a:lnTo>
                    <a:pt x="2601361" y="335122"/>
                  </a:lnTo>
                  <a:lnTo>
                    <a:pt x="2555812" y="377645"/>
                  </a:lnTo>
                  <a:lnTo>
                    <a:pt x="2510591" y="420513"/>
                  </a:lnTo>
                  <a:lnTo>
                    <a:pt x="2465700" y="463724"/>
                  </a:lnTo>
                  <a:lnTo>
                    <a:pt x="2421141" y="507275"/>
                  </a:lnTo>
                  <a:lnTo>
                    <a:pt x="2376916" y="551164"/>
                  </a:lnTo>
                  <a:lnTo>
                    <a:pt x="2333027" y="595389"/>
                  </a:lnTo>
                  <a:lnTo>
                    <a:pt x="2289476" y="639948"/>
                  </a:lnTo>
                  <a:lnTo>
                    <a:pt x="2246265" y="684839"/>
                  </a:lnTo>
                  <a:lnTo>
                    <a:pt x="2203397" y="730060"/>
                  </a:lnTo>
                  <a:lnTo>
                    <a:pt x="2160874" y="775609"/>
                  </a:lnTo>
                  <a:lnTo>
                    <a:pt x="2118697" y="821484"/>
                  </a:lnTo>
                  <a:lnTo>
                    <a:pt x="2076869" y="867682"/>
                  </a:lnTo>
                  <a:lnTo>
                    <a:pt x="2035391" y="914201"/>
                  </a:lnTo>
                  <a:lnTo>
                    <a:pt x="1994267" y="961041"/>
                  </a:lnTo>
                  <a:lnTo>
                    <a:pt x="1953497" y="1008197"/>
                  </a:lnTo>
                  <a:lnTo>
                    <a:pt x="1913084" y="1055669"/>
                  </a:lnTo>
                  <a:lnTo>
                    <a:pt x="1873031" y="1103454"/>
                  </a:lnTo>
                  <a:lnTo>
                    <a:pt x="1833338" y="1151550"/>
                  </a:lnTo>
                  <a:lnTo>
                    <a:pt x="1794009" y="1199955"/>
                  </a:lnTo>
                  <a:lnTo>
                    <a:pt x="1755046" y="1248666"/>
                  </a:lnTo>
                  <a:lnTo>
                    <a:pt x="1716450" y="1297683"/>
                  </a:lnTo>
                  <a:lnTo>
                    <a:pt x="1678223" y="1347003"/>
                  </a:lnTo>
                  <a:lnTo>
                    <a:pt x="1640368" y="1396623"/>
                  </a:lnTo>
                  <a:lnTo>
                    <a:pt x="1602887" y="1446541"/>
                  </a:lnTo>
                  <a:lnTo>
                    <a:pt x="1565781" y="1496756"/>
                  </a:lnTo>
                  <a:lnTo>
                    <a:pt x="1529054" y="1547266"/>
                  </a:lnTo>
                  <a:lnTo>
                    <a:pt x="1492707" y="1598068"/>
                  </a:lnTo>
                  <a:lnTo>
                    <a:pt x="1456741" y="1649160"/>
                  </a:lnTo>
                  <a:lnTo>
                    <a:pt x="1421160" y="1700540"/>
                  </a:lnTo>
                  <a:lnTo>
                    <a:pt x="1385965" y="1752206"/>
                  </a:lnTo>
                  <a:lnTo>
                    <a:pt x="1351159" y="1804156"/>
                  </a:lnTo>
                  <a:lnTo>
                    <a:pt x="1316742" y="1856388"/>
                  </a:lnTo>
                  <a:lnTo>
                    <a:pt x="1282719" y="1908899"/>
                  </a:lnTo>
                  <a:lnTo>
                    <a:pt x="1249090" y="1961689"/>
                  </a:lnTo>
                  <a:lnTo>
                    <a:pt x="1215858" y="2014754"/>
                  </a:lnTo>
                  <a:lnTo>
                    <a:pt x="1183024" y="2068092"/>
                  </a:lnTo>
                  <a:lnTo>
                    <a:pt x="1150592" y="2121702"/>
                  </a:lnTo>
                  <a:lnTo>
                    <a:pt x="1118562" y="2175581"/>
                  </a:lnTo>
                  <a:lnTo>
                    <a:pt x="1086938" y="2229727"/>
                  </a:lnTo>
                  <a:lnTo>
                    <a:pt x="1055721" y="2284139"/>
                  </a:lnTo>
                  <a:lnTo>
                    <a:pt x="1024912" y="2338813"/>
                  </a:lnTo>
                  <a:lnTo>
                    <a:pt x="994516" y="2393748"/>
                  </a:lnTo>
                  <a:lnTo>
                    <a:pt x="964532" y="2448943"/>
                  </a:lnTo>
                  <a:lnTo>
                    <a:pt x="934965" y="2504394"/>
                  </a:lnTo>
                  <a:lnTo>
                    <a:pt x="905814" y="2560100"/>
                  </a:lnTo>
                  <a:lnTo>
                    <a:pt x="877084" y="2616058"/>
                  </a:lnTo>
                  <a:lnTo>
                    <a:pt x="848775" y="2672267"/>
                  </a:lnTo>
                  <a:lnTo>
                    <a:pt x="820890" y="2728724"/>
                  </a:lnTo>
                  <a:lnTo>
                    <a:pt x="793431" y="2785428"/>
                  </a:lnTo>
                  <a:lnTo>
                    <a:pt x="766401" y="2842376"/>
                  </a:lnTo>
                  <a:lnTo>
                    <a:pt x="739800" y="2899566"/>
                  </a:lnTo>
                  <a:lnTo>
                    <a:pt x="713631" y="2956996"/>
                  </a:lnTo>
                  <a:lnTo>
                    <a:pt x="687897" y="3014664"/>
                  </a:lnTo>
                  <a:lnTo>
                    <a:pt x="662599" y="3072568"/>
                  </a:lnTo>
                  <a:lnTo>
                    <a:pt x="637740" y="3130706"/>
                  </a:lnTo>
                  <a:lnTo>
                    <a:pt x="613321" y="3189076"/>
                  </a:lnTo>
                  <a:lnTo>
                    <a:pt x="589345" y="3247675"/>
                  </a:lnTo>
                  <a:lnTo>
                    <a:pt x="565814" y="3306502"/>
                  </a:lnTo>
                  <a:lnTo>
                    <a:pt x="542729" y="3365554"/>
                  </a:lnTo>
                  <a:lnTo>
                    <a:pt x="520094" y="3424830"/>
                  </a:lnTo>
                  <a:lnTo>
                    <a:pt x="497909" y="3484326"/>
                  </a:lnTo>
                  <a:lnTo>
                    <a:pt x="476178" y="3544042"/>
                  </a:lnTo>
                  <a:lnTo>
                    <a:pt x="454901" y="3603976"/>
                  </a:lnTo>
                  <a:lnTo>
                    <a:pt x="434082" y="3664124"/>
                  </a:lnTo>
                  <a:lnTo>
                    <a:pt x="413723" y="3724485"/>
                  </a:lnTo>
                  <a:lnTo>
                    <a:pt x="393825" y="3785057"/>
                  </a:lnTo>
                  <a:lnTo>
                    <a:pt x="374390" y="3845837"/>
                  </a:lnTo>
                  <a:lnTo>
                    <a:pt x="355421" y="3906825"/>
                  </a:lnTo>
                  <a:lnTo>
                    <a:pt x="336920" y="3968017"/>
                  </a:lnTo>
                  <a:lnTo>
                    <a:pt x="318888" y="4029411"/>
                  </a:lnTo>
                  <a:lnTo>
                    <a:pt x="301329" y="4091006"/>
                  </a:lnTo>
                  <a:lnTo>
                    <a:pt x="284243" y="4152799"/>
                  </a:lnTo>
                  <a:lnTo>
                    <a:pt x="267634" y="4214788"/>
                  </a:lnTo>
                  <a:lnTo>
                    <a:pt x="251503" y="4276971"/>
                  </a:lnTo>
                  <a:lnTo>
                    <a:pt x="235852" y="4339347"/>
                  </a:lnTo>
                  <a:lnTo>
                    <a:pt x="220683" y="4401912"/>
                  </a:lnTo>
                  <a:lnTo>
                    <a:pt x="205999" y="4464665"/>
                  </a:lnTo>
                  <a:lnTo>
                    <a:pt x="191801" y="4527604"/>
                  </a:lnTo>
                  <a:lnTo>
                    <a:pt x="178092" y="4590727"/>
                  </a:lnTo>
                  <a:lnTo>
                    <a:pt x="164874" y="4654031"/>
                  </a:lnTo>
                  <a:lnTo>
                    <a:pt x="152148" y="4717515"/>
                  </a:lnTo>
                  <a:lnTo>
                    <a:pt x="139917" y="4781176"/>
                  </a:lnTo>
                  <a:lnTo>
                    <a:pt x="128183" y="4845013"/>
                  </a:lnTo>
                  <a:lnTo>
                    <a:pt x="116949" y="4909023"/>
                  </a:lnTo>
                  <a:lnTo>
                    <a:pt x="106215" y="4973204"/>
                  </a:lnTo>
                  <a:lnTo>
                    <a:pt x="95985" y="5037554"/>
                  </a:lnTo>
                  <a:lnTo>
                    <a:pt x="86260" y="5102070"/>
                  </a:lnTo>
                  <a:lnTo>
                    <a:pt x="77042" y="5166752"/>
                  </a:lnTo>
                  <a:lnTo>
                    <a:pt x="68334" y="5231597"/>
                  </a:lnTo>
                  <a:lnTo>
                    <a:pt x="60137" y="5296602"/>
                  </a:lnTo>
                  <a:lnTo>
                    <a:pt x="52454" y="5361766"/>
                  </a:lnTo>
                  <a:lnTo>
                    <a:pt x="45287" y="5427087"/>
                  </a:lnTo>
                  <a:lnTo>
                    <a:pt x="38638" y="5492562"/>
                  </a:lnTo>
                  <a:lnTo>
                    <a:pt x="32509" y="5558189"/>
                  </a:lnTo>
                  <a:lnTo>
                    <a:pt x="26901" y="5623967"/>
                  </a:lnTo>
                  <a:lnTo>
                    <a:pt x="21818" y="5689892"/>
                  </a:lnTo>
                  <a:lnTo>
                    <a:pt x="17261" y="5755964"/>
                  </a:lnTo>
                  <a:lnTo>
                    <a:pt x="13233" y="5822180"/>
                  </a:lnTo>
                  <a:lnTo>
                    <a:pt x="9734" y="5888538"/>
                  </a:lnTo>
                  <a:lnTo>
                    <a:pt x="6769" y="5955035"/>
                  </a:lnTo>
                  <a:lnTo>
                    <a:pt x="4337" y="6021671"/>
                  </a:lnTo>
                  <a:lnTo>
                    <a:pt x="2443" y="6088442"/>
                  </a:lnTo>
                  <a:lnTo>
                    <a:pt x="1087" y="6155346"/>
                  </a:lnTo>
                  <a:lnTo>
                    <a:pt x="272" y="6222382"/>
                  </a:lnTo>
                  <a:lnTo>
                    <a:pt x="0" y="6289548"/>
                  </a:lnTo>
                  <a:lnTo>
                    <a:pt x="272" y="6356713"/>
                  </a:lnTo>
                  <a:lnTo>
                    <a:pt x="1087" y="6423749"/>
                  </a:lnTo>
                  <a:lnTo>
                    <a:pt x="2443" y="6490653"/>
                  </a:lnTo>
                  <a:lnTo>
                    <a:pt x="4337" y="6557424"/>
                  </a:lnTo>
                  <a:lnTo>
                    <a:pt x="6769" y="6624060"/>
                  </a:lnTo>
                  <a:lnTo>
                    <a:pt x="9734" y="6690557"/>
                  </a:lnTo>
                  <a:lnTo>
                    <a:pt x="13233" y="6756915"/>
                  </a:lnTo>
                  <a:lnTo>
                    <a:pt x="17261" y="6823131"/>
                  </a:lnTo>
                  <a:lnTo>
                    <a:pt x="21818" y="6889203"/>
                  </a:lnTo>
                  <a:lnTo>
                    <a:pt x="26901" y="6955128"/>
                  </a:lnTo>
                  <a:lnTo>
                    <a:pt x="32509" y="7020906"/>
                  </a:lnTo>
                  <a:lnTo>
                    <a:pt x="38638" y="7086533"/>
                  </a:lnTo>
                  <a:lnTo>
                    <a:pt x="45287" y="7152008"/>
                  </a:lnTo>
                  <a:lnTo>
                    <a:pt x="52454" y="7217329"/>
                  </a:lnTo>
                  <a:lnTo>
                    <a:pt x="60137" y="7282493"/>
                  </a:lnTo>
                  <a:lnTo>
                    <a:pt x="68334" y="7347498"/>
                  </a:lnTo>
                  <a:lnTo>
                    <a:pt x="77042" y="7412343"/>
                  </a:lnTo>
                  <a:lnTo>
                    <a:pt x="86260" y="7477025"/>
                  </a:lnTo>
                  <a:lnTo>
                    <a:pt x="95985" y="7541541"/>
                  </a:lnTo>
                  <a:lnTo>
                    <a:pt x="106215" y="7605891"/>
                  </a:lnTo>
                  <a:lnTo>
                    <a:pt x="116949" y="7670072"/>
                  </a:lnTo>
                  <a:lnTo>
                    <a:pt x="128183" y="7734082"/>
                  </a:lnTo>
                  <a:lnTo>
                    <a:pt x="139917" y="7797919"/>
                  </a:lnTo>
                  <a:lnTo>
                    <a:pt x="152148" y="7861580"/>
                  </a:lnTo>
                  <a:lnTo>
                    <a:pt x="164874" y="7925064"/>
                  </a:lnTo>
                  <a:lnTo>
                    <a:pt x="178092" y="7988368"/>
                  </a:lnTo>
                  <a:lnTo>
                    <a:pt x="191801" y="8051491"/>
                  </a:lnTo>
                  <a:lnTo>
                    <a:pt x="205999" y="8114430"/>
                  </a:lnTo>
                  <a:lnTo>
                    <a:pt x="220683" y="8177183"/>
                  </a:lnTo>
                  <a:lnTo>
                    <a:pt x="235852" y="8239748"/>
                  </a:lnTo>
                  <a:lnTo>
                    <a:pt x="251503" y="8302124"/>
                  </a:lnTo>
                  <a:lnTo>
                    <a:pt x="267634" y="8364307"/>
                  </a:lnTo>
                  <a:lnTo>
                    <a:pt x="284243" y="8426296"/>
                  </a:lnTo>
                  <a:lnTo>
                    <a:pt x="301329" y="8488089"/>
                  </a:lnTo>
                  <a:lnTo>
                    <a:pt x="318888" y="8549684"/>
                  </a:lnTo>
                  <a:lnTo>
                    <a:pt x="336920" y="8611078"/>
                  </a:lnTo>
                  <a:lnTo>
                    <a:pt x="355421" y="8672270"/>
                  </a:lnTo>
                  <a:lnTo>
                    <a:pt x="374390" y="8733258"/>
                  </a:lnTo>
                  <a:lnTo>
                    <a:pt x="393825" y="8794038"/>
                  </a:lnTo>
                  <a:lnTo>
                    <a:pt x="413723" y="8854610"/>
                  </a:lnTo>
                  <a:lnTo>
                    <a:pt x="434082" y="8914971"/>
                  </a:lnTo>
                  <a:lnTo>
                    <a:pt x="454901" y="8975119"/>
                  </a:lnTo>
                  <a:lnTo>
                    <a:pt x="476178" y="9035053"/>
                  </a:lnTo>
                  <a:lnTo>
                    <a:pt x="497909" y="9094769"/>
                  </a:lnTo>
                  <a:lnTo>
                    <a:pt x="520094" y="9154265"/>
                  </a:lnTo>
                  <a:lnTo>
                    <a:pt x="542729" y="9213541"/>
                  </a:lnTo>
                  <a:lnTo>
                    <a:pt x="565814" y="9272593"/>
                  </a:lnTo>
                  <a:lnTo>
                    <a:pt x="589345" y="9331420"/>
                  </a:lnTo>
                  <a:lnTo>
                    <a:pt x="613321" y="9390019"/>
                  </a:lnTo>
                  <a:lnTo>
                    <a:pt x="637740" y="9448389"/>
                  </a:lnTo>
                  <a:lnTo>
                    <a:pt x="662599" y="9506527"/>
                  </a:lnTo>
                  <a:lnTo>
                    <a:pt x="687897" y="9564431"/>
                  </a:lnTo>
                  <a:lnTo>
                    <a:pt x="713631" y="9622099"/>
                  </a:lnTo>
                  <a:lnTo>
                    <a:pt x="739800" y="9679529"/>
                  </a:lnTo>
                  <a:lnTo>
                    <a:pt x="766401" y="9736719"/>
                  </a:lnTo>
                  <a:lnTo>
                    <a:pt x="793431" y="9793667"/>
                  </a:lnTo>
                  <a:lnTo>
                    <a:pt x="820890" y="9850371"/>
                  </a:lnTo>
                  <a:lnTo>
                    <a:pt x="848775" y="9906828"/>
                  </a:lnTo>
                  <a:lnTo>
                    <a:pt x="877084" y="9963037"/>
                  </a:lnTo>
                  <a:lnTo>
                    <a:pt x="905814" y="10018995"/>
                  </a:lnTo>
                  <a:lnTo>
                    <a:pt x="934965" y="10074701"/>
                  </a:lnTo>
                  <a:lnTo>
                    <a:pt x="964532" y="10130152"/>
                  </a:lnTo>
                  <a:lnTo>
                    <a:pt x="994516" y="10185347"/>
                  </a:lnTo>
                  <a:lnTo>
                    <a:pt x="1024912" y="10240282"/>
                  </a:lnTo>
                  <a:lnTo>
                    <a:pt x="1051235" y="10286996"/>
                  </a:lnTo>
                  <a:lnTo>
                    <a:pt x="10760963" y="10286996"/>
                  </a:lnTo>
                  <a:lnTo>
                    <a:pt x="10760963" y="0"/>
                  </a:lnTo>
                  <a:close/>
                </a:path>
              </a:pathLst>
            </a:custGeom>
            <a:solidFill>
              <a:srgbClr val="253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2523" y="1041395"/>
              <a:ext cx="10285476" cy="9245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2558" y="1541475"/>
            <a:ext cx="4328160" cy="19138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marR="5080" indent="31750">
              <a:lnSpc>
                <a:spcPts val="6700"/>
              </a:lnSpc>
              <a:spcBef>
                <a:spcPts val="1545"/>
              </a:spcBef>
            </a:pPr>
            <a:r>
              <a:rPr sz="6800" spc="-745" dirty="0">
                <a:solidFill>
                  <a:srgbClr val="253E6B"/>
                </a:solidFill>
              </a:rPr>
              <a:t>BUSINESS </a:t>
            </a:r>
            <a:r>
              <a:rPr sz="6800" spc="-2310" dirty="0">
                <a:solidFill>
                  <a:srgbClr val="253E6B"/>
                </a:solidFill>
              </a:rPr>
              <a:t> </a:t>
            </a:r>
            <a:r>
              <a:rPr sz="6800" spc="-365" dirty="0">
                <a:solidFill>
                  <a:srgbClr val="253E6B"/>
                </a:solidFill>
              </a:rPr>
              <a:t>P</a:t>
            </a:r>
            <a:r>
              <a:rPr sz="6800" spc="-675" dirty="0">
                <a:solidFill>
                  <a:srgbClr val="253E6B"/>
                </a:solidFill>
              </a:rPr>
              <a:t>R</a:t>
            </a:r>
            <a:r>
              <a:rPr sz="6800" spc="-420" dirty="0">
                <a:solidFill>
                  <a:srgbClr val="253E6B"/>
                </a:solidFill>
              </a:rPr>
              <a:t>O</a:t>
            </a:r>
            <a:r>
              <a:rPr sz="6800" spc="-360" dirty="0">
                <a:solidFill>
                  <a:srgbClr val="253E6B"/>
                </a:solidFill>
              </a:rPr>
              <a:t>B</a:t>
            </a:r>
            <a:r>
              <a:rPr sz="6800" spc="-580" dirty="0">
                <a:solidFill>
                  <a:srgbClr val="253E6B"/>
                </a:solidFill>
              </a:rPr>
              <a:t>L</a:t>
            </a:r>
            <a:r>
              <a:rPr sz="6800" spc="-470" dirty="0">
                <a:solidFill>
                  <a:srgbClr val="253E6B"/>
                </a:solidFill>
              </a:rPr>
              <a:t>E</a:t>
            </a:r>
            <a:r>
              <a:rPr sz="6800" spc="45" dirty="0">
                <a:solidFill>
                  <a:srgbClr val="253E6B"/>
                </a:solidFill>
              </a:rPr>
              <a:t>M</a:t>
            </a:r>
            <a:endParaRPr sz="6800"/>
          </a:p>
        </p:txBody>
      </p:sp>
      <p:grpSp>
        <p:nvGrpSpPr>
          <p:cNvPr id="7" name="object 7"/>
          <p:cNvGrpSpPr/>
          <p:nvPr/>
        </p:nvGrpSpPr>
        <p:grpSpPr>
          <a:xfrm>
            <a:off x="1036809" y="1031928"/>
            <a:ext cx="16215994" cy="8113395"/>
            <a:chOff x="1036809" y="1031928"/>
            <a:chExt cx="16215994" cy="8113395"/>
          </a:xfrm>
        </p:grpSpPr>
        <p:sp>
          <p:nvSpPr>
            <p:cNvPr id="8" name="object 8"/>
            <p:cNvSpPr/>
            <p:nvPr/>
          </p:nvSpPr>
          <p:spPr>
            <a:xfrm>
              <a:off x="15484329" y="8856121"/>
              <a:ext cx="1768475" cy="289560"/>
            </a:xfrm>
            <a:custGeom>
              <a:avLst/>
              <a:gdLst/>
              <a:ahLst/>
              <a:cxnLst/>
              <a:rect l="l" t="t" r="r" b="b"/>
              <a:pathLst>
                <a:path w="1768475" h="289559">
                  <a:moveTo>
                    <a:pt x="148157" y="0"/>
                  </a:moveTo>
                  <a:lnTo>
                    <a:pt x="101377" y="7383"/>
                  </a:lnTo>
                  <a:lnTo>
                    <a:pt x="60713" y="27932"/>
                  </a:lnTo>
                  <a:lnTo>
                    <a:pt x="28623" y="59247"/>
                  </a:lnTo>
                  <a:lnTo>
                    <a:pt x="7565" y="98929"/>
                  </a:lnTo>
                  <a:lnTo>
                    <a:pt x="0" y="144576"/>
                  </a:lnTo>
                  <a:lnTo>
                    <a:pt x="7565" y="190224"/>
                  </a:lnTo>
                  <a:lnTo>
                    <a:pt x="28623" y="229905"/>
                  </a:lnTo>
                  <a:lnTo>
                    <a:pt x="60714" y="261221"/>
                  </a:lnTo>
                  <a:lnTo>
                    <a:pt x="101379" y="281770"/>
                  </a:lnTo>
                  <a:lnTo>
                    <a:pt x="148158" y="289153"/>
                  </a:lnTo>
                  <a:lnTo>
                    <a:pt x="194937" y="281770"/>
                  </a:lnTo>
                  <a:lnTo>
                    <a:pt x="235600" y="261221"/>
                  </a:lnTo>
                  <a:lnTo>
                    <a:pt x="261870" y="235585"/>
                  </a:lnTo>
                  <a:lnTo>
                    <a:pt x="148158" y="235585"/>
                  </a:lnTo>
                  <a:lnTo>
                    <a:pt x="111890" y="228422"/>
                  </a:lnTo>
                  <a:lnTo>
                    <a:pt x="82241" y="208901"/>
                  </a:lnTo>
                  <a:lnTo>
                    <a:pt x="62234" y="179969"/>
                  </a:lnTo>
                  <a:lnTo>
                    <a:pt x="54893" y="144576"/>
                  </a:lnTo>
                  <a:lnTo>
                    <a:pt x="62233" y="109185"/>
                  </a:lnTo>
                  <a:lnTo>
                    <a:pt x="82240" y="80253"/>
                  </a:lnTo>
                  <a:lnTo>
                    <a:pt x="111889" y="60731"/>
                  </a:lnTo>
                  <a:lnTo>
                    <a:pt x="148157" y="53568"/>
                  </a:lnTo>
                  <a:lnTo>
                    <a:pt x="261869" y="53568"/>
                  </a:lnTo>
                  <a:lnTo>
                    <a:pt x="235599" y="27932"/>
                  </a:lnTo>
                  <a:lnTo>
                    <a:pt x="194935" y="7383"/>
                  </a:lnTo>
                  <a:lnTo>
                    <a:pt x="148157" y="0"/>
                  </a:lnTo>
                  <a:close/>
                </a:path>
                <a:path w="1768475" h="289559">
                  <a:moveTo>
                    <a:pt x="261869" y="53568"/>
                  </a:moveTo>
                  <a:lnTo>
                    <a:pt x="148157" y="53568"/>
                  </a:lnTo>
                  <a:lnTo>
                    <a:pt x="184422" y="60731"/>
                  </a:lnTo>
                  <a:lnTo>
                    <a:pt x="214070" y="80253"/>
                  </a:lnTo>
                  <a:lnTo>
                    <a:pt x="234077" y="109185"/>
                  </a:lnTo>
                  <a:lnTo>
                    <a:pt x="241418" y="144576"/>
                  </a:lnTo>
                  <a:lnTo>
                    <a:pt x="234077" y="179969"/>
                  </a:lnTo>
                  <a:lnTo>
                    <a:pt x="214071" y="208901"/>
                  </a:lnTo>
                  <a:lnTo>
                    <a:pt x="184423" y="228422"/>
                  </a:lnTo>
                  <a:lnTo>
                    <a:pt x="148158" y="235585"/>
                  </a:lnTo>
                  <a:lnTo>
                    <a:pt x="261870" y="235585"/>
                  </a:lnTo>
                  <a:lnTo>
                    <a:pt x="267690" y="229905"/>
                  </a:lnTo>
                  <a:lnTo>
                    <a:pt x="288747" y="190224"/>
                  </a:lnTo>
                  <a:lnTo>
                    <a:pt x="296312" y="144576"/>
                  </a:lnTo>
                  <a:lnTo>
                    <a:pt x="288746" y="98929"/>
                  </a:lnTo>
                  <a:lnTo>
                    <a:pt x="267689" y="59247"/>
                  </a:lnTo>
                  <a:lnTo>
                    <a:pt x="261869" y="53568"/>
                  </a:lnTo>
                  <a:close/>
                </a:path>
                <a:path w="1768475" h="289559">
                  <a:moveTo>
                    <a:pt x="638703" y="0"/>
                  </a:moveTo>
                  <a:lnTo>
                    <a:pt x="591919" y="7383"/>
                  </a:lnTo>
                  <a:lnTo>
                    <a:pt x="551258" y="27932"/>
                  </a:lnTo>
                  <a:lnTo>
                    <a:pt x="519174" y="59247"/>
                  </a:lnTo>
                  <a:lnTo>
                    <a:pt x="498123" y="98929"/>
                  </a:lnTo>
                  <a:lnTo>
                    <a:pt x="490561" y="144576"/>
                  </a:lnTo>
                  <a:lnTo>
                    <a:pt x="498123" y="190224"/>
                  </a:lnTo>
                  <a:lnTo>
                    <a:pt x="519175" y="229905"/>
                  </a:lnTo>
                  <a:lnTo>
                    <a:pt x="551259" y="261221"/>
                  </a:lnTo>
                  <a:lnTo>
                    <a:pt x="591921" y="281770"/>
                  </a:lnTo>
                  <a:lnTo>
                    <a:pt x="638704" y="289153"/>
                  </a:lnTo>
                  <a:lnTo>
                    <a:pt x="685473" y="281770"/>
                  </a:lnTo>
                  <a:lnTo>
                    <a:pt x="726133" y="261221"/>
                  </a:lnTo>
                  <a:lnTo>
                    <a:pt x="752403" y="235585"/>
                  </a:lnTo>
                  <a:lnTo>
                    <a:pt x="638704" y="235585"/>
                  </a:lnTo>
                  <a:lnTo>
                    <a:pt x="602433" y="228422"/>
                  </a:lnTo>
                  <a:lnTo>
                    <a:pt x="572777" y="208901"/>
                  </a:lnTo>
                  <a:lnTo>
                    <a:pt x="552764" y="179969"/>
                  </a:lnTo>
                  <a:lnTo>
                    <a:pt x="545420" y="144576"/>
                  </a:lnTo>
                  <a:lnTo>
                    <a:pt x="552763" y="109185"/>
                  </a:lnTo>
                  <a:lnTo>
                    <a:pt x="572777" y="80253"/>
                  </a:lnTo>
                  <a:lnTo>
                    <a:pt x="602432" y="60731"/>
                  </a:lnTo>
                  <a:lnTo>
                    <a:pt x="638703" y="53568"/>
                  </a:lnTo>
                  <a:lnTo>
                    <a:pt x="752402" y="53568"/>
                  </a:lnTo>
                  <a:lnTo>
                    <a:pt x="726132" y="27932"/>
                  </a:lnTo>
                  <a:lnTo>
                    <a:pt x="685472" y="7383"/>
                  </a:lnTo>
                  <a:lnTo>
                    <a:pt x="638703" y="0"/>
                  </a:lnTo>
                  <a:close/>
                </a:path>
                <a:path w="1768475" h="289559">
                  <a:moveTo>
                    <a:pt x="752402" y="53568"/>
                  </a:moveTo>
                  <a:lnTo>
                    <a:pt x="638703" y="53568"/>
                  </a:lnTo>
                  <a:lnTo>
                    <a:pt x="674968" y="60731"/>
                  </a:lnTo>
                  <a:lnTo>
                    <a:pt x="704611" y="80253"/>
                  </a:lnTo>
                  <a:lnTo>
                    <a:pt x="724611" y="109185"/>
                  </a:lnTo>
                  <a:lnTo>
                    <a:pt x="731949" y="144576"/>
                  </a:lnTo>
                  <a:lnTo>
                    <a:pt x="724611" y="179969"/>
                  </a:lnTo>
                  <a:lnTo>
                    <a:pt x="704611" y="208901"/>
                  </a:lnTo>
                  <a:lnTo>
                    <a:pt x="674969" y="228422"/>
                  </a:lnTo>
                  <a:lnTo>
                    <a:pt x="638704" y="235585"/>
                  </a:lnTo>
                  <a:lnTo>
                    <a:pt x="752403" y="235585"/>
                  </a:lnTo>
                  <a:lnTo>
                    <a:pt x="758222" y="229905"/>
                  </a:lnTo>
                  <a:lnTo>
                    <a:pt x="779280" y="190224"/>
                  </a:lnTo>
                  <a:lnTo>
                    <a:pt x="786847" y="144576"/>
                  </a:lnTo>
                  <a:lnTo>
                    <a:pt x="779280" y="98929"/>
                  </a:lnTo>
                  <a:lnTo>
                    <a:pt x="758221" y="59247"/>
                  </a:lnTo>
                  <a:lnTo>
                    <a:pt x="752402" y="53568"/>
                  </a:lnTo>
                  <a:close/>
                </a:path>
                <a:path w="1768475" h="289559">
                  <a:moveTo>
                    <a:pt x="1129234" y="0"/>
                  </a:moveTo>
                  <a:lnTo>
                    <a:pt x="1082465" y="7383"/>
                  </a:lnTo>
                  <a:lnTo>
                    <a:pt x="1041806" y="27932"/>
                  </a:lnTo>
                  <a:lnTo>
                    <a:pt x="1009716" y="59247"/>
                  </a:lnTo>
                  <a:lnTo>
                    <a:pt x="988658" y="98929"/>
                  </a:lnTo>
                  <a:lnTo>
                    <a:pt x="981091" y="144576"/>
                  </a:lnTo>
                  <a:lnTo>
                    <a:pt x="988658" y="190224"/>
                  </a:lnTo>
                  <a:lnTo>
                    <a:pt x="1009717" y="229905"/>
                  </a:lnTo>
                  <a:lnTo>
                    <a:pt x="1041807" y="261221"/>
                  </a:lnTo>
                  <a:lnTo>
                    <a:pt x="1082466" y="281770"/>
                  </a:lnTo>
                  <a:lnTo>
                    <a:pt x="1129235" y="289153"/>
                  </a:lnTo>
                  <a:lnTo>
                    <a:pt x="1176019" y="281770"/>
                  </a:lnTo>
                  <a:lnTo>
                    <a:pt x="1216680" y="261221"/>
                  </a:lnTo>
                  <a:lnTo>
                    <a:pt x="1242946" y="235585"/>
                  </a:lnTo>
                  <a:lnTo>
                    <a:pt x="1129235" y="235585"/>
                  </a:lnTo>
                  <a:lnTo>
                    <a:pt x="1092970" y="228422"/>
                  </a:lnTo>
                  <a:lnTo>
                    <a:pt x="1063328" y="208901"/>
                  </a:lnTo>
                  <a:lnTo>
                    <a:pt x="1043327" y="179969"/>
                  </a:lnTo>
                  <a:lnTo>
                    <a:pt x="1035989" y="144576"/>
                  </a:lnTo>
                  <a:lnTo>
                    <a:pt x="1043327" y="109185"/>
                  </a:lnTo>
                  <a:lnTo>
                    <a:pt x="1063327" y="80253"/>
                  </a:lnTo>
                  <a:lnTo>
                    <a:pt x="1092969" y="60731"/>
                  </a:lnTo>
                  <a:lnTo>
                    <a:pt x="1129234" y="53568"/>
                  </a:lnTo>
                  <a:lnTo>
                    <a:pt x="1242945" y="53568"/>
                  </a:lnTo>
                  <a:lnTo>
                    <a:pt x="1216679" y="27932"/>
                  </a:lnTo>
                  <a:lnTo>
                    <a:pt x="1176017" y="7383"/>
                  </a:lnTo>
                  <a:lnTo>
                    <a:pt x="1129234" y="0"/>
                  </a:lnTo>
                  <a:close/>
                </a:path>
                <a:path w="1768475" h="289559">
                  <a:moveTo>
                    <a:pt x="1242945" y="53568"/>
                  </a:moveTo>
                  <a:lnTo>
                    <a:pt x="1129234" y="53568"/>
                  </a:lnTo>
                  <a:lnTo>
                    <a:pt x="1165505" y="60731"/>
                  </a:lnTo>
                  <a:lnTo>
                    <a:pt x="1195161" y="80253"/>
                  </a:lnTo>
                  <a:lnTo>
                    <a:pt x="1215174" y="109185"/>
                  </a:lnTo>
                  <a:lnTo>
                    <a:pt x="1222518" y="144576"/>
                  </a:lnTo>
                  <a:lnTo>
                    <a:pt x="1215175" y="179969"/>
                  </a:lnTo>
                  <a:lnTo>
                    <a:pt x="1195161" y="208901"/>
                  </a:lnTo>
                  <a:lnTo>
                    <a:pt x="1165506" y="228422"/>
                  </a:lnTo>
                  <a:lnTo>
                    <a:pt x="1129235" y="235585"/>
                  </a:lnTo>
                  <a:lnTo>
                    <a:pt x="1242946" y="235585"/>
                  </a:lnTo>
                  <a:lnTo>
                    <a:pt x="1248764" y="229905"/>
                  </a:lnTo>
                  <a:lnTo>
                    <a:pt x="1269815" y="190224"/>
                  </a:lnTo>
                  <a:lnTo>
                    <a:pt x="1277378" y="144576"/>
                  </a:lnTo>
                  <a:lnTo>
                    <a:pt x="1269815" y="98929"/>
                  </a:lnTo>
                  <a:lnTo>
                    <a:pt x="1248763" y="59247"/>
                  </a:lnTo>
                  <a:lnTo>
                    <a:pt x="1242945" y="53568"/>
                  </a:lnTo>
                  <a:close/>
                </a:path>
                <a:path w="1768475" h="289559">
                  <a:moveTo>
                    <a:pt x="1619803" y="0"/>
                  </a:moveTo>
                  <a:lnTo>
                    <a:pt x="1573016" y="7383"/>
                  </a:lnTo>
                  <a:lnTo>
                    <a:pt x="1532345" y="27932"/>
                  </a:lnTo>
                  <a:lnTo>
                    <a:pt x="1500249" y="59247"/>
                  </a:lnTo>
                  <a:lnTo>
                    <a:pt x="1479189" y="98929"/>
                  </a:lnTo>
                  <a:lnTo>
                    <a:pt x="1471622" y="144576"/>
                  </a:lnTo>
                  <a:lnTo>
                    <a:pt x="1479189" y="190224"/>
                  </a:lnTo>
                  <a:lnTo>
                    <a:pt x="1500250" y="229905"/>
                  </a:lnTo>
                  <a:lnTo>
                    <a:pt x="1532346" y="261221"/>
                  </a:lnTo>
                  <a:lnTo>
                    <a:pt x="1573017" y="281770"/>
                  </a:lnTo>
                  <a:lnTo>
                    <a:pt x="1619805" y="289153"/>
                  </a:lnTo>
                  <a:lnTo>
                    <a:pt x="1666573" y="281770"/>
                  </a:lnTo>
                  <a:lnTo>
                    <a:pt x="1707233" y="261221"/>
                  </a:lnTo>
                  <a:lnTo>
                    <a:pt x="1733503" y="235585"/>
                  </a:lnTo>
                  <a:lnTo>
                    <a:pt x="1619804" y="235585"/>
                  </a:lnTo>
                  <a:lnTo>
                    <a:pt x="1583517" y="228422"/>
                  </a:lnTo>
                  <a:lnTo>
                    <a:pt x="1553863" y="208901"/>
                  </a:lnTo>
                  <a:lnTo>
                    <a:pt x="1533859" y="179969"/>
                  </a:lnTo>
                  <a:lnTo>
                    <a:pt x="1526520" y="144576"/>
                  </a:lnTo>
                  <a:lnTo>
                    <a:pt x="1533859" y="109185"/>
                  </a:lnTo>
                  <a:lnTo>
                    <a:pt x="1553863" y="80253"/>
                  </a:lnTo>
                  <a:lnTo>
                    <a:pt x="1583517" y="60731"/>
                  </a:lnTo>
                  <a:lnTo>
                    <a:pt x="1619804" y="53568"/>
                  </a:lnTo>
                  <a:lnTo>
                    <a:pt x="1733502" y="53568"/>
                  </a:lnTo>
                  <a:lnTo>
                    <a:pt x="1707232" y="27932"/>
                  </a:lnTo>
                  <a:lnTo>
                    <a:pt x="1666572" y="7383"/>
                  </a:lnTo>
                  <a:lnTo>
                    <a:pt x="1619803" y="0"/>
                  </a:lnTo>
                  <a:close/>
                </a:path>
                <a:path w="1768475" h="289559">
                  <a:moveTo>
                    <a:pt x="1733502" y="53568"/>
                  </a:moveTo>
                  <a:lnTo>
                    <a:pt x="1619804" y="53568"/>
                  </a:lnTo>
                  <a:lnTo>
                    <a:pt x="1656068" y="60731"/>
                  </a:lnTo>
                  <a:lnTo>
                    <a:pt x="1685711" y="80253"/>
                  </a:lnTo>
                  <a:lnTo>
                    <a:pt x="1705711" y="109185"/>
                  </a:lnTo>
                  <a:lnTo>
                    <a:pt x="1713049" y="144576"/>
                  </a:lnTo>
                  <a:lnTo>
                    <a:pt x="1705712" y="179969"/>
                  </a:lnTo>
                  <a:lnTo>
                    <a:pt x="1685712" y="208901"/>
                  </a:lnTo>
                  <a:lnTo>
                    <a:pt x="1656069" y="228422"/>
                  </a:lnTo>
                  <a:lnTo>
                    <a:pt x="1619804" y="235585"/>
                  </a:lnTo>
                  <a:lnTo>
                    <a:pt x="1733503" y="235585"/>
                  </a:lnTo>
                  <a:lnTo>
                    <a:pt x="1739323" y="229905"/>
                  </a:lnTo>
                  <a:lnTo>
                    <a:pt x="1760381" y="190224"/>
                  </a:lnTo>
                  <a:lnTo>
                    <a:pt x="1767947" y="144576"/>
                  </a:lnTo>
                  <a:lnTo>
                    <a:pt x="1760380" y="98929"/>
                  </a:lnTo>
                  <a:lnTo>
                    <a:pt x="1739322" y="59247"/>
                  </a:lnTo>
                  <a:lnTo>
                    <a:pt x="1733502" y="535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6809" y="1031928"/>
              <a:ext cx="1768475" cy="290830"/>
            </a:xfrm>
            <a:custGeom>
              <a:avLst/>
              <a:gdLst/>
              <a:ahLst/>
              <a:cxnLst/>
              <a:rect l="l" t="t" r="r" b="b"/>
              <a:pathLst>
                <a:path w="1768475" h="290830">
                  <a:moveTo>
                    <a:pt x="148157" y="0"/>
                  </a:moveTo>
                  <a:lnTo>
                    <a:pt x="101378" y="7421"/>
                  </a:lnTo>
                  <a:lnTo>
                    <a:pt x="60714" y="28076"/>
                  </a:lnTo>
                  <a:lnTo>
                    <a:pt x="28623" y="59553"/>
                  </a:lnTo>
                  <a:lnTo>
                    <a:pt x="7565" y="99439"/>
                  </a:lnTo>
                  <a:lnTo>
                    <a:pt x="0" y="145322"/>
                  </a:lnTo>
                  <a:lnTo>
                    <a:pt x="7565" y="191206"/>
                  </a:lnTo>
                  <a:lnTo>
                    <a:pt x="28623" y="231092"/>
                  </a:lnTo>
                  <a:lnTo>
                    <a:pt x="60714" y="262569"/>
                  </a:lnTo>
                  <a:lnTo>
                    <a:pt x="101378" y="283224"/>
                  </a:lnTo>
                  <a:lnTo>
                    <a:pt x="148157" y="290645"/>
                  </a:lnTo>
                  <a:lnTo>
                    <a:pt x="194936" y="283224"/>
                  </a:lnTo>
                  <a:lnTo>
                    <a:pt x="235600" y="262569"/>
                  </a:lnTo>
                  <a:lnTo>
                    <a:pt x="261870" y="236800"/>
                  </a:lnTo>
                  <a:lnTo>
                    <a:pt x="148157" y="236800"/>
                  </a:lnTo>
                  <a:lnTo>
                    <a:pt x="111889" y="229601"/>
                  </a:lnTo>
                  <a:lnTo>
                    <a:pt x="82240" y="209979"/>
                  </a:lnTo>
                  <a:lnTo>
                    <a:pt x="62234" y="180898"/>
                  </a:lnTo>
                  <a:lnTo>
                    <a:pt x="54893" y="145322"/>
                  </a:lnTo>
                  <a:lnTo>
                    <a:pt x="62234" y="109748"/>
                  </a:lnTo>
                  <a:lnTo>
                    <a:pt x="82240" y="80667"/>
                  </a:lnTo>
                  <a:lnTo>
                    <a:pt x="111889" y="61044"/>
                  </a:lnTo>
                  <a:lnTo>
                    <a:pt x="148157" y="53844"/>
                  </a:lnTo>
                  <a:lnTo>
                    <a:pt x="261870" y="53844"/>
                  </a:lnTo>
                  <a:lnTo>
                    <a:pt x="235600" y="28076"/>
                  </a:lnTo>
                  <a:lnTo>
                    <a:pt x="194936" y="7421"/>
                  </a:lnTo>
                  <a:lnTo>
                    <a:pt x="148157" y="0"/>
                  </a:lnTo>
                  <a:close/>
                </a:path>
                <a:path w="1768475" h="290830">
                  <a:moveTo>
                    <a:pt x="261870" y="53844"/>
                  </a:moveTo>
                  <a:lnTo>
                    <a:pt x="148157" y="53844"/>
                  </a:lnTo>
                  <a:lnTo>
                    <a:pt x="184423" y="61044"/>
                  </a:lnTo>
                  <a:lnTo>
                    <a:pt x="214071" y="80667"/>
                  </a:lnTo>
                  <a:lnTo>
                    <a:pt x="234077" y="109748"/>
                  </a:lnTo>
                  <a:lnTo>
                    <a:pt x="241418" y="145322"/>
                  </a:lnTo>
                  <a:lnTo>
                    <a:pt x="234077" y="180898"/>
                  </a:lnTo>
                  <a:lnTo>
                    <a:pt x="214071" y="209979"/>
                  </a:lnTo>
                  <a:lnTo>
                    <a:pt x="184423" y="229601"/>
                  </a:lnTo>
                  <a:lnTo>
                    <a:pt x="148157" y="236800"/>
                  </a:lnTo>
                  <a:lnTo>
                    <a:pt x="261870" y="236800"/>
                  </a:lnTo>
                  <a:lnTo>
                    <a:pt x="267690" y="231092"/>
                  </a:lnTo>
                  <a:lnTo>
                    <a:pt x="288746" y="191206"/>
                  </a:lnTo>
                  <a:lnTo>
                    <a:pt x="296312" y="145322"/>
                  </a:lnTo>
                  <a:lnTo>
                    <a:pt x="288746" y="99439"/>
                  </a:lnTo>
                  <a:lnTo>
                    <a:pt x="267689" y="59553"/>
                  </a:lnTo>
                  <a:lnTo>
                    <a:pt x="261870" y="53844"/>
                  </a:lnTo>
                  <a:close/>
                </a:path>
                <a:path w="1768475" h="290830">
                  <a:moveTo>
                    <a:pt x="638704" y="0"/>
                  </a:moveTo>
                  <a:lnTo>
                    <a:pt x="591920" y="7421"/>
                  </a:lnTo>
                  <a:lnTo>
                    <a:pt x="551258" y="28076"/>
                  </a:lnTo>
                  <a:lnTo>
                    <a:pt x="519174" y="59553"/>
                  </a:lnTo>
                  <a:lnTo>
                    <a:pt x="498123" y="99439"/>
                  </a:lnTo>
                  <a:lnTo>
                    <a:pt x="490561" y="145322"/>
                  </a:lnTo>
                  <a:lnTo>
                    <a:pt x="498123" y="191206"/>
                  </a:lnTo>
                  <a:lnTo>
                    <a:pt x="519174" y="231092"/>
                  </a:lnTo>
                  <a:lnTo>
                    <a:pt x="551258" y="262569"/>
                  </a:lnTo>
                  <a:lnTo>
                    <a:pt x="591920" y="283224"/>
                  </a:lnTo>
                  <a:lnTo>
                    <a:pt x="638704" y="290645"/>
                  </a:lnTo>
                  <a:lnTo>
                    <a:pt x="685472" y="283224"/>
                  </a:lnTo>
                  <a:lnTo>
                    <a:pt x="726132" y="262569"/>
                  </a:lnTo>
                  <a:lnTo>
                    <a:pt x="752402" y="236801"/>
                  </a:lnTo>
                  <a:lnTo>
                    <a:pt x="638704" y="236801"/>
                  </a:lnTo>
                  <a:lnTo>
                    <a:pt x="602433" y="229601"/>
                  </a:lnTo>
                  <a:lnTo>
                    <a:pt x="572777" y="209979"/>
                  </a:lnTo>
                  <a:lnTo>
                    <a:pt x="552764" y="180898"/>
                  </a:lnTo>
                  <a:lnTo>
                    <a:pt x="545420" y="145322"/>
                  </a:lnTo>
                  <a:lnTo>
                    <a:pt x="552764" y="109748"/>
                  </a:lnTo>
                  <a:lnTo>
                    <a:pt x="572777" y="80667"/>
                  </a:lnTo>
                  <a:lnTo>
                    <a:pt x="602433" y="61044"/>
                  </a:lnTo>
                  <a:lnTo>
                    <a:pt x="638704" y="53844"/>
                  </a:lnTo>
                  <a:lnTo>
                    <a:pt x="752402" y="53844"/>
                  </a:lnTo>
                  <a:lnTo>
                    <a:pt x="726132" y="28076"/>
                  </a:lnTo>
                  <a:lnTo>
                    <a:pt x="685472" y="7421"/>
                  </a:lnTo>
                  <a:lnTo>
                    <a:pt x="638704" y="0"/>
                  </a:lnTo>
                  <a:close/>
                </a:path>
                <a:path w="1768475" h="290830">
                  <a:moveTo>
                    <a:pt x="752402" y="53844"/>
                  </a:moveTo>
                  <a:lnTo>
                    <a:pt x="638704" y="53844"/>
                  </a:lnTo>
                  <a:lnTo>
                    <a:pt x="674968" y="61044"/>
                  </a:lnTo>
                  <a:lnTo>
                    <a:pt x="704611" y="80667"/>
                  </a:lnTo>
                  <a:lnTo>
                    <a:pt x="724611" y="109749"/>
                  </a:lnTo>
                  <a:lnTo>
                    <a:pt x="731949" y="145323"/>
                  </a:lnTo>
                  <a:lnTo>
                    <a:pt x="724611" y="180898"/>
                  </a:lnTo>
                  <a:lnTo>
                    <a:pt x="704611" y="209979"/>
                  </a:lnTo>
                  <a:lnTo>
                    <a:pt x="674968" y="229601"/>
                  </a:lnTo>
                  <a:lnTo>
                    <a:pt x="638704" y="236801"/>
                  </a:lnTo>
                  <a:lnTo>
                    <a:pt x="752402" y="236801"/>
                  </a:lnTo>
                  <a:lnTo>
                    <a:pt x="758222" y="231092"/>
                  </a:lnTo>
                  <a:lnTo>
                    <a:pt x="779280" y="191206"/>
                  </a:lnTo>
                  <a:lnTo>
                    <a:pt x="786847" y="145323"/>
                  </a:lnTo>
                  <a:lnTo>
                    <a:pt x="779280" y="99439"/>
                  </a:lnTo>
                  <a:lnTo>
                    <a:pt x="758222" y="59553"/>
                  </a:lnTo>
                  <a:lnTo>
                    <a:pt x="752402" y="53844"/>
                  </a:lnTo>
                  <a:close/>
                </a:path>
                <a:path w="1768475" h="290830">
                  <a:moveTo>
                    <a:pt x="1129234" y="0"/>
                  </a:moveTo>
                  <a:lnTo>
                    <a:pt x="1082466" y="7421"/>
                  </a:lnTo>
                  <a:lnTo>
                    <a:pt x="1041806" y="28076"/>
                  </a:lnTo>
                  <a:lnTo>
                    <a:pt x="1009716" y="59553"/>
                  </a:lnTo>
                  <a:lnTo>
                    <a:pt x="988658" y="99439"/>
                  </a:lnTo>
                  <a:lnTo>
                    <a:pt x="981091" y="145323"/>
                  </a:lnTo>
                  <a:lnTo>
                    <a:pt x="988658" y="191206"/>
                  </a:lnTo>
                  <a:lnTo>
                    <a:pt x="1009716" y="231092"/>
                  </a:lnTo>
                  <a:lnTo>
                    <a:pt x="1041806" y="262569"/>
                  </a:lnTo>
                  <a:lnTo>
                    <a:pt x="1082466" y="283224"/>
                  </a:lnTo>
                  <a:lnTo>
                    <a:pt x="1129235" y="290646"/>
                  </a:lnTo>
                  <a:lnTo>
                    <a:pt x="1176018" y="283225"/>
                  </a:lnTo>
                  <a:lnTo>
                    <a:pt x="1216680" y="262569"/>
                  </a:lnTo>
                  <a:lnTo>
                    <a:pt x="1242945" y="236801"/>
                  </a:lnTo>
                  <a:lnTo>
                    <a:pt x="1129235" y="236801"/>
                  </a:lnTo>
                  <a:lnTo>
                    <a:pt x="1092970" y="229601"/>
                  </a:lnTo>
                  <a:lnTo>
                    <a:pt x="1063327" y="209979"/>
                  </a:lnTo>
                  <a:lnTo>
                    <a:pt x="1043327" y="180898"/>
                  </a:lnTo>
                  <a:lnTo>
                    <a:pt x="1035989" y="145323"/>
                  </a:lnTo>
                  <a:lnTo>
                    <a:pt x="1043327" y="109749"/>
                  </a:lnTo>
                  <a:lnTo>
                    <a:pt x="1063327" y="80668"/>
                  </a:lnTo>
                  <a:lnTo>
                    <a:pt x="1092970" y="61045"/>
                  </a:lnTo>
                  <a:lnTo>
                    <a:pt x="1129235" y="53845"/>
                  </a:lnTo>
                  <a:lnTo>
                    <a:pt x="1242945" y="53845"/>
                  </a:lnTo>
                  <a:lnTo>
                    <a:pt x="1216680" y="28076"/>
                  </a:lnTo>
                  <a:lnTo>
                    <a:pt x="1176018" y="7421"/>
                  </a:lnTo>
                  <a:lnTo>
                    <a:pt x="1129234" y="0"/>
                  </a:lnTo>
                  <a:close/>
                </a:path>
                <a:path w="1768475" h="290830">
                  <a:moveTo>
                    <a:pt x="1242945" y="53845"/>
                  </a:moveTo>
                  <a:lnTo>
                    <a:pt x="1129235" y="53845"/>
                  </a:lnTo>
                  <a:lnTo>
                    <a:pt x="1165505" y="61045"/>
                  </a:lnTo>
                  <a:lnTo>
                    <a:pt x="1195161" y="80668"/>
                  </a:lnTo>
                  <a:lnTo>
                    <a:pt x="1215174" y="109749"/>
                  </a:lnTo>
                  <a:lnTo>
                    <a:pt x="1222518" y="145323"/>
                  </a:lnTo>
                  <a:lnTo>
                    <a:pt x="1215175" y="180898"/>
                  </a:lnTo>
                  <a:lnTo>
                    <a:pt x="1195161" y="209979"/>
                  </a:lnTo>
                  <a:lnTo>
                    <a:pt x="1165505" y="229601"/>
                  </a:lnTo>
                  <a:lnTo>
                    <a:pt x="1129235" y="236801"/>
                  </a:lnTo>
                  <a:lnTo>
                    <a:pt x="1242945" y="236801"/>
                  </a:lnTo>
                  <a:lnTo>
                    <a:pt x="1248764" y="231092"/>
                  </a:lnTo>
                  <a:lnTo>
                    <a:pt x="1269815" y="191206"/>
                  </a:lnTo>
                  <a:lnTo>
                    <a:pt x="1277378" y="145323"/>
                  </a:lnTo>
                  <a:lnTo>
                    <a:pt x="1269815" y="99439"/>
                  </a:lnTo>
                  <a:lnTo>
                    <a:pt x="1248764" y="59553"/>
                  </a:lnTo>
                  <a:lnTo>
                    <a:pt x="1242945" y="53845"/>
                  </a:lnTo>
                  <a:close/>
                </a:path>
                <a:path w="1768475" h="290830">
                  <a:moveTo>
                    <a:pt x="1619804" y="0"/>
                  </a:moveTo>
                  <a:lnTo>
                    <a:pt x="1573016" y="7421"/>
                  </a:lnTo>
                  <a:lnTo>
                    <a:pt x="1532345" y="28076"/>
                  </a:lnTo>
                  <a:lnTo>
                    <a:pt x="1500250" y="59553"/>
                  </a:lnTo>
                  <a:lnTo>
                    <a:pt x="1479189" y="99440"/>
                  </a:lnTo>
                  <a:lnTo>
                    <a:pt x="1471622" y="145323"/>
                  </a:lnTo>
                  <a:lnTo>
                    <a:pt x="1479189" y="191206"/>
                  </a:lnTo>
                  <a:lnTo>
                    <a:pt x="1500250" y="231092"/>
                  </a:lnTo>
                  <a:lnTo>
                    <a:pt x="1532345" y="262569"/>
                  </a:lnTo>
                  <a:lnTo>
                    <a:pt x="1573017" y="283225"/>
                  </a:lnTo>
                  <a:lnTo>
                    <a:pt x="1619804" y="290646"/>
                  </a:lnTo>
                  <a:lnTo>
                    <a:pt x="1666573" y="283225"/>
                  </a:lnTo>
                  <a:lnTo>
                    <a:pt x="1707233" y="262569"/>
                  </a:lnTo>
                  <a:lnTo>
                    <a:pt x="1733503" y="236801"/>
                  </a:lnTo>
                  <a:lnTo>
                    <a:pt x="1619804" y="236801"/>
                  </a:lnTo>
                  <a:lnTo>
                    <a:pt x="1583517" y="229602"/>
                  </a:lnTo>
                  <a:lnTo>
                    <a:pt x="1553863" y="209979"/>
                  </a:lnTo>
                  <a:lnTo>
                    <a:pt x="1533859" y="180898"/>
                  </a:lnTo>
                  <a:lnTo>
                    <a:pt x="1526520" y="145323"/>
                  </a:lnTo>
                  <a:lnTo>
                    <a:pt x="1533859" y="109749"/>
                  </a:lnTo>
                  <a:lnTo>
                    <a:pt x="1553863" y="80668"/>
                  </a:lnTo>
                  <a:lnTo>
                    <a:pt x="1583517" y="61045"/>
                  </a:lnTo>
                  <a:lnTo>
                    <a:pt x="1619804" y="53845"/>
                  </a:lnTo>
                  <a:lnTo>
                    <a:pt x="1733502" y="53845"/>
                  </a:lnTo>
                  <a:lnTo>
                    <a:pt x="1707233" y="28076"/>
                  </a:lnTo>
                  <a:lnTo>
                    <a:pt x="1666573" y="7421"/>
                  </a:lnTo>
                  <a:lnTo>
                    <a:pt x="1619804" y="0"/>
                  </a:lnTo>
                  <a:close/>
                </a:path>
                <a:path w="1768475" h="290830">
                  <a:moveTo>
                    <a:pt x="1733502" y="53845"/>
                  </a:moveTo>
                  <a:lnTo>
                    <a:pt x="1619804" y="53845"/>
                  </a:lnTo>
                  <a:lnTo>
                    <a:pt x="1656069" y="61045"/>
                  </a:lnTo>
                  <a:lnTo>
                    <a:pt x="1685711" y="80668"/>
                  </a:lnTo>
                  <a:lnTo>
                    <a:pt x="1705711" y="109749"/>
                  </a:lnTo>
                  <a:lnTo>
                    <a:pt x="1713049" y="145323"/>
                  </a:lnTo>
                  <a:lnTo>
                    <a:pt x="1705711" y="180898"/>
                  </a:lnTo>
                  <a:lnTo>
                    <a:pt x="1685711" y="209979"/>
                  </a:lnTo>
                  <a:lnTo>
                    <a:pt x="1656069" y="229602"/>
                  </a:lnTo>
                  <a:lnTo>
                    <a:pt x="1619804" y="236801"/>
                  </a:lnTo>
                  <a:lnTo>
                    <a:pt x="1733503" y="236801"/>
                  </a:lnTo>
                  <a:lnTo>
                    <a:pt x="1739322" y="231093"/>
                  </a:lnTo>
                  <a:lnTo>
                    <a:pt x="1760381" y="191206"/>
                  </a:lnTo>
                  <a:lnTo>
                    <a:pt x="1767947" y="145323"/>
                  </a:lnTo>
                  <a:lnTo>
                    <a:pt x="1760381" y="99440"/>
                  </a:lnTo>
                  <a:lnTo>
                    <a:pt x="1739322" y="59553"/>
                  </a:lnTo>
                  <a:lnTo>
                    <a:pt x="1733502" y="53845"/>
                  </a:lnTo>
                  <a:close/>
                </a:path>
              </a:pathLst>
            </a:custGeom>
            <a:solidFill>
              <a:srgbClr val="253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6000" y="4459364"/>
            <a:ext cx="6188075" cy="4826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700"/>
              </a:lnSpc>
              <a:spcBef>
                <a:spcPts val="90"/>
              </a:spcBef>
            </a:pPr>
            <a:r>
              <a:rPr sz="2950" spc="50" dirty="0">
                <a:solidFill>
                  <a:srgbClr val="0B1A3A"/>
                </a:solidFill>
                <a:latin typeface="Verdana"/>
                <a:cs typeface="Verdana"/>
              </a:rPr>
              <a:t>The </a:t>
            </a:r>
            <a:r>
              <a:rPr sz="2950" spc="65" dirty="0">
                <a:solidFill>
                  <a:srgbClr val="0B1A3A"/>
                </a:solidFill>
                <a:latin typeface="Verdana"/>
                <a:cs typeface="Verdana"/>
              </a:rPr>
              <a:t>business </a:t>
            </a:r>
            <a:r>
              <a:rPr sz="2950" spc="130" dirty="0">
                <a:solidFill>
                  <a:srgbClr val="0B1A3A"/>
                </a:solidFill>
                <a:latin typeface="Verdana"/>
                <a:cs typeface="Verdana"/>
              </a:rPr>
              <a:t>problem </a:t>
            </a:r>
            <a:r>
              <a:rPr sz="2950" spc="-25" dirty="0">
                <a:solidFill>
                  <a:srgbClr val="0B1A3A"/>
                </a:solidFill>
                <a:latin typeface="Verdana"/>
                <a:cs typeface="Verdana"/>
              </a:rPr>
              <a:t>is </a:t>
            </a:r>
            <a:r>
              <a:rPr sz="2950" spc="80" dirty="0">
                <a:solidFill>
                  <a:srgbClr val="0B1A3A"/>
                </a:solidFill>
                <a:latin typeface="Verdana"/>
                <a:cs typeface="Verdana"/>
              </a:rPr>
              <a:t>to </a:t>
            </a:r>
            <a:r>
              <a:rPr sz="2950" spc="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0" dirty="0">
                <a:solidFill>
                  <a:srgbClr val="0B1A3A"/>
                </a:solidFill>
                <a:latin typeface="Verdana"/>
                <a:cs typeface="Verdana"/>
              </a:rPr>
              <a:t>develop </a:t>
            </a:r>
            <a:r>
              <a:rPr sz="2950" spc="-15" dirty="0">
                <a:solidFill>
                  <a:srgbClr val="0B1A3A"/>
                </a:solidFill>
                <a:latin typeface="Verdana"/>
                <a:cs typeface="Verdana"/>
              </a:rPr>
              <a:t>a </a:t>
            </a:r>
            <a:r>
              <a:rPr sz="2950" spc="80" dirty="0">
                <a:solidFill>
                  <a:srgbClr val="0B1A3A"/>
                </a:solidFill>
                <a:latin typeface="Verdana"/>
                <a:cs typeface="Verdana"/>
              </a:rPr>
              <a:t>robust </a:t>
            </a:r>
            <a:r>
              <a:rPr sz="2950" spc="140" dirty="0">
                <a:solidFill>
                  <a:srgbClr val="0B1A3A"/>
                </a:solidFill>
                <a:latin typeface="Verdana"/>
                <a:cs typeface="Verdana"/>
              </a:rPr>
              <a:t>machine </a:t>
            </a:r>
            <a:r>
              <a:rPr sz="2950" spc="14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0" dirty="0">
                <a:solidFill>
                  <a:srgbClr val="0B1A3A"/>
                </a:solidFill>
                <a:latin typeface="Verdana"/>
                <a:cs typeface="Verdana"/>
              </a:rPr>
              <a:t>learning </a:t>
            </a:r>
            <a:r>
              <a:rPr sz="2950" spc="145" dirty="0">
                <a:solidFill>
                  <a:srgbClr val="0B1A3A"/>
                </a:solidFill>
                <a:latin typeface="Verdana"/>
                <a:cs typeface="Verdana"/>
              </a:rPr>
              <a:t>model </a:t>
            </a:r>
            <a:r>
              <a:rPr sz="2950" spc="85" dirty="0">
                <a:solidFill>
                  <a:srgbClr val="0B1A3A"/>
                </a:solidFill>
                <a:latin typeface="Verdana"/>
                <a:cs typeface="Verdana"/>
              </a:rPr>
              <a:t>that </a:t>
            </a:r>
            <a:r>
              <a:rPr sz="2950" spc="65" dirty="0">
                <a:solidFill>
                  <a:srgbClr val="0B1A3A"/>
                </a:solidFill>
                <a:latin typeface="Verdana"/>
                <a:cs typeface="Verdana"/>
              </a:rPr>
              <a:t>accurately </a:t>
            </a:r>
            <a:r>
              <a:rPr sz="2950" spc="-102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0" dirty="0">
                <a:solidFill>
                  <a:srgbClr val="0B1A3A"/>
                </a:solidFill>
                <a:latin typeface="Verdana"/>
                <a:cs typeface="Verdana"/>
              </a:rPr>
              <a:t>predicts</a:t>
            </a:r>
            <a:r>
              <a:rPr sz="2950" spc="-1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110" dirty="0">
                <a:solidFill>
                  <a:srgbClr val="0B1A3A"/>
                </a:solidFill>
                <a:latin typeface="Verdana"/>
                <a:cs typeface="Verdana"/>
              </a:rPr>
              <a:t>laptop</a:t>
            </a:r>
            <a:r>
              <a:rPr sz="2950" spc="-16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65" dirty="0">
                <a:solidFill>
                  <a:srgbClr val="0B1A3A"/>
                </a:solidFill>
                <a:latin typeface="Verdana"/>
                <a:cs typeface="Verdana"/>
              </a:rPr>
              <a:t>prices</a:t>
            </a:r>
            <a:r>
              <a:rPr sz="2950" spc="-18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0" dirty="0">
                <a:solidFill>
                  <a:srgbClr val="0B1A3A"/>
                </a:solidFill>
                <a:latin typeface="Verdana"/>
                <a:cs typeface="Verdana"/>
              </a:rPr>
              <a:t>based</a:t>
            </a:r>
            <a:r>
              <a:rPr sz="2950" spc="-17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135" dirty="0">
                <a:solidFill>
                  <a:srgbClr val="0B1A3A"/>
                </a:solidFill>
                <a:latin typeface="Verdana"/>
                <a:cs typeface="Verdana"/>
              </a:rPr>
              <a:t>on </a:t>
            </a:r>
            <a:r>
              <a:rPr sz="2950" spc="-1019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30" dirty="0">
                <a:solidFill>
                  <a:srgbClr val="0B1A3A"/>
                </a:solidFill>
                <a:latin typeface="Verdana"/>
                <a:cs typeface="Verdana"/>
              </a:rPr>
              <a:t>diverse </a:t>
            </a:r>
            <a:r>
              <a:rPr sz="2950" spc="45" dirty="0">
                <a:solidFill>
                  <a:srgbClr val="0B1A3A"/>
                </a:solidFill>
                <a:latin typeface="Verdana"/>
                <a:cs typeface="Verdana"/>
              </a:rPr>
              <a:t>specifications. </a:t>
            </a:r>
            <a:r>
              <a:rPr sz="2950" spc="15" dirty="0">
                <a:solidFill>
                  <a:srgbClr val="0B1A3A"/>
                </a:solidFill>
                <a:latin typeface="Verdana"/>
                <a:cs typeface="Verdana"/>
              </a:rPr>
              <a:t>This </a:t>
            </a:r>
            <a:r>
              <a:rPr sz="2950" spc="75" dirty="0">
                <a:solidFill>
                  <a:srgbClr val="0B1A3A"/>
                </a:solidFill>
                <a:latin typeface="Verdana"/>
                <a:cs typeface="Verdana"/>
              </a:rPr>
              <a:t>will </a:t>
            </a:r>
            <a:r>
              <a:rPr sz="2950" spc="8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5" dirty="0">
                <a:solidFill>
                  <a:srgbClr val="0B1A3A"/>
                </a:solidFill>
                <a:latin typeface="Verdana"/>
                <a:cs typeface="Verdana"/>
              </a:rPr>
              <a:t>enable </a:t>
            </a:r>
            <a:r>
              <a:rPr sz="2950" spc="65" dirty="0">
                <a:solidFill>
                  <a:srgbClr val="0B1A3A"/>
                </a:solidFill>
                <a:latin typeface="Verdana"/>
                <a:cs typeface="Verdana"/>
              </a:rPr>
              <a:t>SmartTech </a:t>
            </a:r>
            <a:r>
              <a:rPr sz="2950" spc="-70" dirty="0">
                <a:solidFill>
                  <a:srgbClr val="0B1A3A"/>
                </a:solidFill>
                <a:latin typeface="Verdana"/>
                <a:cs typeface="Verdana"/>
              </a:rPr>
              <a:t>Co. </a:t>
            </a:r>
            <a:r>
              <a:rPr sz="2950" spc="80" dirty="0">
                <a:solidFill>
                  <a:srgbClr val="0B1A3A"/>
                </a:solidFill>
                <a:latin typeface="Verdana"/>
                <a:cs typeface="Verdana"/>
              </a:rPr>
              <a:t>to </a:t>
            </a:r>
            <a:r>
              <a:rPr sz="2950" spc="85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50" dirty="0">
                <a:solidFill>
                  <a:srgbClr val="0B1A3A"/>
                </a:solidFill>
                <a:latin typeface="Verdana"/>
                <a:cs typeface="Verdana"/>
              </a:rPr>
              <a:t>strategically</a:t>
            </a:r>
            <a:r>
              <a:rPr sz="2950" spc="-20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0" dirty="0">
                <a:solidFill>
                  <a:srgbClr val="0B1A3A"/>
                </a:solidFill>
                <a:latin typeface="Verdana"/>
                <a:cs typeface="Verdana"/>
              </a:rPr>
              <a:t>position</a:t>
            </a:r>
            <a:r>
              <a:rPr sz="2950" spc="-229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15" dirty="0">
                <a:solidFill>
                  <a:srgbClr val="0B1A3A"/>
                </a:solidFill>
                <a:latin typeface="Verdana"/>
                <a:cs typeface="Verdana"/>
              </a:rPr>
              <a:t>its</a:t>
            </a:r>
            <a:r>
              <a:rPr sz="2950" spc="-21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0" dirty="0">
                <a:solidFill>
                  <a:srgbClr val="0B1A3A"/>
                </a:solidFill>
                <a:latin typeface="Verdana"/>
                <a:cs typeface="Verdana"/>
              </a:rPr>
              <a:t>laptops </a:t>
            </a:r>
            <a:r>
              <a:rPr sz="2950" spc="-1019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90" dirty="0">
                <a:solidFill>
                  <a:srgbClr val="0B1A3A"/>
                </a:solidFill>
                <a:latin typeface="Verdana"/>
                <a:cs typeface="Verdana"/>
              </a:rPr>
              <a:t>in </a:t>
            </a:r>
            <a:r>
              <a:rPr sz="2950" spc="105" dirty="0">
                <a:solidFill>
                  <a:srgbClr val="0B1A3A"/>
                </a:solidFill>
                <a:latin typeface="Verdana"/>
                <a:cs typeface="Verdana"/>
              </a:rPr>
              <a:t>the </a:t>
            </a:r>
            <a:r>
              <a:rPr sz="2950" spc="85" dirty="0">
                <a:solidFill>
                  <a:srgbClr val="0B1A3A"/>
                </a:solidFill>
                <a:latin typeface="Verdana"/>
                <a:cs typeface="Verdana"/>
              </a:rPr>
              <a:t>market </a:t>
            </a:r>
            <a:r>
              <a:rPr sz="2950" spc="130" dirty="0">
                <a:solidFill>
                  <a:srgbClr val="0B1A3A"/>
                </a:solidFill>
                <a:latin typeface="Verdana"/>
                <a:cs typeface="Verdana"/>
              </a:rPr>
              <a:t>and </a:t>
            </a:r>
            <a:r>
              <a:rPr sz="2950" spc="-15" dirty="0">
                <a:solidFill>
                  <a:srgbClr val="0B1A3A"/>
                </a:solidFill>
                <a:latin typeface="Verdana"/>
                <a:cs typeface="Verdana"/>
              </a:rPr>
              <a:t>stay </a:t>
            </a:r>
            <a:r>
              <a:rPr sz="2950" spc="-10" dirty="0">
                <a:solidFill>
                  <a:srgbClr val="0B1A3A"/>
                </a:solidFill>
                <a:latin typeface="Verdana"/>
                <a:cs typeface="Verdana"/>
              </a:rPr>
              <a:t> </a:t>
            </a:r>
            <a:r>
              <a:rPr sz="2950" spc="60" dirty="0">
                <a:solidFill>
                  <a:srgbClr val="0B1A3A"/>
                </a:solidFill>
                <a:latin typeface="Verdana"/>
                <a:cs typeface="Verdana"/>
              </a:rPr>
              <a:t>competitive.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53E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1227" y="1328927"/>
            <a:ext cx="4627245" cy="2865120"/>
          </a:xfrm>
          <a:custGeom>
            <a:avLst/>
            <a:gdLst/>
            <a:ahLst/>
            <a:cxnLst/>
            <a:rect l="l" t="t" r="r" b="b"/>
            <a:pathLst>
              <a:path w="4627245" h="2865120">
                <a:moveTo>
                  <a:pt x="4285742" y="0"/>
                </a:moveTo>
                <a:lnTo>
                  <a:pt x="341185" y="0"/>
                </a:lnTo>
                <a:lnTo>
                  <a:pt x="294979" y="3122"/>
                </a:lnTo>
                <a:lnTo>
                  <a:pt x="250635" y="12216"/>
                </a:lnTo>
                <a:lnTo>
                  <a:pt x="208563" y="26870"/>
                </a:lnTo>
                <a:lnTo>
                  <a:pt x="169175" y="46674"/>
                </a:lnTo>
                <a:lnTo>
                  <a:pt x="132881" y="71218"/>
                </a:lnTo>
                <a:lnTo>
                  <a:pt x="100093" y="100091"/>
                </a:lnTo>
                <a:lnTo>
                  <a:pt x="71221" y="132883"/>
                </a:lnTo>
                <a:lnTo>
                  <a:pt x="46678" y="169182"/>
                </a:lnTo>
                <a:lnTo>
                  <a:pt x="26873" y="208579"/>
                </a:lnTo>
                <a:lnTo>
                  <a:pt x="12217" y="250663"/>
                </a:lnTo>
                <a:lnTo>
                  <a:pt x="3122" y="295023"/>
                </a:lnTo>
                <a:lnTo>
                  <a:pt x="0" y="341249"/>
                </a:lnTo>
                <a:lnTo>
                  <a:pt x="0" y="2523871"/>
                </a:lnTo>
                <a:lnTo>
                  <a:pt x="3122" y="2570096"/>
                </a:lnTo>
                <a:lnTo>
                  <a:pt x="12217" y="2614456"/>
                </a:lnTo>
                <a:lnTo>
                  <a:pt x="26873" y="2656540"/>
                </a:lnTo>
                <a:lnTo>
                  <a:pt x="46678" y="2695937"/>
                </a:lnTo>
                <a:lnTo>
                  <a:pt x="71221" y="2732236"/>
                </a:lnTo>
                <a:lnTo>
                  <a:pt x="100093" y="2765028"/>
                </a:lnTo>
                <a:lnTo>
                  <a:pt x="132881" y="2793901"/>
                </a:lnTo>
                <a:lnTo>
                  <a:pt x="169175" y="2818445"/>
                </a:lnTo>
                <a:lnTo>
                  <a:pt x="208563" y="2838249"/>
                </a:lnTo>
                <a:lnTo>
                  <a:pt x="250635" y="2852903"/>
                </a:lnTo>
                <a:lnTo>
                  <a:pt x="294979" y="2861997"/>
                </a:lnTo>
                <a:lnTo>
                  <a:pt x="341185" y="2865120"/>
                </a:lnTo>
                <a:lnTo>
                  <a:pt x="4285742" y="2865120"/>
                </a:lnTo>
                <a:lnTo>
                  <a:pt x="4331938" y="2861997"/>
                </a:lnTo>
                <a:lnTo>
                  <a:pt x="4376274" y="2852903"/>
                </a:lnTo>
                <a:lnTo>
                  <a:pt x="4418337" y="2838249"/>
                </a:lnTo>
                <a:lnTo>
                  <a:pt x="4457718" y="2818445"/>
                </a:lnTo>
                <a:lnTo>
                  <a:pt x="4494005" y="2793901"/>
                </a:lnTo>
                <a:lnTo>
                  <a:pt x="4526787" y="2765028"/>
                </a:lnTo>
                <a:lnTo>
                  <a:pt x="4555654" y="2732236"/>
                </a:lnTo>
                <a:lnTo>
                  <a:pt x="4580193" y="2695937"/>
                </a:lnTo>
                <a:lnTo>
                  <a:pt x="4599995" y="2656540"/>
                </a:lnTo>
                <a:lnTo>
                  <a:pt x="4614648" y="2614456"/>
                </a:lnTo>
                <a:lnTo>
                  <a:pt x="4623741" y="2570096"/>
                </a:lnTo>
                <a:lnTo>
                  <a:pt x="4626864" y="2523871"/>
                </a:lnTo>
                <a:lnTo>
                  <a:pt x="4626864" y="341249"/>
                </a:lnTo>
                <a:lnTo>
                  <a:pt x="4623741" y="295023"/>
                </a:lnTo>
                <a:lnTo>
                  <a:pt x="4614648" y="250663"/>
                </a:lnTo>
                <a:lnTo>
                  <a:pt x="4599995" y="208579"/>
                </a:lnTo>
                <a:lnTo>
                  <a:pt x="4580193" y="169182"/>
                </a:lnTo>
                <a:lnTo>
                  <a:pt x="4555654" y="132883"/>
                </a:lnTo>
                <a:lnTo>
                  <a:pt x="4526788" y="100091"/>
                </a:lnTo>
                <a:lnTo>
                  <a:pt x="4494005" y="71218"/>
                </a:lnTo>
                <a:lnTo>
                  <a:pt x="4457718" y="46674"/>
                </a:lnTo>
                <a:lnTo>
                  <a:pt x="4418337" y="26870"/>
                </a:lnTo>
                <a:lnTo>
                  <a:pt x="4376274" y="12216"/>
                </a:lnTo>
                <a:lnTo>
                  <a:pt x="4331938" y="3122"/>
                </a:lnTo>
                <a:lnTo>
                  <a:pt x="4285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239" y="4317491"/>
            <a:ext cx="4387850" cy="3796665"/>
          </a:xfrm>
          <a:custGeom>
            <a:avLst/>
            <a:gdLst/>
            <a:ahLst/>
            <a:cxnLst/>
            <a:rect l="l" t="t" r="r" b="b"/>
            <a:pathLst>
              <a:path w="4387850" h="3796665">
                <a:moveTo>
                  <a:pt x="4064000" y="0"/>
                </a:moveTo>
                <a:lnTo>
                  <a:pt x="323596" y="0"/>
                </a:lnTo>
                <a:lnTo>
                  <a:pt x="275869" y="3514"/>
                </a:lnTo>
                <a:lnTo>
                  <a:pt x="230286" y="13722"/>
                </a:lnTo>
                <a:lnTo>
                  <a:pt x="187353" y="30119"/>
                </a:lnTo>
                <a:lnTo>
                  <a:pt x="147575" y="52198"/>
                </a:lnTo>
                <a:lnTo>
                  <a:pt x="111459" y="79456"/>
                </a:lnTo>
                <a:lnTo>
                  <a:pt x="79510" y="111387"/>
                </a:lnTo>
                <a:lnTo>
                  <a:pt x="52236" y="147486"/>
                </a:lnTo>
                <a:lnTo>
                  <a:pt x="30142" y="187249"/>
                </a:lnTo>
                <a:lnTo>
                  <a:pt x="13733" y="230170"/>
                </a:lnTo>
                <a:lnTo>
                  <a:pt x="3517" y="275745"/>
                </a:lnTo>
                <a:lnTo>
                  <a:pt x="0" y="323469"/>
                </a:lnTo>
                <a:lnTo>
                  <a:pt x="0" y="3472815"/>
                </a:lnTo>
                <a:lnTo>
                  <a:pt x="3517" y="3520538"/>
                </a:lnTo>
                <a:lnTo>
                  <a:pt x="13733" y="3566113"/>
                </a:lnTo>
                <a:lnTo>
                  <a:pt x="30142" y="3609034"/>
                </a:lnTo>
                <a:lnTo>
                  <a:pt x="52236" y="3648797"/>
                </a:lnTo>
                <a:lnTo>
                  <a:pt x="79510" y="3684896"/>
                </a:lnTo>
                <a:lnTo>
                  <a:pt x="111459" y="3716827"/>
                </a:lnTo>
                <a:lnTo>
                  <a:pt x="147575" y="3744085"/>
                </a:lnTo>
                <a:lnTo>
                  <a:pt x="187353" y="3766164"/>
                </a:lnTo>
                <a:lnTo>
                  <a:pt x="230286" y="3782561"/>
                </a:lnTo>
                <a:lnTo>
                  <a:pt x="275869" y="3792769"/>
                </a:lnTo>
                <a:lnTo>
                  <a:pt x="323596" y="3796284"/>
                </a:lnTo>
                <a:lnTo>
                  <a:pt x="4064000" y="3796284"/>
                </a:lnTo>
                <a:lnTo>
                  <a:pt x="4111726" y="3792769"/>
                </a:lnTo>
                <a:lnTo>
                  <a:pt x="4157309" y="3782561"/>
                </a:lnTo>
                <a:lnTo>
                  <a:pt x="4200242" y="3766164"/>
                </a:lnTo>
                <a:lnTo>
                  <a:pt x="4240020" y="3744085"/>
                </a:lnTo>
                <a:lnTo>
                  <a:pt x="4276136" y="3716827"/>
                </a:lnTo>
                <a:lnTo>
                  <a:pt x="4308085" y="3684896"/>
                </a:lnTo>
                <a:lnTo>
                  <a:pt x="4335359" y="3648797"/>
                </a:lnTo>
                <a:lnTo>
                  <a:pt x="4357453" y="3609034"/>
                </a:lnTo>
                <a:lnTo>
                  <a:pt x="4373862" y="3566113"/>
                </a:lnTo>
                <a:lnTo>
                  <a:pt x="4384078" y="3520538"/>
                </a:lnTo>
                <a:lnTo>
                  <a:pt x="4387596" y="3472815"/>
                </a:lnTo>
                <a:lnTo>
                  <a:pt x="4387596" y="323469"/>
                </a:lnTo>
                <a:lnTo>
                  <a:pt x="4384078" y="275745"/>
                </a:lnTo>
                <a:lnTo>
                  <a:pt x="4373862" y="230170"/>
                </a:lnTo>
                <a:lnTo>
                  <a:pt x="4357453" y="187249"/>
                </a:lnTo>
                <a:lnTo>
                  <a:pt x="4335359" y="147486"/>
                </a:lnTo>
                <a:lnTo>
                  <a:pt x="4308085" y="111387"/>
                </a:lnTo>
                <a:lnTo>
                  <a:pt x="4276136" y="79456"/>
                </a:lnTo>
                <a:lnTo>
                  <a:pt x="4240020" y="52198"/>
                </a:lnTo>
                <a:lnTo>
                  <a:pt x="4200242" y="30119"/>
                </a:lnTo>
                <a:lnTo>
                  <a:pt x="4157309" y="13722"/>
                </a:lnTo>
                <a:lnTo>
                  <a:pt x="4111726" y="3514"/>
                </a:lnTo>
                <a:lnTo>
                  <a:pt x="406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3" y="1593773"/>
            <a:ext cx="12197896" cy="73856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42379" y="3412998"/>
            <a:ext cx="6033770" cy="216979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marR="5080" indent="595630">
              <a:lnSpc>
                <a:spcPts val="7600"/>
              </a:lnSpc>
              <a:spcBef>
                <a:spcPts val="1760"/>
              </a:spcBef>
            </a:pPr>
            <a:r>
              <a:rPr sz="7750" b="1" spc="-865" dirty="0">
                <a:solidFill>
                  <a:srgbClr val="FFFFFF"/>
                </a:solidFill>
                <a:latin typeface="Verdana"/>
                <a:cs typeface="Verdana"/>
              </a:rPr>
              <a:t>BUSINESS </a:t>
            </a:r>
            <a:r>
              <a:rPr sz="7750" b="1" spc="-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750" b="1" spc="-5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750" b="1" spc="-409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7750" b="1" spc="-45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7750" b="1" spc="-5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750" b="1" spc="-3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7750" b="1" spc="-819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750" b="1" spc="-20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750" b="1" spc="-4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7750" b="1" spc="-5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750" b="1" spc="-5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77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1356" y="1557375"/>
            <a:ext cx="3769360" cy="224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810" algn="ctr">
              <a:lnSpc>
                <a:spcPct val="116599"/>
              </a:lnSpc>
              <a:spcBef>
                <a:spcPts val="100"/>
              </a:spcBef>
            </a:pPr>
            <a:r>
              <a:rPr sz="2500" b="0" spc="65" dirty="0">
                <a:solidFill>
                  <a:srgbClr val="202322"/>
                </a:solidFill>
                <a:latin typeface="Verdana"/>
                <a:cs typeface="Verdana"/>
              </a:rPr>
              <a:t>Develop </a:t>
            </a:r>
            <a:r>
              <a:rPr sz="2500" b="0" spc="-30" dirty="0">
                <a:solidFill>
                  <a:srgbClr val="202322"/>
                </a:solidFill>
                <a:latin typeface="Verdana"/>
                <a:cs typeface="Verdana"/>
              </a:rPr>
              <a:t>a </a:t>
            </a:r>
            <a:r>
              <a:rPr sz="2500" b="0" spc="50" dirty="0">
                <a:solidFill>
                  <a:srgbClr val="202322"/>
                </a:solidFill>
                <a:latin typeface="Verdana"/>
                <a:cs typeface="Verdana"/>
              </a:rPr>
              <a:t>precise </a:t>
            </a:r>
            <a:r>
              <a:rPr sz="2500" b="0" spc="5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90" dirty="0">
                <a:solidFill>
                  <a:srgbClr val="202322"/>
                </a:solidFill>
                <a:latin typeface="Verdana"/>
                <a:cs typeface="Verdana"/>
              </a:rPr>
              <a:t>pricing </a:t>
            </a:r>
            <a:r>
              <a:rPr sz="2500" b="0" spc="110" dirty="0">
                <a:solidFill>
                  <a:srgbClr val="202322"/>
                </a:solidFill>
                <a:latin typeface="Verdana"/>
                <a:cs typeface="Verdana"/>
              </a:rPr>
              <a:t>model </a:t>
            </a:r>
            <a:r>
              <a:rPr sz="2500" b="0" spc="65" dirty="0">
                <a:solidFill>
                  <a:srgbClr val="202322"/>
                </a:solidFill>
                <a:latin typeface="Verdana"/>
                <a:cs typeface="Verdana"/>
              </a:rPr>
              <a:t>that </a:t>
            </a:r>
            <a:r>
              <a:rPr sz="2500" b="0" spc="7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45" dirty="0">
                <a:solidFill>
                  <a:srgbClr val="202322"/>
                </a:solidFill>
                <a:latin typeface="Verdana"/>
                <a:cs typeface="Verdana"/>
              </a:rPr>
              <a:t>accurately </a:t>
            </a:r>
            <a:r>
              <a:rPr sz="2500" b="0" spc="65" dirty="0">
                <a:solidFill>
                  <a:srgbClr val="202322"/>
                </a:solidFill>
                <a:latin typeface="Verdana"/>
                <a:cs typeface="Verdana"/>
              </a:rPr>
              <a:t>predicts </a:t>
            </a:r>
            <a:r>
              <a:rPr sz="2500" b="0" spc="7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85" dirty="0">
                <a:solidFill>
                  <a:srgbClr val="202322"/>
                </a:solidFill>
                <a:latin typeface="Verdana"/>
                <a:cs typeface="Verdana"/>
              </a:rPr>
              <a:t>laptop</a:t>
            </a:r>
            <a:r>
              <a:rPr sz="2500" b="0" spc="-12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50" dirty="0">
                <a:solidFill>
                  <a:srgbClr val="202322"/>
                </a:solidFill>
                <a:latin typeface="Verdana"/>
                <a:cs typeface="Verdana"/>
              </a:rPr>
              <a:t>prices</a:t>
            </a:r>
            <a:r>
              <a:rPr sz="2500" b="0" spc="-114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70" dirty="0">
                <a:solidFill>
                  <a:srgbClr val="202322"/>
                </a:solidFill>
                <a:latin typeface="Verdana"/>
                <a:cs typeface="Verdana"/>
              </a:rPr>
              <a:t>based</a:t>
            </a:r>
            <a:r>
              <a:rPr sz="2500" b="0" spc="-14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95" dirty="0">
                <a:solidFill>
                  <a:srgbClr val="202322"/>
                </a:solidFill>
                <a:latin typeface="Verdana"/>
                <a:cs typeface="Verdana"/>
              </a:rPr>
              <a:t>on </a:t>
            </a:r>
            <a:r>
              <a:rPr sz="2500" b="0" spc="-86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5" dirty="0">
                <a:solidFill>
                  <a:srgbClr val="202322"/>
                </a:solidFill>
                <a:latin typeface="Verdana"/>
                <a:cs typeface="Verdana"/>
              </a:rPr>
              <a:t>various</a:t>
            </a:r>
            <a:r>
              <a:rPr sz="2500" b="0" spc="-12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b="0" spc="30" dirty="0">
                <a:solidFill>
                  <a:srgbClr val="202322"/>
                </a:solidFill>
                <a:latin typeface="Verdana"/>
                <a:cs typeface="Verdana"/>
              </a:rPr>
              <a:t>features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76197" y="4491202"/>
            <a:ext cx="3441065" cy="313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5" algn="ctr">
              <a:lnSpc>
                <a:spcPct val="116700"/>
              </a:lnSpc>
              <a:spcBef>
                <a:spcPts val="95"/>
              </a:spcBef>
            </a:pPr>
            <a:r>
              <a:rPr sz="2500" spc="90" dirty="0">
                <a:solidFill>
                  <a:srgbClr val="202322"/>
                </a:solidFill>
                <a:latin typeface="Verdana"/>
                <a:cs typeface="Verdana"/>
              </a:rPr>
              <a:t>Understand </a:t>
            </a:r>
            <a:r>
              <a:rPr sz="2500" spc="130" dirty="0">
                <a:solidFill>
                  <a:srgbClr val="202322"/>
                </a:solidFill>
                <a:latin typeface="Verdana"/>
                <a:cs typeface="Verdana"/>
              </a:rPr>
              <a:t>how </a:t>
            </a:r>
            <a:r>
              <a:rPr sz="2500" spc="13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202322"/>
                </a:solidFill>
                <a:latin typeface="Verdana"/>
                <a:cs typeface="Verdana"/>
              </a:rPr>
              <a:t>different </a:t>
            </a:r>
            <a:r>
              <a:rPr sz="2500" spc="30" dirty="0">
                <a:solidFill>
                  <a:srgbClr val="202322"/>
                </a:solidFill>
                <a:latin typeface="Verdana"/>
                <a:cs typeface="Verdana"/>
              </a:rPr>
              <a:t>features </a:t>
            </a:r>
            <a:r>
              <a:rPr sz="2500" spc="3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202322"/>
                </a:solidFill>
                <a:latin typeface="Verdana"/>
                <a:cs typeface="Verdana"/>
              </a:rPr>
              <a:t>contribute</a:t>
            </a:r>
            <a:r>
              <a:rPr sz="2500" spc="-12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202322"/>
                </a:solidFill>
                <a:latin typeface="Verdana"/>
                <a:cs typeface="Verdana"/>
              </a:rPr>
              <a:t>to</a:t>
            </a:r>
            <a:r>
              <a:rPr sz="2500" spc="-16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90" dirty="0">
                <a:solidFill>
                  <a:srgbClr val="202322"/>
                </a:solidFill>
                <a:latin typeface="Verdana"/>
                <a:cs typeface="Verdana"/>
              </a:rPr>
              <a:t>pricing </a:t>
            </a:r>
            <a:r>
              <a:rPr sz="2500" spc="-86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202322"/>
                </a:solidFill>
                <a:latin typeface="Verdana"/>
                <a:cs typeface="Verdana"/>
              </a:rPr>
              <a:t>to </a:t>
            </a:r>
            <a:r>
              <a:rPr sz="2500" spc="30" dirty="0">
                <a:solidFill>
                  <a:srgbClr val="202322"/>
                </a:solidFill>
                <a:latin typeface="Verdana"/>
                <a:cs typeface="Verdana"/>
              </a:rPr>
              <a:t>strategically </a:t>
            </a:r>
            <a:r>
              <a:rPr sz="2500" spc="3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65" dirty="0">
                <a:solidFill>
                  <a:srgbClr val="202322"/>
                </a:solidFill>
                <a:latin typeface="Verdana"/>
                <a:cs typeface="Verdana"/>
              </a:rPr>
              <a:t>position </a:t>
            </a:r>
            <a:r>
              <a:rPr sz="2500" spc="45" dirty="0">
                <a:solidFill>
                  <a:srgbClr val="202322"/>
                </a:solidFill>
                <a:latin typeface="Verdana"/>
                <a:cs typeface="Verdana"/>
              </a:rPr>
              <a:t>SmartTech </a:t>
            </a:r>
            <a:r>
              <a:rPr sz="2500" spc="5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202322"/>
                </a:solidFill>
                <a:latin typeface="Verdana"/>
                <a:cs typeface="Verdana"/>
              </a:rPr>
              <a:t>C</a:t>
            </a:r>
            <a:r>
              <a:rPr sz="2500" spc="85" dirty="0">
                <a:solidFill>
                  <a:srgbClr val="202322"/>
                </a:solidFill>
                <a:latin typeface="Verdana"/>
                <a:cs typeface="Verdana"/>
              </a:rPr>
              <a:t>o</a:t>
            </a:r>
            <a:r>
              <a:rPr sz="2500" spc="-335" dirty="0">
                <a:solidFill>
                  <a:srgbClr val="202322"/>
                </a:solidFill>
                <a:latin typeface="Verdana"/>
                <a:cs typeface="Verdana"/>
              </a:rPr>
              <a:t>.</a:t>
            </a:r>
            <a:r>
              <a:rPr sz="2500" spc="-125" dirty="0">
                <a:solidFill>
                  <a:srgbClr val="202322"/>
                </a:solidFill>
                <a:latin typeface="Verdana"/>
                <a:cs typeface="Verdana"/>
              </a:rPr>
              <a:t>'</a:t>
            </a:r>
            <a:r>
              <a:rPr sz="2500" spc="-85" dirty="0">
                <a:solidFill>
                  <a:srgbClr val="202322"/>
                </a:solidFill>
                <a:latin typeface="Verdana"/>
                <a:cs typeface="Verdana"/>
              </a:rPr>
              <a:t>s</a:t>
            </a:r>
            <a:r>
              <a:rPr sz="2500" spc="-14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202322"/>
                </a:solidFill>
                <a:latin typeface="Verdana"/>
                <a:cs typeface="Verdana"/>
              </a:rPr>
              <a:t>l</a:t>
            </a:r>
            <a:r>
              <a:rPr sz="2500" spc="15" dirty="0">
                <a:solidFill>
                  <a:srgbClr val="202322"/>
                </a:solidFill>
                <a:latin typeface="Verdana"/>
                <a:cs typeface="Verdana"/>
              </a:rPr>
              <a:t>a</a:t>
            </a:r>
            <a:r>
              <a:rPr sz="2500" spc="175" dirty="0">
                <a:solidFill>
                  <a:srgbClr val="202322"/>
                </a:solidFill>
                <a:latin typeface="Verdana"/>
                <a:cs typeface="Verdana"/>
              </a:rPr>
              <a:t>p</a:t>
            </a:r>
            <a:r>
              <a:rPr sz="2500" spc="65" dirty="0">
                <a:solidFill>
                  <a:srgbClr val="202322"/>
                </a:solidFill>
                <a:latin typeface="Verdana"/>
                <a:cs typeface="Verdana"/>
              </a:rPr>
              <a:t>t</a:t>
            </a:r>
            <a:r>
              <a:rPr sz="2500" spc="85" dirty="0">
                <a:solidFill>
                  <a:srgbClr val="202322"/>
                </a:solidFill>
                <a:latin typeface="Verdana"/>
                <a:cs typeface="Verdana"/>
              </a:rPr>
              <a:t>o</a:t>
            </a:r>
            <a:r>
              <a:rPr sz="2500" spc="175" dirty="0">
                <a:solidFill>
                  <a:srgbClr val="202322"/>
                </a:solidFill>
                <a:latin typeface="Verdana"/>
                <a:cs typeface="Verdana"/>
              </a:rPr>
              <a:t>p</a:t>
            </a:r>
            <a:r>
              <a:rPr sz="2500" spc="-85" dirty="0">
                <a:solidFill>
                  <a:srgbClr val="202322"/>
                </a:solidFill>
                <a:latin typeface="Verdana"/>
                <a:cs typeface="Verdana"/>
              </a:rPr>
              <a:t>s</a:t>
            </a:r>
            <a:r>
              <a:rPr sz="2500" spc="-10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202322"/>
                </a:solidFill>
                <a:latin typeface="Verdana"/>
                <a:cs typeface="Verdana"/>
              </a:rPr>
              <a:t>i</a:t>
            </a:r>
            <a:r>
              <a:rPr sz="2500" spc="105" dirty="0">
                <a:solidFill>
                  <a:srgbClr val="202322"/>
                </a:solidFill>
                <a:latin typeface="Verdana"/>
                <a:cs typeface="Verdana"/>
              </a:rPr>
              <a:t>n</a:t>
            </a:r>
            <a:r>
              <a:rPr sz="2500" spc="-13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65" dirty="0">
                <a:solidFill>
                  <a:srgbClr val="202322"/>
                </a:solidFill>
                <a:latin typeface="Verdana"/>
                <a:cs typeface="Verdana"/>
              </a:rPr>
              <a:t>t</a:t>
            </a:r>
            <a:r>
              <a:rPr sz="2500" spc="150" dirty="0">
                <a:solidFill>
                  <a:srgbClr val="202322"/>
                </a:solidFill>
                <a:latin typeface="Verdana"/>
                <a:cs typeface="Verdana"/>
              </a:rPr>
              <a:t>h</a:t>
            </a:r>
            <a:r>
              <a:rPr sz="2500" spc="10" dirty="0">
                <a:solidFill>
                  <a:srgbClr val="202322"/>
                </a:solidFill>
                <a:latin typeface="Verdana"/>
                <a:cs typeface="Verdana"/>
              </a:rPr>
              <a:t>e  </a:t>
            </a:r>
            <a:r>
              <a:rPr sz="2500" spc="65" dirty="0">
                <a:solidFill>
                  <a:srgbClr val="202322"/>
                </a:solidFill>
                <a:latin typeface="Verdana"/>
                <a:cs typeface="Verdana"/>
              </a:rPr>
              <a:t>market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3797" y="6475882"/>
            <a:ext cx="3629660" cy="2246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599"/>
              </a:lnSpc>
              <a:spcBef>
                <a:spcPts val="95"/>
              </a:spcBef>
            </a:pPr>
            <a:r>
              <a:rPr sz="2500" spc="-5" dirty="0">
                <a:solidFill>
                  <a:srgbClr val="202322"/>
                </a:solidFill>
                <a:latin typeface="Verdana"/>
                <a:cs typeface="Verdana"/>
              </a:rPr>
              <a:t>Assess </a:t>
            </a:r>
            <a:r>
              <a:rPr sz="2500" spc="75" dirty="0">
                <a:solidFill>
                  <a:srgbClr val="202322"/>
                </a:solidFill>
                <a:latin typeface="Verdana"/>
                <a:cs typeface="Verdana"/>
              </a:rPr>
              <a:t>the </a:t>
            </a:r>
            <a:r>
              <a:rPr sz="2500" spc="105" dirty="0">
                <a:solidFill>
                  <a:srgbClr val="202322"/>
                </a:solidFill>
                <a:latin typeface="Verdana"/>
                <a:cs typeface="Verdana"/>
              </a:rPr>
              <a:t>impact </a:t>
            </a:r>
            <a:r>
              <a:rPr sz="2500" spc="20" dirty="0">
                <a:solidFill>
                  <a:srgbClr val="202322"/>
                </a:solidFill>
                <a:latin typeface="Verdana"/>
                <a:cs typeface="Verdana"/>
              </a:rPr>
              <a:t>of </a:t>
            </a:r>
            <a:r>
              <a:rPr sz="2500" spc="2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202322"/>
                </a:solidFill>
                <a:latin typeface="Verdana"/>
                <a:cs typeface="Verdana"/>
              </a:rPr>
              <a:t>brand </a:t>
            </a:r>
            <a:r>
              <a:rPr sz="2500" spc="70" dirty="0">
                <a:solidFill>
                  <a:srgbClr val="202322"/>
                </a:solidFill>
                <a:latin typeface="Verdana"/>
                <a:cs typeface="Verdana"/>
              </a:rPr>
              <a:t>reputation </a:t>
            </a:r>
            <a:r>
              <a:rPr sz="2500" spc="95" dirty="0">
                <a:solidFill>
                  <a:srgbClr val="202322"/>
                </a:solidFill>
                <a:latin typeface="Verdana"/>
                <a:cs typeface="Verdana"/>
              </a:rPr>
              <a:t>on </a:t>
            </a:r>
            <a:r>
              <a:rPr sz="2500" spc="10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202322"/>
                </a:solidFill>
                <a:latin typeface="Verdana"/>
                <a:cs typeface="Verdana"/>
              </a:rPr>
              <a:t>pricing </a:t>
            </a:r>
            <a:r>
              <a:rPr sz="2500" spc="55" dirty="0">
                <a:solidFill>
                  <a:srgbClr val="202322"/>
                </a:solidFill>
                <a:latin typeface="Verdana"/>
                <a:cs typeface="Verdana"/>
              </a:rPr>
              <a:t>to </a:t>
            </a:r>
            <a:r>
              <a:rPr sz="2500" spc="100" dirty="0">
                <a:solidFill>
                  <a:srgbClr val="202322"/>
                </a:solidFill>
                <a:latin typeface="Verdana"/>
                <a:cs typeface="Verdana"/>
              </a:rPr>
              <a:t>enhance </a:t>
            </a:r>
            <a:r>
              <a:rPr sz="2500" spc="10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202322"/>
                </a:solidFill>
                <a:latin typeface="Verdana"/>
                <a:cs typeface="Verdana"/>
              </a:rPr>
              <a:t>brand</a:t>
            </a:r>
            <a:r>
              <a:rPr sz="2500" spc="-15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202322"/>
                </a:solidFill>
                <a:latin typeface="Verdana"/>
                <a:cs typeface="Verdana"/>
              </a:rPr>
              <a:t>perception</a:t>
            </a:r>
            <a:r>
              <a:rPr sz="2500" spc="-120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202322"/>
                </a:solidFill>
                <a:latin typeface="Verdana"/>
                <a:cs typeface="Verdana"/>
              </a:rPr>
              <a:t>and </a:t>
            </a:r>
            <a:r>
              <a:rPr sz="2500" spc="-86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65" dirty="0">
                <a:solidFill>
                  <a:srgbClr val="202322"/>
                </a:solidFill>
                <a:latin typeface="Verdana"/>
                <a:cs typeface="Verdana"/>
              </a:rPr>
              <a:t>market</a:t>
            </a:r>
            <a:r>
              <a:rPr sz="2500" spc="-145" dirty="0">
                <a:solidFill>
                  <a:srgbClr val="202322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202322"/>
                </a:solidFill>
                <a:latin typeface="Verdana"/>
                <a:cs typeface="Verdana"/>
              </a:rPr>
              <a:t>demand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1940" y="925962"/>
            <a:ext cx="17416145" cy="9361170"/>
            <a:chOff x="871940" y="925962"/>
            <a:chExt cx="17416145" cy="9361170"/>
          </a:xfrm>
        </p:grpSpPr>
        <p:sp>
          <p:nvSpPr>
            <p:cNvPr id="3" name="object 3"/>
            <p:cNvSpPr/>
            <p:nvPr/>
          </p:nvSpPr>
          <p:spPr>
            <a:xfrm>
              <a:off x="1552199" y="925962"/>
              <a:ext cx="16736060" cy="9361170"/>
            </a:xfrm>
            <a:custGeom>
              <a:avLst/>
              <a:gdLst/>
              <a:ahLst/>
              <a:cxnLst/>
              <a:rect l="l" t="t" r="r" b="b"/>
              <a:pathLst>
                <a:path w="16736060" h="9361170">
                  <a:moveTo>
                    <a:pt x="16735800" y="0"/>
                  </a:moveTo>
                  <a:lnTo>
                    <a:pt x="0" y="9361034"/>
                  </a:lnTo>
                  <a:lnTo>
                    <a:pt x="16735800" y="9361034"/>
                  </a:lnTo>
                  <a:lnTo>
                    <a:pt x="167358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0797" y="7055357"/>
              <a:ext cx="16230600" cy="47625"/>
            </a:xfrm>
            <a:custGeom>
              <a:avLst/>
              <a:gdLst/>
              <a:ahLst/>
              <a:cxnLst/>
              <a:rect l="l" t="t" r="r" b="b"/>
              <a:pathLst>
                <a:path w="16230600" h="47625">
                  <a:moveTo>
                    <a:pt x="0" y="0"/>
                  </a:moveTo>
                  <a:lnTo>
                    <a:pt x="16230600" y="47244"/>
                  </a:lnTo>
                </a:path>
              </a:pathLst>
            </a:custGeom>
            <a:ln w="95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1931" y="1529384"/>
              <a:ext cx="16728440" cy="7959090"/>
            </a:xfrm>
            <a:custGeom>
              <a:avLst/>
              <a:gdLst/>
              <a:ahLst/>
              <a:cxnLst/>
              <a:rect l="l" t="t" r="r" b="b"/>
              <a:pathLst>
                <a:path w="16728440" h="7959090">
                  <a:moveTo>
                    <a:pt x="1646669" y="969530"/>
                  </a:moveTo>
                  <a:lnTo>
                    <a:pt x="1643202" y="926642"/>
                  </a:lnTo>
                  <a:lnTo>
                    <a:pt x="1632813" y="888898"/>
                  </a:lnTo>
                  <a:lnTo>
                    <a:pt x="1591246" y="828852"/>
                  </a:lnTo>
                  <a:lnTo>
                    <a:pt x="1527314" y="790498"/>
                  </a:lnTo>
                  <a:lnTo>
                    <a:pt x="1487893" y="780910"/>
                  </a:lnTo>
                  <a:lnTo>
                    <a:pt x="1443494" y="777709"/>
                  </a:lnTo>
                  <a:lnTo>
                    <a:pt x="1015847" y="777709"/>
                  </a:lnTo>
                  <a:lnTo>
                    <a:pt x="1015847" y="344360"/>
                  </a:lnTo>
                  <a:lnTo>
                    <a:pt x="1012647" y="301028"/>
                  </a:lnTo>
                  <a:lnTo>
                    <a:pt x="1003058" y="261950"/>
                  </a:lnTo>
                  <a:lnTo>
                    <a:pt x="987069" y="227139"/>
                  </a:lnTo>
                  <a:lnTo>
                    <a:pt x="937171" y="171094"/>
                  </a:lnTo>
                  <a:lnTo>
                    <a:pt x="866127" y="141973"/>
                  </a:lnTo>
                  <a:lnTo>
                    <a:pt x="822629" y="138328"/>
                  </a:lnTo>
                  <a:lnTo>
                    <a:pt x="779119" y="141973"/>
                  </a:lnTo>
                  <a:lnTo>
                    <a:pt x="740930" y="152895"/>
                  </a:lnTo>
                  <a:lnTo>
                    <a:pt x="680542" y="196583"/>
                  </a:lnTo>
                  <a:lnTo>
                    <a:pt x="643255" y="261937"/>
                  </a:lnTo>
                  <a:lnTo>
                    <a:pt x="633933" y="301015"/>
                  </a:lnTo>
                  <a:lnTo>
                    <a:pt x="630834" y="344360"/>
                  </a:lnTo>
                  <a:lnTo>
                    <a:pt x="630834" y="777709"/>
                  </a:lnTo>
                  <a:lnTo>
                    <a:pt x="203174" y="777709"/>
                  </a:lnTo>
                  <a:lnTo>
                    <a:pt x="158686" y="780910"/>
                  </a:lnTo>
                  <a:lnTo>
                    <a:pt x="118986" y="790498"/>
                  </a:lnTo>
                  <a:lnTo>
                    <a:pt x="84086" y="806488"/>
                  </a:lnTo>
                  <a:lnTo>
                    <a:pt x="30365" y="856297"/>
                  </a:lnTo>
                  <a:lnTo>
                    <a:pt x="3378" y="926642"/>
                  </a:lnTo>
                  <a:lnTo>
                    <a:pt x="0" y="969530"/>
                  </a:lnTo>
                  <a:lnTo>
                    <a:pt x="3467" y="1009142"/>
                  </a:lnTo>
                  <a:lnTo>
                    <a:pt x="31165" y="1078763"/>
                  </a:lnTo>
                  <a:lnTo>
                    <a:pt x="55410" y="1108773"/>
                  </a:lnTo>
                  <a:lnTo>
                    <a:pt x="85953" y="1133017"/>
                  </a:lnTo>
                  <a:lnTo>
                    <a:pt x="120764" y="1150340"/>
                  </a:lnTo>
                  <a:lnTo>
                    <a:pt x="159829" y="1160716"/>
                  </a:lnTo>
                  <a:lnTo>
                    <a:pt x="203174" y="1164183"/>
                  </a:lnTo>
                  <a:lnTo>
                    <a:pt x="630834" y="1164183"/>
                  </a:lnTo>
                  <a:lnTo>
                    <a:pt x="630834" y="1596123"/>
                  </a:lnTo>
                  <a:lnTo>
                    <a:pt x="633933" y="1640078"/>
                  </a:lnTo>
                  <a:lnTo>
                    <a:pt x="643255" y="1679587"/>
                  </a:lnTo>
                  <a:lnTo>
                    <a:pt x="658787" y="1714665"/>
                  </a:lnTo>
                  <a:lnTo>
                    <a:pt x="708609" y="1770176"/>
                  </a:lnTo>
                  <a:lnTo>
                    <a:pt x="779640" y="1798586"/>
                  </a:lnTo>
                  <a:lnTo>
                    <a:pt x="822629" y="1802142"/>
                  </a:lnTo>
                  <a:lnTo>
                    <a:pt x="865593" y="1798586"/>
                  </a:lnTo>
                  <a:lnTo>
                    <a:pt x="903605" y="1787931"/>
                  </a:lnTo>
                  <a:lnTo>
                    <a:pt x="964692" y="1745310"/>
                  </a:lnTo>
                  <a:lnTo>
                    <a:pt x="1003058" y="1679587"/>
                  </a:lnTo>
                  <a:lnTo>
                    <a:pt x="1012647" y="1640078"/>
                  </a:lnTo>
                  <a:lnTo>
                    <a:pt x="1015847" y="1596123"/>
                  </a:lnTo>
                  <a:lnTo>
                    <a:pt x="1015847" y="1164183"/>
                  </a:lnTo>
                  <a:lnTo>
                    <a:pt x="1443494" y="1164183"/>
                  </a:lnTo>
                  <a:lnTo>
                    <a:pt x="1487893" y="1160983"/>
                  </a:lnTo>
                  <a:lnTo>
                    <a:pt x="1527314" y="1151407"/>
                  </a:lnTo>
                  <a:lnTo>
                    <a:pt x="1591246" y="1113040"/>
                  </a:lnTo>
                  <a:lnTo>
                    <a:pt x="1632813" y="1051585"/>
                  </a:lnTo>
                  <a:lnTo>
                    <a:pt x="1643202" y="1013129"/>
                  </a:lnTo>
                  <a:lnTo>
                    <a:pt x="1646669" y="969530"/>
                  </a:lnTo>
                  <a:close/>
                </a:path>
                <a:path w="16728440" h="7959090">
                  <a:moveTo>
                    <a:pt x="2387904" y="5548071"/>
                  </a:moveTo>
                  <a:lnTo>
                    <a:pt x="2383777" y="5502072"/>
                  </a:lnTo>
                  <a:lnTo>
                    <a:pt x="2371877" y="5458765"/>
                  </a:lnTo>
                  <a:lnTo>
                    <a:pt x="2352929" y="5418874"/>
                  </a:lnTo>
                  <a:lnTo>
                    <a:pt x="2327668" y="5383136"/>
                  </a:lnTo>
                  <a:lnTo>
                    <a:pt x="2296807" y="5352275"/>
                  </a:lnTo>
                  <a:lnTo>
                    <a:pt x="2261070" y="5327015"/>
                  </a:lnTo>
                  <a:lnTo>
                    <a:pt x="2221179" y="5308066"/>
                  </a:lnTo>
                  <a:lnTo>
                    <a:pt x="2177872" y="5296166"/>
                  </a:lnTo>
                  <a:lnTo>
                    <a:pt x="2131872" y="5292039"/>
                  </a:lnTo>
                  <a:lnTo>
                    <a:pt x="2085860" y="5296166"/>
                  </a:lnTo>
                  <a:lnTo>
                    <a:pt x="2042553" y="5308066"/>
                  </a:lnTo>
                  <a:lnTo>
                    <a:pt x="2002663" y="5327015"/>
                  </a:lnTo>
                  <a:lnTo>
                    <a:pt x="1966925" y="5352275"/>
                  </a:lnTo>
                  <a:lnTo>
                    <a:pt x="1936064" y="5383136"/>
                  </a:lnTo>
                  <a:lnTo>
                    <a:pt x="1910803" y="5418874"/>
                  </a:lnTo>
                  <a:lnTo>
                    <a:pt x="1891855" y="5458765"/>
                  </a:lnTo>
                  <a:lnTo>
                    <a:pt x="1879955" y="5502072"/>
                  </a:lnTo>
                  <a:lnTo>
                    <a:pt x="1875840" y="5548071"/>
                  </a:lnTo>
                  <a:lnTo>
                    <a:pt x="1879955" y="5594083"/>
                  </a:lnTo>
                  <a:lnTo>
                    <a:pt x="1891855" y="5637390"/>
                  </a:lnTo>
                  <a:lnTo>
                    <a:pt x="1910803" y="5677281"/>
                  </a:lnTo>
                  <a:lnTo>
                    <a:pt x="1936064" y="5713019"/>
                  </a:lnTo>
                  <a:lnTo>
                    <a:pt x="1966925" y="5743880"/>
                  </a:lnTo>
                  <a:lnTo>
                    <a:pt x="2002663" y="5769140"/>
                  </a:lnTo>
                  <a:lnTo>
                    <a:pt x="2042553" y="5788088"/>
                  </a:lnTo>
                  <a:lnTo>
                    <a:pt x="2085860" y="5799988"/>
                  </a:lnTo>
                  <a:lnTo>
                    <a:pt x="2131872" y="5804103"/>
                  </a:lnTo>
                  <a:lnTo>
                    <a:pt x="2177872" y="5799988"/>
                  </a:lnTo>
                  <a:lnTo>
                    <a:pt x="2221179" y="5788088"/>
                  </a:lnTo>
                  <a:lnTo>
                    <a:pt x="2261070" y="5769140"/>
                  </a:lnTo>
                  <a:lnTo>
                    <a:pt x="2296807" y="5743880"/>
                  </a:lnTo>
                  <a:lnTo>
                    <a:pt x="2327668" y="5713019"/>
                  </a:lnTo>
                  <a:lnTo>
                    <a:pt x="2352929" y="5677281"/>
                  </a:lnTo>
                  <a:lnTo>
                    <a:pt x="2371877" y="5637390"/>
                  </a:lnTo>
                  <a:lnTo>
                    <a:pt x="2383777" y="5594083"/>
                  </a:lnTo>
                  <a:lnTo>
                    <a:pt x="2387904" y="5548071"/>
                  </a:lnTo>
                  <a:close/>
                </a:path>
                <a:path w="16728440" h="7959090">
                  <a:moveTo>
                    <a:pt x="3727500" y="6395161"/>
                  </a:moveTo>
                  <a:lnTo>
                    <a:pt x="3723500" y="6345872"/>
                  </a:lnTo>
                  <a:lnTo>
                    <a:pt x="3711930" y="6299073"/>
                  </a:lnTo>
                  <a:lnTo>
                    <a:pt x="3693414" y="6255397"/>
                  </a:lnTo>
                  <a:lnTo>
                    <a:pt x="3668598" y="6215494"/>
                  </a:lnTo>
                  <a:lnTo>
                    <a:pt x="3638105" y="6179985"/>
                  </a:lnTo>
                  <a:lnTo>
                    <a:pt x="3602571" y="6149505"/>
                  </a:lnTo>
                  <a:lnTo>
                    <a:pt x="3562629" y="6124689"/>
                  </a:lnTo>
                  <a:lnTo>
                    <a:pt x="3518916" y="6106185"/>
                  </a:lnTo>
                  <a:lnTo>
                    <a:pt x="3472053" y="6094615"/>
                  </a:lnTo>
                  <a:lnTo>
                    <a:pt x="3422700" y="6090615"/>
                  </a:lnTo>
                  <a:lnTo>
                    <a:pt x="357911" y="6090615"/>
                  </a:lnTo>
                  <a:lnTo>
                    <a:pt x="308559" y="6094615"/>
                  </a:lnTo>
                  <a:lnTo>
                    <a:pt x="261721" y="6106185"/>
                  </a:lnTo>
                  <a:lnTo>
                    <a:pt x="218020" y="6124689"/>
                  </a:lnTo>
                  <a:lnTo>
                    <a:pt x="178079" y="6149505"/>
                  </a:lnTo>
                  <a:lnTo>
                    <a:pt x="142544" y="6179985"/>
                  </a:lnTo>
                  <a:lnTo>
                    <a:pt x="112052" y="6215494"/>
                  </a:lnTo>
                  <a:lnTo>
                    <a:pt x="87223" y="6255397"/>
                  </a:lnTo>
                  <a:lnTo>
                    <a:pt x="68707" y="6299073"/>
                  </a:lnTo>
                  <a:lnTo>
                    <a:pt x="57124" y="6345872"/>
                  </a:lnTo>
                  <a:lnTo>
                    <a:pt x="53136" y="6395161"/>
                  </a:lnTo>
                  <a:lnTo>
                    <a:pt x="53136" y="7654430"/>
                  </a:lnTo>
                  <a:lnTo>
                    <a:pt x="57124" y="7703756"/>
                  </a:lnTo>
                  <a:lnTo>
                    <a:pt x="68707" y="7750569"/>
                  </a:lnTo>
                  <a:lnTo>
                    <a:pt x="87223" y="7794257"/>
                  </a:lnTo>
                  <a:lnTo>
                    <a:pt x="112052" y="7834173"/>
                  </a:lnTo>
                  <a:lnTo>
                    <a:pt x="142544" y="7869682"/>
                  </a:lnTo>
                  <a:lnTo>
                    <a:pt x="178079" y="7900162"/>
                  </a:lnTo>
                  <a:lnTo>
                    <a:pt x="218020" y="7924978"/>
                  </a:lnTo>
                  <a:lnTo>
                    <a:pt x="261721" y="7943482"/>
                  </a:lnTo>
                  <a:lnTo>
                    <a:pt x="308559" y="7955051"/>
                  </a:lnTo>
                  <a:lnTo>
                    <a:pt x="357911" y="7959039"/>
                  </a:lnTo>
                  <a:lnTo>
                    <a:pt x="3422700" y="7959039"/>
                  </a:lnTo>
                  <a:lnTo>
                    <a:pt x="3472053" y="7955051"/>
                  </a:lnTo>
                  <a:lnTo>
                    <a:pt x="3518916" y="7943482"/>
                  </a:lnTo>
                  <a:lnTo>
                    <a:pt x="3562629" y="7924978"/>
                  </a:lnTo>
                  <a:lnTo>
                    <a:pt x="3602571" y="7900162"/>
                  </a:lnTo>
                  <a:lnTo>
                    <a:pt x="3638105" y="7869682"/>
                  </a:lnTo>
                  <a:lnTo>
                    <a:pt x="3668598" y="7834173"/>
                  </a:lnTo>
                  <a:lnTo>
                    <a:pt x="3693414" y="7794257"/>
                  </a:lnTo>
                  <a:lnTo>
                    <a:pt x="3711930" y="7750569"/>
                  </a:lnTo>
                  <a:lnTo>
                    <a:pt x="3723500" y="7703756"/>
                  </a:lnTo>
                  <a:lnTo>
                    <a:pt x="3727500" y="7654430"/>
                  </a:lnTo>
                  <a:lnTo>
                    <a:pt x="3727500" y="6395161"/>
                  </a:lnTo>
                  <a:close/>
                </a:path>
                <a:path w="16728440" h="7959090">
                  <a:moveTo>
                    <a:pt x="4936033" y="5524449"/>
                  </a:moveTo>
                  <a:lnTo>
                    <a:pt x="4931905" y="5478577"/>
                  </a:lnTo>
                  <a:lnTo>
                    <a:pt x="4920005" y="5435384"/>
                  </a:lnTo>
                  <a:lnTo>
                    <a:pt x="4901057" y="5395620"/>
                  </a:lnTo>
                  <a:lnTo>
                    <a:pt x="4875796" y="5359997"/>
                  </a:lnTo>
                  <a:lnTo>
                    <a:pt x="4844935" y="5329225"/>
                  </a:lnTo>
                  <a:lnTo>
                    <a:pt x="4809198" y="5304040"/>
                  </a:lnTo>
                  <a:lnTo>
                    <a:pt x="4769307" y="5285156"/>
                  </a:lnTo>
                  <a:lnTo>
                    <a:pt x="4726000" y="5273294"/>
                  </a:lnTo>
                  <a:lnTo>
                    <a:pt x="4680001" y="5269179"/>
                  </a:lnTo>
                  <a:lnTo>
                    <a:pt x="4633988" y="5273294"/>
                  </a:lnTo>
                  <a:lnTo>
                    <a:pt x="4590681" y="5285156"/>
                  </a:lnTo>
                  <a:lnTo>
                    <a:pt x="4550791" y="5304040"/>
                  </a:lnTo>
                  <a:lnTo>
                    <a:pt x="4515053" y="5329225"/>
                  </a:lnTo>
                  <a:lnTo>
                    <a:pt x="4484192" y="5359997"/>
                  </a:lnTo>
                  <a:lnTo>
                    <a:pt x="4458932" y="5395620"/>
                  </a:lnTo>
                  <a:lnTo>
                    <a:pt x="4439983" y="5435384"/>
                  </a:lnTo>
                  <a:lnTo>
                    <a:pt x="4428083" y="5478577"/>
                  </a:lnTo>
                  <a:lnTo>
                    <a:pt x="4423969" y="5524449"/>
                  </a:lnTo>
                  <a:lnTo>
                    <a:pt x="4428083" y="5570334"/>
                  </a:lnTo>
                  <a:lnTo>
                    <a:pt x="4439983" y="5613527"/>
                  </a:lnTo>
                  <a:lnTo>
                    <a:pt x="4458932" y="5653290"/>
                  </a:lnTo>
                  <a:lnTo>
                    <a:pt x="4484192" y="5688914"/>
                  </a:lnTo>
                  <a:lnTo>
                    <a:pt x="4515053" y="5719686"/>
                  </a:lnTo>
                  <a:lnTo>
                    <a:pt x="4550791" y="5744870"/>
                  </a:lnTo>
                  <a:lnTo>
                    <a:pt x="4590681" y="5763755"/>
                  </a:lnTo>
                  <a:lnTo>
                    <a:pt x="4633988" y="5775617"/>
                  </a:lnTo>
                  <a:lnTo>
                    <a:pt x="4680001" y="5779719"/>
                  </a:lnTo>
                  <a:lnTo>
                    <a:pt x="4726000" y="5775617"/>
                  </a:lnTo>
                  <a:lnTo>
                    <a:pt x="4769307" y="5763755"/>
                  </a:lnTo>
                  <a:lnTo>
                    <a:pt x="4809198" y="5744870"/>
                  </a:lnTo>
                  <a:lnTo>
                    <a:pt x="4844935" y="5719686"/>
                  </a:lnTo>
                  <a:lnTo>
                    <a:pt x="4875796" y="5688914"/>
                  </a:lnTo>
                  <a:lnTo>
                    <a:pt x="4901057" y="5653290"/>
                  </a:lnTo>
                  <a:lnTo>
                    <a:pt x="4920005" y="5613527"/>
                  </a:lnTo>
                  <a:lnTo>
                    <a:pt x="4931905" y="5570334"/>
                  </a:lnTo>
                  <a:lnTo>
                    <a:pt x="4936033" y="5524449"/>
                  </a:lnTo>
                  <a:close/>
                </a:path>
                <a:path w="16728440" h="7959090">
                  <a:moveTo>
                    <a:pt x="6429553" y="3558362"/>
                  </a:moveTo>
                  <a:lnTo>
                    <a:pt x="6425743" y="3511385"/>
                  </a:lnTo>
                  <a:lnTo>
                    <a:pt x="6414719" y="3466795"/>
                  </a:lnTo>
                  <a:lnTo>
                    <a:pt x="6397079" y="3425177"/>
                  </a:lnTo>
                  <a:lnTo>
                    <a:pt x="6373444" y="3387140"/>
                  </a:lnTo>
                  <a:lnTo>
                    <a:pt x="6344412" y="3353308"/>
                  </a:lnTo>
                  <a:lnTo>
                    <a:pt x="6310579" y="3324275"/>
                  </a:lnTo>
                  <a:lnTo>
                    <a:pt x="6272542" y="3300641"/>
                  </a:lnTo>
                  <a:lnTo>
                    <a:pt x="6230925" y="3283000"/>
                  </a:lnTo>
                  <a:lnTo>
                    <a:pt x="6186335" y="3271977"/>
                  </a:lnTo>
                  <a:lnTo>
                    <a:pt x="6139358" y="3268167"/>
                  </a:lnTo>
                  <a:lnTo>
                    <a:pt x="3220643" y="3268167"/>
                  </a:lnTo>
                  <a:lnTo>
                    <a:pt x="3173653" y="3271977"/>
                  </a:lnTo>
                  <a:lnTo>
                    <a:pt x="3129064" y="3283000"/>
                  </a:lnTo>
                  <a:lnTo>
                    <a:pt x="3087446" y="3300641"/>
                  </a:lnTo>
                  <a:lnTo>
                    <a:pt x="3049409" y="3324275"/>
                  </a:lnTo>
                  <a:lnTo>
                    <a:pt x="3015577" y="3353308"/>
                  </a:lnTo>
                  <a:lnTo>
                    <a:pt x="2986544" y="3387140"/>
                  </a:lnTo>
                  <a:lnTo>
                    <a:pt x="2962910" y="3425177"/>
                  </a:lnTo>
                  <a:lnTo>
                    <a:pt x="2945269" y="3466795"/>
                  </a:lnTo>
                  <a:lnTo>
                    <a:pt x="2934246" y="3511385"/>
                  </a:lnTo>
                  <a:lnTo>
                    <a:pt x="2930448" y="3558362"/>
                  </a:lnTo>
                  <a:lnTo>
                    <a:pt x="2930448" y="4535500"/>
                  </a:lnTo>
                  <a:lnTo>
                    <a:pt x="2934246" y="4582490"/>
                  </a:lnTo>
                  <a:lnTo>
                    <a:pt x="2945269" y="4627080"/>
                  </a:lnTo>
                  <a:lnTo>
                    <a:pt x="2962910" y="4668698"/>
                  </a:lnTo>
                  <a:lnTo>
                    <a:pt x="2986544" y="4706734"/>
                  </a:lnTo>
                  <a:lnTo>
                    <a:pt x="3015577" y="4740567"/>
                  </a:lnTo>
                  <a:lnTo>
                    <a:pt x="3049409" y="4769599"/>
                  </a:lnTo>
                  <a:lnTo>
                    <a:pt x="3087446" y="4793234"/>
                  </a:lnTo>
                  <a:lnTo>
                    <a:pt x="3129064" y="4810874"/>
                  </a:lnTo>
                  <a:lnTo>
                    <a:pt x="3173653" y="4821898"/>
                  </a:lnTo>
                  <a:lnTo>
                    <a:pt x="3220643" y="4825695"/>
                  </a:lnTo>
                  <a:lnTo>
                    <a:pt x="6139358" y="4825695"/>
                  </a:lnTo>
                  <a:lnTo>
                    <a:pt x="6186335" y="4821898"/>
                  </a:lnTo>
                  <a:lnTo>
                    <a:pt x="6230925" y="4810874"/>
                  </a:lnTo>
                  <a:lnTo>
                    <a:pt x="6272542" y="4793234"/>
                  </a:lnTo>
                  <a:lnTo>
                    <a:pt x="6310579" y="4769599"/>
                  </a:lnTo>
                  <a:lnTo>
                    <a:pt x="6344412" y="4740567"/>
                  </a:lnTo>
                  <a:lnTo>
                    <a:pt x="6373444" y="4706734"/>
                  </a:lnTo>
                  <a:lnTo>
                    <a:pt x="6397079" y="4668698"/>
                  </a:lnTo>
                  <a:lnTo>
                    <a:pt x="6414719" y="4627080"/>
                  </a:lnTo>
                  <a:lnTo>
                    <a:pt x="6425743" y="4582490"/>
                  </a:lnTo>
                  <a:lnTo>
                    <a:pt x="6429553" y="4535500"/>
                  </a:lnTo>
                  <a:lnTo>
                    <a:pt x="6429553" y="3558362"/>
                  </a:lnTo>
                  <a:close/>
                </a:path>
                <a:path w="16728440" h="7959090">
                  <a:moveTo>
                    <a:pt x="8710981" y="6399987"/>
                  </a:moveTo>
                  <a:lnTo>
                    <a:pt x="8707310" y="6354839"/>
                  </a:lnTo>
                  <a:lnTo>
                    <a:pt x="8696719" y="6311976"/>
                  </a:lnTo>
                  <a:lnTo>
                    <a:pt x="8679777" y="6271984"/>
                  </a:lnTo>
                  <a:lnTo>
                    <a:pt x="8657057" y="6235433"/>
                  </a:lnTo>
                  <a:lnTo>
                    <a:pt x="8629155" y="6202921"/>
                  </a:lnTo>
                  <a:lnTo>
                    <a:pt x="8596643" y="6175019"/>
                  </a:lnTo>
                  <a:lnTo>
                    <a:pt x="8560092" y="6152299"/>
                  </a:lnTo>
                  <a:lnTo>
                    <a:pt x="8520100" y="6135357"/>
                  </a:lnTo>
                  <a:lnTo>
                    <a:pt x="8477237" y="6124765"/>
                  </a:lnTo>
                  <a:lnTo>
                    <a:pt x="8432089" y="6121095"/>
                  </a:lnTo>
                  <a:lnTo>
                    <a:pt x="5627929" y="6121095"/>
                  </a:lnTo>
                  <a:lnTo>
                    <a:pt x="5582767" y="6124765"/>
                  </a:lnTo>
                  <a:lnTo>
                    <a:pt x="5539905" y="6135357"/>
                  </a:lnTo>
                  <a:lnTo>
                    <a:pt x="5499913" y="6152299"/>
                  </a:lnTo>
                  <a:lnTo>
                    <a:pt x="5463362" y="6175019"/>
                  </a:lnTo>
                  <a:lnTo>
                    <a:pt x="5430850" y="6202921"/>
                  </a:lnTo>
                  <a:lnTo>
                    <a:pt x="5402948" y="6235433"/>
                  </a:lnTo>
                  <a:lnTo>
                    <a:pt x="5380228" y="6271984"/>
                  </a:lnTo>
                  <a:lnTo>
                    <a:pt x="5363286" y="6311976"/>
                  </a:lnTo>
                  <a:lnTo>
                    <a:pt x="5352694" y="6354839"/>
                  </a:lnTo>
                  <a:lnTo>
                    <a:pt x="5349037" y="6399987"/>
                  </a:lnTo>
                  <a:lnTo>
                    <a:pt x="5349037" y="7344867"/>
                  </a:lnTo>
                  <a:lnTo>
                    <a:pt x="5352694" y="7390028"/>
                  </a:lnTo>
                  <a:lnTo>
                    <a:pt x="5363286" y="7432891"/>
                  </a:lnTo>
                  <a:lnTo>
                    <a:pt x="5380228" y="7472883"/>
                  </a:lnTo>
                  <a:lnTo>
                    <a:pt x="5402948" y="7509434"/>
                  </a:lnTo>
                  <a:lnTo>
                    <a:pt x="5430850" y="7541946"/>
                  </a:lnTo>
                  <a:lnTo>
                    <a:pt x="5463362" y="7569848"/>
                  </a:lnTo>
                  <a:lnTo>
                    <a:pt x="5499913" y="7592568"/>
                  </a:lnTo>
                  <a:lnTo>
                    <a:pt x="5539905" y="7609510"/>
                  </a:lnTo>
                  <a:lnTo>
                    <a:pt x="5582767" y="7620101"/>
                  </a:lnTo>
                  <a:lnTo>
                    <a:pt x="5627929" y="7623759"/>
                  </a:lnTo>
                  <a:lnTo>
                    <a:pt x="8432089" y="7623759"/>
                  </a:lnTo>
                  <a:lnTo>
                    <a:pt x="8477237" y="7620101"/>
                  </a:lnTo>
                  <a:lnTo>
                    <a:pt x="8520100" y="7609510"/>
                  </a:lnTo>
                  <a:lnTo>
                    <a:pt x="8560092" y="7592568"/>
                  </a:lnTo>
                  <a:lnTo>
                    <a:pt x="8596643" y="7569848"/>
                  </a:lnTo>
                  <a:lnTo>
                    <a:pt x="8629155" y="7541946"/>
                  </a:lnTo>
                  <a:lnTo>
                    <a:pt x="8657057" y="7509434"/>
                  </a:lnTo>
                  <a:lnTo>
                    <a:pt x="8679777" y="7472883"/>
                  </a:lnTo>
                  <a:lnTo>
                    <a:pt x="8696719" y="7432891"/>
                  </a:lnTo>
                  <a:lnTo>
                    <a:pt x="8707310" y="7390028"/>
                  </a:lnTo>
                  <a:lnTo>
                    <a:pt x="8710981" y="7344867"/>
                  </a:lnTo>
                  <a:lnTo>
                    <a:pt x="8710981" y="6399987"/>
                  </a:lnTo>
                  <a:close/>
                </a:path>
                <a:path w="16728440" h="7959090">
                  <a:moveTo>
                    <a:pt x="10634269" y="5572455"/>
                  </a:moveTo>
                  <a:lnTo>
                    <a:pt x="10630154" y="5526456"/>
                  </a:lnTo>
                  <a:lnTo>
                    <a:pt x="10618292" y="5483149"/>
                  </a:lnTo>
                  <a:lnTo>
                    <a:pt x="10599407" y="5443258"/>
                  </a:lnTo>
                  <a:lnTo>
                    <a:pt x="10574223" y="5407520"/>
                  </a:lnTo>
                  <a:lnTo>
                    <a:pt x="10543451" y="5376659"/>
                  </a:lnTo>
                  <a:lnTo>
                    <a:pt x="10507828" y="5351399"/>
                  </a:lnTo>
                  <a:lnTo>
                    <a:pt x="10468064" y="5332450"/>
                  </a:lnTo>
                  <a:lnTo>
                    <a:pt x="10424871" y="5320550"/>
                  </a:lnTo>
                  <a:lnTo>
                    <a:pt x="10378999" y="5316423"/>
                  </a:lnTo>
                  <a:lnTo>
                    <a:pt x="10333114" y="5320550"/>
                  </a:lnTo>
                  <a:lnTo>
                    <a:pt x="10289921" y="5332450"/>
                  </a:lnTo>
                  <a:lnTo>
                    <a:pt x="10250157" y="5351399"/>
                  </a:lnTo>
                  <a:lnTo>
                    <a:pt x="10214534" y="5376659"/>
                  </a:lnTo>
                  <a:lnTo>
                    <a:pt x="10183762" y="5407520"/>
                  </a:lnTo>
                  <a:lnTo>
                    <a:pt x="10158578" y="5443258"/>
                  </a:lnTo>
                  <a:lnTo>
                    <a:pt x="10139693" y="5483149"/>
                  </a:lnTo>
                  <a:lnTo>
                    <a:pt x="10127831" y="5526456"/>
                  </a:lnTo>
                  <a:lnTo>
                    <a:pt x="10123729" y="5572455"/>
                  </a:lnTo>
                  <a:lnTo>
                    <a:pt x="10127831" y="5618467"/>
                  </a:lnTo>
                  <a:lnTo>
                    <a:pt x="10139693" y="5661774"/>
                  </a:lnTo>
                  <a:lnTo>
                    <a:pt x="10158578" y="5701665"/>
                  </a:lnTo>
                  <a:lnTo>
                    <a:pt x="10183762" y="5737403"/>
                  </a:lnTo>
                  <a:lnTo>
                    <a:pt x="10214534" y="5768264"/>
                  </a:lnTo>
                  <a:lnTo>
                    <a:pt x="10250157" y="5793524"/>
                  </a:lnTo>
                  <a:lnTo>
                    <a:pt x="10289921" y="5812472"/>
                  </a:lnTo>
                  <a:lnTo>
                    <a:pt x="10333114" y="5824372"/>
                  </a:lnTo>
                  <a:lnTo>
                    <a:pt x="10378999" y="5828487"/>
                  </a:lnTo>
                  <a:lnTo>
                    <a:pt x="10424871" y="5824372"/>
                  </a:lnTo>
                  <a:lnTo>
                    <a:pt x="10468064" y="5812472"/>
                  </a:lnTo>
                  <a:lnTo>
                    <a:pt x="10507828" y="5793524"/>
                  </a:lnTo>
                  <a:lnTo>
                    <a:pt x="10543451" y="5768264"/>
                  </a:lnTo>
                  <a:lnTo>
                    <a:pt x="10574223" y="5737403"/>
                  </a:lnTo>
                  <a:lnTo>
                    <a:pt x="10599407" y="5701665"/>
                  </a:lnTo>
                  <a:lnTo>
                    <a:pt x="10618292" y="5661774"/>
                  </a:lnTo>
                  <a:lnTo>
                    <a:pt x="10630154" y="5618467"/>
                  </a:lnTo>
                  <a:lnTo>
                    <a:pt x="10634269" y="5572455"/>
                  </a:lnTo>
                  <a:close/>
                </a:path>
                <a:path w="16728440" h="7959090">
                  <a:moveTo>
                    <a:pt x="12065305" y="3768928"/>
                  </a:moveTo>
                  <a:lnTo>
                    <a:pt x="12061647" y="3723894"/>
                  </a:lnTo>
                  <a:lnTo>
                    <a:pt x="12051081" y="3681133"/>
                  </a:lnTo>
                  <a:lnTo>
                    <a:pt x="12034164" y="3641229"/>
                  </a:lnTo>
                  <a:lnTo>
                    <a:pt x="12011495" y="3604768"/>
                  </a:lnTo>
                  <a:lnTo>
                    <a:pt x="11983657" y="3572319"/>
                  </a:lnTo>
                  <a:lnTo>
                    <a:pt x="11951208" y="3544481"/>
                  </a:lnTo>
                  <a:lnTo>
                    <a:pt x="11914746" y="3521811"/>
                  </a:lnTo>
                  <a:lnTo>
                    <a:pt x="11874843" y="3504895"/>
                  </a:lnTo>
                  <a:lnTo>
                    <a:pt x="11832082" y="3494328"/>
                  </a:lnTo>
                  <a:lnTo>
                    <a:pt x="11787048" y="3490671"/>
                  </a:lnTo>
                  <a:lnTo>
                    <a:pt x="8989238" y="3490671"/>
                  </a:lnTo>
                  <a:lnTo>
                    <a:pt x="8944191" y="3494328"/>
                  </a:lnTo>
                  <a:lnTo>
                    <a:pt x="8901430" y="3504895"/>
                  </a:lnTo>
                  <a:lnTo>
                    <a:pt x="8861527" y="3521811"/>
                  </a:lnTo>
                  <a:lnTo>
                    <a:pt x="8825065" y="3544481"/>
                  </a:lnTo>
                  <a:lnTo>
                    <a:pt x="8792616" y="3572319"/>
                  </a:lnTo>
                  <a:lnTo>
                    <a:pt x="8764778" y="3604768"/>
                  </a:lnTo>
                  <a:lnTo>
                    <a:pt x="8742108" y="3641229"/>
                  </a:lnTo>
                  <a:lnTo>
                    <a:pt x="8725192" y="3681133"/>
                  </a:lnTo>
                  <a:lnTo>
                    <a:pt x="8714626" y="3723894"/>
                  </a:lnTo>
                  <a:lnTo>
                    <a:pt x="8710981" y="3768928"/>
                  </a:lnTo>
                  <a:lnTo>
                    <a:pt x="8710981" y="4689170"/>
                  </a:lnTo>
                  <a:lnTo>
                    <a:pt x="8714626" y="4734217"/>
                  </a:lnTo>
                  <a:lnTo>
                    <a:pt x="8725192" y="4776978"/>
                  </a:lnTo>
                  <a:lnTo>
                    <a:pt x="8742108" y="4816881"/>
                  </a:lnTo>
                  <a:lnTo>
                    <a:pt x="8764778" y="4853343"/>
                  </a:lnTo>
                  <a:lnTo>
                    <a:pt x="8792616" y="4885791"/>
                  </a:lnTo>
                  <a:lnTo>
                    <a:pt x="8825065" y="4913630"/>
                  </a:lnTo>
                  <a:lnTo>
                    <a:pt x="8861527" y="4936299"/>
                  </a:lnTo>
                  <a:lnTo>
                    <a:pt x="8901430" y="4953216"/>
                  </a:lnTo>
                  <a:lnTo>
                    <a:pt x="8944191" y="4963782"/>
                  </a:lnTo>
                  <a:lnTo>
                    <a:pt x="8989238" y="4967427"/>
                  </a:lnTo>
                  <a:lnTo>
                    <a:pt x="11787048" y="4967427"/>
                  </a:lnTo>
                  <a:lnTo>
                    <a:pt x="11832082" y="4963782"/>
                  </a:lnTo>
                  <a:lnTo>
                    <a:pt x="11874843" y="4953216"/>
                  </a:lnTo>
                  <a:lnTo>
                    <a:pt x="11914746" y="4936299"/>
                  </a:lnTo>
                  <a:lnTo>
                    <a:pt x="11951208" y="4913630"/>
                  </a:lnTo>
                  <a:lnTo>
                    <a:pt x="11983657" y="4885791"/>
                  </a:lnTo>
                  <a:lnTo>
                    <a:pt x="12011495" y="4853343"/>
                  </a:lnTo>
                  <a:lnTo>
                    <a:pt x="12034164" y="4816881"/>
                  </a:lnTo>
                  <a:lnTo>
                    <a:pt x="12051081" y="4776978"/>
                  </a:lnTo>
                  <a:lnTo>
                    <a:pt x="12061647" y="4734217"/>
                  </a:lnTo>
                  <a:lnTo>
                    <a:pt x="12065305" y="4689170"/>
                  </a:lnTo>
                  <a:lnTo>
                    <a:pt x="12065305" y="3768928"/>
                  </a:lnTo>
                  <a:close/>
                </a:path>
                <a:path w="16728440" h="7959090">
                  <a:moveTo>
                    <a:pt x="12972085" y="5548071"/>
                  </a:moveTo>
                  <a:lnTo>
                    <a:pt x="12967970" y="5502072"/>
                  </a:lnTo>
                  <a:lnTo>
                    <a:pt x="12956108" y="5458765"/>
                  </a:lnTo>
                  <a:lnTo>
                    <a:pt x="12937223" y="5418874"/>
                  </a:lnTo>
                  <a:lnTo>
                    <a:pt x="12912039" y="5383136"/>
                  </a:lnTo>
                  <a:lnTo>
                    <a:pt x="12881267" y="5352275"/>
                  </a:lnTo>
                  <a:lnTo>
                    <a:pt x="12845644" y="5327015"/>
                  </a:lnTo>
                  <a:lnTo>
                    <a:pt x="12805880" y="5308066"/>
                  </a:lnTo>
                  <a:lnTo>
                    <a:pt x="12762687" y="5296166"/>
                  </a:lnTo>
                  <a:lnTo>
                    <a:pt x="12716815" y="5292039"/>
                  </a:lnTo>
                  <a:lnTo>
                    <a:pt x="12670930" y="5296166"/>
                  </a:lnTo>
                  <a:lnTo>
                    <a:pt x="12627737" y="5308066"/>
                  </a:lnTo>
                  <a:lnTo>
                    <a:pt x="12587973" y="5327015"/>
                  </a:lnTo>
                  <a:lnTo>
                    <a:pt x="12552350" y="5352275"/>
                  </a:lnTo>
                  <a:lnTo>
                    <a:pt x="12521578" y="5383136"/>
                  </a:lnTo>
                  <a:lnTo>
                    <a:pt x="12496394" y="5418874"/>
                  </a:lnTo>
                  <a:lnTo>
                    <a:pt x="12477509" y="5458765"/>
                  </a:lnTo>
                  <a:lnTo>
                    <a:pt x="12465647" y="5502072"/>
                  </a:lnTo>
                  <a:lnTo>
                    <a:pt x="12461545" y="5548071"/>
                  </a:lnTo>
                  <a:lnTo>
                    <a:pt x="12465647" y="5594083"/>
                  </a:lnTo>
                  <a:lnTo>
                    <a:pt x="12477509" y="5637390"/>
                  </a:lnTo>
                  <a:lnTo>
                    <a:pt x="12496394" y="5677281"/>
                  </a:lnTo>
                  <a:lnTo>
                    <a:pt x="12521578" y="5713019"/>
                  </a:lnTo>
                  <a:lnTo>
                    <a:pt x="12552350" y="5743880"/>
                  </a:lnTo>
                  <a:lnTo>
                    <a:pt x="12587973" y="5769140"/>
                  </a:lnTo>
                  <a:lnTo>
                    <a:pt x="12627737" y="5788088"/>
                  </a:lnTo>
                  <a:lnTo>
                    <a:pt x="12670930" y="5799988"/>
                  </a:lnTo>
                  <a:lnTo>
                    <a:pt x="12716815" y="5804103"/>
                  </a:lnTo>
                  <a:lnTo>
                    <a:pt x="12762687" y="5799988"/>
                  </a:lnTo>
                  <a:lnTo>
                    <a:pt x="12805880" y="5788088"/>
                  </a:lnTo>
                  <a:lnTo>
                    <a:pt x="12845644" y="5769140"/>
                  </a:lnTo>
                  <a:lnTo>
                    <a:pt x="12881267" y="5743880"/>
                  </a:lnTo>
                  <a:lnTo>
                    <a:pt x="12912039" y="5713019"/>
                  </a:lnTo>
                  <a:lnTo>
                    <a:pt x="12937223" y="5677281"/>
                  </a:lnTo>
                  <a:lnTo>
                    <a:pt x="12956108" y="5637390"/>
                  </a:lnTo>
                  <a:lnTo>
                    <a:pt x="12967970" y="5594083"/>
                  </a:lnTo>
                  <a:lnTo>
                    <a:pt x="12972085" y="5548071"/>
                  </a:lnTo>
                  <a:close/>
                </a:path>
                <a:path w="16728440" h="7959090">
                  <a:moveTo>
                    <a:pt x="14456461" y="6418402"/>
                  </a:moveTo>
                  <a:lnTo>
                    <a:pt x="14451978" y="6374219"/>
                  </a:lnTo>
                  <a:lnTo>
                    <a:pt x="14439164" y="6333033"/>
                  </a:lnTo>
                  <a:lnTo>
                    <a:pt x="14418894" y="6295745"/>
                  </a:lnTo>
                  <a:lnTo>
                    <a:pt x="14392047" y="6263233"/>
                  </a:lnTo>
                  <a:lnTo>
                    <a:pt x="14359535" y="6236386"/>
                  </a:lnTo>
                  <a:lnTo>
                    <a:pt x="14322247" y="6216116"/>
                  </a:lnTo>
                  <a:lnTo>
                    <a:pt x="14281061" y="6203302"/>
                  </a:lnTo>
                  <a:lnTo>
                    <a:pt x="14236878" y="6198819"/>
                  </a:lnTo>
                  <a:lnTo>
                    <a:pt x="11708816" y="6198819"/>
                  </a:lnTo>
                  <a:lnTo>
                    <a:pt x="11664620" y="6203302"/>
                  </a:lnTo>
                  <a:lnTo>
                    <a:pt x="11623434" y="6216116"/>
                  </a:lnTo>
                  <a:lnTo>
                    <a:pt x="11586147" y="6236386"/>
                  </a:lnTo>
                  <a:lnTo>
                    <a:pt x="11553635" y="6263233"/>
                  </a:lnTo>
                  <a:lnTo>
                    <a:pt x="11526787" y="6295745"/>
                  </a:lnTo>
                  <a:lnTo>
                    <a:pt x="11506518" y="6333033"/>
                  </a:lnTo>
                  <a:lnTo>
                    <a:pt x="11493703" y="6374219"/>
                  </a:lnTo>
                  <a:lnTo>
                    <a:pt x="11489233" y="6418402"/>
                  </a:lnTo>
                  <a:lnTo>
                    <a:pt x="11489233" y="7326452"/>
                  </a:lnTo>
                  <a:lnTo>
                    <a:pt x="11493703" y="7370648"/>
                  </a:lnTo>
                  <a:lnTo>
                    <a:pt x="11506518" y="7411834"/>
                  </a:lnTo>
                  <a:lnTo>
                    <a:pt x="11526787" y="7449121"/>
                  </a:lnTo>
                  <a:lnTo>
                    <a:pt x="11553635" y="7481633"/>
                  </a:lnTo>
                  <a:lnTo>
                    <a:pt x="11586147" y="7508481"/>
                  </a:lnTo>
                  <a:lnTo>
                    <a:pt x="11623434" y="7528750"/>
                  </a:lnTo>
                  <a:lnTo>
                    <a:pt x="11664620" y="7541565"/>
                  </a:lnTo>
                  <a:lnTo>
                    <a:pt x="11708816" y="7546035"/>
                  </a:lnTo>
                  <a:lnTo>
                    <a:pt x="14236878" y="7546035"/>
                  </a:lnTo>
                  <a:lnTo>
                    <a:pt x="14281061" y="7541565"/>
                  </a:lnTo>
                  <a:lnTo>
                    <a:pt x="14322247" y="7528750"/>
                  </a:lnTo>
                  <a:lnTo>
                    <a:pt x="14359535" y="7508481"/>
                  </a:lnTo>
                  <a:lnTo>
                    <a:pt x="14392047" y="7481633"/>
                  </a:lnTo>
                  <a:lnTo>
                    <a:pt x="14418894" y="7449121"/>
                  </a:lnTo>
                  <a:lnTo>
                    <a:pt x="14439164" y="7411834"/>
                  </a:lnTo>
                  <a:lnTo>
                    <a:pt x="14451978" y="7370648"/>
                  </a:lnTo>
                  <a:lnTo>
                    <a:pt x="14456461" y="7326452"/>
                  </a:lnTo>
                  <a:lnTo>
                    <a:pt x="14456461" y="6418402"/>
                  </a:lnTo>
                  <a:close/>
                </a:path>
                <a:path w="16728440" h="7959090">
                  <a:moveTo>
                    <a:pt x="15312949" y="5524449"/>
                  </a:moveTo>
                  <a:lnTo>
                    <a:pt x="15308822" y="5478577"/>
                  </a:lnTo>
                  <a:lnTo>
                    <a:pt x="15296922" y="5435384"/>
                  </a:lnTo>
                  <a:lnTo>
                    <a:pt x="15277973" y="5395620"/>
                  </a:lnTo>
                  <a:lnTo>
                    <a:pt x="15252713" y="5359997"/>
                  </a:lnTo>
                  <a:lnTo>
                    <a:pt x="15221852" y="5329225"/>
                  </a:lnTo>
                  <a:lnTo>
                    <a:pt x="15186114" y="5304040"/>
                  </a:lnTo>
                  <a:lnTo>
                    <a:pt x="15146223" y="5285156"/>
                  </a:lnTo>
                  <a:lnTo>
                    <a:pt x="15102916" y="5273294"/>
                  </a:lnTo>
                  <a:lnTo>
                    <a:pt x="15056917" y="5269179"/>
                  </a:lnTo>
                  <a:lnTo>
                    <a:pt x="15010905" y="5273294"/>
                  </a:lnTo>
                  <a:lnTo>
                    <a:pt x="14967598" y="5285156"/>
                  </a:lnTo>
                  <a:lnTo>
                    <a:pt x="14927707" y="5304040"/>
                  </a:lnTo>
                  <a:lnTo>
                    <a:pt x="14891969" y="5329225"/>
                  </a:lnTo>
                  <a:lnTo>
                    <a:pt x="14861108" y="5359997"/>
                  </a:lnTo>
                  <a:lnTo>
                    <a:pt x="14835848" y="5395620"/>
                  </a:lnTo>
                  <a:lnTo>
                    <a:pt x="14816900" y="5435384"/>
                  </a:lnTo>
                  <a:lnTo>
                    <a:pt x="14805000" y="5478577"/>
                  </a:lnTo>
                  <a:lnTo>
                    <a:pt x="14800885" y="5524449"/>
                  </a:lnTo>
                  <a:lnTo>
                    <a:pt x="14805000" y="5570334"/>
                  </a:lnTo>
                  <a:lnTo>
                    <a:pt x="14816900" y="5613527"/>
                  </a:lnTo>
                  <a:lnTo>
                    <a:pt x="14835848" y="5653290"/>
                  </a:lnTo>
                  <a:lnTo>
                    <a:pt x="14861108" y="5688914"/>
                  </a:lnTo>
                  <a:lnTo>
                    <a:pt x="14891969" y="5719686"/>
                  </a:lnTo>
                  <a:lnTo>
                    <a:pt x="14927707" y="5744870"/>
                  </a:lnTo>
                  <a:lnTo>
                    <a:pt x="14967598" y="5763755"/>
                  </a:lnTo>
                  <a:lnTo>
                    <a:pt x="15010905" y="5775617"/>
                  </a:lnTo>
                  <a:lnTo>
                    <a:pt x="15056917" y="5779719"/>
                  </a:lnTo>
                  <a:lnTo>
                    <a:pt x="15102916" y="5775617"/>
                  </a:lnTo>
                  <a:lnTo>
                    <a:pt x="15146223" y="5763755"/>
                  </a:lnTo>
                  <a:lnTo>
                    <a:pt x="15186114" y="5744870"/>
                  </a:lnTo>
                  <a:lnTo>
                    <a:pt x="15221852" y="5719686"/>
                  </a:lnTo>
                  <a:lnTo>
                    <a:pt x="15252713" y="5688914"/>
                  </a:lnTo>
                  <a:lnTo>
                    <a:pt x="15277973" y="5653290"/>
                  </a:lnTo>
                  <a:lnTo>
                    <a:pt x="15296922" y="5613527"/>
                  </a:lnTo>
                  <a:lnTo>
                    <a:pt x="15308822" y="5570334"/>
                  </a:lnTo>
                  <a:lnTo>
                    <a:pt x="15312949" y="5524449"/>
                  </a:lnTo>
                  <a:close/>
                </a:path>
                <a:path w="16728440" h="7959090">
                  <a:moveTo>
                    <a:pt x="16261449" y="603034"/>
                  </a:moveTo>
                  <a:lnTo>
                    <a:pt x="16251403" y="544537"/>
                  </a:lnTo>
                  <a:lnTo>
                    <a:pt x="16221278" y="500976"/>
                  </a:lnTo>
                  <a:lnTo>
                    <a:pt x="16174949" y="473151"/>
                  </a:lnTo>
                  <a:lnTo>
                    <a:pt x="16114192" y="463880"/>
                  </a:lnTo>
                  <a:lnTo>
                    <a:pt x="15804236" y="463880"/>
                  </a:lnTo>
                  <a:lnTo>
                    <a:pt x="15804236" y="149479"/>
                  </a:lnTo>
                  <a:lnTo>
                    <a:pt x="15794965" y="89687"/>
                  </a:lnTo>
                  <a:lnTo>
                    <a:pt x="15767152" y="42265"/>
                  </a:lnTo>
                  <a:lnTo>
                    <a:pt x="15723400" y="10566"/>
                  </a:lnTo>
                  <a:lnTo>
                    <a:pt x="15664193" y="0"/>
                  </a:lnTo>
                  <a:lnTo>
                    <a:pt x="15632659" y="2641"/>
                  </a:lnTo>
                  <a:lnTo>
                    <a:pt x="15581160" y="23774"/>
                  </a:lnTo>
                  <a:lnTo>
                    <a:pt x="15545435" y="64427"/>
                  </a:lnTo>
                  <a:lnTo>
                    <a:pt x="15527427" y="118033"/>
                  </a:lnTo>
                  <a:lnTo>
                    <a:pt x="15525179" y="149479"/>
                  </a:lnTo>
                  <a:lnTo>
                    <a:pt x="15525179" y="463880"/>
                  </a:lnTo>
                  <a:lnTo>
                    <a:pt x="15215210" y="463880"/>
                  </a:lnTo>
                  <a:lnTo>
                    <a:pt x="15154199" y="473151"/>
                  </a:lnTo>
                  <a:lnTo>
                    <a:pt x="15107082" y="500976"/>
                  </a:lnTo>
                  <a:lnTo>
                    <a:pt x="15077745" y="544537"/>
                  </a:lnTo>
                  <a:lnTo>
                    <a:pt x="15067953" y="603034"/>
                  </a:lnTo>
                  <a:lnTo>
                    <a:pt x="15070468" y="631774"/>
                  </a:lnTo>
                  <a:lnTo>
                    <a:pt x="15090547" y="682294"/>
                  </a:lnTo>
                  <a:lnTo>
                    <a:pt x="15130260" y="721652"/>
                  </a:lnTo>
                  <a:lnTo>
                    <a:pt x="15183803" y="741756"/>
                  </a:lnTo>
                  <a:lnTo>
                    <a:pt x="15525179" y="744270"/>
                  </a:lnTo>
                  <a:lnTo>
                    <a:pt x="15525179" y="1057643"/>
                  </a:lnTo>
                  <a:lnTo>
                    <a:pt x="15534183" y="1118196"/>
                  </a:lnTo>
                  <a:lnTo>
                    <a:pt x="15561209" y="1165872"/>
                  </a:lnTo>
                  <a:lnTo>
                    <a:pt x="15605494" y="1196797"/>
                  </a:lnTo>
                  <a:lnTo>
                    <a:pt x="15664193" y="1207109"/>
                  </a:lnTo>
                  <a:lnTo>
                    <a:pt x="15695333" y="1204531"/>
                  </a:lnTo>
                  <a:lnTo>
                    <a:pt x="15746819" y="1183919"/>
                  </a:lnTo>
                  <a:lnTo>
                    <a:pt x="15783382" y="1143647"/>
                  </a:lnTo>
                  <a:lnTo>
                    <a:pt x="15801924" y="1089533"/>
                  </a:lnTo>
                  <a:lnTo>
                    <a:pt x="15804236" y="1057643"/>
                  </a:lnTo>
                  <a:lnTo>
                    <a:pt x="15804236" y="744270"/>
                  </a:lnTo>
                  <a:lnTo>
                    <a:pt x="16114192" y="744270"/>
                  </a:lnTo>
                  <a:lnTo>
                    <a:pt x="16174949" y="734987"/>
                  </a:lnTo>
                  <a:lnTo>
                    <a:pt x="16221278" y="707161"/>
                  </a:lnTo>
                  <a:lnTo>
                    <a:pt x="16251403" y="662571"/>
                  </a:lnTo>
                  <a:lnTo>
                    <a:pt x="16258947" y="634669"/>
                  </a:lnTo>
                  <a:lnTo>
                    <a:pt x="16261449" y="603034"/>
                  </a:lnTo>
                  <a:close/>
                </a:path>
                <a:path w="16728440" h="7959090">
                  <a:moveTo>
                    <a:pt x="16728047" y="2654236"/>
                  </a:moveTo>
                  <a:lnTo>
                    <a:pt x="16716045" y="2610739"/>
                  </a:lnTo>
                  <a:lnTo>
                    <a:pt x="16682085" y="2585466"/>
                  </a:lnTo>
                  <a:lnTo>
                    <a:pt x="16649802" y="2580551"/>
                  </a:lnTo>
                  <a:lnTo>
                    <a:pt x="16485121" y="2580551"/>
                  </a:lnTo>
                  <a:lnTo>
                    <a:pt x="16485121" y="2414092"/>
                  </a:lnTo>
                  <a:lnTo>
                    <a:pt x="16474034" y="2369058"/>
                  </a:lnTo>
                  <a:lnTo>
                    <a:pt x="16442170" y="2340546"/>
                  </a:lnTo>
                  <a:lnTo>
                    <a:pt x="16410712" y="2334945"/>
                  </a:lnTo>
                  <a:lnTo>
                    <a:pt x="16393948" y="2336342"/>
                  </a:lnTo>
                  <a:lnTo>
                    <a:pt x="16355987" y="2357323"/>
                  </a:lnTo>
                  <a:lnTo>
                    <a:pt x="16338042" y="2397442"/>
                  </a:lnTo>
                  <a:lnTo>
                    <a:pt x="16336848" y="2414092"/>
                  </a:lnTo>
                  <a:lnTo>
                    <a:pt x="16336848" y="2580551"/>
                  </a:lnTo>
                  <a:lnTo>
                    <a:pt x="16172155" y="2580551"/>
                  </a:lnTo>
                  <a:lnTo>
                    <a:pt x="16126295" y="2591612"/>
                  </a:lnTo>
                  <a:lnTo>
                    <a:pt x="16099104" y="2623261"/>
                  </a:lnTo>
                  <a:lnTo>
                    <a:pt x="16093910" y="2654236"/>
                  </a:lnTo>
                  <a:lnTo>
                    <a:pt x="16095244" y="2669451"/>
                  </a:lnTo>
                  <a:lnTo>
                    <a:pt x="16115246" y="2707729"/>
                  </a:lnTo>
                  <a:lnTo>
                    <a:pt x="16155467" y="2727680"/>
                  </a:lnTo>
                  <a:lnTo>
                    <a:pt x="16172155" y="2729014"/>
                  </a:lnTo>
                  <a:lnTo>
                    <a:pt x="16336848" y="2729014"/>
                  </a:lnTo>
                  <a:lnTo>
                    <a:pt x="16336848" y="2894927"/>
                  </a:lnTo>
                  <a:lnTo>
                    <a:pt x="16347605" y="2940469"/>
                  </a:lnTo>
                  <a:lnTo>
                    <a:pt x="16379520" y="2968612"/>
                  </a:lnTo>
                  <a:lnTo>
                    <a:pt x="16410712" y="2974073"/>
                  </a:lnTo>
                  <a:lnTo>
                    <a:pt x="16427260" y="2972714"/>
                  </a:lnTo>
                  <a:lnTo>
                    <a:pt x="16465411" y="2952242"/>
                  </a:lnTo>
                  <a:lnTo>
                    <a:pt x="16483889" y="2911818"/>
                  </a:lnTo>
                  <a:lnTo>
                    <a:pt x="16485121" y="2894927"/>
                  </a:lnTo>
                  <a:lnTo>
                    <a:pt x="16485121" y="2729014"/>
                  </a:lnTo>
                  <a:lnTo>
                    <a:pt x="16649802" y="2729014"/>
                  </a:lnTo>
                  <a:lnTo>
                    <a:pt x="16695357" y="2717965"/>
                  </a:lnTo>
                  <a:lnTo>
                    <a:pt x="16722713" y="2685758"/>
                  </a:lnTo>
                  <a:lnTo>
                    <a:pt x="16726713" y="2670987"/>
                  </a:lnTo>
                  <a:lnTo>
                    <a:pt x="16728047" y="2654236"/>
                  </a:lnTo>
                  <a:close/>
                </a:path>
              </a:pathLst>
            </a:custGeom>
            <a:solidFill>
              <a:srgbClr val="253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9146" y="682828"/>
            <a:ext cx="1051052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265" dirty="0">
                <a:solidFill>
                  <a:srgbClr val="253E6B"/>
                </a:solidFill>
              </a:rPr>
              <a:t>C</a:t>
            </a:r>
            <a:r>
              <a:rPr sz="5800" spc="-595" dirty="0">
                <a:solidFill>
                  <a:srgbClr val="253E6B"/>
                </a:solidFill>
              </a:rPr>
              <a:t>R</a:t>
            </a:r>
            <a:r>
              <a:rPr sz="5800" spc="-1545" dirty="0">
                <a:solidFill>
                  <a:srgbClr val="253E6B"/>
                </a:solidFill>
              </a:rPr>
              <a:t>I</a:t>
            </a:r>
            <a:r>
              <a:rPr sz="5800" spc="-705" dirty="0">
                <a:solidFill>
                  <a:srgbClr val="253E6B"/>
                </a:solidFill>
              </a:rPr>
              <a:t>S</a:t>
            </a:r>
            <a:r>
              <a:rPr sz="5800" spc="-320" dirty="0">
                <a:solidFill>
                  <a:srgbClr val="253E6B"/>
                </a:solidFill>
              </a:rPr>
              <a:t>P</a:t>
            </a:r>
            <a:r>
              <a:rPr sz="5800" spc="-880" dirty="0">
                <a:solidFill>
                  <a:srgbClr val="253E6B"/>
                </a:solidFill>
              </a:rPr>
              <a:t>-</a:t>
            </a:r>
            <a:r>
              <a:rPr sz="5800" spc="-305" dirty="0">
                <a:solidFill>
                  <a:srgbClr val="253E6B"/>
                </a:solidFill>
              </a:rPr>
              <a:t>M</a:t>
            </a:r>
            <a:r>
              <a:rPr sz="5800" spc="-509" dirty="0">
                <a:solidFill>
                  <a:srgbClr val="253E6B"/>
                </a:solidFill>
              </a:rPr>
              <a:t>L</a:t>
            </a:r>
            <a:r>
              <a:rPr sz="5800" spc="-1360" dirty="0">
                <a:solidFill>
                  <a:srgbClr val="253E6B"/>
                </a:solidFill>
              </a:rPr>
              <a:t>(</a:t>
            </a:r>
            <a:r>
              <a:rPr sz="5800" spc="-375" dirty="0">
                <a:solidFill>
                  <a:srgbClr val="253E6B"/>
                </a:solidFill>
              </a:rPr>
              <a:t>Q</a:t>
            </a:r>
            <a:r>
              <a:rPr sz="5800" spc="-1015" dirty="0">
                <a:solidFill>
                  <a:srgbClr val="253E6B"/>
                </a:solidFill>
              </a:rPr>
              <a:t>) </a:t>
            </a:r>
            <a:r>
              <a:rPr sz="5800" spc="-305" dirty="0">
                <a:solidFill>
                  <a:srgbClr val="253E6B"/>
                </a:solidFill>
              </a:rPr>
              <a:t>M</a:t>
            </a:r>
            <a:r>
              <a:rPr sz="5800" spc="-405" dirty="0">
                <a:solidFill>
                  <a:srgbClr val="253E6B"/>
                </a:solidFill>
              </a:rPr>
              <a:t>E</a:t>
            </a:r>
            <a:r>
              <a:rPr sz="5800" spc="-615" dirty="0">
                <a:solidFill>
                  <a:srgbClr val="253E6B"/>
                </a:solidFill>
              </a:rPr>
              <a:t>T</a:t>
            </a:r>
            <a:r>
              <a:rPr sz="5800" spc="-525" dirty="0">
                <a:solidFill>
                  <a:srgbClr val="253E6B"/>
                </a:solidFill>
              </a:rPr>
              <a:t>H</a:t>
            </a:r>
            <a:r>
              <a:rPr sz="5800" spc="-375" dirty="0">
                <a:solidFill>
                  <a:srgbClr val="253E6B"/>
                </a:solidFill>
              </a:rPr>
              <a:t>O</a:t>
            </a:r>
            <a:r>
              <a:rPr sz="5800" spc="-365" dirty="0">
                <a:solidFill>
                  <a:srgbClr val="253E6B"/>
                </a:solidFill>
              </a:rPr>
              <a:t>D</a:t>
            </a:r>
            <a:r>
              <a:rPr sz="5800" spc="-375" dirty="0">
                <a:solidFill>
                  <a:srgbClr val="253E6B"/>
                </a:solidFill>
              </a:rPr>
              <a:t>O</a:t>
            </a:r>
            <a:r>
              <a:rPr sz="5800" spc="-509" dirty="0">
                <a:solidFill>
                  <a:srgbClr val="253E6B"/>
                </a:solidFill>
              </a:rPr>
              <a:t>L</a:t>
            </a:r>
            <a:r>
              <a:rPr sz="5800" spc="-375" dirty="0">
                <a:solidFill>
                  <a:srgbClr val="253E6B"/>
                </a:solidFill>
              </a:rPr>
              <a:t>O</a:t>
            </a:r>
            <a:r>
              <a:rPr sz="5800" spc="-590" dirty="0">
                <a:solidFill>
                  <a:srgbClr val="253E6B"/>
                </a:solidFill>
              </a:rPr>
              <a:t>G</a:t>
            </a:r>
            <a:r>
              <a:rPr sz="5800" spc="-260" dirty="0">
                <a:solidFill>
                  <a:srgbClr val="253E6B"/>
                </a:solidFill>
              </a:rPr>
              <a:t>Y</a:t>
            </a:r>
            <a:endParaRPr sz="5800"/>
          </a:p>
        </p:txBody>
      </p:sp>
      <p:sp>
        <p:nvSpPr>
          <p:cNvPr id="7" name="object 7"/>
          <p:cNvSpPr txBox="1"/>
          <p:nvPr/>
        </p:nvSpPr>
        <p:spPr>
          <a:xfrm>
            <a:off x="1378077" y="7883804"/>
            <a:ext cx="262953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0000"/>
              </a:lnSpc>
              <a:spcBef>
                <a:spcPts val="100"/>
              </a:spcBef>
            </a:pP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Business </a:t>
            </a:r>
            <a:r>
              <a:rPr sz="2500" b="1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5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1" spc="-3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5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b="1" spc="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b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b="1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b="1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b="1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b="1" spc="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b="1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8008" y="5040933"/>
            <a:ext cx="2845435" cy="9124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60119">
              <a:lnSpc>
                <a:spcPct val="107800"/>
              </a:lnSpc>
              <a:spcBef>
                <a:spcPts val="90"/>
              </a:spcBef>
            </a:pP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7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spc="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00" b="1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b="1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b="1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b="1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b="1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b="1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b="1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b="1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b="1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b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b="1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b="1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2795" y="5542534"/>
            <a:ext cx="164718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b="1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b="1" spc="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b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5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b="1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1142" y="7882634"/>
            <a:ext cx="2094864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4840">
              <a:lnSpc>
                <a:spcPct val="110100"/>
              </a:lnSpc>
              <a:spcBef>
                <a:spcPts val="100"/>
              </a:spcBef>
            </a:pPr>
            <a:r>
              <a:rPr sz="2500" b="1" spc="-3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5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b="1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b="1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b="1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b="1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b="1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b="1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b="1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1676" y="8179434"/>
            <a:ext cx="18783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b="1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0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b="1" spc="-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b="1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b="1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b="1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1340" y="2260219"/>
            <a:ext cx="10775950" cy="175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6900"/>
              </a:lnSpc>
              <a:spcBef>
                <a:spcPts val="95"/>
              </a:spcBef>
            </a:pPr>
            <a:r>
              <a:rPr sz="2650" spc="-20" dirty="0">
                <a:latin typeface="Verdana"/>
                <a:cs typeface="Verdana"/>
              </a:rPr>
              <a:t>To</a:t>
            </a:r>
            <a:r>
              <a:rPr sz="2650" spc="-155" dirty="0">
                <a:latin typeface="Verdana"/>
                <a:cs typeface="Verdana"/>
              </a:rPr>
              <a:t> </a:t>
            </a:r>
            <a:r>
              <a:rPr sz="2650" spc="110" dirty="0">
                <a:latin typeface="Verdana"/>
                <a:cs typeface="Verdana"/>
              </a:rPr>
              <a:t>guide</a:t>
            </a:r>
            <a:r>
              <a:rPr sz="2650" spc="-114" dirty="0">
                <a:latin typeface="Verdana"/>
                <a:cs typeface="Verdana"/>
              </a:rPr>
              <a:t> </a:t>
            </a:r>
            <a:r>
              <a:rPr sz="2650" spc="200" dirty="0">
                <a:latin typeface="Verdana"/>
                <a:cs typeface="Verdana"/>
              </a:rPr>
              <a:t>ML</a:t>
            </a:r>
            <a:r>
              <a:rPr sz="2650" spc="-135" dirty="0">
                <a:latin typeface="Verdana"/>
                <a:cs typeface="Verdana"/>
              </a:rPr>
              <a:t> </a:t>
            </a:r>
            <a:r>
              <a:rPr sz="2650" spc="50" dirty="0">
                <a:latin typeface="Verdana"/>
                <a:cs typeface="Verdana"/>
              </a:rPr>
              <a:t>practitioners</a:t>
            </a:r>
            <a:r>
              <a:rPr sz="2650" spc="-90" dirty="0">
                <a:latin typeface="Verdana"/>
                <a:cs typeface="Verdana"/>
              </a:rPr>
              <a:t> </a:t>
            </a:r>
            <a:r>
              <a:rPr sz="2650" spc="100" dirty="0">
                <a:latin typeface="Verdana"/>
                <a:cs typeface="Verdana"/>
              </a:rPr>
              <a:t>through</a:t>
            </a:r>
            <a:r>
              <a:rPr sz="2650" spc="-110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the</a:t>
            </a:r>
            <a:r>
              <a:rPr sz="2650" spc="-130" dirty="0">
                <a:latin typeface="Verdana"/>
                <a:cs typeface="Verdana"/>
              </a:rPr>
              <a:t> </a:t>
            </a:r>
            <a:r>
              <a:rPr sz="2650" spc="90" dirty="0">
                <a:latin typeface="Verdana"/>
                <a:cs typeface="Verdana"/>
              </a:rPr>
              <a:t>development</a:t>
            </a:r>
            <a:r>
              <a:rPr sz="2650" spc="-95" dirty="0">
                <a:latin typeface="Verdana"/>
                <a:cs typeface="Verdana"/>
              </a:rPr>
              <a:t> </a:t>
            </a:r>
            <a:r>
              <a:rPr sz="2650" spc="15" dirty="0">
                <a:latin typeface="Verdana"/>
                <a:cs typeface="Verdana"/>
              </a:rPr>
              <a:t>life</a:t>
            </a:r>
            <a:r>
              <a:rPr sz="2650" spc="-114" dirty="0">
                <a:latin typeface="Verdana"/>
                <a:cs typeface="Verdana"/>
              </a:rPr>
              <a:t> </a:t>
            </a:r>
            <a:r>
              <a:rPr sz="2650" spc="-20" dirty="0">
                <a:latin typeface="Verdana"/>
                <a:cs typeface="Verdana"/>
              </a:rPr>
              <a:t>cycle, </a:t>
            </a:r>
            <a:r>
              <a:rPr sz="2650" spc="-915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the </a:t>
            </a:r>
            <a:r>
              <a:rPr sz="2650" dirty="0">
                <a:latin typeface="Verdana"/>
                <a:cs typeface="Verdana"/>
              </a:rPr>
              <a:t>Cross-Industry </a:t>
            </a:r>
            <a:r>
              <a:rPr sz="2650" spc="45" dirty="0">
                <a:latin typeface="Verdana"/>
                <a:cs typeface="Verdana"/>
              </a:rPr>
              <a:t>Standard </a:t>
            </a:r>
            <a:r>
              <a:rPr sz="2650" spc="65" dirty="0">
                <a:latin typeface="Verdana"/>
                <a:cs typeface="Verdana"/>
              </a:rPr>
              <a:t>Process </a:t>
            </a:r>
            <a:r>
              <a:rPr sz="2650" spc="5" dirty="0">
                <a:latin typeface="Verdana"/>
                <a:cs typeface="Verdana"/>
              </a:rPr>
              <a:t>for </a:t>
            </a:r>
            <a:r>
              <a:rPr sz="2650" spc="75" dirty="0">
                <a:latin typeface="Verdana"/>
                <a:cs typeface="Verdana"/>
              </a:rPr>
              <a:t>the </a:t>
            </a:r>
            <a:r>
              <a:rPr sz="2650" spc="90" dirty="0">
                <a:latin typeface="Verdana"/>
                <a:cs typeface="Verdana"/>
              </a:rPr>
              <a:t>development </a:t>
            </a:r>
            <a:r>
              <a:rPr sz="2650" spc="25" dirty="0">
                <a:latin typeface="Verdana"/>
                <a:cs typeface="Verdana"/>
              </a:rPr>
              <a:t>of </a:t>
            </a:r>
            <a:r>
              <a:rPr sz="2650" spc="30" dirty="0">
                <a:latin typeface="Verdana"/>
                <a:cs typeface="Verdana"/>
              </a:rPr>
              <a:t> </a:t>
            </a:r>
            <a:r>
              <a:rPr sz="2650" spc="114" dirty="0">
                <a:latin typeface="Verdana"/>
                <a:cs typeface="Verdana"/>
              </a:rPr>
              <a:t>Machine </a:t>
            </a:r>
            <a:r>
              <a:rPr sz="2650" spc="80" dirty="0">
                <a:latin typeface="Verdana"/>
                <a:cs typeface="Verdana"/>
              </a:rPr>
              <a:t>Learning </a:t>
            </a:r>
            <a:r>
              <a:rPr sz="2650" spc="65" dirty="0">
                <a:latin typeface="Verdana"/>
                <a:cs typeface="Verdana"/>
              </a:rPr>
              <a:t>applications </a:t>
            </a:r>
            <a:r>
              <a:rPr sz="2650" spc="95" dirty="0">
                <a:latin typeface="Verdana"/>
                <a:cs typeface="Verdana"/>
              </a:rPr>
              <a:t>with </a:t>
            </a:r>
            <a:r>
              <a:rPr sz="2650" spc="40" dirty="0">
                <a:latin typeface="Verdana"/>
                <a:cs typeface="Verdana"/>
              </a:rPr>
              <a:t>Quality assurance </a:t>
            </a:r>
            <a:r>
              <a:rPr sz="2650" spc="45" dirty="0">
                <a:latin typeface="Verdana"/>
                <a:cs typeface="Verdana"/>
              </a:rPr>
              <a:t> </a:t>
            </a:r>
            <a:r>
              <a:rPr sz="2650" spc="100" dirty="0">
                <a:latin typeface="Verdana"/>
                <a:cs typeface="Verdana"/>
              </a:rPr>
              <a:t>methodology</a:t>
            </a:r>
            <a:r>
              <a:rPr sz="2650" spc="-105" dirty="0">
                <a:latin typeface="Verdana"/>
                <a:cs typeface="Verdana"/>
              </a:rPr>
              <a:t> </a:t>
            </a:r>
            <a:r>
              <a:rPr sz="2650" spc="-45" dirty="0">
                <a:latin typeface="Verdana"/>
                <a:cs typeface="Verdana"/>
              </a:rPr>
              <a:t>(CRISP-ML(Q))</a:t>
            </a:r>
            <a:r>
              <a:rPr sz="2650" spc="-90" dirty="0">
                <a:latin typeface="Verdana"/>
                <a:cs typeface="Verdana"/>
              </a:rPr>
              <a:t> </a:t>
            </a:r>
            <a:r>
              <a:rPr sz="2650" spc="35" dirty="0">
                <a:latin typeface="Verdana"/>
                <a:cs typeface="Verdana"/>
              </a:rPr>
              <a:t>was</a:t>
            </a:r>
            <a:r>
              <a:rPr sz="2650" spc="-130" dirty="0">
                <a:latin typeface="Verdana"/>
                <a:cs typeface="Verdana"/>
              </a:rPr>
              <a:t> </a:t>
            </a:r>
            <a:r>
              <a:rPr sz="2650" spc="40" dirty="0">
                <a:latin typeface="Verdana"/>
                <a:cs typeface="Verdana"/>
              </a:rPr>
              <a:t>recently</a:t>
            </a:r>
            <a:r>
              <a:rPr sz="2650" spc="-100" dirty="0">
                <a:latin typeface="Verdana"/>
                <a:cs typeface="Verdana"/>
              </a:rPr>
              <a:t> </a:t>
            </a:r>
            <a:r>
              <a:rPr sz="2650" spc="80" dirty="0">
                <a:latin typeface="Verdana"/>
                <a:cs typeface="Verdana"/>
              </a:rPr>
              <a:t>proposed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39900" y="4949952"/>
            <a:ext cx="2969260" cy="1529080"/>
          </a:xfrm>
          <a:custGeom>
            <a:avLst/>
            <a:gdLst/>
            <a:ahLst/>
            <a:cxnLst/>
            <a:rect l="l" t="t" r="r" b="b"/>
            <a:pathLst>
              <a:path w="2969259" h="1529079">
                <a:moveTo>
                  <a:pt x="2680588" y="0"/>
                </a:moveTo>
                <a:lnTo>
                  <a:pt x="288163" y="0"/>
                </a:lnTo>
                <a:lnTo>
                  <a:pt x="241518" y="3778"/>
                </a:lnTo>
                <a:lnTo>
                  <a:pt x="197234" y="14715"/>
                </a:lnTo>
                <a:lnTo>
                  <a:pt x="155911" y="32212"/>
                </a:lnTo>
                <a:lnTo>
                  <a:pt x="118149" y="55668"/>
                </a:lnTo>
                <a:lnTo>
                  <a:pt x="84550" y="84486"/>
                </a:lnTo>
                <a:lnTo>
                  <a:pt x="55713" y="118067"/>
                </a:lnTo>
                <a:lnTo>
                  <a:pt x="32239" y="155811"/>
                </a:lnTo>
                <a:lnTo>
                  <a:pt x="14728" y="197120"/>
                </a:lnTo>
                <a:lnTo>
                  <a:pt x="3782" y="241394"/>
                </a:lnTo>
                <a:lnTo>
                  <a:pt x="0" y="288036"/>
                </a:lnTo>
                <a:lnTo>
                  <a:pt x="0" y="1240536"/>
                </a:lnTo>
                <a:lnTo>
                  <a:pt x="3782" y="1287177"/>
                </a:lnTo>
                <a:lnTo>
                  <a:pt x="14728" y="1331451"/>
                </a:lnTo>
                <a:lnTo>
                  <a:pt x="32239" y="1372760"/>
                </a:lnTo>
                <a:lnTo>
                  <a:pt x="55713" y="1410504"/>
                </a:lnTo>
                <a:lnTo>
                  <a:pt x="84550" y="1444085"/>
                </a:lnTo>
                <a:lnTo>
                  <a:pt x="118149" y="1472903"/>
                </a:lnTo>
                <a:lnTo>
                  <a:pt x="155911" y="1496359"/>
                </a:lnTo>
                <a:lnTo>
                  <a:pt x="197234" y="1513856"/>
                </a:lnTo>
                <a:lnTo>
                  <a:pt x="241518" y="1524793"/>
                </a:lnTo>
                <a:lnTo>
                  <a:pt x="288163" y="1528572"/>
                </a:lnTo>
                <a:lnTo>
                  <a:pt x="2680588" y="1528572"/>
                </a:lnTo>
                <a:lnTo>
                  <a:pt x="2727233" y="1524793"/>
                </a:lnTo>
                <a:lnTo>
                  <a:pt x="2771517" y="1513856"/>
                </a:lnTo>
                <a:lnTo>
                  <a:pt x="2812840" y="1496359"/>
                </a:lnTo>
                <a:lnTo>
                  <a:pt x="2850602" y="1472903"/>
                </a:lnTo>
                <a:lnTo>
                  <a:pt x="2884201" y="1444085"/>
                </a:lnTo>
                <a:lnTo>
                  <a:pt x="2913038" y="1410504"/>
                </a:lnTo>
                <a:lnTo>
                  <a:pt x="2936512" y="1372760"/>
                </a:lnTo>
                <a:lnTo>
                  <a:pt x="2954023" y="1331451"/>
                </a:lnTo>
                <a:lnTo>
                  <a:pt x="2964969" y="1287177"/>
                </a:lnTo>
                <a:lnTo>
                  <a:pt x="2968752" y="1240536"/>
                </a:lnTo>
                <a:lnTo>
                  <a:pt x="2968752" y="288036"/>
                </a:lnTo>
                <a:lnTo>
                  <a:pt x="2964969" y="241394"/>
                </a:lnTo>
                <a:lnTo>
                  <a:pt x="2954023" y="197120"/>
                </a:lnTo>
                <a:lnTo>
                  <a:pt x="2936512" y="155811"/>
                </a:lnTo>
                <a:lnTo>
                  <a:pt x="2913038" y="118067"/>
                </a:lnTo>
                <a:lnTo>
                  <a:pt x="2884201" y="84486"/>
                </a:lnTo>
                <a:lnTo>
                  <a:pt x="2850602" y="55668"/>
                </a:lnTo>
                <a:lnTo>
                  <a:pt x="2812840" y="32212"/>
                </a:lnTo>
                <a:lnTo>
                  <a:pt x="2771517" y="14715"/>
                </a:lnTo>
                <a:lnTo>
                  <a:pt x="2727233" y="3778"/>
                </a:lnTo>
                <a:lnTo>
                  <a:pt x="2680588" y="0"/>
                </a:lnTo>
                <a:close/>
              </a:path>
            </a:pathLst>
          </a:custGeom>
          <a:solidFill>
            <a:srgbClr val="253E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835632" y="5443549"/>
            <a:ext cx="2170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b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b="1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b="1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b="1" spc="-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b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01483" y="6798564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255270" y="0"/>
                </a:moveTo>
                <a:lnTo>
                  <a:pt x="209387" y="4113"/>
                </a:lnTo>
                <a:lnTo>
                  <a:pt x="166202" y="15971"/>
                </a:lnTo>
                <a:lnTo>
                  <a:pt x="126435" y="34854"/>
                </a:lnTo>
                <a:lnTo>
                  <a:pt x="90807" y="60040"/>
                </a:lnTo>
                <a:lnTo>
                  <a:pt x="60040" y="90807"/>
                </a:lnTo>
                <a:lnTo>
                  <a:pt x="34854" y="126435"/>
                </a:lnTo>
                <a:lnTo>
                  <a:pt x="15971" y="166202"/>
                </a:lnTo>
                <a:lnTo>
                  <a:pt x="4113" y="209387"/>
                </a:lnTo>
                <a:lnTo>
                  <a:pt x="0" y="255270"/>
                </a:lnTo>
                <a:lnTo>
                  <a:pt x="4113" y="301152"/>
                </a:lnTo>
                <a:lnTo>
                  <a:pt x="15971" y="344337"/>
                </a:lnTo>
                <a:lnTo>
                  <a:pt x="34854" y="384104"/>
                </a:lnTo>
                <a:lnTo>
                  <a:pt x="60040" y="419732"/>
                </a:lnTo>
                <a:lnTo>
                  <a:pt x="90807" y="450499"/>
                </a:lnTo>
                <a:lnTo>
                  <a:pt x="126435" y="475685"/>
                </a:lnTo>
                <a:lnTo>
                  <a:pt x="166202" y="494568"/>
                </a:lnTo>
                <a:lnTo>
                  <a:pt x="209387" y="506426"/>
                </a:lnTo>
                <a:lnTo>
                  <a:pt x="255270" y="510540"/>
                </a:lnTo>
                <a:lnTo>
                  <a:pt x="301152" y="506426"/>
                </a:lnTo>
                <a:lnTo>
                  <a:pt x="344337" y="494568"/>
                </a:lnTo>
                <a:lnTo>
                  <a:pt x="384104" y="475685"/>
                </a:lnTo>
                <a:lnTo>
                  <a:pt x="419732" y="450499"/>
                </a:lnTo>
                <a:lnTo>
                  <a:pt x="450499" y="419732"/>
                </a:lnTo>
                <a:lnTo>
                  <a:pt x="475685" y="384104"/>
                </a:lnTo>
                <a:lnTo>
                  <a:pt x="494568" y="344337"/>
                </a:lnTo>
                <a:lnTo>
                  <a:pt x="506426" y="301152"/>
                </a:lnTo>
                <a:lnTo>
                  <a:pt x="510540" y="255270"/>
                </a:lnTo>
                <a:lnTo>
                  <a:pt x="506426" y="209387"/>
                </a:lnTo>
                <a:lnTo>
                  <a:pt x="494568" y="166202"/>
                </a:lnTo>
                <a:lnTo>
                  <a:pt x="475685" y="126435"/>
                </a:lnTo>
                <a:lnTo>
                  <a:pt x="450499" y="90807"/>
                </a:lnTo>
                <a:lnTo>
                  <a:pt x="419732" y="60040"/>
                </a:lnTo>
                <a:lnTo>
                  <a:pt x="384104" y="34854"/>
                </a:lnTo>
                <a:lnTo>
                  <a:pt x="344337" y="15971"/>
                </a:lnTo>
                <a:lnTo>
                  <a:pt x="301152" y="4113"/>
                </a:lnTo>
                <a:lnTo>
                  <a:pt x="255270" y="0"/>
                </a:lnTo>
                <a:close/>
              </a:path>
            </a:pathLst>
          </a:custGeom>
          <a:solidFill>
            <a:srgbClr val="253E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454"/>
            <a:ext cx="18288000" cy="10273030"/>
            <a:chOff x="0" y="14454"/>
            <a:chExt cx="18288000" cy="1027303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5" y="2904744"/>
              <a:ext cx="17510760" cy="55656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1329" y="7112000"/>
            <a:ext cx="16205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1100"/>
              </a:lnSpc>
              <a:spcBef>
                <a:spcPts val="95"/>
              </a:spcBef>
            </a:pPr>
            <a:r>
              <a:rPr sz="2250" b="1" spc="-4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b="1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b="1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ng  </a:t>
            </a:r>
            <a:r>
              <a:rPr sz="2250" b="1" spc="-2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3158" y="701167"/>
            <a:ext cx="9277985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-305" dirty="0">
                <a:solidFill>
                  <a:srgbClr val="253E6B"/>
                </a:solidFill>
              </a:rPr>
              <a:t>P</a:t>
            </a:r>
            <a:r>
              <a:rPr sz="5850" spc="-570" dirty="0">
                <a:solidFill>
                  <a:srgbClr val="253E6B"/>
                </a:solidFill>
              </a:rPr>
              <a:t>R</a:t>
            </a:r>
            <a:r>
              <a:rPr sz="5850" spc="-345" dirty="0">
                <a:solidFill>
                  <a:srgbClr val="253E6B"/>
                </a:solidFill>
              </a:rPr>
              <a:t>O</a:t>
            </a:r>
            <a:r>
              <a:rPr sz="5850" spc="-325" dirty="0">
                <a:solidFill>
                  <a:srgbClr val="253E6B"/>
                </a:solidFill>
              </a:rPr>
              <a:t>J</a:t>
            </a:r>
            <a:r>
              <a:rPr sz="5850" spc="-400" dirty="0">
                <a:solidFill>
                  <a:srgbClr val="253E6B"/>
                </a:solidFill>
              </a:rPr>
              <a:t>E</a:t>
            </a:r>
            <a:r>
              <a:rPr sz="5850" spc="-240" dirty="0">
                <a:solidFill>
                  <a:srgbClr val="253E6B"/>
                </a:solidFill>
              </a:rPr>
              <a:t>C</a:t>
            </a:r>
            <a:r>
              <a:rPr sz="5850" spc="-254" dirty="0">
                <a:solidFill>
                  <a:srgbClr val="253E6B"/>
                </a:solidFill>
              </a:rPr>
              <a:t>T</a:t>
            </a:r>
            <a:r>
              <a:rPr sz="5850" spc="-965" dirty="0">
                <a:solidFill>
                  <a:srgbClr val="253E6B"/>
                </a:solidFill>
              </a:rPr>
              <a:t> </a:t>
            </a:r>
            <a:r>
              <a:rPr sz="5850" spc="-275" dirty="0">
                <a:solidFill>
                  <a:srgbClr val="253E6B"/>
                </a:solidFill>
              </a:rPr>
              <a:t>A</a:t>
            </a:r>
            <a:r>
              <a:rPr sz="5850" spc="-570" dirty="0">
                <a:solidFill>
                  <a:srgbClr val="253E6B"/>
                </a:solidFill>
              </a:rPr>
              <a:t>R</a:t>
            </a:r>
            <a:r>
              <a:rPr sz="5850" spc="-240" dirty="0">
                <a:solidFill>
                  <a:srgbClr val="253E6B"/>
                </a:solidFill>
              </a:rPr>
              <a:t>C</a:t>
            </a:r>
            <a:r>
              <a:rPr sz="5850" spc="-509" dirty="0">
                <a:solidFill>
                  <a:srgbClr val="253E6B"/>
                </a:solidFill>
              </a:rPr>
              <a:t>H</a:t>
            </a:r>
            <a:r>
              <a:rPr sz="5850" spc="-1555" dirty="0">
                <a:solidFill>
                  <a:srgbClr val="253E6B"/>
                </a:solidFill>
              </a:rPr>
              <a:t>I</a:t>
            </a:r>
            <a:r>
              <a:rPr sz="5850" spc="-605" dirty="0">
                <a:solidFill>
                  <a:srgbClr val="253E6B"/>
                </a:solidFill>
              </a:rPr>
              <a:t>T</a:t>
            </a:r>
            <a:r>
              <a:rPr sz="5850" spc="-400" dirty="0">
                <a:solidFill>
                  <a:srgbClr val="253E6B"/>
                </a:solidFill>
              </a:rPr>
              <a:t>E</a:t>
            </a:r>
            <a:r>
              <a:rPr sz="5850" spc="-240" dirty="0">
                <a:solidFill>
                  <a:srgbClr val="253E6B"/>
                </a:solidFill>
              </a:rPr>
              <a:t>C</a:t>
            </a:r>
            <a:r>
              <a:rPr sz="5850" spc="-605" dirty="0">
                <a:solidFill>
                  <a:srgbClr val="253E6B"/>
                </a:solidFill>
              </a:rPr>
              <a:t>T</a:t>
            </a:r>
            <a:r>
              <a:rPr sz="5850" spc="-480" dirty="0">
                <a:solidFill>
                  <a:srgbClr val="253E6B"/>
                </a:solidFill>
              </a:rPr>
              <a:t>U</a:t>
            </a:r>
            <a:r>
              <a:rPr sz="5850" spc="-570" dirty="0">
                <a:solidFill>
                  <a:srgbClr val="253E6B"/>
                </a:solidFill>
              </a:rPr>
              <a:t>R</a:t>
            </a:r>
            <a:r>
              <a:rPr sz="5850" spc="-45" dirty="0">
                <a:solidFill>
                  <a:srgbClr val="253E6B"/>
                </a:solidFill>
              </a:rPr>
              <a:t>E</a:t>
            </a:r>
            <a:endParaRPr sz="585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758924" y="0"/>
                </a:moveTo>
                <a:lnTo>
                  <a:pt x="0" y="0"/>
                </a:lnTo>
                <a:lnTo>
                  <a:pt x="0" y="1758911"/>
                </a:lnTo>
                <a:lnTo>
                  <a:pt x="1758924" y="0"/>
                </a:lnTo>
                <a:close/>
              </a:path>
              <a:path w="18288000" h="10287000">
                <a:moveTo>
                  <a:pt x="18288000" y="8528075"/>
                </a:moveTo>
                <a:lnTo>
                  <a:pt x="16529088" y="10287000"/>
                </a:lnTo>
                <a:lnTo>
                  <a:pt x="18288000" y="10287000"/>
                </a:lnTo>
                <a:lnTo>
                  <a:pt x="18288000" y="8528075"/>
                </a:lnTo>
                <a:close/>
              </a:path>
            </a:pathLst>
          </a:custGeom>
          <a:solidFill>
            <a:srgbClr val="203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73910" y="3581628"/>
            <a:ext cx="1620520" cy="7886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95"/>
              </a:spcBef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endParaRPr sz="2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250" b="1" spc="-30" dirty="0">
                <a:solidFill>
                  <a:srgbClr val="FFFFFF"/>
                </a:solidFill>
                <a:latin typeface="Verdana"/>
                <a:cs typeface="Verdana"/>
              </a:rPr>
              <a:t>Importing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3089" y="3373628"/>
            <a:ext cx="23183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72160">
              <a:lnSpc>
                <a:spcPct val="111100"/>
              </a:lnSpc>
              <a:spcBef>
                <a:spcPts val="95"/>
              </a:spcBef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b="1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-4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25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b="1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7702" y="6812026"/>
            <a:ext cx="2493645" cy="113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75" algn="ctr">
              <a:lnSpc>
                <a:spcPct val="11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2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Verdana"/>
                <a:cs typeface="Verdana"/>
              </a:rPr>
              <a:t>Exploration</a:t>
            </a:r>
            <a:r>
              <a:rPr sz="22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200" b="1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2848" y="7049617"/>
            <a:ext cx="2081530" cy="7886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95"/>
              </a:spcBef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250" b="1" spc="-10" dirty="0">
                <a:solidFill>
                  <a:srgbClr val="FFFFFF"/>
                </a:solidFill>
                <a:latin typeface="Verdana"/>
                <a:cs typeface="Verdana"/>
              </a:rPr>
              <a:t>Visualisation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7061" y="3289401"/>
            <a:ext cx="1970405" cy="7886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00"/>
              </a:spcBef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endParaRPr sz="22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84663" y="6930008"/>
            <a:ext cx="13665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5420">
              <a:lnSpc>
                <a:spcPct val="111100"/>
              </a:lnSpc>
              <a:spcBef>
                <a:spcPts val="95"/>
              </a:spcBef>
            </a:pPr>
            <a:r>
              <a:rPr sz="2250" b="1" spc="25" dirty="0">
                <a:solidFill>
                  <a:srgbClr val="FFFFFF"/>
                </a:solidFill>
                <a:latin typeface="Verdana"/>
                <a:cs typeface="Verdana"/>
              </a:rPr>
              <a:t>Model </a:t>
            </a:r>
            <a:r>
              <a:rPr sz="2250" b="1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50" b="1" spc="-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250" b="1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b="1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26620" y="3234055"/>
            <a:ext cx="20935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189230">
              <a:lnSpc>
                <a:spcPct val="111100"/>
              </a:lnSpc>
              <a:spcBef>
                <a:spcPts val="95"/>
              </a:spcBef>
            </a:pPr>
            <a:r>
              <a:rPr sz="2250" b="1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b="1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b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b="1" spc="-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19150" y="6812026"/>
            <a:ext cx="278638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0" marR="5080" indent="-826135">
              <a:lnSpc>
                <a:spcPct val="111100"/>
              </a:lnSpc>
              <a:spcBef>
                <a:spcPts val="95"/>
              </a:spcBef>
            </a:pPr>
            <a:r>
              <a:rPr sz="2250" b="1" spc="-10" dirty="0">
                <a:solidFill>
                  <a:srgbClr val="FFFFFF"/>
                </a:solidFill>
                <a:latin typeface="Verdana"/>
                <a:cs typeface="Verdana"/>
              </a:rPr>
              <a:t>Hy</a:t>
            </a:r>
            <a:r>
              <a:rPr sz="2250" b="1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-1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250" b="1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b="1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-9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250" b="1" spc="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64764" y="3265678"/>
            <a:ext cx="18497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11100"/>
              </a:lnSpc>
              <a:spcBef>
                <a:spcPts val="95"/>
              </a:spcBef>
            </a:pPr>
            <a:r>
              <a:rPr sz="2250" b="1" spc="-20" dirty="0">
                <a:solidFill>
                  <a:srgbClr val="FFFFFF"/>
                </a:solidFill>
                <a:latin typeface="Verdana"/>
                <a:cs typeface="Verdana"/>
              </a:rPr>
              <a:t>Real-time </a:t>
            </a:r>
            <a:r>
              <a:rPr sz="225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50" b="1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50" b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50" b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50" b="1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5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b="1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50" b="1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50" b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50" b="1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50" b="1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50" b="1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758873" y="10287000"/>
                  </a:moveTo>
                  <a:lnTo>
                    <a:pt x="0" y="8528126"/>
                  </a:lnTo>
                  <a:lnTo>
                    <a:pt x="0" y="10287000"/>
                  </a:lnTo>
                  <a:lnTo>
                    <a:pt x="1758873" y="10287000"/>
                  </a:lnTo>
                  <a:close/>
                </a:path>
                <a:path w="18288000" h="10287000">
                  <a:moveTo>
                    <a:pt x="18288000" y="0"/>
                  </a:moveTo>
                  <a:lnTo>
                    <a:pt x="16529050" y="0"/>
                  </a:lnTo>
                  <a:lnTo>
                    <a:pt x="18288000" y="17589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80971"/>
              <a:ext cx="18288000" cy="1310640"/>
            </a:xfrm>
            <a:custGeom>
              <a:avLst/>
              <a:gdLst/>
              <a:ahLst/>
              <a:cxnLst/>
              <a:rect l="l" t="t" r="r" b="b"/>
              <a:pathLst>
                <a:path w="18288000" h="1310639">
                  <a:moveTo>
                    <a:pt x="5740908" y="247015"/>
                  </a:moveTo>
                  <a:lnTo>
                    <a:pt x="5735866" y="197319"/>
                  </a:lnTo>
                  <a:lnTo>
                    <a:pt x="5721451" y="150990"/>
                  </a:lnTo>
                  <a:lnTo>
                    <a:pt x="5698642" y="109029"/>
                  </a:lnTo>
                  <a:lnTo>
                    <a:pt x="5668467" y="72453"/>
                  </a:lnTo>
                  <a:lnTo>
                    <a:pt x="5631904" y="42265"/>
                  </a:lnTo>
                  <a:lnTo>
                    <a:pt x="5589968" y="19456"/>
                  </a:lnTo>
                  <a:lnTo>
                    <a:pt x="5543677" y="5041"/>
                  </a:lnTo>
                  <a:lnTo>
                    <a:pt x="5494020" y="0"/>
                  </a:lnTo>
                  <a:lnTo>
                    <a:pt x="0" y="0"/>
                  </a:lnTo>
                  <a:lnTo>
                    <a:pt x="0" y="1310640"/>
                  </a:lnTo>
                  <a:lnTo>
                    <a:pt x="5494020" y="1310640"/>
                  </a:lnTo>
                  <a:lnTo>
                    <a:pt x="5543677" y="1305610"/>
                  </a:lnTo>
                  <a:lnTo>
                    <a:pt x="5589968" y="1291196"/>
                  </a:lnTo>
                  <a:lnTo>
                    <a:pt x="5631904" y="1268387"/>
                  </a:lnTo>
                  <a:lnTo>
                    <a:pt x="5668467" y="1238186"/>
                  </a:lnTo>
                  <a:lnTo>
                    <a:pt x="5698642" y="1201623"/>
                  </a:lnTo>
                  <a:lnTo>
                    <a:pt x="5721451" y="1159662"/>
                  </a:lnTo>
                  <a:lnTo>
                    <a:pt x="5735866" y="1113332"/>
                  </a:lnTo>
                  <a:lnTo>
                    <a:pt x="5740908" y="1063625"/>
                  </a:lnTo>
                  <a:lnTo>
                    <a:pt x="5740908" y="247015"/>
                  </a:lnTo>
                  <a:close/>
                </a:path>
                <a:path w="18288000" h="1310639">
                  <a:moveTo>
                    <a:pt x="18288000" y="0"/>
                  </a:moveTo>
                  <a:lnTo>
                    <a:pt x="12793980" y="0"/>
                  </a:lnTo>
                  <a:lnTo>
                    <a:pt x="12744310" y="5041"/>
                  </a:lnTo>
                  <a:lnTo>
                    <a:pt x="12698019" y="19456"/>
                  </a:lnTo>
                  <a:lnTo>
                    <a:pt x="12656084" y="42265"/>
                  </a:lnTo>
                  <a:lnTo>
                    <a:pt x="12619520" y="72453"/>
                  </a:lnTo>
                  <a:lnTo>
                    <a:pt x="12589345" y="109029"/>
                  </a:lnTo>
                  <a:lnTo>
                    <a:pt x="12566536" y="150990"/>
                  </a:lnTo>
                  <a:lnTo>
                    <a:pt x="12552121" y="197319"/>
                  </a:lnTo>
                  <a:lnTo>
                    <a:pt x="12547092" y="247015"/>
                  </a:lnTo>
                  <a:lnTo>
                    <a:pt x="12547092" y="1063625"/>
                  </a:lnTo>
                  <a:lnTo>
                    <a:pt x="12552121" y="1113332"/>
                  </a:lnTo>
                  <a:lnTo>
                    <a:pt x="12566536" y="1159662"/>
                  </a:lnTo>
                  <a:lnTo>
                    <a:pt x="12589345" y="1201623"/>
                  </a:lnTo>
                  <a:lnTo>
                    <a:pt x="12619520" y="1238186"/>
                  </a:lnTo>
                  <a:lnTo>
                    <a:pt x="12656084" y="1268387"/>
                  </a:lnTo>
                  <a:lnTo>
                    <a:pt x="12698019" y="1291196"/>
                  </a:lnTo>
                  <a:lnTo>
                    <a:pt x="12744310" y="1305610"/>
                  </a:lnTo>
                  <a:lnTo>
                    <a:pt x="12793980" y="1310640"/>
                  </a:lnTo>
                  <a:lnTo>
                    <a:pt x="18288000" y="131064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53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676" y="3470147"/>
              <a:ext cx="1665731" cy="1796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6067" y="3578352"/>
              <a:ext cx="1409699" cy="14660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4004" y="3784091"/>
              <a:ext cx="1261872" cy="13594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2588" y="3784091"/>
              <a:ext cx="3666744" cy="14828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3916" y="6335267"/>
              <a:ext cx="3776472" cy="7543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0655" y="5724144"/>
              <a:ext cx="3665220" cy="12237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11228" y="6566916"/>
              <a:ext cx="3643883" cy="1045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6079" y="7821168"/>
              <a:ext cx="2464308" cy="13258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3176" y="7470647"/>
              <a:ext cx="4988052" cy="174040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571233" y="1093977"/>
            <a:ext cx="5257165" cy="2036445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820419" marR="5080" indent="-807720">
              <a:lnSpc>
                <a:spcPts val="7090"/>
              </a:lnSpc>
              <a:spcBef>
                <a:spcPts val="1710"/>
              </a:spcBef>
            </a:pPr>
            <a:r>
              <a:rPr sz="7250" spc="-760" dirty="0">
                <a:solidFill>
                  <a:srgbClr val="253E6B"/>
                </a:solidFill>
              </a:rPr>
              <a:t>T</a:t>
            </a:r>
            <a:r>
              <a:rPr sz="7250" spc="-490" dirty="0">
                <a:solidFill>
                  <a:srgbClr val="253E6B"/>
                </a:solidFill>
              </a:rPr>
              <a:t>E</a:t>
            </a:r>
            <a:r>
              <a:rPr sz="7250" spc="-305" dirty="0">
                <a:solidFill>
                  <a:srgbClr val="253E6B"/>
                </a:solidFill>
              </a:rPr>
              <a:t>C</a:t>
            </a:r>
            <a:r>
              <a:rPr sz="7250" spc="-645" dirty="0">
                <a:solidFill>
                  <a:srgbClr val="253E6B"/>
                </a:solidFill>
              </a:rPr>
              <a:t>H</a:t>
            </a:r>
            <a:r>
              <a:rPr sz="7250" spc="-710" dirty="0">
                <a:solidFill>
                  <a:srgbClr val="253E6B"/>
                </a:solidFill>
              </a:rPr>
              <a:t>N</a:t>
            </a:r>
            <a:r>
              <a:rPr sz="7250" spc="-1920" dirty="0">
                <a:solidFill>
                  <a:srgbClr val="253E6B"/>
                </a:solidFill>
              </a:rPr>
              <a:t>I</a:t>
            </a:r>
            <a:r>
              <a:rPr sz="7250" spc="-305" dirty="0">
                <a:solidFill>
                  <a:srgbClr val="253E6B"/>
                </a:solidFill>
              </a:rPr>
              <a:t>C</a:t>
            </a:r>
            <a:r>
              <a:rPr sz="7250" spc="-335" dirty="0">
                <a:solidFill>
                  <a:srgbClr val="253E6B"/>
                </a:solidFill>
              </a:rPr>
              <a:t>A</a:t>
            </a:r>
            <a:r>
              <a:rPr sz="7250" spc="-125" dirty="0">
                <a:solidFill>
                  <a:srgbClr val="253E6B"/>
                </a:solidFill>
              </a:rPr>
              <a:t>L  </a:t>
            </a:r>
            <a:r>
              <a:rPr sz="7250" spc="-545" dirty="0">
                <a:solidFill>
                  <a:srgbClr val="253E6B"/>
                </a:solidFill>
              </a:rPr>
              <a:t>STACKS</a:t>
            </a:r>
            <a:endParaRPr sz="72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984" y="882142"/>
            <a:ext cx="7700645" cy="143891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013460" marR="5080" indent="-1001394">
              <a:lnSpc>
                <a:spcPts val="4990"/>
              </a:lnSpc>
              <a:spcBef>
                <a:spcPts val="1220"/>
              </a:spcBef>
            </a:pPr>
            <a:r>
              <a:rPr sz="5100" spc="-315" dirty="0">
                <a:solidFill>
                  <a:srgbClr val="253E6B"/>
                </a:solidFill>
              </a:rPr>
              <a:t>D</a:t>
            </a:r>
            <a:r>
              <a:rPr sz="5100" spc="-245" dirty="0">
                <a:solidFill>
                  <a:srgbClr val="253E6B"/>
                </a:solidFill>
              </a:rPr>
              <a:t>A</a:t>
            </a:r>
            <a:r>
              <a:rPr sz="5100" spc="-535" dirty="0">
                <a:solidFill>
                  <a:srgbClr val="253E6B"/>
                </a:solidFill>
              </a:rPr>
              <a:t>T</a:t>
            </a:r>
            <a:r>
              <a:rPr sz="5100" spc="55" dirty="0">
                <a:solidFill>
                  <a:srgbClr val="253E6B"/>
                </a:solidFill>
              </a:rPr>
              <a:t>A</a:t>
            </a:r>
            <a:r>
              <a:rPr sz="5100" spc="-855" dirty="0">
                <a:solidFill>
                  <a:srgbClr val="253E6B"/>
                </a:solidFill>
              </a:rPr>
              <a:t> </a:t>
            </a:r>
            <a:r>
              <a:rPr sz="5100" spc="-229" dirty="0">
                <a:solidFill>
                  <a:srgbClr val="253E6B"/>
                </a:solidFill>
              </a:rPr>
              <a:t>C</a:t>
            </a:r>
            <a:r>
              <a:rPr sz="5100" spc="-325" dirty="0">
                <a:solidFill>
                  <a:srgbClr val="253E6B"/>
                </a:solidFill>
              </a:rPr>
              <a:t>O</a:t>
            </a:r>
            <a:r>
              <a:rPr sz="5100" spc="-434" dirty="0">
                <a:solidFill>
                  <a:srgbClr val="253E6B"/>
                </a:solidFill>
              </a:rPr>
              <a:t>LL</a:t>
            </a:r>
            <a:r>
              <a:rPr sz="5100" spc="-355" dirty="0">
                <a:solidFill>
                  <a:srgbClr val="253E6B"/>
                </a:solidFill>
              </a:rPr>
              <a:t>E</a:t>
            </a:r>
            <a:r>
              <a:rPr sz="5100" spc="-229" dirty="0">
                <a:solidFill>
                  <a:srgbClr val="253E6B"/>
                </a:solidFill>
              </a:rPr>
              <a:t>C</a:t>
            </a:r>
            <a:r>
              <a:rPr sz="5100" spc="-535" dirty="0">
                <a:solidFill>
                  <a:srgbClr val="253E6B"/>
                </a:solidFill>
              </a:rPr>
              <a:t>T</a:t>
            </a:r>
            <a:r>
              <a:rPr sz="5100" spc="-1365" dirty="0">
                <a:solidFill>
                  <a:srgbClr val="253E6B"/>
                </a:solidFill>
              </a:rPr>
              <a:t>I</a:t>
            </a:r>
            <a:r>
              <a:rPr sz="5100" spc="-325" dirty="0">
                <a:solidFill>
                  <a:srgbClr val="253E6B"/>
                </a:solidFill>
              </a:rPr>
              <a:t>O</a:t>
            </a:r>
            <a:r>
              <a:rPr sz="5100" spc="-200" dirty="0">
                <a:solidFill>
                  <a:srgbClr val="253E6B"/>
                </a:solidFill>
              </a:rPr>
              <a:t>N</a:t>
            </a:r>
            <a:r>
              <a:rPr sz="5100" spc="-815" dirty="0">
                <a:solidFill>
                  <a:srgbClr val="253E6B"/>
                </a:solidFill>
              </a:rPr>
              <a:t> </a:t>
            </a:r>
            <a:r>
              <a:rPr sz="5100" spc="-245" dirty="0">
                <a:solidFill>
                  <a:srgbClr val="253E6B"/>
                </a:solidFill>
              </a:rPr>
              <a:t>A</a:t>
            </a:r>
            <a:r>
              <a:rPr sz="5100" spc="-509" dirty="0">
                <a:solidFill>
                  <a:srgbClr val="253E6B"/>
                </a:solidFill>
              </a:rPr>
              <a:t>N</a:t>
            </a:r>
            <a:r>
              <a:rPr sz="5100" spc="-10" dirty="0">
                <a:solidFill>
                  <a:srgbClr val="253E6B"/>
                </a:solidFill>
              </a:rPr>
              <a:t>D  </a:t>
            </a:r>
            <a:r>
              <a:rPr sz="5100" spc="-490" dirty="0">
                <a:solidFill>
                  <a:srgbClr val="253E6B"/>
                </a:solidFill>
              </a:rPr>
              <a:t>UNDERSTANDING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4454"/>
              <a:ext cx="18288000" cy="10273030"/>
            </a:xfrm>
            <a:custGeom>
              <a:avLst/>
              <a:gdLst/>
              <a:ahLst/>
              <a:cxnLst/>
              <a:rect l="l" t="t" r="r" b="b"/>
              <a:pathLst>
                <a:path w="18288000" h="10273030">
                  <a:moveTo>
                    <a:pt x="18288000" y="0"/>
                  </a:moveTo>
                  <a:lnTo>
                    <a:pt x="0" y="10229228"/>
                  </a:lnTo>
                  <a:lnTo>
                    <a:pt x="0" y="10272542"/>
                  </a:lnTo>
                  <a:lnTo>
                    <a:pt x="18288000" y="1027254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535353">
                <a:alpha val="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0"/>
              <a:ext cx="16230600" cy="10287000"/>
            </a:xfrm>
            <a:custGeom>
              <a:avLst/>
              <a:gdLst/>
              <a:ahLst/>
              <a:cxnLst/>
              <a:rect l="l" t="t" r="r" b="b"/>
              <a:pathLst>
                <a:path w="16230600" h="10287000">
                  <a:moveTo>
                    <a:pt x="16230600" y="9590545"/>
                  </a:moveTo>
                  <a:lnTo>
                    <a:pt x="0" y="9590545"/>
                  </a:lnTo>
                  <a:lnTo>
                    <a:pt x="0" y="10287000"/>
                  </a:lnTo>
                  <a:lnTo>
                    <a:pt x="16230600" y="10287000"/>
                  </a:lnTo>
                  <a:lnTo>
                    <a:pt x="16230600" y="9590545"/>
                  </a:lnTo>
                  <a:close/>
                </a:path>
                <a:path w="16230600" h="10287000">
                  <a:moveTo>
                    <a:pt x="16230600" y="0"/>
                  </a:moveTo>
                  <a:lnTo>
                    <a:pt x="0" y="0"/>
                  </a:lnTo>
                  <a:lnTo>
                    <a:pt x="0" y="675132"/>
                  </a:lnTo>
                  <a:lnTo>
                    <a:pt x="16230600" y="675132"/>
                  </a:lnTo>
                  <a:lnTo>
                    <a:pt x="16230600" y="0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227" y="5143500"/>
              <a:ext cx="8282940" cy="4003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6552" y="2793492"/>
              <a:ext cx="5721096" cy="55305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89389" y="5201792"/>
              <a:ext cx="2222500" cy="1572260"/>
            </a:xfrm>
            <a:custGeom>
              <a:avLst/>
              <a:gdLst/>
              <a:ahLst/>
              <a:cxnLst/>
              <a:rect l="l" t="t" r="r" b="b"/>
              <a:pathLst>
                <a:path w="2222500" h="1572259">
                  <a:moveTo>
                    <a:pt x="1308100" y="0"/>
                  </a:moveTo>
                  <a:lnTo>
                    <a:pt x="1145031" y="569595"/>
                  </a:lnTo>
                  <a:lnTo>
                    <a:pt x="123951" y="277241"/>
                  </a:lnTo>
                  <a:lnTo>
                    <a:pt x="0" y="710184"/>
                  </a:lnTo>
                  <a:lnTo>
                    <a:pt x="1021079" y="1002538"/>
                  </a:lnTo>
                  <a:lnTo>
                    <a:pt x="858011" y="1572133"/>
                  </a:lnTo>
                  <a:lnTo>
                    <a:pt x="2222245" y="1112266"/>
                  </a:lnTo>
                  <a:lnTo>
                    <a:pt x="1308100" y="0"/>
                  </a:lnTo>
                  <a:close/>
                </a:path>
              </a:pathLst>
            </a:custGeom>
            <a:solidFill>
              <a:srgbClr val="2035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08353" y="3035909"/>
            <a:ext cx="4535805" cy="1437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8300"/>
              </a:lnSpc>
              <a:spcBef>
                <a:spcPts val="105"/>
              </a:spcBef>
            </a:pPr>
            <a:r>
              <a:rPr sz="2850" b="1" spc="-85" dirty="0">
                <a:latin typeface="Verdana"/>
                <a:cs typeface="Verdana"/>
              </a:rPr>
              <a:t>The </a:t>
            </a:r>
            <a:r>
              <a:rPr sz="2850" b="1" spc="-60" dirty="0">
                <a:latin typeface="Verdana"/>
                <a:cs typeface="Verdana"/>
              </a:rPr>
              <a:t>dataset </a:t>
            </a:r>
            <a:r>
              <a:rPr sz="2850" b="1" spc="-65" dirty="0">
                <a:latin typeface="Verdana"/>
                <a:cs typeface="Verdana"/>
              </a:rPr>
              <a:t>consists </a:t>
            </a:r>
            <a:r>
              <a:rPr sz="2850" b="1" spc="-75" dirty="0">
                <a:latin typeface="Verdana"/>
                <a:cs typeface="Verdana"/>
              </a:rPr>
              <a:t>of </a:t>
            </a:r>
            <a:r>
              <a:rPr sz="2850" b="1" spc="-960" dirty="0">
                <a:latin typeface="Verdana"/>
                <a:cs typeface="Verdana"/>
              </a:rPr>
              <a:t> </a:t>
            </a:r>
            <a:r>
              <a:rPr sz="2850" b="1" spc="-860" dirty="0">
                <a:latin typeface="Verdana"/>
                <a:cs typeface="Verdana"/>
              </a:rPr>
              <a:t>1</a:t>
            </a:r>
            <a:r>
              <a:rPr sz="2850" b="1" spc="-295" dirty="0">
                <a:latin typeface="Verdana"/>
                <a:cs typeface="Verdana"/>
              </a:rPr>
              <a:t>3</a:t>
            </a:r>
            <a:r>
              <a:rPr sz="2850" b="1" spc="-45" dirty="0">
                <a:latin typeface="Verdana"/>
                <a:cs typeface="Verdana"/>
              </a:rPr>
              <a:t>0</a:t>
            </a:r>
            <a:r>
              <a:rPr sz="2850" b="1" spc="-345" dirty="0">
                <a:latin typeface="Verdana"/>
                <a:cs typeface="Verdana"/>
              </a:rPr>
              <a:t>3</a:t>
            </a:r>
            <a:r>
              <a:rPr sz="2850" b="1" spc="-70" dirty="0">
                <a:latin typeface="Verdana"/>
                <a:cs typeface="Verdana"/>
              </a:rPr>
              <a:t> </a:t>
            </a:r>
            <a:r>
              <a:rPr sz="2850" b="1" spc="-145" dirty="0">
                <a:latin typeface="Verdana"/>
                <a:cs typeface="Verdana"/>
              </a:rPr>
              <a:t>r</a:t>
            </a:r>
            <a:r>
              <a:rPr sz="2850" b="1" spc="-45" dirty="0">
                <a:latin typeface="Verdana"/>
                <a:cs typeface="Verdana"/>
              </a:rPr>
              <a:t>o</a:t>
            </a:r>
            <a:r>
              <a:rPr sz="2850" b="1" spc="-75" dirty="0">
                <a:latin typeface="Verdana"/>
                <a:cs typeface="Verdana"/>
              </a:rPr>
              <a:t>w</a:t>
            </a:r>
            <a:r>
              <a:rPr sz="2850" b="1" spc="-185" dirty="0">
                <a:latin typeface="Verdana"/>
                <a:cs typeface="Verdana"/>
              </a:rPr>
              <a:t>s</a:t>
            </a:r>
            <a:r>
              <a:rPr sz="2850" b="1" spc="-65" dirty="0">
                <a:latin typeface="Verdana"/>
                <a:cs typeface="Verdana"/>
              </a:rPr>
              <a:t> </a:t>
            </a:r>
            <a:r>
              <a:rPr sz="2850" b="1" spc="-100" dirty="0">
                <a:latin typeface="Verdana"/>
                <a:cs typeface="Verdana"/>
              </a:rPr>
              <a:t>a</a:t>
            </a:r>
            <a:r>
              <a:rPr sz="2850" b="1" spc="-15" dirty="0">
                <a:latin typeface="Verdana"/>
                <a:cs typeface="Verdana"/>
              </a:rPr>
              <a:t>n</a:t>
            </a:r>
            <a:r>
              <a:rPr sz="2850" b="1" spc="-25" dirty="0">
                <a:latin typeface="Verdana"/>
                <a:cs typeface="Verdana"/>
              </a:rPr>
              <a:t>d</a:t>
            </a:r>
            <a:r>
              <a:rPr sz="2850" b="1" spc="-70" dirty="0">
                <a:latin typeface="Verdana"/>
                <a:cs typeface="Verdana"/>
              </a:rPr>
              <a:t> </a:t>
            </a:r>
            <a:r>
              <a:rPr sz="2850" b="1" spc="-860" dirty="0">
                <a:latin typeface="Verdana"/>
                <a:cs typeface="Verdana"/>
              </a:rPr>
              <a:t>1</a:t>
            </a:r>
            <a:r>
              <a:rPr sz="2850" b="1" spc="-225" dirty="0">
                <a:latin typeface="Verdana"/>
                <a:cs typeface="Verdana"/>
              </a:rPr>
              <a:t>3  </a:t>
            </a:r>
            <a:r>
              <a:rPr sz="2850" b="1" spc="-35" dirty="0">
                <a:latin typeface="Verdana"/>
                <a:cs typeface="Verdana"/>
              </a:rPr>
              <a:t>columns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0685" y="3046882"/>
            <a:ext cx="3235960" cy="1931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8700"/>
              </a:lnSpc>
              <a:spcBef>
                <a:spcPts val="95"/>
              </a:spcBef>
            </a:pPr>
            <a:r>
              <a:rPr sz="2300" b="1" spc="-680" dirty="0">
                <a:latin typeface="Verdana"/>
                <a:cs typeface="Verdana"/>
              </a:rPr>
              <a:t>1</a:t>
            </a:r>
            <a:r>
              <a:rPr sz="2300" b="1" spc="-730" dirty="0">
                <a:latin typeface="Verdana"/>
                <a:cs typeface="Verdana"/>
              </a:rPr>
              <a:t>1</a:t>
            </a:r>
            <a:r>
              <a:rPr sz="2300" b="1" spc="-45" dirty="0">
                <a:latin typeface="Verdana"/>
                <a:cs typeface="Verdana"/>
              </a:rPr>
              <a:t> </a:t>
            </a:r>
            <a:r>
              <a:rPr sz="2300" b="1" spc="65" dirty="0">
                <a:latin typeface="Verdana"/>
                <a:cs typeface="Verdana"/>
              </a:rPr>
              <a:t>C</a:t>
            </a:r>
            <a:r>
              <a:rPr sz="2300" b="1" spc="-25" dirty="0">
                <a:latin typeface="Verdana"/>
                <a:cs typeface="Verdana"/>
              </a:rPr>
              <a:t>o</a:t>
            </a:r>
            <a:r>
              <a:rPr sz="2300" b="1" spc="-50" dirty="0">
                <a:latin typeface="Verdana"/>
                <a:cs typeface="Verdana"/>
              </a:rPr>
              <a:t>l</a:t>
            </a:r>
            <a:r>
              <a:rPr sz="2300" b="1" dirty="0">
                <a:latin typeface="Verdana"/>
                <a:cs typeface="Verdana"/>
              </a:rPr>
              <a:t>u</a:t>
            </a:r>
            <a:r>
              <a:rPr sz="2300" b="1" spc="30" dirty="0">
                <a:latin typeface="Verdana"/>
                <a:cs typeface="Verdana"/>
              </a:rPr>
              <a:t>m</a:t>
            </a:r>
            <a:r>
              <a:rPr sz="2300" b="1" dirty="0">
                <a:latin typeface="Verdana"/>
                <a:cs typeface="Verdana"/>
              </a:rPr>
              <a:t>n</a:t>
            </a:r>
            <a:r>
              <a:rPr sz="2300" b="1" spc="-135" dirty="0">
                <a:latin typeface="Verdana"/>
                <a:cs typeface="Verdana"/>
              </a:rPr>
              <a:t>s</a:t>
            </a:r>
            <a:r>
              <a:rPr sz="2300" b="1" spc="-70" dirty="0">
                <a:latin typeface="Verdana"/>
                <a:cs typeface="Verdana"/>
              </a:rPr>
              <a:t> </a:t>
            </a:r>
            <a:r>
              <a:rPr sz="2300" b="1" spc="-50" dirty="0">
                <a:latin typeface="Verdana"/>
                <a:cs typeface="Verdana"/>
              </a:rPr>
              <a:t>l</a:t>
            </a:r>
            <a:r>
              <a:rPr sz="2300" b="1" spc="-25" dirty="0">
                <a:latin typeface="Verdana"/>
                <a:cs typeface="Verdana"/>
              </a:rPr>
              <a:t>e</a:t>
            </a:r>
            <a:r>
              <a:rPr sz="2300" b="1" spc="-35" dirty="0">
                <a:latin typeface="Verdana"/>
                <a:cs typeface="Verdana"/>
              </a:rPr>
              <a:t>f</a:t>
            </a:r>
            <a:r>
              <a:rPr sz="2300" b="1" spc="-45" dirty="0">
                <a:latin typeface="Verdana"/>
                <a:cs typeface="Verdana"/>
              </a:rPr>
              <a:t>t </a:t>
            </a:r>
            <a:r>
              <a:rPr sz="2300" b="1" spc="-70" dirty="0">
                <a:latin typeface="Verdana"/>
                <a:cs typeface="Verdana"/>
              </a:rPr>
              <a:t>a</a:t>
            </a:r>
            <a:r>
              <a:rPr sz="2300" b="1" spc="-35" dirty="0">
                <a:latin typeface="Verdana"/>
                <a:cs typeface="Verdana"/>
              </a:rPr>
              <a:t>f</a:t>
            </a:r>
            <a:r>
              <a:rPr sz="2300" b="1" dirty="0">
                <a:latin typeface="Verdana"/>
                <a:cs typeface="Verdana"/>
              </a:rPr>
              <a:t>t</a:t>
            </a:r>
            <a:r>
              <a:rPr sz="2300" b="1" spc="-25" dirty="0">
                <a:latin typeface="Verdana"/>
                <a:cs typeface="Verdana"/>
              </a:rPr>
              <a:t>e</a:t>
            </a:r>
            <a:r>
              <a:rPr sz="2300" b="1" spc="-114" dirty="0">
                <a:latin typeface="Verdana"/>
                <a:cs typeface="Verdana"/>
              </a:rPr>
              <a:t>r  </a:t>
            </a:r>
            <a:r>
              <a:rPr sz="2300" b="1" spc="-195" dirty="0">
                <a:latin typeface="Verdana"/>
                <a:cs typeface="Verdana"/>
              </a:rPr>
              <a:t>'</a:t>
            </a:r>
            <a:r>
              <a:rPr sz="2300" b="1" spc="-5" dirty="0">
                <a:latin typeface="Verdana"/>
                <a:cs typeface="Verdana"/>
              </a:rPr>
              <a:t>U</a:t>
            </a:r>
            <a:r>
              <a:rPr sz="2300" b="1" dirty="0">
                <a:latin typeface="Verdana"/>
                <a:cs typeface="Verdana"/>
              </a:rPr>
              <a:t>nn</a:t>
            </a:r>
            <a:r>
              <a:rPr sz="2300" b="1" spc="-70" dirty="0">
                <a:latin typeface="Verdana"/>
                <a:cs typeface="Verdana"/>
              </a:rPr>
              <a:t>a</a:t>
            </a:r>
            <a:r>
              <a:rPr sz="2300" b="1" spc="30" dirty="0">
                <a:latin typeface="Verdana"/>
                <a:cs typeface="Verdana"/>
              </a:rPr>
              <a:t>m</a:t>
            </a:r>
            <a:r>
              <a:rPr sz="2300" b="1" spc="-25" dirty="0">
                <a:latin typeface="Verdana"/>
                <a:cs typeface="Verdana"/>
              </a:rPr>
              <a:t>e</a:t>
            </a:r>
            <a:r>
              <a:rPr sz="2300" b="1" spc="40" dirty="0">
                <a:latin typeface="Verdana"/>
                <a:cs typeface="Verdana"/>
              </a:rPr>
              <a:t>d</a:t>
            </a:r>
            <a:r>
              <a:rPr sz="2300" b="1" spc="-320" dirty="0">
                <a:latin typeface="Verdana"/>
                <a:cs typeface="Verdana"/>
              </a:rPr>
              <a:t>:</a:t>
            </a:r>
            <a:r>
              <a:rPr sz="2300" b="1" spc="-55" dirty="0">
                <a:latin typeface="Verdana"/>
                <a:cs typeface="Verdana"/>
              </a:rPr>
              <a:t> </a:t>
            </a:r>
            <a:r>
              <a:rPr sz="2300" b="1" spc="-25" dirty="0">
                <a:latin typeface="Verdana"/>
                <a:cs typeface="Verdana"/>
              </a:rPr>
              <a:t>0</a:t>
            </a:r>
            <a:r>
              <a:rPr sz="2300" b="1" spc="-175" dirty="0">
                <a:latin typeface="Verdana"/>
                <a:cs typeface="Verdana"/>
              </a:rPr>
              <a:t>.</a:t>
            </a:r>
            <a:r>
              <a:rPr sz="2300" b="1" spc="-680" dirty="0">
                <a:latin typeface="Verdana"/>
                <a:cs typeface="Verdana"/>
              </a:rPr>
              <a:t>1</a:t>
            </a:r>
            <a:r>
              <a:rPr sz="2300" b="1" spc="-235" dirty="0">
                <a:latin typeface="Verdana"/>
                <a:cs typeface="Verdana"/>
              </a:rPr>
              <a:t>'</a:t>
            </a:r>
            <a:r>
              <a:rPr sz="2300" b="1" spc="-40" dirty="0">
                <a:latin typeface="Verdana"/>
                <a:cs typeface="Verdana"/>
              </a:rPr>
              <a:t> </a:t>
            </a:r>
            <a:r>
              <a:rPr sz="2300" b="1" spc="-70" dirty="0">
                <a:latin typeface="Verdana"/>
                <a:cs typeface="Verdana"/>
              </a:rPr>
              <a:t>a</a:t>
            </a:r>
            <a:r>
              <a:rPr sz="2300" b="1" dirty="0">
                <a:latin typeface="Verdana"/>
                <a:cs typeface="Verdana"/>
              </a:rPr>
              <a:t>n</a:t>
            </a:r>
            <a:r>
              <a:rPr sz="2300" b="1" spc="-10" dirty="0">
                <a:latin typeface="Verdana"/>
                <a:cs typeface="Verdana"/>
              </a:rPr>
              <a:t>d</a:t>
            </a:r>
            <a:endParaRPr sz="2300">
              <a:latin typeface="Verdana"/>
              <a:cs typeface="Verdana"/>
            </a:endParaRPr>
          </a:p>
          <a:p>
            <a:pPr marL="497205" marR="487045" algn="ctr">
              <a:lnSpc>
                <a:spcPct val="108700"/>
              </a:lnSpc>
            </a:pPr>
            <a:r>
              <a:rPr sz="2300" b="1" spc="-60" dirty="0">
                <a:latin typeface="Verdana"/>
                <a:cs typeface="Verdana"/>
              </a:rPr>
              <a:t>'Unnamed: </a:t>
            </a:r>
            <a:r>
              <a:rPr sz="2300" b="1" spc="-130" dirty="0">
                <a:latin typeface="Verdana"/>
                <a:cs typeface="Verdana"/>
              </a:rPr>
              <a:t>0' </a:t>
            </a:r>
            <a:r>
              <a:rPr sz="2300" b="1" spc="-125" dirty="0">
                <a:latin typeface="Verdana"/>
                <a:cs typeface="Verdana"/>
              </a:rPr>
              <a:t> </a:t>
            </a:r>
            <a:r>
              <a:rPr sz="2300" b="1" spc="-20" dirty="0">
                <a:latin typeface="Verdana"/>
                <a:cs typeface="Verdana"/>
              </a:rPr>
              <a:t>columns</a:t>
            </a:r>
            <a:r>
              <a:rPr sz="2300" b="1" spc="-120" dirty="0">
                <a:latin typeface="Verdana"/>
                <a:cs typeface="Verdana"/>
              </a:rPr>
              <a:t> </a:t>
            </a:r>
            <a:r>
              <a:rPr sz="2300" b="1" spc="-60" dirty="0">
                <a:latin typeface="Verdana"/>
                <a:cs typeface="Verdana"/>
              </a:rPr>
              <a:t>were </a:t>
            </a:r>
            <a:r>
              <a:rPr sz="2300" b="1" spc="-770" dirty="0">
                <a:latin typeface="Verdana"/>
                <a:cs typeface="Verdana"/>
              </a:rPr>
              <a:t> </a:t>
            </a:r>
            <a:r>
              <a:rPr sz="2300" b="1" spc="-10" dirty="0">
                <a:latin typeface="Verdana"/>
                <a:cs typeface="Verdana"/>
              </a:rPr>
              <a:t>dropped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1631</Words>
  <Application>Microsoft Office PowerPoint</Application>
  <PresentationFormat>Custom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MT</vt:lpstr>
      <vt:lpstr>Arial</vt:lpstr>
      <vt:lpstr>Calibri</vt:lpstr>
      <vt:lpstr>Tahoma</vt:lpstr>
      <vt:lpstr>Times New Roman</vt:lpstr>
      <vt:lpstr>Verdana</vt:lpstr>
      <vt:lpstr>Office Theme</vt:lpstr>
      <vt:lpstr>LAPTOP PRICE</vt:lpstr>
      <vt:lpstr>TABLE OF CONTENTS</vt:lpstr>
      <vt:lpstr>PROJECT OVERVIEW AND  SCOPE</vt:lpstr>
      <vt:lpstr>BUSINESS  PROBLEM</vt:lpstr>
      <vt:lpstr>Develop a precise  pricing model that  accurately predicts  laptop prices based on  various features</vt:lpstr>
      <vt:lpstr>CRISP-ML(Q) METHODOLOGY</vt:lpstr>
      <vt:lpstr>PROJECT ARCHITECTURE</vt:lpstr>
      <vt:lpstr>TECHNICAL  STACKS</vt:lpstr>
      <vt:lpstr>DATA COLLECTION AND  UNDERSTANDING</vt:lpstr>
      <vt:lpstr>DATA DICTIONARY</vt:lpstr>
      <vt:lpstr>DEALING WITH MISSING VALUES</vt:lpstr>
      <vt:lpstr>FEATURE ENGINEERING</vt:lpstr>
      <vt:lpstr>CONTD...</vt:lpstr>
      <vt:lpstr>CONTD...</vt:lpstr>
      <vt:lpstr>CONTD...</vt:lpstr>
      <vt:lpstr>CONTD...</vt:lpstr>
      <vt:lpstr>DATA  VISUALISATIONS</vt:lpstr>
      <vt:lpstr>CONTD...</vt:lpstr>
      <vt:lpstr>CONTD...</vt:lpstr>
      <vt:lpstr>CONTD...</vt:lpstr>
      <vt:lpstr>CONTD...</vt:lpstr>
      <vt:lpstr>CONTD...</vt:lpstr>
      <vt:lpstr>CONTD...</vt:lpstr>
      <vt:lpstr>CONTD...</vt:lpstr>
      <vt:lpstr>OUTLIER DETECTION AND  HANDLING</vt:lpstr>
      <vt:lpstr>COMPARISON OF MODEL  OUTCOMES</vt:lpstr>
      <vt:lpstr>HYPERPARAMETER TUNING</vt:lpstr>
      <vt:lpstr>MOST IMPORTANT FEATURES</vt:lpstr>
      <vt:lpstr>FEATURE SELECTION AND MODEL  BUILDING</vt:lpstr>
      <vt:lpstr>GRADIO APP FOR REAL-TIME  PREDICTIONS</vt:lpstr>
      <vt:lpstr>CHALLENGES FACED</vt:lpstr>
      <vt:lpstr>BUSINESS QUESTIONS</vt:lpstr>
      <vt:lpstr>RECOMMENDATIONS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</dc:title>
  <dc:creator>nitish singh</dc:creator>
  <cp:lastModifiedBy>nitish singh</cp:lastModifiedBy>
  <cp:revision>1</cp:revision>
  <dcterms:created xsi:type="dcterms:W3CDTF">2024-06-04T07:51:39Z</dcterms:created>
  <dcterms:modified xsi:type="dcterms:W3CDTF">2024-06-04T08:03:31Z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2024-06-04T00:00:00Z</vt:filetime>
  </property>
</Properties>
</file>