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RAJ.R</a:t>
            </a:r>
            <a:endParaRPr lang="en-AI" sz="2400" dirty="0"/>
          </a:p>
          <a:p>
            <a:r>
              <a:rPr lang="en-US" sz="2400" dirty="0"/>
              <a:t>REGISTER NO</a:t>
            </a:r>
            <a:r>
              <a:rPr lang="en-AI" sz="2400" dirty="0"/>
              <a:t>        </a:t>
            </a:r>
            <a:r>
              <a:rPr lang="en-US" sz="2400" dirty="0"/>
              <a:t>:</a:t>
            </a:r>
            <a:r>
              <a:rPr lang="en-AI" sz="2400" dirty="0"/>
              <a:t>  22011110360</a:t>
            </a:r>
            <a:r>
              <a:rPr lang="en-IN" sz="2400" dirty="0"/>
              <a:t>58</a:t>
            </a:r>
            <a:endParaRPr lang="en-AI" sz="2400" dirty="0"/>
          </a:p>
          <a:p>
            <a:r>
              <a:rPr lang="en-AI" sz="2400" dirty="0"/>
              <a:t>NM ID                     : </a:t>
            </a:r>
            <a:r>
              <a:rPr lang="en-IN" sz="2400" dirty="0"/>
              <a:t>asunm111unm1112201111036058</a:t>
            </a:r>
            <a:r>
              <a:rPr lang="en-AI" sz="2400" dirty="0"/>
              <a:t>  </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Raj R</cp:lastModifiedBy>
  <cp:revision>25</cp:revision>
  <dcterms:created xsi:type="dcterms:W3CDTF">2024-03-29T15:07:22Z</dcterms:created>
  <dcterms:modified xsi:type="dcterms:W3CDTF">2024-09-07T09:18:37Z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