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70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12/19/2018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3E18-BCA3-44BC-86C7-DBB01E904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Restaurant : Order Food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34E90-6008-4D41-8062-7FD63388F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389120"/>
            <a:ext cx="7909560" cy="182118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                     Presented By:-</a:t>
            </a:r>
          </a:p>
          <a:p>
            <a:pPr algn="ctr"/>
            <a:r>
              <a:rPr lang="en-US" sz="2000" b="1" dirty="0"/>
              <a:t>                      Amar Suryawanshi</a:t>
            </a:r>
          </a:p>
          <a:p>
            <a:pPr algn="ctr"/>
            <a:r>
              <a:rPr lang="en-US" sz="2000" b="1" dirty="0"/>
              <a:t>                        Kshitija Jadhav</a:t>
            </a:r>
          </a:p>
          <a:p>
            <a:pPr algn="ctr"/>
            <a:r>
              <a:rPr lang="en-US" sz="2000" b="1" dirty="0"/>
              <a:t>                         Rajesh </a:t>
            </a:r>
            <a:r>
              <a:rPr lang="en-US" sz="2000" b="1" dirty="0" smtClean="0"/>
              <a:t>Chinni</a:t>
            </a:r>
            <a:endParaRPr lang="en-US" sz="2000" b="1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819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EEA6-E934-4811-8D32-FB7C19A6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5"/>
            <a:ext cx="6647134" cy="377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6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Food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7409134" cy="39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50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Item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018" y="2316884"/>
            <a:ext cx="66103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4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F3B5-FB10-4C48-805D-0F0D293E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636775"/>
            <a:ext cx="7229025" cy="45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1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83C4-426A-487B-AA6B-DFF08EB0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625" y="2603500"/>
            <a:ext cx="8801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EDE1-BEFE-4172-9DDB-44A53831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fetchAllMenu</a:t>
            </a:r>
            <a:endParaRPr lang="en-US" dirty="0" smtClean="0"/>
          </a:p>
          <a:p>
            <a:r>
              <a:rPr lang="en-US" dirty="0" err="1" smtClean="0"/>
              <a:t>fetchThisItem</a:t>
            </a:r>
            <a:r>
              <a:rPr lang="en-US" dirty="0" smtClean="0"/>
              <a:t> (used in </a:t>
            </a:r>
            <a:r>
              <a:rPr lang="en-US" dirty="0" err="1" smtClean="0"/>
              <a:t>additem.php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err="1" smtClean="0"/>
              <a:t>fetchThisMenu</a:t>
            </a:r>
            <a:r>
              <a:rPr lang="en-US" dirty="0" smtClean="0"/>
              <a:t> (to get the details about the cart)(used in </a:t>
            </a:r>
            <a:r>
              <a:rPr lang="en-US" dirty="0" err="1" smtClean="0"/>
              <a:t>updatethisrecord.php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AddNewItem</a:t>
            </a:r>
            <a:endParaRPr lang="en-US" dirty="0" smtClean="0"/>
          </a:p>
          <a:p>
            <a:r>
              <a:rPr lang="en-US" dirty="0" err="1" smtClean="0"/>
              <a:t>fetchCart</a:t>
            </a:r>
            <a:endParaRPr lang="en-US" dirty="0" smtClean="0"/>
          </a:p>
          <a:p>
            <a:r>
              <a:rPr lang="en-US" dirty="0" err="1" smtClean="0"/>
              <a:t>CalculateAmount</a:t>
            </a:r>
            <a:endParaRPr lang="en-US" dirty="0" smtClean="0"/>
          </a:p>
          <a:p>
            <a:r>
              <a:rPr lang="en-US" dirty="0" err="1" smtClean="0"/>
              <a:t>Deletethisrecord</a:t>
            </a:r>
            <a:r>
              <a:rPr lang="en-US" dirty="0" smtClean="0"/>
              <a:t> (to delete from cart table)</a:t>
            </a:r>
          </a:p>
          <a:p>
            <a:r>
              <a:rPr lang="en-US" dirty="0" err="1" smtClean="0"/>
              <a:t>checkLogin</a:t>
            </a:r>
            <a:endParaRPr lang="en-US" dirty="0" smtClean="0"/>
          </a:p>
          <a:p>
            <a:r>
              <a:rPr lang="en-US" dirty="0" smtClean="0"/>
              <a:t>billing</a:t>
            </a:r>
          </a:p>
          <a:p>
            <a:r>
              <a:rPr lang="en-US" dirty="0" err="1" smtClean="0"/>
              <a:t>DeleteRecord</a:t>
            </a:r>
            <a:r>
              <a:rPr lang="en-US" dirty="0" smtClean="0"/>
              <a:t> (used to update </a:t>
            </a:r>
            <a:r>
              <a:rPr lang="en-US" smtClean="0"/>
              <a:t>active status)</a:t>
            </a:r>
            <a:endParaRPr lang="en-US" dirty="0" smtClean="0"/>
          </a:p>
          <a:p>
            <a:r>
              <a:rPr lang="en-US" dirty="0" err="1" smtClean="0"/>
              <a:t>createNewUser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A368-6512-455F-8033-997AAFCD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059C5-45B7-41E8-88D8-5C39F533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9777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5EDB-98A2-4B5A-9CB6-F1DFF4A6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382D-F48E-4960-96C4-09DDDE96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designed an online food ordering website for a restaurant which lets the customer order whatever they want on the restaurant’s menu from the comfort of their homes.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new customer would have to create an account and then log in to access the menu whereas a returning customer can just directly login.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encompass the entire functioning of the restaurant we have added pages like home page which includes signup/login, register page which includes the customers’ basic information and logout page.</a:t>
            </a:r>
          </a:p>
        </p:txBody>
      </p:sp>
    </p:spTree>
    <p:extLst>
      <p:ext uri="{BB962C8B-B14F-4D97-AF65-F5344CB8AC3E}">
        <p14:creationId xmlns:p14="http://schemas.microsoft.com/office/powerpoint/2010/main" val="49495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EDE1-BEFE-4172-9DDB-44A53831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 </a:t>
            </a:r>
            <a:r>
              <a:rPr lang="en-US" dirty="0" smtClean="0"/>
              <a:t>Designed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7525-6323-4B94-8057-E8D00066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 </a:t>
            </a:r>
          </a:p>
          <a:p>
            <a:r>
              <a:rPr lang="en-US"/>
              <a:t>Register </a:t>
            </a:r>
            <a:endParaRPr lang="en-US" dirty="0"/>
          </a:p>
          <a:p>
            <a:r>
              <a:rPr lang="en-US" dirty="0"/>
              <a:t>Display Menu</a:t>
            </a:r>
          </a:p>
          <a:p>
            <a:r>
              <a:rPr lang="en-US" dirty="0"/>
              <a:t>Add Item</a:t>
            </a:r>
          </a:p>
          <a:p>
            <a:r>
              <a:rPr lang="en-US" dirty="0"/>
              <a:t>Cart </a:t>
            </a:r>
            <a:endParaRPr lang="en-US" dirty="0" smtClean="0"/>
          </a:p>
          <a:p>
            <a:r>
              <a:rPr lang="en-US" dirty="0" smtClean="0"/>
              <a:t>Remove food</a:t>
            </a:r>
          </a:p>
          <a:p>
            <a:r>
              <a:rPr lang="en-US" dirty="0" smtClean="0"/>
              <a:t>Remove item</a:t>
            </a:r>
            <a:endParaRPr lang="en-US" dirty="0"/>
          </a:p>
          <a:p>
            <a:r>
              <a:rPr lang="en-US" dirty="0"/>
              <a:t>Billing</a:t>
            </a:r>
          </a:p>
          <a:p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80238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EDE1-BEFE-4172-9DDB-44A53831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in the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7525-6323-4B94-8057-E8D00066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Billing</a:t>
            </a:r>
            <a:endParaRPr lang="en-US" dirty="0"/>
          </a:p>
          <a:p>
            <a:r>
              <a:rPr lang="en-US" dirty="0" smtClean="0"/>
              <a:t>Cart </a:t>
            </a:r>
            <a:endParaRPr lang="en-US" dirty="0"/>
          </a:p>
          <a:p>
            <a:r>
              <a:rPr lang="en-US" dirty="0" smtClean="0"/>
              <a:t>Menu</a:t>
            </a:r>
            <a:endParaRPr lang="en-US" dirty="0"/>
          </a:p>
          <a:p>
            <a:r>
              <a:rPr lang="en-US" dirty="0" smtClean="0"/>
              <a:t>User_details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EDE1-BEFE-4172-9DDB-44A53831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140" y="2120900"/>
            <a:ext cx="613206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1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0C9D-00D1-421D-B579-9EEB8543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51149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6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75F9-ACA8-4415-AFCD-41E7709F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for new user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110" y="2300432"/>
            <a:ext cx="54006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12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39E1-F641-4853-A9F0-5525A64A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MENU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5566479" cy="431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0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8C3A-F53A-4A7F-BAB4-88CB3A80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ITEM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026" y="2244147"/>
            <a:ext cx="62198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37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745</TotalTime>
  <Words>196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Rockwell</vt:lpstr>
      <vt:lpstr>Rockwell Condensed</vt:lpstr>
      <vt:lpstr>Wingdings</vt:lpstr>
      <vt:lpstr>Wood Type</vt:lpstr>
      <vt:lpstr>Restaurant : Order Food online</vt:lpstr>
      <vt:lpstr>Agenda</vt:lpstr>
      <vt:lpstr>PAGES Designed </vt:lpstr>
      <vt:lpstr>Tables in the database</vt:lpstr>
      <vt:lpstr>ER diagram</vt:lpstr>
      <vt:lpstr>Register</vt:lpstr>
      <vt:lpstr>Login for new user</vt:lpstr>
      <vt:lpstr>DISPLAY MENU</vt:lpstr>
      <vt:lpstr>ADD ITEM</vt:lpstr>
      <vt:lpstr>CArt</vt:lpstr>
      <vt:lpstr>Remove Food</vt:lpstr>
      <vt:lpstr>Remove Item</vt:lpstr>
      <vt:lpstr>Billing</vt:lpstr>
      <vt:lpstr>LOGOUT</vt:lpstr>
      <vt:lpstr>Functions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PORTAL OF Restaurant </dc:title>
  <dc:creator> </dc:creator>
  <cp:lastModifiedBy>rajesh chinni</cp:lastModifiedBy>
  <cp:revision>41</cp:revision>
  <dcterms:created xsi:type="dcterms:W3CDTF">2018-12-19T00:31:49Z</dcterms:created>
  <dcterms:modified xsi:type="dcterms:W3CDTF">2018-12-19T21:27:04Z</dcterms:modified>
</cp:coreProperties>
</file>