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57" r:id="rId10"/>
    <p:sldId id="267" r:id="rId11"/>
    <p:sldId id="268" r:id="rId12"/>
    <p:sldId id="25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70CE1-E369-4B70-8E28-F548505F3BDF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99689-66BF-4EEB-BA60-C41B0C35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6833166-FEED-4530-A330-0979F3301C9C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82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9F67C7E-1CA2-4284-84D9-5DFF5E0B98B5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E47719-78C2-4EEE-BB17-13BCFDF00E68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1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0E4B04-52F7-4BF7-AEAD-89A4FBFEBDA7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85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06B3B3-EC25-45CE-B442-78C76B4783F7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3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5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15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7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1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6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9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2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3260B-5D31-4A84-8363-879168A89864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E01-0C18-421F-8880-538B00CD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82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1803405"/>
            <a:ext cx="11912958" cy="1825096"/>
          </a:xfrm>
        </p:spPr>
        <p:txBody>
          <a:bodyPr>
            <a:normAutofit/>
          </a:bodyPr>
          <a:lstStyle/>
          <a:p>
            <a:r>
              <a:rPr lang="en-US" dirty="0" smtClean="0"/>
              <a:t>Health Monitoring System: Activity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0772" y="3856980"/>
            <a:ext cx="10537065" cy="2317839"/>
          </a:xfrm>
        </p:spPr>
        <p:txBody>
          <a:bodyPr>
            <a:normAutofit/>
          </a:bodyPr>
          <a:lstStyle/>
          <a:p>
            <a:r>
              <a:rPr lang="en-US" dirty="0" smtClean="0"/>
              <a:t>TEAM: ACTIVE SENSE – IIT KHARAGPUR</a:t>
            </a:r>
          </a:p>
          <a:p>
            <a:r>
              <a:rPr lang="en-US" dirty="0" smtClean="0"/>
              <a:t>MEMBERS: URBI CHATTERJEE</a:t>
            </a:r>
          </a:p>
          <a:p>
            <a:r>
              <a:rPr lang="en-US" dirty="0" smtClean="0"/>
              <a:t>SNIGDHA DAS</a:t>
            </a:r>
          </a:p>
          <a:p>
            <a:r>
              <a:rPr lang="en-US" dirty="0" smtClean="0"/>
              <a:t>ILORA MAITY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57" y="2193925"/>
            <a:ext cx="9139085" cy="4024313"/>
          </a:xfrm>
        </p:spPr>
      </p:pic>
    </p:spTree>
    <p:extLst>
      <p:ext uri="{BB962C8B-B14F-4D97-AF65-F5344CB8AC3E}">
        <p14:creationId xmlns:p14="http://schemas.microsoft.com/office/powerpoint/2010/main" val="29154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6" y="2193925"/>
            <a:ext cx="4108360" cy="4542505"/>
          </a:xfrm>
        </p:spPr>
      </p:pic>
    </p:spTree>
    <p:extLst>
      <p:ext uri="{BB962C8B-B14F-4D97-AF65-F5344CB8AC3E}">
        <p14:creationId xmlns:p14="http://schemas.microsoft.com/office/powerpoint/2010/main" val="32274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Analytics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Generating notification message to medical centers in case of health issues.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Monitor health status of all employees in an organization so that medical attention can be provided in time and sick leaves can be reduced.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Data Security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Monitoring the power usage of the Raspberry Pi after implementing security protocols.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Based on the study, improve those protocols to optimize the power usage.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527" y="3361386"/>
            <a:ext cx="10820400" cy="16613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consumers and healthcare service providers using smart phones are growing exponentially throughout last decade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adoption of this technology is rapid; two-thirds of physicians and 42% of the public used smartphones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of February 2010, there were nearly 6,000 such apps within the Apple App Store.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these, 73% were intended for use by consumer or patient end-users, while 27% were targeted to healthcare professionals. </a:t>
            </a:r>
          </a:p>
        </p:txBody>
      </p:sp>
    </p:spTree>
    <p:extLst>
      <p:ext uri="{BB962C8B-B14F-4D97-AF65-F5344CB8AC3E}">
        <p14:creationId xmlns:p14="http://schemas.microsoft.com/office/powerpoint/2010/main" val="693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Health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34" y="2212590"/>
            <a:ext cx="5573332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specialist at a distance can monitor the patient health condition and take necessary actions in emergency.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This system is also available in reasonable prices.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Embedded technology is used to monitor the patient activities very easily.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63" y="2305316"/>
            <a:ext cx="6664781" cy="39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074797" y="2939269"/>
            <a:ext cx="2714578" cy="391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5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5899765" y="2547367"/>
            <a:ext cx="3840319" cy="39471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54155" y="1045074"/>
            <a:ext cx="8985999" cy="5689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 rtl="0" hangingPunct="0">
              <a:buNone/>
              <a:tabLst/>
            </a:pPr>
            <a:r>
              <a:rPr lang="en-IN" sz="3992">
                <a:latin typeface="Liberation Sans" pitchFamily="18"/>
                <a:ea typeface="Droid Sans Fallback" pitchFamily="2"/>
                <a:cs typeface="FreeSans" pitchFamily="2"/>
              </a:rPr>
              <a:t>Security Impact on Popular IoT devices</a:t>
            </a:r>
          </a:p>
        </p:txBody>
      </p:sp>
    </p:spTree>
    <p:extLst>
      <p:ext uri="{BB962C8B-B14F-4D97-AF65-F5344CB8AC3E}">
        <p14:creationId xmlns:p14="http://schemas.microsoft.com/office/powerpoint/2010/main" val="428313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915423" y="653171"/>
            <a:ext cx="8282861" cy="5285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85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218494" y="1045074"/>
            <a:ext cx="7730931" cy="4310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02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Mitigation Approach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 hangingPunct="1">
              <a:lnSpc>
                <a:spcPct val="90000"/>
              </a:lnSpc>
              <a:buSzPct val="45000"/>
              <a:buFont typeface="StarSymbol"/>
              <a:buChar char="•"/>
            </a:pPr>
            <a:r>
              <a:rPr lang="en-IN" sz="1814" dirty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entury Schoolbook" pitchFamily="18"/>
              </a:rPr>
              <a:t>For Authentication, Physically </a:t>
            </a:r>
            <a:r>
              <a:rPr lang="en-IN" sz="1814" dirty="0" err="1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entury Schoolbook" pitchFamily="18"/>
              </a:rPr>
              <a:t>Unclonable</a:t>
            </a:r>
            <a:r>
              <a:rPr lang="en-IN" sz="1814" dirty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entury Schoolbook" pitchFamily="18"/>
              </a:rPr>
              <a:t> Functions are used as Fingerprint of Devices</a:t>
            </a:r>
            <a:r>
              <a:rPr lang="en-IN" sz="1814" dirty="0" smtClean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entury Schoolbook" pitchFamily="18"/>
              </a:rPr>
              <a:t>.</a:t>
            </a:r>
          </a:p>
          <a:p>
            <a:pPr marL="457200" lvl="2" indent="0">
              <a:spcBef>
                <a:spcPts val="0"/>
              </a:spcBef>
              <a:spcAft>
                <a:spcPts val="1286"/>
              </a:spcAft>
              <a:buSzPct val="45000"/>
              <a:buFont typeface="StarSymbol"/>
            </a:pPr>
            <a:r>
              <a:rPr lang="en-IN" sz="1614" dirty="0" smtClean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entury Schoolbook" pitchFamily="18"/>
              </a:rPr>
              <a:t>A </a:t>
            </a:r>
            <a:r>
              <a:rPr lang="en-IN" sz="1614" dirty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entury Schoolbook" pitchFamily="18"/>
              </a:rPr>
              <a:t>challenge-response mechanism in which the mapping between an applied input (“challenge”) and the corresponding observed output (“response”) is dependent on the complex and variable nature of a physical material.</a:t>
            </a:r>
          </a:p>
          <a:p>
            <a:pPr lvl="0" algn="l" hangingPunct="1">
              <a:lnSpc>
                <a:spcPct val="90000"/>
              </a:lnSpc>
              <a:buSzPct val="45000"/>
              <a:buFont typeface="StarSymbol"/>
              <a:buChar char="•"/>
            </a:pPr>
            <a:r>
              <a:rPr lang="en-IN" sz="1814" dirty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entury Schoolbook" pitchFamily="18"/>
              </a:rPr>
              <a:t>For message authentication and privacy, MIRACL SDK is used to implement several symmetric and </a:t>
            </a:r>
            <a:r>
              <a:rPr lang="en-IN" sz="1814" dirty="0" smtClean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entury Schoolbook" pitchFamily="18"/>
              </a:rPr>
              <a:t>asymmetric </a:t>
            </a:r>
            <a:r>
              <a:rPr lang="en-IN" sz="1814" dirty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entury Schoolbook" pitchFamily="18"/>
              </a:rPr>
              <a:t>key schemes such as AES, DES, 3DES, RSA, ECC.</a:t>
            </a:r>
          </a:p>
          <a:p>
            <a:pPr marL="0" lvl="0" indent="0" algn="l" hangingPunct="1">
              <a:lnSpc>
                <a:spcPct val="90000"/>
              </a:lnSpc>
              <a:buSzPct val="45000"/>
              <a:buNone/>
            </a:pPr>
            <a:r>
              <a:rPr lang="en-IN" sz="1814" dirty="0" smtClean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entury Schoolbook" pitchFamily="18"/>
              </a:rPr>
              <a:t> </a:t>
            </a:r>
            <a:endParaRPr lang="en-IN" sz="1814" dirty="0">
              <a:solidFill>
                <a:srgbClr val="FFFFFF"/>
              </a:solidFill>
              <a:effectLst>
                <a:outerShdw dist="17961" dir="2700000">
                  <a:scrgbClr r="0" g="0" b="0"/>
                </a:outerShdw>
              </a:effectLst>
              <a:latin typeface="Century Schoolbook" pitchFamily="18"/>
            </a:endParaRPr>
          </a:p>
          <a:p>
            <a:pPr lvl="0" algn="l" hangingPunct="1">
              <a:lnSpc>
                <a:spcPct val="90000"/>
              </a:lnSpc>
            </a:pPr>
            <a:endParaRPr lang="en-IN" sz="1814" dirty="0">
              <a:solidFill>
                <a:srgbClr val="FFFFFF"/>
              </a:solidFill>
              <a:effectLst>
                <a:outerShdw dist="17961" dir="2700000">
                  <a:scrgbClr r="0" g="0" b="0"/>
                </a:outerShdw>
              </a:effectLst>
              <a:latin typeface="Century Schoolbook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616980" y="4713127"/>
            <a:ext cx="3528429" cy="150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5483028" y="4585758"/>
            <a:ext cx="4436010" cy="1632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77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Examples of Security Modelues for IoT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886668" y="2057401"/>
            <a:ext cx="3415431" cy="438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570680" y="399246"/>
            <a:ext cx="3920985" cy="6040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73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764373"/>
            <a:ext cx="12054625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list of sensors/devices/software/tool chain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Pulse Sensor</a:t>
            </a:r>
          </a:p>
          <a:p>
            <a:r>
              <a:rPr lang="en-US" dirty="0" smtClean="0"/>
              <a:t>Accelerometer</a:t>
            </a:r>
          </a:p>
          <a:p>
            <a:r>
              <a:rPr lang="en-US" dirty="0" smtClean="0"/>
              <a:t>Atmega32 microcontroller</a:t>
            </a:r>
          </a:p>
          <a:p>
            <a:r>
              <a:rPr lang="en-US" dirty="0" smtClean="0"/>
              <a:t>Raspberry Pi</a:t>
            </a:r>
          </a:p>
          <a:p>
            <a:r>
              <a:rPr lang="en-US" dirty="0" smtClean="0"/>
              <a:t>AVR-ISP programmer module</a:t>
            </a:r>
          </a:p>
          <a:p>
            <a:r>
              <a:rPr lang="en-US" dirty="0" smtClean="0"/>
              <a:t>LCD display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Siddhi-</a:t>
            </a:r>
            <a:r>
              <a:rPr lang="en-US" dirty="0" err="1" smtClean="0"/>
              <a:t>mqtt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88</TotalTime>
  <Words>289</Words>
  <Application>Microsoft Office PowerPoint</Application>
  <PresentationFormat>Widescreen</PresentationFormat>
  <Paragraphs>51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Century Gothic</vt:lpstr>
      <vt:lpstr>Century Schoolbook</vt:lpstr>
      <vt:lpstr>Droid Sans Fallback</vt:lpstr>
      <vt:lpstr>FreeSans</vt:lpstr>
      <vt:lpstr>Liberation Sans</vt:lpstr>
      <vt:lpstr>StarSymbol</vt:lpstr>
      <vt:lpstr>Wingdings</vt:lpstr>
      <vt:lpstr>Vapor Trail</vt:lpstr>
      <vt:lpstr>Health Monitoring System: Activity Tracking</vt:lpstr>
      <vt:lpstr>Introduction</vt:lpstr>
      <vt:lpstr>Why Health Monitoring</vt:lpstr>
      <vt:lpstr>PowerPoint Presentation</vt:lpstr>
      <vt:lpstr>PowerPoint Presentation</vt:lpstr>
      <vt:lpstr>PowerPoint Presentation</vt:lpstr>
      <vt:lpstr>Mitigation Approach</vt:lpstr>
      <vt:lpstr>Examples of Security Modelues for IoT</vt:lpstr>
      <vt:lpstr>The list of sensors/devices/software/tool chain used</vt:lpstr>
      <vt:lpstr>Architecture</vt:lpstr>
      <vt:lpstr>Implementation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System: Activity Tracking</dc:title>
  <dc:creator>ILORA MAITY</dc:creator>
  <cp:lastModifiedBy>ILORA MAITY</cp:lastModifiedBy>
  <cp:revision>25</cp:revision>
  <dcterms:created xsi:type="dcterms:W3CDTF">2016-06-25T04:06:50Z</dcterms:created>
  <dcterms:modified xsi:type="dcterms:W3CDTF">2016-06-25T05:35:01Z</dcterms:modified>
</cp:coreProperties>
</file>