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RAIN WATER HARVESTING WITH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599" y="5936875"/>
            <a:ext cx="4131733" cy="74855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Parag</a:t>
            </a:r>
            <a:r>
              <a:rPr lang="en-US" dirty="0" smtClean="0"/>
              <a:t> Jain(PESIT), Raja Mathanky S(PESIT), </a:t>
            </a:r>
            <a:r>
              <a:rPr lang="en-US" dirty="0" err="1" smtClean="0"/>
              <a:t>Revathy</a:t>
            </a:r>
            <a:r>
              <a:rPr lang="en-US" dirty="0" smtClean="0"/>
              <a:t> N(IIT-M) , </a:t>
            </a:r>
          </a:p>
          <a:p>
            <a:r>
              <a:rPr lang="en-US" dirty="0" smtClean="0"/>
              <a:t>Sangeetha M(PESIT), </a:t>
            </a:r>
            <a:r>
              <a:rPr lang="en-US" dirty="0" err="1" smtClean="0"/>
              <a:t>Sireesha</a:t>
            </a:r>
            <a:r>
              <a:rPr lang="en-US" dirty="0" smtClean="0"/>
              <a:t> M(IISC)s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9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 detection using soil moisture sensor and crowd-sourcing.</a:t>
            </a:r>
          </a:p>
          <a:p>
            <a:r>
              <a:rPr lang="en-US" dirty="0" smtClean="0"/>
              <a:t>Testing the quality of water using pre-requisite strip test.</a:t>
            </a:r>
          </a:p>
          <a:p>
            <a:r>
              <a:rPr lang="en-US" dirty="0" smtClean="0"/>
              <a:t>Utilization of the harvested water in the most effective way depending on the quality of water.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DETECTION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600200"/>
            <a:ext cx="1534583" cy="97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SOIL MOISTURE SENSOR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43249" y="1600200"/>
            <a:ext cx="1492250" cy="97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ATMEGA 32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6834" y="1600200"/>
            <a:ext cx="1386416" cy="97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RASBERRY PI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154083" y="3164416"/>
            <a:ext cx="1587500" cy="1121833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>
            <a:off x="7112000" y="2254250"/>
            <a:ext cx="942787" cy="147108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2444750" y="1968500"/>
            <a:ext cx="582084" cy="28575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4820708" y="1968500"/>
            <a:ext cx="582084" cy="28575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5" y="3261784"/>
            <a:ext cx="1625600" cy="1625600"/>
          </a:xfrm>
          <a:prstGeom prst="rect">
            <a:avLst/>
          </a:prstGeom>
        </p:spPr>
      </p:pic>
      <p:pic>
        <p:nvPicPr>
          <p:cNvPr id="15" name="Picture 14" descr="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40" y="4887384"/>
            <a:ext cx="1625600" cy="1625600"/>
          </a:xfrm>
          <a:prstGeom prst="rect">
            <a:avLst/>
          </a:prstGeom>
        </p:spPr>
      </p:pic>
      <p:pic>
        <p:nvPicPr>
          <p:cNvPr id="16" name="Picture 15" descr="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99" y="5232400"/>
            <a:ext cx="1625600" cy="1625600"/>
          </a:xfrm>
          <a:prstGeom prst="rect">
            <a:avLst/>
          </a:prstGeom>
        </p:spPr>
      </p:pic>
      <p:sp>
        <p:nvSpPr>
          <p:cNvPr id="18" name="Striped Right Arrow 17"/>
          <p:cNvSpPr/>
          <p:nvPr/>
        </p:nvSpPr>
        <p:spPr>
          <a:xfrm rot="9915096">
            <a:off x="2994248" y="3856243"/>
            <a:ext cx="1424347" cy="33866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8518344">
            <a:off x="4013502" y="4403299"/>
            <a:ext cx="1159318" cy="33866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 rot="6574034">
            <a:off x="5255185" y="4718050"/>
            <a:ext cx="923674" cy="33866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2666" y="4876800"/>
            <a:ext cx="68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1988" y="6374484"/>
            <a:ext cx="68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20350" y="6374484"/>
            <a:ext cx="68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409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USED</a:t>
            </a:r>
            <a:endParaRPr lang="en-US" dirty="0"/>
          </a:p>
        </p:txBody>
      </p:sp>
      <p:pic>
        <p:nvPicPr>
          <p:cNvPr id="4" name="Content Placeholder 3" descr="Screen Shot 2016-06-25 at 12.30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r="11526"/>
          <a:stretch>
            <a:fillRect/>
          </a:stretch>
        </p:blipFill>
        <p:spPr>
          <a:xfrm>
            <a:off x="2471079" y="2408690"/>
            <a:ext cx="3612807" cy="1981780"/>
          </a:xfrm>
        </p:spPr>
      </p:pic>
    </p:spTree>
    <p:extLst>
      <p:ext uri="{BB962C8B-B14F-4D97-AF65-F5344CB8AC3E}">
        <p14:creationId xmlns:p14="http://schemas.microsoft.com/office/powerpoint/2010/main" val="359976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QUALITY TESTING </a:t>
            </a:r>
            <a:endParaRPr lang="en-US" dirty="0"/>
          </a:p>
        </p:txBody>
      </p:sp>
      <p:pic>
        <p:nvPicPr>
          <p:cNvPr id="4" name="Picture 3" descr="IMG_60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600200"/>
            <a:ext cx="3810000" cy="2619375"/>
          </a:xfrm>
          <a:prstGeom prst="rect">
            <a:avLst/>
          </a:prstGeom>
        </p:spPr>
      </p:pic>
      <p:pic>
        <p:nvPicPr>
          <p:cNvPr id="5" name="Picture 4" descr="IMG_600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33" y="1600200"/>
            <a:ext cx="3567454" cy="2619374"/>
          </a:xfrm>
          <a:prstGeom prst="rect">
            <a:avLst/>
          </a:prstGeom>
        </p:spPr>
      </p:pic>
      <p:pic>
        <p:nvPicPr>
          <p:cNvPr id="6" name="Picture 5" descr="IMG_600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99" y="4360333"/>
            <a:ext cx="3767667" cy="24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UTILIZATION OF HARVESTED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quality, the water can be routed to different tanks.</a:t>
            </a:r>
          </a:p>
          <a:p>
            <a:r>
              <a:rPr lang="en-US" dirty="0"/>
              <a:t>T</a:t>
            </a:r>
            <a:r>
              <a:rPr lang="en-US" dirty="0" smtClean="0"/>
              <a:t>he water from the tanks can further be used for various purposes like watering plants, distributing water to the washrooms of the campus and in some cases cooking and drinking.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141" y="2738344"/>
            <a:ext cx="3385609" cy="1116106"/>
          </a:xfrm>
        </p:spPr>
        <p:txBody>
          <a:bodyPr/>
          <a:lstStyle/>
          <a:p>
            <a:pPr algn="ctr"/>
            <a:r>
              <a:rPr lang="en-US" dirty="0" smtClean="0"/>
              <a:t>THANK 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163</TotalTime>
  <Words>155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RAIN WATER HARVESTING WITH IOT</vt:lpstr>
      <vt:lpstr>OBJECTIVES</vt:lpstr>
      <vt:lpstr>RAIN DETECTION</vt:lpstr>
      <vt:lpstr>FORMULA USED</vt:lpstr>
      <vt:lpstr>WATER QUALITY TESTING </vt:lpstr>
      <vt:lpstr>UTILIZATION OF HARVESTED WATER</vt:lpstr>
      <vt:lpstr>THANK 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TESTING AND RAIN WATER HARVESTING</dc:title>
  <dc:creator>Apple</dc:creator>
  <cp:lastModifiedBy>Apple</cp:lastModifiedBy>
  <cp:revision>16</cp:revision>
  <dcterms:created xsi:type="dcterms:W3CDTF">2016-06-25T03:57:53Z</dcterms:created>
  <dcterms:modified xsi:type="dcterms:W3CDTF">2016-06-25T07:03:14Z</dcterms:modified>
</cp:coreProperties>
</file>