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80C9-777E-476E-ACD3-9868805B18C6}" type="datetimeFigureOut">
              <a:rPr lang="en-US" smtClean="0"/>
              <a:t>25-Jun-16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D6B9-29EE-4BDB-8556-9AD0F205F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5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am-lab/iot-school/commit/448da5dbaa3330e012090adda946cd830f3d4ce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9485"/>
            <a:ext cx="9144000" cy="2000477"/>
          </a:xfrm>
        </p:spPr>
        <p:txBody>
          <a:bodyPr/>
          <a:lstStyle/>
          <a:p>
            <a:r>
              <a:rPr lang="en-US" dirty="0" smtClean="0"/>
              <a:t>Smart Home Power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3602037"/>
            <a:ext cx="9855200" cy="24359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Team14</a:t>
            </a:r>
          </a:p>
          <a:p>
            <a:r>
              <a:rPr lang="en-US" u="sng" dirty="0">
                <a:hlinkClick r:id="rId2" tooltip="Adding team Ravenclaw_Phoenixes"/>
              </a:rPr>
              <a:t>Ravenclaw_Phoenixes</a:t>
            </a:r>
            <a:endParaRPr lang="en-US" dirty="0"/>
          </a:p>
          <a:p>
            <a:r>
              <a:rPr lang="en-US" dirty="0" smtClean="0"/>
              <a:t>Aravind</a:t>
            </a:r>
            <a:endParaRPr lang="en-US" dirty="0"/>
          </a:p>
          <a:p>
            <a:r>
              <a:rPr lang="en-US" dirty="0" smtClean="0"/>
              <a:t>Imbesat Rizvi Hassan</a:t>
            </a:r>
          </a:p>
          <a:p>
            <a:r>
              <a:rPr lang="en-US" dirty="0" smtClean="0"/>
              <a:t>Ankit Shrivastava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38261"/>
          </a:xfrm>
        </p:spPr>
        <p:txBody>
          <a:bodyPr/>
          <a:lstStyle/>
          <a:p>
            <a:r>
              <a:rPr lang="en-US" dirty="0" smtClean="0"/>
              <a:t>To sense and monitor the power consumption in household and understand the usage  based on the activity of a user.</a:t>
            </a:r>
          </a:p>
          <a:p>
            <a:r>
              <a:rPr lang="en-US" dirty="0" smtClean="0"/>
              <a:t>Monitoring the power profile of an appliance and look for possible faults in the appliance</a:t>
            </a:r>
          </a:p>
          <a:p>
            <a:r>
              <a:rPr lang="en-US" dirty="0" smtClean="0"/>
              <a:t>Suggesting the user to turn of appliances or even repair faulty appliances reduce the power consumption.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530216" y="61460"/>
            <a:ext cx="3570514" cy="207554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Database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058551" y="1938905"/>
            <a:ext cx="2293257" cy="1629228"/>
          </a:xfrm>
          <a:prstGeom prst="flowChartProcess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Raspberry 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0775" y="4166280"/>
            <a:ext cx="1511301" cy="116454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Atmega 32 (ADC)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4338078">
            <a:off x="3663043" y="994559"/>
            <a:ext cx="638628" cy="126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1904117" y="3568133"/>
            <a:ext cx="364616" cy="598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5728" y="5857080"/>
            <a:ext cx="1406127" cy="881346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Light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5179" y="5857080"/>
            <a:ext cx="1426032" cy="881346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Motion Sensor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485291" y="5318691"/>
            <a:ext cx="276323" cy="5383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29536" y="5330824"/>
            <a:ext cx="276323" cy="5383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5400000">
            <a:off x="4890508" y="4187753"/>
            <a:ext cx="2849929" cy="2286142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4209" y="6386457"/>
            <a:ext cx="12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Joule Jotter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6129463" y="2149915"/>
            <a:ext cx="400960" cy="1743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24473" y="2280142"/>
            <a:ext cx="3708511" cy="303854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272188">
            <a:off x="8102836" y="1309527"/>
            <a:ext cx="1626597" cy="63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5811" y="2432952"/>
            <a:ext cx="134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Consumption </a:t>
            </a:r>
          </a:p>
          <a:p>
            <a:pPr algn="ctr"/>
            <a:r>
              <a:rPr lang="en-US" sz="1600" dirty="0" smtClean="0"/>
              <a:t>Data and alerts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9049" y="1927120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MQTT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22602" y="1744722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MQTT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 data is collected by a raspberry pi based client side system and sent to the cloud.</a:t>
            </a:r>
          </a:p>
          <a:p>
            <a:r>
              <a:rPr lang="en-US" dirty="0" smtClean="0"/>
              <a:t>Joule Jotter reads the electrical parameters of a particular appliance or set of appliances and wirelessly sends the data to remote server. This data is sent to the cloud.</a:t>
            </a:r>
          </a:p>
          <a:p>
            <a:r>
              <a:rPr lang="en-US" dirty="0" smtClean="0"/>
              <a:t>Disaggregation of appliance data and determining which appliance is operating and based on the sensor data we determine if a particular appliance has to be ON or not.</a:t>
            </a:r>
          </a:p>
          <a:p>
            <a:r>
              <a:rPr lang="en-US" dirty="0" smtClean="0"/>
              <a:t>Factorial Hidden Markov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7" y="1915886"/>
            <a:ext cx="6193939" cy="410354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107582"/>
            <a:ext cx="3949700" cy="36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smart home automation based on the person’s activity.</a:t>
            </a:r>
          </a:p>
          <a:p>
            <a:r>
              <a:rPr lang="en-US" dirty="0" smtClean="0"/>
              <a:t>Incorporating additional sensors like temperature and humidity.</a:t>
            </a:r>
          </a:p>
          <a:p>
            <a:r>
              <a:rPr lang="en-US" dirty="0" smtClean="0"/>
              <a:t>RTC and LCD interfacing for Pi.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 Home Power Monitoring System</vt:lpstr>
      <vt:lpstr>Objective</vt:lpstr>
      <vt:lpstr>PowerPoint Presentation</vt:lpstr>
      <vt:lpstr>What have we done?</vt:lpstr>
      <vt:lpstr>Results</vt:lpstr>
      <vt:lpstr>Future Expansions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Power Monitoring System</dc:title>
  <dc:creator>Aravind</dc:creator>
  <cp:lastModifiedBy>Aravind</cp:lastModifiedBy>
  <cp:revision>14</cp:revision>
  <dcterms:created xsi:type="dcterms:W3CDTF">2016-06-25T05:30:14Z</dcterms:created>
  <dcterms:modified xsi:type="dcterms:W3CDTF">2016-06-25T07:18:10Z</dcterms:modified>
</cp:coreProperties>
</file>