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18T12:15:23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11095 3104 0,'0'-17'78,"18"34"-62,-1 19-1,54 140 1,35 283 15,-18 193 0,0-52 1,-53-282-17,18 87 1,-53-17 0,18-211-16,-18-54 15,35 265 16,-35 0-15,0 141 0,0 1-1,0-142 1,0-124 0,0-52-1,0 35 1,18 88-1,-18-88 1,0 123 0,0-228-1,0 246 1,0-18 0,0-17-1,0 0 1,0-107-1,53 90 17,-36-72-17,19-34 1,-36-89 0,0-36-1,17-69 1</inkml:trace>
  <inkml:trace contextRef="#ctx0" brushRef="#br0" timeOffset="2625.77">11201 3104 0,'35'0'78,"-17"0"-63,17 0-15,35 0 16,36 0-16,0 0 16,88 0-1,335 0 17,159 0-1,-194 0-16,-141 0 1,-194 0 0,-89 0-1,-17 0 1,106 0 0,88 0-1,-18 0 1,89 0-1,-1 0 17,36 0-17,35 0 1,-300 0 0,0 0-1,71 0 1,88 0-1,106 0 1,70 0 0,0 0-1,-34 0 1,69 0 0,18 0-1,-264 0-15,106 0 16,-1 0 15,-70 0-15,53 0-1,-53 0 1,-106 0 0,-53 0-1,-70 0 157,-1 18-156,19 35-16,-36 0 15,0 17 1,35 107 0,0 105-1,1-123 1,-19 211-1,36-35 1,0-158-16,-18 193 16,18-88-1,-18-52 1,18 105 0,36-35-1,-72 35 1,36 88-1,88 53 17,-88-52-17,0-89 1,-18 35 0,1-229-16,-1-52 15,-35-19-15,18 160 16,-1-54-1,36 53 1,-35-35 0,-1 0-1,72 177 1,-37 34 0,-34-17-1,70 18 1,-70-18-1,70-53 17,-53 0-17,-17-158 1,35 17 0,-53-35-1,18-36 1,-1 1-1,-17-36 1,0 53 0,0-106-1,0 36 1,0-54 0</inkml:trace>
  <inkml:trace contextRef="#ctx0" brushRef="#br0" timeOffset="5130.26">11818 13229 0,'0'71'62,"0"17"-46,0-53-16,0 36 16,18 17-16,-1-70 15,-17-1 1,18 213 15,0-142 0,-18-71-15,17 36 15,-17-35 0,18 0-15,0-18 15,-1 0-15,18 0 0,18 0-1,106 0 1,123 0-1,53-36 1,89 19 0,-54-36-1,54-35 1,17 35 0,-159 53-1,-18 0 1,-52 0-1,106 0 1,70 0 15,-177 0-31,177 0 16,-35 0 0,-88 0-1,-89 0 1,-88 0-1,0 0 1,36 0 0,-36 0-1,53 0 1,18 0 0,17 0-1,89 0 16,-71 0-31,-35 0 32,17 0-17,53 0 1,18 0 0,-141 0-1,53 0 1,70 0-1,124 0 1,35 0 0,-141 0-1,-53 0 1,-53 35 0,53-35-1,-35 35 1,-53-35-1,-18 0 17,35 0-17,36 0 1,0 0 0,-18 0-1,-53 0 1,-52 0-1</inkml:trace>
  <inkml:trace contextRef="#ctx0" brushRef="#br0" timeOffset="7555.65">11606 4322 0,'18'17'109,"0"-17"-93,17 0-16,18 0 15,35 0-15,0-17 16,212 17 31,300 0-16,-459 0-31,176 0 31,-228 0-15,-1 0 0,53 0-1,18 0 1,-18 0 0,35 0-1,177 0 1,0 0-1,-71 0 17,-159 0-17,-70 0-15,18 0 16,17 0 0,53 0-1,18 0 1,-36 0-1,-34 0 1,34 0 0,36 0-1,17 0 1,-35 0 0,18 0-1,0 0 1,-71 0-16,141 0 31,71 0-15,-123 0-1,-54 0 1,-70 0 0,0 0-1,53 0 1,88 0-1,17 0 1,1 0 0,-88 0-1,34 0 1,19-18 0,-19 0-1,-69 1 1,-19 17-1,18 0 17,71 0-17,-18 0 1,-53 0 0,-17 0-1,0 0 1,17 0-1,35-53 1,-52 53 0,-36-18-1,36 18 1,-36 0 0,18 0-1,0 0 1,17 0-1,36 0 17,35 0-17,-53 0 1,-52 0 0,-1 0-1,0 0 16,-17 0-15,0 0 31,-1 0-31,18 0-1,-17 0 16,0 0 1,17 0-1,-17 0 0,-1 0-15,19 0-1,17 0 1,-1 0 0,-34 0-1</inkml:trace>
  <inkml:trace contextRef="#ctx0" brushRef="#br0" timeOffset="10330.52">13952 5539 0,'18'0'78,"0"70"-62,-18-35-16,35 89 16,0 70-1,0 265 16,54 34 1,-1 142-1,-70-423-15,-18-106-16,0 88 15,35 71 1,-35-54-1,17 19 1,-17-107 15,36 0-15,-19 19 0,19 34-1,-36 53 1,0-17-1,0-53 1,0 123 0,0 35-1,0-52 1,0-53 0,0-54-1,0 36 1,0-88-1,0-35 1,0-36 15,0 0 1,0 1-17,0 17 1,35 0-1,-35-36 1,0 1 0,0-71 93,0-106-109</inkml:trace>
  <inkml:trace contextRef="#ctx0" brushRef="#br0" timeOffset="13633.38">14005 5539 0,'53'-18'94,"53"18"-94,0-35 15,70 17-15,54-17 16,-125 35-16,1 0 16,0 0-16,-18 0 15,18-35-15,-18 17 16,53 18-16,-35 0 16,176 0-1,18 0 16,0 0 1,-106 0-17,0-35 1,-88 35 0,18 0-1,34 0 1,1 0-1,53 0 1,-106 0 0,176 0-1,-18 0 1,-175 0 0,-54 0-1,0 0 1,53-18 15,36 18-15,-36 0-1,-70 0 110,17 0-109,-17 0-16,-1 53 16,-17 53-1,88 158 1,53 177-1,-88-141 1,36-53 0,-72-106-1,89 194 1,-88-105 0,17 52-1,0-106 1,1 71-1,-19 18 1,1-106 0,17 17 15,-35 0-15,0 36-1,35 123 1,18 88-1,-53-246-15,0 70 16,71-36 0,-71-17-1,35-35 1,-35 0 0,35-36-1,-17-34 1,0-1-1,-18-18 1,35 36 15,0 35-15,-17-35 0,-18-88-1,17 17 1,-69-35 187,-19 0-203,0 0 16,36 18-16,-35-18 15,17 35 1,17-35-1,-16 18 1,-54-1 0,-53 36-1,-35 0 1,53 0 0,0-18-1,52-35-15,-34 71 31,35-54-31,-36 19 16,-52-1 15,-53 18-15,-18 35 0,-53 18-1,0-18 1,18-17-1,176-54 1,-53 1 0,-35 35-1,71-53-15,-89 18 16,36-1 0,105 1-1,1-18 1,-54 35-1,1-17 1,-1-18 15,18 17-15,-52-17 0,34 0-1,71 0 1,35 0-1,-17 0 1,0 0 0,-36-53-1,18 1 1,18-1 0,18 0-1,-19 17 1,36 19-1,-35-54 1,0-17 15,-1-53-15,19 70 0,17 18-1,-35 1 1,35-1-1,-18 35 1,18-53 0,0 36-1,0-35 1,0-1 0,0 1-1,18 34 1,-18 1-1,0 17-15,0 1 32,35-72-1,35 19-15</inkml:trace>
  <inkml:trace contextRef="#ctx0" brushRef="#br0" timeOffset="15672.11">14288 7038 0,'17'18'78,"36"-18"-63,-18 0-15,36 0 16,35 0 0,299-53-1,389-36 17,-600 72-1,-159 17-16,1 0 1,34 0 0,19 0-1,16 0 1,54 0 0,159 0-1,-89 0 1,-141 17-1,-35-17 1,0 0 0,-18 0 15,18 0-15,18 0-1,-1 0 1,54 0-1,70 0 1,-53 0 0,-71 0-1,-52 0 1,0 0-16,-1 0 16,1 0-1,0 0 1,52 18-1,-35-18 32,1 0-31,34 0 0,18 0-1,1 0 1,-72 0-16,36 0 15,-35 0 1,35 0 0,-18-18-1,-17 18 1,70 0 0,0-17-1,-17 17 1,-18 0-1,-18-18 1,0 18 15,0 0-15,-17 0 234</inkml:trace>
  <inkml:trace contextRef="#ctx0" brushRef="#br0" timeOffset="17033.96">14393 8396 0,'36'0'63,"17"0"-47,-18 0-16,71 35 15,229 1 1,723-36 15,177 0 16,-865 0-16,-264 0-15,18 0-1,34 0 1,1 0 0,0 0-1,35 0 1,35 0 0,-105 0-16,-19 0 15,-34 0 1,-53 0 31,-1 0-32</inkml:trace>
  <inkml:trace contextRef="#ctx0" brushRef="#br0" timeOffset="18601.91">14658 10160 0,'18'35'78,"17"-35"-62,35 0-16,89 36 15,653-36 16,-160 0 1,-405 0 15,-159 0-32,106 0 1,-35 0-1,264 0 1,-176 0 0,0 0-1,-88 0 1,-35 0 0,-19 0-1,36 0 1,18 0-1,35 0 1,-88 0 0,-35 0 15,-54 0-15,54 0-1,17-18 1,71 18-1,-53-18 1,-1 1 0,37-1-1,-54 18 1,-18-35 0</inkml:trace>
  <inkml:trace contextRef="#ctx0" brushRef="#br0" timeOffset="22103.98">14728 11060 0,'18'0'15,"0"0"17,-18 17-17,17 19 1,-17 52 0,18 88 15,53 53 0,-71-158 0,17-36 1,-17 1-17,18 34 1,-18-35-1,18 18 1,-1-17 0,-17-19-1</inkml:trace>
  <inkml:trace contextRef="#ctx0" brushRef="#br0" timeOffset="24679.88">14940 11183 0,'0'-18'94,"18"18"-94,-1 0 15,72 0-15,-36 0 16,35 0-16,-18 0 16,371-35 15,-159 35 16,-211 0-47,0 0 15,-36-17 17,0 17-17,0 0 1,71 0-1,53 0 1,-36 0 0,19 0-1,-1 0 1,17 0 0,-34-53-16,35 35 15,-71 18 1,-18-18-1,19 18 1,-1 0 0,35 0-1,-52-17 17,-54 17-17,36 0 1,71-53-1,70 17 1,-106 36 0,-70 0-1,-1 0 142,1 0-142,17 0-15,-35 18 16,0 17-1,18 18 1,17 18 0,-17-18-1,-18-18 1,17 0 0,-17 18-1,0-35 1,0 17-1,18 18 1,-18-18 0,0-17-1,35 17-15,-17 18 32,-18-35-17,0-1 1,18 19 15,-18-19-15,0 1 62</inkml:trace>
  <inkml:trace contextRef="#ctx0" brushRef="#br0" timeOffset="27177.77">14958 11977 0,'-18'17'31,"36"-17"16,-1 0-31,36 18-16,-35-18 31,70 0 0,36 0 1,-107 0-32,160 0 31,-124 0-15,-36 0-1,19 0 1,87 0-1,53 0 1,-35 0 0,-70 0 15,0 0-15,-54-18-1,71 1 1,1-1-1,-54 18 1,35-17 0,54 17-1,52-53 1,-87 35 0,-54 18-1,0 0 1,36 0-1,70-35 1,53-36 0,-124 71-1,-52 0 1,70-17 0,-53 17-1,54 0 1,-36-18-1,-36 18 1,36-35 0,35 35-1,53-18 1,-52 18 0,-36-18-1,-36 18 1,1 0 31,17 0-16,-17 0-15,70 0-1,-18 0 1,-52 0-1,35 0 1,-18 0 0,-17 0-1,17 0 17,-17 0-1,-1 0 0,1 0 16</inkml:trace>
  <inkml:trace contextRef="#ctx0" brushRef="#br0" timeOffset="28497.59">15399 11412 0,'0'-17'0,"0"34"109,0 54-109,0-1 16,0-34-16,0-19 15,0 36 1,0-35 15,0 17 32,-18-17-48,18 0 1,0-1 0,0-70 77,0-17-77,0-1-16,0 18 16,0-17-16,0-19 15,0 19 1</inkml:trace>
  <inkml:trace contextRef="#ctx0" brushRef="#br0" timeOffset="28969.24">15381 11271 0,'18'18'16,"-1"-18"0,19 53-1,-36-36-15,0 1 16,53 35 0,-53-35-1,17 70 1,1-53-1,-18 0-15,35 18 16,-35-17 0</inkml:trace>
  <inkml:trace contextRef="#ctx0" brushRef="#br0" timeOffset="29603.27">15169 11642 0,'36'0'47,"-19"-18"-32,1 18 1,0 0-1,35-18-15,-18 18 16,0-17 0,71-1 15,-88 18 0</inkml:trace>
  <inkml:trace contextRef="#ctx0" brushRef="#br0" timeOffset="30813.13">15910 11324 0,'-17'18'141,"17"-1"-141,-18 1 15,18 0-15,-18 17 31,18 36 1,0-36-1,0-18 31,53-17-62,18 0 16,-54 0 0,19 0 62,-19 18-31,1 17-32,-18-17 1,0 17 0,0 1-1,0-1 1,0-17-1,0-1 17,0 18-32,-53 1 15,18-36 17,-53 0-17,70 0 1,-53 0-1,36 0 17,18-18-32,-19-35 15,36-17 1,-17 52-16</inkml:trace>
  <inkml:trace contextRef="#ctx0" brushRef="#br0" timeOffset="31617.16">16228 11271 0,'17'-17'63,"1"17"-47,17 17-1,-35 54 16,18 17-15,-18-35 0,0-18-1,0-17 1,0 35 0,35 0-1,-17 35 1</inkml:trace>
  <inkml:trace contextRef="#ctx0" brushRef="#br0" timeOffset="32697.09">16510 11236 0,'0'35'63,"0"-17"-48,0 0-15,0-1 16,0 18-16,-35 1 16,-89 70 15,54-89 16,105-17 109,-17 0-125,17 18-31,-17-1 16,-1-17 15,-17 18-15,18 0-1,-1-1 1,-17 1-16,53 53 16,-35-54 15,0 19 0,-1-19 79</inkml:trace>
  <inkml:trace contextRef="#ctx0" brushRef="#br0" timeOffset="37625.78">11959 3387 0,'0'-18'46,"-17"18"1,17 18-47,0-1 16,0 1 0,0 53 15,0 87 0,35 54 0,0-124-15,-17-17 0,17-54 15,-17 1-16,-1 17 1,1-17 0,17 17-1,0-17 1,1-1 0,-19-17 15,-17 18-31,18-18 15,17 0 1,-17 0 0,17 0 15,-17 0-15,0 0-1,17 0 1,0 0-1,-17 0 1,-1-18 0,1 18-1,17-17 1,-17-1-16,35-17 16,-18 17-1,18 1 1,-35-1-1,-1-17 1,1 35 0,0-18-1,-1 0 1,-17-17 15,0 17-15,18 1-1,-18-1 1,0 1 0,0-19-1,0-34 1,0 52 0,0-17-1,0 17 1,0 1-1,0-19 1,-18 1 0,1 35-1,-1-18 1,18 1 15,-18-19-31,1 19 31,17-18-15,-36-18 0,19 17 46,-1 19-46,0-1-1,1 0 1,-18-17 0,17 17-16,-17 1 47,17 17-1,-17 0 17,17 0-47,0 0 30,1 0-30,-1 0 0,1 0 31,-1 0-32,0 0 1,1 0-1,-1 0 1,-17 17 0,35 1-1,-53 0-15,35-1 63,-17 19-32,17-19-15,1 1-1,-1 17 32,0-17-31</inkml:trace>
  <inkml:trace contextRef="#ctx0" brushRef="#br0" timeOffset="41649.58">12400 3634 0,'0'-36'141,"0"1"-126,0 0-15,18 0 16,-18-18-16,17 17 16,-17 1-16,36-18 15,-36 0 1,17 18-16,1-18 15,-18 18-15,53-106 16,53-142 15,0 72 1,-1 34 14,-69 142-30,70-88 0,-71 87-16,35-52 15,19 18 1,34 17 0,-52 0-1,-36 35 1</inkml:trace>
  <inkml:trace contextRef="#ctx0" brushRef="#br0" timeOffset="42688.06">13176 1693 0,'18'0'93,"0"0"-93,34 0 16,-16 0-16,17 0 16,17 0-1,142-53 17,-177 53-1,-17 0 125,-18 18-140,0 53-16,0-36 15,-18 35-15,-35 1 16,53-53 0,0-1 15,0 19-16,0-19 1</inkml:trace>
  <inkml:trace contextRef="#ctx0" brushRef="#br0" timeOffset="76904.14">12259 3669 0,'18'53'140,"-18"0"-124,17 17-16,-17-34 16,0-19-1,0 1-15,0 17 16,18 0-16,0-17 16</inkml:trace>
  <inkml:trace contextRef="#ctx0" brushRef="#br0" timeOffset="77513.53">12312 3598 0,'18'0'93,"-1"0"-77,1 0-16,17 0 16,-17 0-1,-1 0 16</inkml:trace>
  <inkml:trace contextRef="#ctx0" brushRef="#br0" timeOffset="78108.23">12312 3863 0,'18'0'63,"-1"0"-47,1 0-1,0 0 1,105 0 15,-88 0 0</inkml:trace>
  <inkml:trace contextRef="#ctx0" brushRef="#br0" timeOffset="78724.16">12577 3704 0,'0'18'78,"0"-1"-62,0 1-1,0 0-15,0 35 32,0-36-17,17 1 1</inkml:trace>
  <inkml:trace contextRef="#ctx0" brushRef="#br0" timeOffset="80923.77">13988 3281 0,'-36'0'78,"1"17"-78,0 19 16,17-19-1,-35 36-15,18 18 16,0-36 0,-1 0 15,1 89 0,18-89-15,17 0-1,0 36 1,0 0 0,0-1-1,17 1 1,1-36 0,-1 0-1,19-17 1,-1 17-1,0 0-15,1-17 32,-19 17-17,1-17 1,-1-18 0,36 0-1,36 0 1,-37 0-1,-34 0 1,0 0 0,17 0-1,18-35 1,35-18 0,-70 18-16,35-36 15,-18 36 1,-17-1-1,-1 1 1,19-53 15,-19 0-15,1-53 0,-18 70-1,0 1 1,0 34 15,0 19-15,0-1 15,0 0-31,0-17 16,-18 17-1,-17 1 1,17 17 15,1 0-15,-1 0-16,-53 0 15,36 0 17,0 0-17,17 0 1,-35 0-1,18 0 1,0 0 0,17 0-1,0 0 32,1 0-31</inkml:trace>
  <inkml:trace contextRef="#ctx0" brushRef="#br0" timeOffset="83097.92">14093 3598 0,'-17'-17'63,"-18"17"-1,17 0-15,0 0-47,1 17 16,-36 1 15,53 0-15,0-1 15,0 1-31,0 17 31,0-17-15,0-1-1,17 1 1,1-18 0,0 0-1,-1 0 1,1 0-1,0 0 48,17 18-16,-18-1-16,1 1-15,-18 0-1,0 17 1,0-17 0,0 17-1,0 0 1,0-17-1,0-1 1,-35 36 0,17-35-1,1-18 1,-19 0 0,-52 18-1,53-18 16,17 0-15,1 0-16,-36 0 16,17-18 15,36 0 16,0 1 0,0-19-47</inkml:trace>
  <inkml:trace contextRef="#ctx0" brushRef="#br0" timeOffset="83824">14217 3581 0,'0'35'63,"0"-17"-48,0-1-15,0 36 16,0-35 15,0 35 0,0-36 16,0 1-16</inkml:trace>
  <inkml:trace contextRef="#ctx0" brushRef="#br0" timeOffset="84389.69">14217 3616 0,'35'0'15,"-35"-18"-15,18 1 16,17 17 31,-17 0-16,-1 0-15</inkml:trace>
  <inkml:trace contextRef="#ctx0" brushRef="#br0" timeOffset="84960.92">14235 3722 0,'17'0'63,"1"0"-63,17 0 31,-17 0-16,-1 0 17</inkml:trace>
  <inkml:trace contextRef="#ctx0" brushRef="#br0" timeOffset="85505.96">14235 3933 0,'17'0'125,"1"0"-110,0 0-15,-1 0 16,18-17-16,1-1 16</inkml:trace>
  <inkml:trace contextRef="#ctx0" brushRef="#br0" timeOffset="87096.85">15452 3457 0,'-18'0'93,"0"0"-93,1 0 16,-19 0 0,19 36 15,17 34 0,0 1 0,0-1-15,0-35 0,0-17-1,0 53 1,17-1 15,-17-52-15,18 35-1,17-36 1,-17 1 0,0 0-1,-1-1 1,1 1 0,0-18-1,-1 0 1,36 0-1,0 0 1,35 0 15,0 0-31,-17 0 32,0-18-17,-36 18 1,18-35-1,-18-18 1,-17 35 0,-1 1-16,-17-1 31,0 1 0,0-1-31,0-53 16,0 36-1,0 17 1,-17 1 0,17-1-1,-36-17 17,1 17-17,17-17 1,1 0-16,-1 17 15,-35-70 1,18 70 0,17 1-1,-35-1 1,36 0 0,-1 18-1,-17-17 16,17 17 1,1 0-32,-54 0 15,36 17 1,-106 19 0,123-19 15</inkml:trace>
  <inkml:trace contextRef="#ctx0" brushRef="#br0" timeOffset="88080.9">15575 3581 0,'18'0'125,"-1"0"-109,19 0 15</inkml:trace>
  <inkml:trace contextRef="#ctx0" brushRef="#br0" timeOffset="88584.73">15610 3598 0,'-17'18'16,"17"0"15,0-1 0,0 1 0,0 17 16,0-17-31,0-1 0</inkml:trace>
  <inkml:trace contextRef="#ctx0" brushRef="#br0" timeOffset="89169.96">15734 3704 0,'18'0'62,"-18"18"-46,0-1-1,17-17-15,-17 71 16,0 0 15,18-54-31,-18 1 31</inkml:trace>
  <inkml:trace contextRef="#ctx0" brushRef="#br0" timeOffset="89760.4">15663 3687 0,'18'-18'0,"17"18"47,-17 0 0,0 0-47,-1 0 15,18-18-15,-17 18 32</inkml:trace>
  <inkml:trace contextRef="#ctx0" brushRef="#br0" timeOffset="90423.41">15716 3792 0,'0'0'0,"18"0"15,0 0 16,-1 0-15,1 0 31,-1 0-16</inkml:trace>
  <inkml:trace contextRef="#ctx0" brushRef="#br0" timeOffset="90972.21">15840 3863 0,'0'18'31,"17"-18"16,1 0-31,0 0-1,-1 0-15,36 0 31</inkml:trace>
  <inkml:trace contextRef="#ctx0" brushRef="#br0" timeOffset="93135.6">17163 3351 0,'0'-17'94,"-18"17"-94,0 0 15,1 0 1,-1 0-16,0 35 16,1-35-1,17 18-15,-18-1 16,18 19-16,-17 17 31,-1-18 0,0 0 1,18 18-1,0 0-16,18-35 1,-18 17 0,18-18-1,-18 1 1,17 53 15,1-54-15,-1 1-1,1 17 1,0-17 0,17-1-1,-17 1 1,-18 0 0,35-1-1,-17-17 32,-1 0-31,18 0-16,1 0 15,-1 0 17,-17 0-17,-1 0 1,19 0-1,-1 0 1,-17 0 0,17-17-1,0-1 1,0 0 15,-35 1 0,18-1-31,0 1 16,-18-19 15,0 19-15,0-36 0,0 35-1,0 0 1,0 1-1,0-18 1,0 17 0,0 0-1,0-35 1,0 36-16,0-1 16,0 0-1,0 1 1,0-1-1,0 1 1,0-19 0,-18 19 62,0-19-63,1 36-15,17-17 16,-18-1 0,0 0-1,1 1 1,-18 17 0,-1-36-1,19 19 1,-19-1 15,-17 18 0,36 0-15,-1 0 0,0 0-1,-17 0 32</inkml:trace>
  <inkml:trace contextRef="#ctx0" brushRef="#br0" timeOffset="94081.69">17092 3598 0,'18'-17'46,"17"17"-14,-35 17-17,0 1-15,18 17 16,-18 1 0,17 52 15,-17-18 0,0-52-15,18 0-1</inkml:trace>
  <inkml:trace contextRef="#ctx0" brushRef="#br0" timeOffset="96241.88">17110 3669 0,'17'-18'0,"-17"1"109,18-1-78,17 18 32,-17 0-48,0 0 1,-1 0 0,1 0-1,-1 0 32,1 0-16,0 0-15,-18 18 15,0 17 47,0-17-46,-18-18-17,0 17 17,18 1-1,0-1 188,0 1-219,18-18 46,0 18-30,-1-1 0,1-17 15,17 18 16,-35 0-16,0-1-15,0 1-1,0 0 32,0-1-31,-17-17-1,-1 18 1,-17-18 62,17 0-47,-17 0-15</inkml:trace>
  <inkml:trace contextRef="#ctx0" brushRef="#br0" timeOffset="97026.86">17427 3581 0,'0'0'0,"18"17"16,0 1-1,-18 17 1,17 1-1,1 16 17,-18 37-1,0-72-15,0 19-1,0-19 1,0 1 78</inkml:trace>
  <inkml:trace contextRef="#ctx0" brushRef="#br0" timeOffset="97644.16">17498 3651 0,'0'-17'94,"17"17"-78,1 0-1,0 0 1,17 0 78,-17 0-47</inkml:trace>
  <inkml:trace contextRef="#ctx0" brushRef="#br0" timeOffset="98264.25">17533 3775 0,'0'0'0,"0"17"63,18-17-16,17 0-47,-17 0 31</inkml:trace>
  <inkml:trace contextRef="#ctx0" brushRef="#br0" timeOffset="98754.16">17604 3969 0,'0'17'47,"17"-17"-16,19 0-16,-19 0 1,18 0 0</inkml:trace>
  <inkml:trace contextRef="#ctx0" brushRef="#br0" timeOffset="102800.25">8273 3951 0,'17'-18'16,"19"18"15,-1 0-31,0 0 16,18 0-16,335 53 31,953 124 0,-371-89 0,-441-88 1,-423 0-17</inkml:trace>
  <inkml:trace contextRef="#ctx0" brushRef="#br0" timeOffset="103554.55">11712 3863 0,'0'18'31,"0"-1"-16,71-17 1,-36 0-16,89 53 16,-72-35-16,19-1 15,229 89 32,-282-106-16,17 18 16,-35 0-31,0-1-16,0 54 16,0 70-1,-53 35 1,35-105-1</inkml:trace>
  <inkml:trace contextRef="#ctx0" brushRef="#br0" timeOffset="104643.2">2858 3334 0,'17'88'32,"-17"53"-17,0 88-15,0 36 16,0 88-16,0 0 15,0 70-15,0 18 16,0 2593 15,0-1359 1,0-1075-1,0-282-16,0-213 1,0-140 47</inkml:trace>
  <inkml:trace contextRef="#ctx0" brushRef="#br0" timeOffset="107921.45">2858 3404 0,'0'-17'62,"17"17"-62,18 0 16,-17 0-16,35 0 15,-35 0 1,123 17 15,-35-17-31,758 141 32,-388-123-17,-299 17 1,-142-35-1,-18 0 1,36 0 15,-17 0-15,-19 0 0,19 0-1,34 0 16,1 0-31,17 0 16,-35 0 0,-36 0 124,19 53 48,-36 53-188,0 35 15,0-35-15,0 106 16,0-106-16,0 70 16,0 0-16,0 177 15,0 18 1,0-19 0,0-105 15,0 106-16,0-88 1,0 17 0,0 0-1,0-35 1,53 123 0,-53-176-1,17 265 1,-17-141-1,0 87 1,0-87 0,0-1-1,0-35 1,0-17 0,18-106 15,-18-53-16,0 17 1,0-70 0,18 53-1,-18-89-15,35 125 16,0 87 0,-17 0-1,-1-70 1,19-53-1,-72-106 189,1 0-204,17 0 15,-34-18-15,16 18 16,-52-17-1,0 17 1,17-18 0,-35 18-1,-88 0 1,-53 0 0,159 0-1,-70 0 1,34 0-1,18 0 1,0 0 0,36 0-1,17 0 1,-71 0 0,19 0-1,-54 0 1,53 0-1,-53 0 1,53 0 0,89 0 31,-1 0-32,-17 0 1,17 0 31,1 0-32,-54 0 1,-52 0 0,87 0-1,19-18 126,17 1-94,0-1-16,0-17-31,17-1 16,1-17-16,35-35 15,-18-88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18T12:18:06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8714 829 0,'-18'0'47,"18"35"-47,-35 1 16,35 17-16,-18 35 31,0 35-15,1-17-1,-36 35 1,35-35 0,18-71-1,0 1 1,36 16 0,16 1-1,72 0 1,70 18-1,0-54 1,-35-17 0,52 0-1,-34 0 1,-71 0 0,141 0-1,-159-35 1,-53 0-1,36-36 1,-36-34 0,-18-19-1,1 18 1,-18 36 0,0 52-1,0 0 1,0-35-1,-88-88 1,17 53 0,54 88-1,-1 0 1,-17 0 15,0-17-15,-54-19-1,-16 36 1,-178 0 0,19 0-1,140 0 1,89 0 0</inkml:trace>
  <inkml:trace contextRef="#ctx0" brushRef="#br0" timeOffset="1259.64">9190 1323 0,'18'-18'15,"-1"18"48,1 0-48,17 0-15,141 53 16,-34-53-16,246 0 16,-212 0 15,-53 0-16,-105 0-15,53 0 16,-18 0 0,0 0-1,-1 0 1,-16 0 0,140 0-1,142 0 1,-160 0-1,-122 0 1</inkml:trace>
  <inkml:trace contextRef="#ctx0" brushRef="#br0" timeOffset="1884.13">11254 882 0,'17'18'46,"-17"17"-46,0 35 16,0 19-16,0 16 16,18 37-16,-18 105 15,0-53 17,0-71-17,0-88 1</inkml:trace>
  <inkml:trace contextRef="#ctx0" brushRef="#br0" timeOffset="3263.93">11324 1023 0,'0'0'0,"18"0"16,35 0-16,17 18 15,-34-18-15,16 17 16,19 19-16,-36-36 31,36 17-15,17-17-1,124 0 1,17 0 0,-105 0-1,-19 0 1,-34 0 0,-71 18 140,0 17-141,0 18 1,0 0-16,0 18 16,0 34-1,0 37 1,0-107 0,0-18-1,0 1 16,0 0-15,-18 35-16,18-36 16,0 1-1,-17 0 17,-1-1-17,-17-17 1,-106 0-1,-106 0 1,-106 0 0,18 53-1,247-53-15,52 18 16</inkml:trace>
  <inkml:trace contextRef="#ctx0" brushRef="#br0" timeOffset="4314.17">11448 1235 0,'0'0'0,"17"53"15,-17-18-15,0 0 16,18-17 0,-18 17-1,0-17 17</inkml:trace>
  <inkml:trace contextRef="#ctx0" brushRef="#br0" timeOffset="16609.05">14499 670 0,'18'0'16,"-18"36"47,0 34-48,53 89-15,-36-36 16,-17-17-16,0 0 15,36 70 1,-36-70 0,35-53-1,-35-35 1,0-1 0</inkml:trace>
  <inkml:trace contextRef="#ctx0" brushRef="#br0" timeOffset="17792.25">14446 723 0,'0'-17'31,"36"17"-15,16 0 0,1 0-1,194 0 1,212 0 0,105-36-1,-281 36-15,193-53 16,-247 18-1,-211 88 126,35 88-141,-53-53 16,0 18-16,0 0 15,0 53 1,0 35 0,0-35-1,0-71 1,17-18-1,-34-70 110,-107 36-125,-70-1 16,-123 0-16,-1-17 16,-423 35-1,212-53 1,406 35 0</inkml:trace>
  <inkml:trace contextRef="#ctx0" brushRef="#br0" timeOffset="26937.28">25047 2064 0,'0'17'47,"0"72"-47,18 69 16,17 89-16,-35 71 15,88 458 1,-88 459 0,0-442-1,0 72-15,0 1004 16,0-1075-1,0 794 1,0-742 0,0-281-1,18-406 1,-18-142 0,0-87 30</inkml:trace>
  <inkml:trace contextRef="#ctx0" brushRef="#br0" timeOffset="29256.83">25118 2205 0,'35'0'94,"53"-35"-94,0 35 16,-35-18-16,36 18 15,34 0-15,336-35 32,176 17-17,176-141 1,-17 71 0,-142-35-1,-228 70 1,-213 35-16,-34 18 15,281-70 1,-316 52 0,-90 18-1,-34 53 142,17 123-157,-35 18 15,0-17-15,0 34 16,0 213-1,0 34 1,53 1 0,0 176-1,-18 194 1,1-88 0,-36-53-1,17-53 1,72-36 15,-89 36-15,35 0-1,-35-317-15,0 282 16,0-71 0,35 70-1,36-69 1,-71-37-1,0-104 1,0-54 0,0-141-1,0-36 1,0-122 0,0-1-1,0-17 1,0 35 15,0-1-15,-141 54-1,-71-35 1,-17-53 0,-71 34-1,-159-52 1,-193 0-1,-266 0 1,-34-88 0,229 53-1,476 0-15,106 17 16,70 0 171,71 1-171,-18-1-16,-35-35 16,1-70-16,-160-230 15,71 106 1</inkml:trace>
  <inkml:trace contextRef="#ctx0" brushRef="#br0" timeOffset="36672.08">25224 3563 0,'17'18'141,"1"-18"-94,0 0-47,-18 17 15,17-17-15,1 0 16,-1 0 0,1 0-1,17 0 1,-17 0 15,17 18-31,18 0 16,53-1-1,0-17 1,35 0 0,-35 0-1,88 0 1,-35 0-1,17 0 17,-105 0-32,17 0 15,35 0 1,71 0 0,-17 0-1,-36 0 1,-71 0-1,1 0 1,-54-17 0,1 17-1,17 0 1,54-18 0,-19 18-16,89-18 15,35-35 1,-35 36-1,-18 17 17,18-35-17,-18 35 1,-18-53 0,-17 35-1,17 18 1,19-18-1,-37 18 1,36 0 0,54-17-1,-37-19 1,-17 36 0,-52-17-1,52 17 1,-53 0 15,-35 0-15,-36 0-1,36-18 1,0 0 0,18-17-1,-1 18 1</inkml:trace>
  <inkml:trace contextRef="#ctx0" brushRef="#br0" timeOffset="79537.13">11765 5503 0,'35'0'125,"-17"0"-125,0 0 15,35 0-15,-36 0 16,36-17 0,35 17-1,-35 0 1,18-18-1,-54 18 1,19 0 0,-19 0-16,1 0 15,123 0 1,-17 0 15,-71 0-15,-18 0-1,-18 0 1,36-18 0,-35 1-1,35 17 1,70-35 0,-17 35-1,35-18 1,-105-17-16,34 35 15,-35-18 1,-17 18 15,0 0 110,-18 18-141,0 35 16,0 35-1,0 70 1,0-69-1,0-1 1,0 53 0,0-53-1,0-35 1,17 35 0,1 0 15,17-35-31,-35-17 15,36 246 1,-19-106 0,18 54-1,36-1 1,-53 0 0,-1 0-1,54 71 1,-71-123-1,35 123 1,-17 52 0,52-52-1,-34-106 1,-19 0 0,-17-88-1,18 18 1,17 34-1,-17-17 1,-18-17 0,17 17-1,-17 53 1,0-18 0,36-34-1,-1-19 1,-35 1-1,0 17 1,0 35 0,0-88-16,0 53 15,0-35 17,18-18-32,-18 1 31,0 69-16,0 36 1,0-35 0,0 0-1,0-18 1,0-18 0,0 1-1,0-89-15,0 18 16,0-35-16,0 35 15,0-18 1,0 35 0,0 19-1,0-72 1,0 1 0,0 0 124,-36-18-124,-17 0-16,18 0 15,-18 0 1,36 0 15,-19 0-15,1 0 0,17 0-16,-34 0 15,-19 0 1,18 35-1,0-35 1,18 17-16,-36 19 16,54-36 15,-36 17-15,-18-17-1,36 18 1,-36-18-1,18 0 1,-35 0 0,18 18-1,17-18 1,-18 0 0,18 35-1,-53-35 1,1 0-1,-1 0 1,0 0 0,-53 0-1,36 0 1,87 0 0</inkml:trace>
  <inkml:trace contextRef="#ctx0" brushRef="#br0" timeOffset="82257.57">19191 5168 0,'-18'-17'16,"1"17"46,17 35-62,0-18 0,0 36 16,17 18 0,1 17-1,17 89 1,-35-89 0,36 70-1,-36 1 1,0-71-16,0 71 15,0-53 1,17 17 0,-17-70-1,18 71 1,17 17 0,-35 0 15,0 18-16,18-71 1,-18 18 0,35 35-1,-35-53 1,18 0-16,-18 18 16,35 35-1,-35-70 1,0-1-1,18 1 1,-18 17 0,17 18-1,-17 35 1,18 36 15,-18 87-15,53 71-1,-53-88 1,0-106-16,0 18 16,35 53-1,-35-18 1,0-18 0,0-17-1,18-18 1,-1 0-1,36 53 1,-35-53 0,0 18-1,-1 0 1,-17-1 0,36-52-1,-1 71 1,-18-36-1,1 0 1,-18-53 0,0-17-1,35-1 1,-35 1 0,18-18-1,-18 70 1,0-17-1,18 88 1,17-88 0,-35-36-16,18-34 15,-18-19-15,17-17 203,1 0-187,35 0 0,35 0-16,18 0 15,35-17 1,-18 17 0,19 0-1,16 0 16,-70 0-15,-35-18 0,18 18-1,-1-18 1,-52 18-16,17-17 16,18 17-1,36-35 1,-19-1-1,-17 36 1,-35 0 0,17 0-1,35 0 1,19 0 0,16 0 15,-34 0-16,0 0 1,52-17 0,-35 17-1,-17-18 1,-18 18 0,-18 0-1,0 0 1,-17 0-1,0 0 17,-1 0-17,18 0 1,1 0 0,-19-18 62,-17-17-63,0-106-15,0-106 16,0-35-16</inkml:trace>
  <inkml:trace contextRef="#ctx0" brushRef="#br0" timeOffset="84329.07">19226 5115 0,'18'0'94,"35"0"-94,-35 0 15,-1 0-15,19 0 16,-1 0-16,0 0 15,124 0 1,-71 0 0,-17 0-1,34 0 1,54 0 0,-35 0-1,-89 0 16,0 0-15,-17 0 0,17 0-1,18 0 1,-18 0-16,-17 0 16,0 0-16,17 0 15,0 0 1,36 0-1,17 0 1,0 0 0,-17 0-1,-36 0 1,18 0 0,-36 0 15,36 0-16,-35 0 1,17 0 0,-17 0-1,17 0 1,0 0 0,-17 0-1,0 0 1,17 0-1,0 0 1,1-17 0,34-1-1,1 18 1,-18 0 0,0-35 15</inkml:trace>
  <inkml:trace contextRef="#ctx0" brushRef="#br0" timeOffset="86393.06">11748 5539 0,'-18'0'93,"0"0"-61,1 0-1,-1 0-31,0 0 16,1 0 62,-1 0 94</inkml:trace>
  <inkml:trace contextRef="#ctx0" brushRef="#br0" timeOffset="87704.22">11818 5874 0,'-18'0'78,"18"35"-78,0 36 16,0-18-16,0-18 16,0 18-1,0 0 1,0 0 0,0 17-1,0-52 1,0-1-16,0 19 15,0-19 1,0 1 0</inkml:trace>
  <inkml:trace contextRef="#ctx0" brushRef="#br0" timeOffset="89641.19">11818 5750 0,'71'0'62,"-54"0"-62,19 0 16,-19 0-1,54 0 1,-36 0 0,71 0-1,-18 0 1,0 0 0,-35 0-1,0 0 1,-18 0-1,18 0 1,-17 0 0,-1 0 15,-18 0-15,1 0-1,0 0 1,17 0 46,-17 0 63,-1 0 0,1 18-93,-18 0-17,0-1 1,0 1-16,0-1 15,0 36 1,0 36 0,0-36-1,0-18 1,18 0 0,-1 0-1,-17-17 63,0 17-62,0-17 62,-17 17-31,-72-17-31,54 17-16,0-17 15,17-18 1,1 0-16,-89 0 31,53 17-15,18-17-1,17 0 1,-17 0 15,-18 0-15,-36 0-1,72 0 1,-18 0 0,17 0-1,-53 0 1,36 0-16,-124 0 16,54 0-1,87 0 16,-17 18 1</inkml:trace>
  <inkml:trace contextRef="#ctx0" brushRef="#br0" timeOffset="92784.66">11818 6985 0,'0'18'78,"0"-1"-78,0 19 16,0-1-16,0-18 16,0 54-1,18 35 1,-18-53-16,17 17 15,-17 36 1,53 35 0,-53-70-1,18-1 1,-18-34 0,0-1-1,0-17 1</inkml:trace>
  <inkml:trace contextRef="#ctx0" brushRef="#br0" timeOffset="94751.88">11748 7108 0,'35'0'16,"-18"0"-1,1 0-15,0 0 16,35 18 0,-36-18-1,19 0 1,-1 18-1,35-18 1,-34 0 0,17 0-16,-36 0 15,36 0 1,18 0 0,-18 0-1,0 0 1,-18 0-16,18 0 31,0 0-15,-36 0-1,1 0 1,17 0 0,-17 0 15,-1 0-31,1 0 15,0 0 1,-1 0 0,1 0 140,-18 17-140,18 1-16,-18 0 15,0-1-15,0 36 16,0-35-1,17 35 1,-17-36 0,0 36-1,0 0 1,0 18 0,0-36-1,36 18 1,-36-18 15,0-17-15,0 0-1,0-1 1,0 1-16,0-1 16,0 1-1,0 0 1,0-1 171,-18-17-171,-35 36-16,35-36 16,-17 0-1,17 0 1,-17 0-1,18 0 1,-19 0 0,-17 0-1,36 0 1,-1 0 0,-35 17-1,18-17 16,-53 18-15,17-18 0,53 0-1,-34 0 1,-1 0 0,0 0-1,17 0 1,1 0-1</inkml:trace>
  <inkml:trace contextRef="#ctx0" brushRef="#br0" timeOffset="108576.26">19279 5874 0,'0'-18'62,"18"18"16,0 0-31,-1 0-31,1 0-16,0 0 15,17 0 1,-18 0 0,36 0-1,-35 0 16,0 0-15,17 0 15,-17 0-15,-1 0 0,1 0-1,17 0 1,-17 0-1,-1 0 1,36 0 0,-35 0-16,17 0 15,0 0 1,-17 0 0,35 0-1,-18 0 1,1 0-1,-1 0 17,18 0-17,0 0 1,0 0 0,35 0-1,35 0 1,-35 0-1,-35 0 1,36 0 0,-19 0-1,1 0 1,-18 0 0,35 0-1,-35 0 1,35 0-1,-18 0 17,19 0-17,-1 0 1,-18 0-16,36-18 16,-18 1-1,-70 17 1,53 0-1,-18-35 1,-36 35 0,1 0 15,-1 0-15,1 0 15,0 0-16,-1 0 17,1-18-1</inkml:trace>
  <inkml:trace contextRef="#ctx0" brushRef="#br0" timeOffset="112097.09">19632 5345 0,'0'17'109,"0"54"-109,18-36 16,-18 0-16,0-17 15,0 0 1,0 17 0,17 0-1</inkml:trace>
  <inkml:trace contextRef="#ctx0" brushRef="#br0" timeOffset="112699.88">19562 5151 0,'17'0'78,"18"0"-62,-17 0-1,0 0 1,-1 0 0,1 0-16,17 0 15,18 0 1,-35 0 0</inkml:trace>
  <inkml:trace contextRef="#ctx0" brushRef="#br0" timeOffset="113425.23">19720 5362 0,'0'18'31,"18"-18"32,17 0-16</inkml:trace>
  <inkml:trace contextRef="#ctx0" brushRef="#br0" timeOffset="115785.6">18979 5027 0,'18'18'16,"-36"-18"93,-17-18-78,18 18-31,-19-18 16,19 1-16,-19 17 16,-34-18-16,35 18 31,17 0-15,-35 0-1,-18 0 1,36 0-1,-18 0 1,0 0 0,18 0-1,-18 35 1,35 1 0,1-19-1,-1 1 1</inkml:trace>
  <inkml:trace contextRef="#ctx0" brushRef="#br0" timeOffset="116536.08">18327 4868 0,'0'18'78,"0"17"-78,0 18 15,0 18-15,0-1 16,0-52 0,0 0-1,0 17 16,17-18 79,19-17-79,70 0-31,-36 0 16,36 0-16,-53 0 15,-18 0 1,-17 0 0</inkml:trace>
  <inkml:trace contextRef="#ctx0" brushRef="#br0" timeOffset="119210.05">19667 6015 0,'-17'0'16,"-1"0"15,-17 35 16,17 0-31,1 18-16,-54 124 15,53-124 17,18-36-17,0 54 1,0 17-1,0-35 1,0-18-16,0 1 16,0 34-1,18-35 1,0 18 0,52 18-1,-52-36 1,-1-17-1,19-18 1,17 53 15,0-36-15,-18-17-16,0 0 16,18 0-16,-18 18 15,-17-18 1,17 0-1,-17 0 1,0 0 15,-1-18-15,36-17 0,-18-18-1,18-35 1,-35 35-1,-18-18 1,18 36-16,-18-53 31,35 17-15,-35 1 0,0-1-1,0 36 1,0 17-1,0 1 1,0-1 0,0-17-1,-18 17 1,1-17 0,-1 17 15,-17-17-16,17 17 1,-35-17 0,53 17-1,-18 1 17,1 17-17,-1 0 1,1-18-1,-1 18 1,-17 0 0,17 0-1,0-17 1,-17-1 0,17 18 15,1 0 0,-19 0-15,19 0-16,-1 18 31,1-1-15</inkml:trace>
  <inkml:trace contextRef="#ctx0" brushRef="#br0" timeOffset="122233.11">20373 6121 0,'-18'17'62,"18"1"-62,0 0 16,0 17-16,0 0 15,0 18 1,0-18 0,0 18-1,0-17-15,0 52 32,0-53-17,0-17 1,0-1-1,0 19 1,0-19 0,0 1 31,0 0-32,0 17 1,18 0-1,-18-17 110,18-18-109,34 0-16,-16 0 16,105 0-1,0-36 1,-35 36-16,17-17 16,-52-1-1,-36 18 1,18 0-1,35 0 1,-17 0 0,17 0 15,-35 0-15,-18 0 15,0 0-16,-17 0 157</inkml:trace>
  <inkml:trace contextRef="#ctx0" brushRef="#br0" timeOffset="124041.24">19826 7620 0,'-18'0'78,"1"35"-63,17 1 1,-53 34-16,53-52 16,0-1-1,0 1 1,0 0 0,0 17-1,0 0 1,0 1-1,0-1 1,0 35 0,18 1-1,-1-53 17,18 52-17,-17-52 1,0-1-1,35 36 1,-36-35 0,36 0-1,35 34 1,-70-34 15,0-18-31,17 0 16,0 0-1,-17 0 1,17 0 0,-17-18 15,-1 1-15,54-36-1,-36-53 1,36 18-1,-54 0 1,19 0 0,-19-1-1,1 19 1,-18-1 0,0 54-16,0-1 46,0 0-30,0-17 0,0 17-1,-18 1 17,1-1-17,-19 18 1,-16-18-1,16 18 1,19 0 0,-1 0-16,-17 0 31,-1 0-15,-34 0-1,-54 53 1,107-53 15</inkml:trace>
  <inkml:trace contextRef="#ctx0" brushRef="#br0" timeOffset="125450.19">20655 7673 0,'0'18'79,"0"17"-64,0 18-15,0 17 16,0-17-16,0-17 15,0 34-15,0 18 16,0 18 15,0-53-31,0-18 32,0 1-17,0-19 63,0 1-15,18-18-48,-1 0-15,19 0 16,-1 0-16,36 0 16,17-35-1,0 35 1,35-18 15,-87 18-15,34-18-1,-34 1 1,-1 17 0,18 0-1,-36 0-15,1-18 16,0 18 0,-1 0 30,1 0 1,0 0-31,34 0-16,1 0 31,0 0-15,0 0-16,-18 0 15,36 0 1,-36 0 0,-17 0-1,0 0 63,-18 18-62</inkml:trace>
  <inkml:trace contextRef="#ctx0" brushRef="#br0" timeOffset="127089.92">19967 9208 0,'18'0'16,"-18"17"187,0 54-188,0-18 1,0-18-16,0-17 16,0 17-16,0-18 15,0 1 1,0 35 0,18-35-1,-1 52 1,1-17-1,-1-35 1,19 88 0,-1-71-1,-17-17 1,-1-1 0,1 1-1,17-18 16,18 0-15,-35 0 0,17 0-1,18 0 1,-18-53 0,53-35-1,-70 17 1,-18-17-1,18 0-15,-1 52 16,-17-69 0,0 87 15,0-35-15,0 35-1,0-17 16,-35 0-15,0 0 0,-1-1-1,-34 19 1,17 17 0,35 0-1,-17 0-15,-18 0 16,-35 0-1,35 0 1,18 0 0,17 0 15,1 0 47</inkml:trace>
  <inkml:trace contextRef="#ctx0" brushRef="#br0" timeOffset="128272.87">20814 9278 0,'0'35'63,"0"18"-48,0 0-15,0 35 16,0 18-16,-18 53 16,18 0 15,0-124-31,18-17 187,35-18-187,35 0 16,-17 0-16,17 0 16,-18 0-16,54-53 15,17 35 1,-53 18 15,36-35-15,17 0-1,-106 35-15,-17 0 16,35-18 0,-36 18-1</inkml:trace>
  <inkml:trace contextRef="#ctx0" brushRef="#br0" timeOffset="129856.76">20197 10689 0,'0'18'125,"0"-1"-125,-18 1 16,0 17 0,18-17-16,0 35 15,-17-18 1,17 36-1,0-18 1,0-36 0,0 1-1,0 0-15,0 17 16,0 0 0,0 18-1,17-18 16,19 1-15,-1-19 15,-18-17-15,19 0 0,-19 0-1,36 18-15,-35-18 16,52 0-1,1 0 1,0 0 0,-36 0-1,18 0 1,-18-35 0,0-18-1,18 0 1,-35 0-1,17 0 1,-35 0 0,0-18-1,0 36 17,0 0-17,0 17 1,0-35-1,0 36 1,-17 17 0,-19 0-1,1-18 1,-36-35 0,-17 36-1,18 17 1,-19 0-1,54 0 1,18 0 31,-1 0-31,0 0-1</inkml:trace>
  <inkml:trace contextRef="#ctx0" brushRef="#br0" timeOffset="130944">21131 10813 0,'0'53'47,"0"-1"-47,0-16 16,0 34-16,0 19 15,0-72 1,0 36-1,0-18 1,0 1 15,18-36 94,17 0-109,18 0-16,0 0 16,18 0-1,87-18 1,-69 18-1,-36-18-15,-18 18 16,71-35 0,-71 35-1,18 0 17,-18-18-17,0 18 1,1 0-1,-19-17 17,1 17-17</inkml:trace>
  <inkml:trace contextRef="#ctx0" brushRef="#br0" timeOffset="132832.29">19808 12136 0,'18'0'94,"17"0"-78,-17 0-1,0 0 1,-1 0 0,19 0-1,-19 0 1,1 0 0,35 0-1,-18 0-15,36-36 16,17 19-1,-35 17 1,17 0 0,-17-18-1,18 0 1,35-35 15,-53 53-15,17-17-1,-17-1 1,35 1 0,-17 17-16,-36 0 15,124-36 1,-53 19 0,-18 17-1,0 0 1,0 0-1,-17 0 1,35 0 0,-54 0-1,-16 0 1,-1 0 15,0-18-15,18 18-1,-35 0 1,35 0 0,-36 0-1,36 0 1,-35 0 0,53 0-1,-36 0 1,35 0-1,-52 0 1,53 0 0,-19 0-1,-34 0 32,0-18-47,17 18 16,-17 0-1,-1 0 17,1 0-17,0 0 1,-1 0 15</inkml:trace>
  <inkml:trace contextRef="#ctx0" brushRef="#br0" timeOffset="133945.04">20197 12312 0,'-18'0'219,"18"18"-203,0-1-1,0 19 1,0-19 0,0 1-1,0-1 1,0 19-1,18-19 1,-1 1 0,1 35-1,17-18 1,-17-17 0,-1-1 30,1-17 1,17 0-47,18 0 16,0 0 0,-18 0-1</inkml:trace>
  <inkml:trace contextRef="#ctx0" brushRef="#br0" timeOffset="134848.79">20602 12330 0,'0'53'63,"0"-36"-48,0 1-15,0 17 16,0-17-1,0-1 1,18 19-16,-18-19 16,18 19-1,-18-1 1,52 35 0,-34-34-1,-18-19 1,18-17 15,-1 0 0,1 0 1,17 0-17,-17 0 1,0 0-16,-1-17 31,-17-19-15,0 19-1,0-54 1,0 36 0,0 0-1,0 17 110</inkml:trace>
  <inkml:trace contextRef="#ctx0" brushRef="#br0" timeOffset="136580.94">19350 2910 0,'0'-52'78,"0"16"-78,18-17 16,-1 18-16,18-53 15,-17 0 1,35-36 0,-18 1-1,1-18 1,16-1 0,-16 90-16,70-107 15,52-35 1,-17 88-1,-17 0 1,52 18 0,1 17-1,17 36 1,-88 35 0,-36 0 15,1 0-16,-1 0 1,-35 0-16,36 0 16,17 71-1,18 17 1,35 18 0,0 35-1,53 35 1,-53-17-1,-88-124 1,-35-17 0,-18-1 46,0 1-31,-35 88-15</inkml:trace>
  <inkml:trace contextRef="#ctx0" brushRef="#br0" timeOffset="137386.84">21290 2205 0,'0'-18'47,"18"18"-16,17 0-15,0 0-16,36 0 15,-1 0-15,1 53 16,0-18 0,52 71-1,1 0 1,-36-35 15,-53-36-15,-17-17 78,17-18-79,53-53 1,-17-36-16,158-175 15,-88 87 1,-35 36 0,-71 71-1,0 17 1,1 18 15,-36 17 16</inkml:trace>
  <inkml:trace contextRef="#ctx0" brushRef="#br0" timeOffset="140064.66">26070 2822 0,'0'-17'31,"-35"17"16,0 0-16,17 17-31,0 1 16,18 17 0,0-17 46,0-1-31,0 1 16,36 0-31,-19-1-16,-17 1 15,18-18-15,35 18 16,-35-1 0,-1 19-1,18-1 1,-17 0 0,0-17 46,-18 17 32,0-17-94,0-1 31,-18-17-31,0 18 16,1-18-1,-36 0 1,35 0 0,1 0-1,-36 0 1,35 0-1,-17 0 1,17 0 0,1 0 31,17-18-16</inkml:trace>
  <inkml:trace contextRef="#ctx0" brushRef="#br0" timeOffset="141329.59">26353 3016 0,'17'0'141,"18"0"-141,1 0 15,17-17-15,-18-1 16,-17 18 0,34 0-1,-34-18 1,0 1 0,-18-1 15,17 0-16,1 1 17,-18-1 30,-18 1-46,1 17-1,-1 0 1,0 0 0,1 0 15,-18 0-15,17 0-1,-53 0 1,54 17-1,-1 1-15,0-1 16,-17 36 0,18-17-1,17-19 1,0 1 0,0 0 15,0 17-16,0-18 17,0 1-17,17 53 1,54-71 0,-54 0-16,36 0 15,-35 0 1,17 0-1,0 0 17,-17-18 77</inkml:trace>
  <inkml:trace contextRef="#ctx0" brushRef="#br0" timeOffset="142672.03">27323 2963 0,'-18'-17'32,"0"-1"-17,1 18 1,-1 0 15,18-18-15,-53 18-1,36 0 1,-36 0 0,-36 0-1,19 36 1,35-1-1,17-17 1,18-1 0,-18 71-1,18-52 1,0-1 0,18-17 93,0-18-93,-1 0-16,19-18 15,-1 0 1,-18-17-1,1 17 1,17-17 0,-17 0-1,-18 17 1,18 1 0,-18 34 171,0 1-187,0 0 16,0 17-16,17 0 31,19-17 0,-19 17 0,1-17 48</inkml:trace>
  <inkml:trace contextRef="#ctx0" brushRef="#br0" timeOffset="143563.06">27376 2875 0,'17'-17'32,"1"17"-1,17 0-16,0 0 17,-17 17-17,-18 1 1,18-1 0,-1 19-1,1-19 48,0-17-1,-18-35 63,0 0-125,17 0 16,1-1-16,0 1 15,34-18 1,-16 18 0,-36 17-1</inkml:trace>
  <inkml:trace contextRef="#ctx0" brushRef="#br0" timeOffset="144375.23">28116 2734 0,'0'-18'0,"-17"18"15,-1 0 1,0 0-1,-52 18 1,52 0 0,-35 52-1,18-34 1,17 16 0,-17 37-1,35-54 1,0-17 15,0-1 0,18 1-15,-1-18-16,89 0 16,-70 0-1,34 0 1,-17 0 15,-35 0-15,-1 0-1</inkml:trace>
  <inkml:trace contextRef="#ctx0" brushRef="#br0" timeOffset="145689.01">28628 2311 0,'0'53'94,"0"0"-94,0 52 16,0-34-16,0 17 15,0-70-15,0 35 31,0-36-15,0 1 0,0 17-1,0-17 1,0 0 0,0-54 124,18 1-140,-18 0 16,0 17-1,0-35 1,35 0 0,-18 18-1,1 17 17,17 18-17,-17 0 16,0 0-15,-1 0 0,1 0 15,0 0 16,-1 18-32,1 0 1,-18 34 0,0-34-1,0 17 1,18 1 0,-18-19 15,0 19-16,0-19 17,0 1-17</inkml:trace>
  <inkml:trace contextRef="#ctx0" brushRef="#br0" timeOffset="152856.29">25153 11906 0,'0'0'0,"18"36"16,-1 16-16,-17 19 16,0 17-1,18 53 1,17 53 0,-35-17-1,0-19 1,0 72-1,0-54 17,0 53-17,0-70 1,0-123-16,0-1 31,0-18 0,0 1-15,18 0 0,0-18 77,-1 0-77,36 0 0,18 0-16,-36 0 15,124 0 1,70-36 0,88 19-1,89 17 1,-18 0-1,0 0 1,0 0 0,-70 0-1,52-35 1,-158 17 0,-142-53-1,-34 71 16,-19-17-15</inkml:trace>
  <inkml:trace contextRef="#ctx0" brushRef="#br0" timeOffset="154073.43">25347 6403 0,'53'-18'125,"-18"18"-109,36 0 0,35 0-1,35 0-15,88 0 16,247 0-16,89 0 31,35 0-15,-142-35-1,-87 35 1,-89-53 0,88 0-1,-105 36 1,-106-19-1,-124 36 1,-18 0 0,19 0-1,-19 0 1,1-17 0,17 17 30</inkml:trace>
  <inkml:trace contextRef="#ctx0" brushRef="#br0" timeOffset="155136.79">25135 9313 0,'0'18'63,"36"-18"-47,17 0-1,-18 0-15,53 0 0,88 0 31,107 0-15,246 0 0,71 0-1,105 0 1,-176 0 0,-229-35-1,-53-1 1,71 36-1,17 0 1,-18 0 0,36 0-1,-247 0-15,158 0 16,-52 0 0,-124 0-1</inkml:trace>
  <inkml:trace contextRef="#ctx0" brushRef="#br0" timeOffset="162665.57">29722 6191 0,'0'0'0,"0"-17"63,17 17-48,1 0 1,35 0 0,35-18-1,0 0 1,0-17-1,-52 35 1,34 0 0,-52 0-16,17-18 15,-17 18 1,-1 0 31,1 0 0,17 0-32,-17 0 1,17-17 0,36-1-1,-36-17 1,-17 35-16,17 0 15,18 0 1,0-18 0,0 1-1,17 17 1,-17-36 0,-35 36-1,-1 0 1</inkml:trace>
  <inkml:trace contextRef="#ctx0" brushRef="#br0" timeOffset="168554.04">18468 3387 0,'0'35'63,"0"0"-63,0 18 15,0-18-15,0 1 16,18-1-16,-18 18 31,35 17-15,-18-52 0,1 17-1,-18 1-15,18-19 16,-1 19 15</inkml:trace>
  <inkml:trace contextRef="#ctx0" brushRef="#br0" timeOffset="170913.52">18486 3493 0,'35'0'16,"-18"0"-16,1 0 16,35 0-1,18 17 1,-36-17-16,18 0 16,70 18-1,124-1 1,-123 1-1,-1 35 17,18-35-17,18-1 1,-18-17 0,-17 0-1,-1 0 1,-35 0-1,18 0 1,-35 0 0,34 0-1,1 0 1,35 0 0,-52 0-1,-36 0 1,-18 0-1,0 0 17,0 0-17,-17 0 1,0 0 0,-1 0 15,19-35 0,-36 53 188,0 35-219,0-36 15,0 1-15,0 52 16,0-52 0,0 17-1,0-17 1,0 0 0,0-1-1,0 1 1,0-1 78,-36-17-79,1 0 1,-53 0-16,70 0 15,-35 0 1,-17 0 0,34 0-1,-52 0 1,18 0 0,34 0-16,1 0 15,17 0 16,1 0-15,-36 0 15,0 0-15,-70 0 0,34 0-1,72 0 1,-1 0-1,-35 0 1,18 18 0,17-18-1,-17 0-15,-36 18 16,36-1 0,-71 19-1,53-19 1,0-17-1,36 18 17,-1-18-17,-17 0 1,0 0 0,-18 0-1,-18 18 1,-17-18-1,35 0-15,-88 0 16,106 0 0,17 0-1,-17 0 1,-89 0 15,71 0-31,18 0 16,0 0 15,0 0-15,-54 0-1,72 0 1,-1 0 31,-17 0-32,17 0 1,-17 0 0,17 0 93,1 0-93,17-18 15,0 0-15,0 1-1</inkml:trace>
  <inkml:trace contextRef="#ctx0" brushRef="#br0" timeOffset="171688.63">18591 3528 0,'0'17'32,"0"1"-17,0 35 1,0 35-1,0-53-15,0 89 16,0-71 0,0 17-1,0-34 1,0-1 0,18 18-1,-18-18 1,18-17 15,-18-1 0</inkml:trace>
  <inkml:trace contextRef="#ctx0" brushRef="#br0" timeOffset="174265.01">9155 5838 0,'17'0'47,"1"0"-31,0 0-16,34 0 16,37 53-1,-1-17-15,53-19 16,318 124-1,-142-123 17,53 0-17,19-18 1,-107 0 0,-141 53-1,-124-53 1,1 0 78</inkml:trace>
  <inkml:trace contextRef="#ctx0" brushRef="#br0" timeOffset="175145.03">10548 5486 0,'53'35'15,"0"18"1,0-18-16,70 71 16,89 17 15,-124-52-15,-70-53-16,35-18 15,-18 17-15,-17-17 16,35 36-1,17-19 1,-35-17 0,36 18-1,-1 0 1,-70-1 93,0 1-62,0-1-31,-35 19-16,18-1 15,-19 0-15,1 53 16,-18-35 0,35-35 15,1-18-15,-18 88-16,17-88 15,18 18 1</inkml:trace>
  <inkml:trace contextRef="#ctx0" brushRef="#br0" timeOffset="175985.98">8890 7444 0,'35'17'47,"1"-17"-15,-19 0-17,1 0-15,52 0 16,160 0-1,158 53 1,176 18 0,1-71-1,-142 0 1,-229 0 0,-123 0 15,-54 0-31,36 0 15,35 0 1,-52 0 0,87 0 15,-105 0 0</inkml:trace>
  <inkml:trace contextRef="#ctx0" brushRef="#br0" timeOffset="177128.22">11201 7108 0,'-18'0'47,"18"36"-47,35-19 15,-17-17 1,70 53 0,-53-17-16,36-1 15,88 53 1,-71-35 0,-35-35-1,-18-18 1,0 17-1,18 1 1,-53 17 187,-17-17-187,-19 35 15,36-36-31,-52 72 16,-19-19-1,36 1 1,-1-36 0,19-17-1,17 17 16,-18-17-15,18-1 0,0 1 140</inkml:trace>
  <inkml:trace contextRef="#ctx0" brushRef="#br0" timeOffset="183841.62">11800 9296 0,'18'0'31,"0"17"1,-18 1-32,35 53 15,-17-19 17,-18 1-17,0 0 1,0-35-16,17 52 15,-17 19 1,0-1 0,0-35-1,0-18 1</inkml:trace>
  <inkml:trace contextRef="#ctx0" brushRef="#br0" timeOffset="186472.17">11765 9366 0,'18'0'31,"-1"0"0,1 0-15,0 0 0,17 0-1,-17 0 1,17 0-1,-17 0-15,17 0 16,-18-17 0,19 17 15,17 0-31,-36-18 16,71 18-1,-17-35 1,17 35-1,-70-18-15,70 18 16,-17-18 0,-36 18-1,18-17 1,-18 17 0,0-35-1,-17 35 1,0 0 15,17 0-15,-17 0 15,-1 0-15,1 0 15,17 0-16,-17 0 17,-1 0-17,19 0 1,-19 0 31,1 0-32,0 0-15,17 0 16,-17 0 0,-1 0 15,36 0-15,-35 0-1,35 0 1,-36 0 15,1 0 32,0 17 62,-1 1-110,1-1 16,-1 19-15,1-1 15,-18 0-15,18-17 0,-1 52-1,1 19 1,-18-72-1,18 36 1,-18 18 0,17-36-1,-17 36 17,0-18-17,0-36 1,0 1-1,0 17 79,0-17-78,0-1 15,0 19-31,-53-1 16,-17-35-1,35 18 1,-1-18 0,19 0-16,-89 35 15,18-18 1,70 1-1,0-18 17,-17 0-17,-71 18 1,71-18 0,17 17-1,1-17 1,-54 0-1,36 0-15,-18 18 16,18-18 0,-1 0 15,19 0-15,-1 0-1,-52 0 1,-1 0-1,53 0 1,-17 0 0,0 0-1,-36 0 1,-17 0 0,35 0-1,18 0 1,17 0-1,-17 0 17</inkml:trace>
  <inkml:trace contextRef="#ctx0" brushRef="#br0" timeOffset="188032.34">11853 9419 0,'-17'0'47,"17"18"-15,0 17-32,0-17 15,0-1 1,0 19-1,0-19 1,0 1 0,0 0-16,17 17 31,-17-18-15,0 54-1,0-53 1,0 17-1,18 0 17,-18-17-1,0 17-15,18 0 15,-1-17-16,1 17 17,-18-17-17,0 0 17,0-1-17,0 1 1,0 0-1,18-1 17,-18 1-17,0-1 1,17 1 0,1 0-1</inkml:trace>
  <inkml:trace contextRef="#ctx0" brushRef="#br0" timeOffset="196631.59">9031 9684 0,'35'17'93,"18"1"-77,36 0 0,-54-18-1,53 0 1,71 0 0,-89 0-16,71 0 15,71 0 1,35 0-1,0 0 1,-176 0 0,-1-18-1,-35 18 1,1 0 15,17-18-15,17 1-1,-17 17 1,18 0 0,-54-18-1,71 18 1,1-18 0,-72 18-1</inkml:trace>
  <inkml:trace contextRef="#ctx0" brushRef="#br0" timeOffset="197801">10813 9437 0,'0'17'32,"17"1"-17,1 0 1,0-18-1,-1 17 1,89 36 0,-53-17-1,0-19 1,17 18-16,1-35 31,-18 18-15,-18-18-1,-17 0 1,-1 0 0,1 0 31,0 18 171,-36-1-218,0 1 16,18 0 0,-17 35-16,-71 0 15,70-1 1,0-34-1,1-18 1,-36 71 0,0-18-1,18-18 1,17 35 15,18-52 0,-18-18 63</inkml:trace>
  <inkml:trace contextRef="#ctx0" brushRef="#br0" timeOffset="-163455.74">18979 3828 0</inkml:trace>
  <inkml:trace contextRef="#ctx0" brushRef="#br0" timeOffset="-161790.75">25224 512 0,'53'-18'78,"-36"0"-47,1 18-15,17 18-1,-17 0-15,17-1 16,0 18 0,1-17-1,-19 0 1,36 88-1,-18-1 1,54 54 0,-19-18-1,-52-17 1,17-1 0,0 1 15,-35-89-31,18 18 15,0 0 1,-18 0 0,0-36-1,0 1 32</inkml:trace>
  <inkml:trace contextRef="#ctx0" brushRef="#br0" timeOffset="-161154.81">25629 1588 0,'18'-18'31,"35"18"-31,35 0 15,-53 70 1,71 54 0,-53-54-1,-18 1 1,1-36 0,-19-35 93,19 0-93,-1-53-16,0-70 15,36-1-15,52-87 31,1 34-15,-89 54-16</inkml:trace>
  <inkml:trace contextRef="#ctx0" brushRef="#br0" timeOffset="-158464.77">25523 4110 0,'18'0'62,"17"18"-46,-17 17 0,-18 0-16,35 53 15,-17 0-15,17 71 32,-17 35-32,35-70 31,-36 70-16,1-53 1,35 88 0,-53-52-1,35-19 1,-35-105 0,0 18-1,18-18 1,-18-36-1</inkml:trace>
  <inkml:trace contextRef="#ctx0" brushRef="#br0" timeOffset="-156904.59">25435 4304 0,'0'-18'47,"36"18"-16,-1 0-31,0 0 16,-17 0-16,88 0 16,88 0 15,-89 0-31,72-35 15,-36 17-15,194 1 16,106-71 0,-123 35-1,87 0 1,-52 0 0,-53 0-1,0 0 1,-71 35-1,-35 1 1,-141 17 0,-18 0-1,-17-18 1,-18 36 93,18 52-93,-18 1-16,17 17 16,-17 53-16,35 0 15,36 230 1,-53-36-1,52-106 1,-70-194-16,36 142 16,-19-54-1,-17-35 1,18 1 15,-18-72 0,0 1 79,-18 17-95,-17-35-15,-36 0 16,36 0-16,-124 18 16,89-1-1,-18-17 1,-36 18 0,-264 70-1,-300 36 16,-247 52-15,336-88 0,334-35-16,159-35 15</inkml:trace>
  <inkml:trace contextRef="#ctx0" brushRef="#br0" timeOffset="-155744.62">26370 4798 0,'35'0'125,"1"0"-109,-19 0-16,36 17 16,18-17-16,-36 18 15,71 53 1,-71-71-1</inkml:trace>
  <inkml:trace contextRef="#ctx0" brushRef="#br0" timeOffset="-140983.24">5680 5592 0,'17'0'16,"1"17"0,-18 54-1,18-18-15,-18 52 16,53 19 0,-53-18-1,17-36 1,-17 1-1,0-53 1,0-54 78,0-17-94,0-17 15,0 35 1,0-54-16,0 19 16,0-71-1,18 88 1,-18-18 0,35 54-1,-17-1 1,-1 0-1,-17 1 1,0-1 0,18 18 31,17 18-47,18 52 15,-17 18 1,16 18-1,1-18 17,-35-17-17,35 0 1,-35-19 0,-1 19-1,1-18 1,-1-35-1,-17-1-15,18-17 94,-18-17-94,18 17 16,-1-53-16,-17 35 15,0-17-15,36-36 32,-36 1-17,0-36 1,0-18 0,0 71-16,0-17 15,-18-18 1,0 52-1</inkml:trace>
  <inkml:trace contextRef="#ctx0" brushRef="#br0" timeOffset="-139823.47">6473 5715 0,'18'35'78,"-18"-17"-63,0 35-15,0-18 16,0 36-16,0-1 16,0 54-1,0-89-15,18 88 16,-18-87 0,17-19 15,1 1-31,0 17 31,17-17-15,-17 0-1,-1-18 48,19 0-32,-19 0-31,1 0 31,17 0-15,0-36 0,-35 19-16,0-36 15,0 17 1,0 19 15,0-18-15,0-36-1,0 0 1,-17 36 0,17 18-1,-18-1-15,-35-53 16,36 36-1,-1 0 1,18 17 15,-18 18 32,1 0-32,-1 0-15,0 0 31</inkml:trace>
  <inkml:trace contextRef="#ctx0" brushRef="#br0" timeOffset="-139006.2">6914 5556 0,'36'0'62,"-19"36"-46,-17-19-1,0 71-15,18-35 16,-18 0-16,0 71 31,18-18-15,17-1 0,-35-52-1,18 18 1,-18-36-1,17 36 1,-17-54 0,18 1 15,-18 0-31,17-1 62,1-17 17,0 0-64,-18-17 63</inkml:trace>
  <inkml:trace contextRef="#ctx0" brushRef="#br0" timeOffset="-138343.74">6685 5997 0,'0'0'0,"18"0"31,-1-17-15,1-1-1,0 18 1,70 0 0,35-18-1,-70 1-15,-35 17 16,105 0 15,-70-18-31,0 18 16,-17 0 15,-36-18 47</inkml:trace>
  <inkml:trace contextRef="#ctx0" brushRef="#br0" timeOffset="-137694.71">7320 5874 0,'35'0'78,"1"17"-63,-19 1-15,1 0 16,-18-1 0,35 19-16,-17 17 15,0 17 1,-18-52 0,17 17-1,-17-17 16,35 35-15</inkml:trace>
  <inkml:trace contextRef="#ctx0" brushRef="#br0" timeOffset="-137296.7">7285 5521 0</inkml:trace>
  <inkml:trace contextRef="#ctx0" brushRef="#br0" timeOffset="-136311.52">7408 5556 0,'18'0'15,"0"0"1,-1 0-1,19 0-15,-19 0 16,36 0 0,-35 0-16,17 0 15,71-17 1,-36-19 0,-52 19-1,0-1 1,-1 0 15,-34 18 47,-19 0-47,19 0-15,-1 0 15,0 0-15,18 18-16,-17 17 16,17 54-1,0-1 1,0 70-1,0 1 1,0 0 0,17-18-1,36 0 1,-35-106-16,0-17 16,17 53-1</inkml:trace>
  <inkml:trace contextRef="#ctx0" brushRef="#br0" timeOffset="-135888.43">7567 6156 0,'18'0'47,"17"-18"-47,-17 18 31,35 0-15,-18-17-1,18 17-15,17 0 16,-52-18-1</inkml:trace>
  <inkml:trace contextRef="#ctx0" brushRef="#br0" timeOffset="-134890.98">7973 5997 0,'17'0'47,"19"88"-31,-36-35-1,17-17-15,-17-19 16,18 54 0,0-54-16,-18 19 15,35 17 1,35-18 0,-70-17-1,18-18 1,0 0 15,17 0-15,-17 0-1,-1 0 1,1-53 0,-18 35-1,0 36 157,0 35-156,0 35-16,0-53 15,0 18 1,53 0-16,-36 0 31,-17-18-15,18 0-16,-18 1 15,0 34 1,0 1 0,0-54-1,0 19 1,-35-1 0,0-17-1,-18-18 1,-36 0-1,-16 17 17,-36-17-32</inkml:trace>
  <inkml:trace contextRef="#ctx0" brushRef="#br0" timeOffset="-35159.29">18821 3651 0</inkml:trace>
  <inkml:trace contextRef="#ctx0" brushRef="#br0" timeOffset="-30592.88">25594 2522 0,'0'18'0,"0"17"31,18-17-31,-18 0 16,0-1 0,17 36-1,-17-35 32,0 35-31,0 17-1,53 18 1,-53-35 0,18 0-1,-18-35 1,0 35-1,0-18 1,0-17 0,0-1-1,0 1-15,0 0 16,18 35 0</inkml:trace>
  <inkml:trace contextRef="#ctx0" brushRef="#br0" timeOffset="-29471.53">25523 2522 0,'71'18'16,"0"-18"0,70 18-1,17 35 1,-16-53 0,52 0-1,70 0 1,36 0-1,-88 0 1,-18 0 0,-88 0-1,35 0-15,0 0 16,212 0-16,-36 0 31,18 0-15,-158 0-1,-1-36 1,-88 19 0,53-19-1,-17 1 1,-107 35 0,19-18-1,-19 18 16,19-17-15</inkml:trace>
  <inkml:trace contextRef="#ctx0" brushRef="#br0" timeOffset="-27441.36">26564 2258 0,'0'35'125,"0"-17"-109,0-1 109,0 19-78,0-19-16,18 1-31,-18 0 47,0-1-16,0 1-15,0-1 31</inkml:trace>
  <inkml:trace contextRef="#ctx0" brushRef="#br0" timeOffset="-13159.03">26582 4639 0,'35'18'47,"0"-1"-31,-17 1-16,53 17 15,-36 1-15,-18-19 16,54 1 0,0 35-1,-54-36 1,1-17-1,-18 53 157,0-35-156,0 0-16,-18-18 16,1 17-1,-19 36 1,19 0-16,-1-18 15,-35 36 1,35-36 0,1 18-1,-1-53 79</inkml:trace>
  <inkml:trace contextRef="#ctx0" brushRef="#br0" timeOffset="15943.36">12241 6103 0</inkml:trace>
  <inkml:trace contextRef="#ctx0" brushRef="#br0" timeOffset="30512.21">12136 7444 0</inkml:trace>
  <inkml:trace contextRef="#ctx0" brushRef="#br0" timeOffset="73732.43">6526 9948 0,'18'0'32,"70"-17"-17,-17 17 1,-18-18-16,88-17 15,-106 35 1</inkml:trace>
  <inkml:trace contextRef="#ctx0" brushRef="#br0" timeOffset="74303.71">6897 9878 0,'0'35'47,"0"0"-47,0 54 15,0-19-15,0 1 16,35 140 0,-17-122-16,-18 16 15,0 72 1,0-160-1</inkml:trace>
  <inkml:trace contextRef="#ctx0" brushRef="#br0" timeOffset="75216.04">7179 10513 0,'0'-18'47,"18"18"-31,-1 0-1,1 0 1,53 0 0,17 0-1,-18 0 1,-17 0-1,-35 0 1,-1 0 0,1 0 15,-18-17-15,0-19-1,0 1 48,-18 35-32,1 0-31,-1 0 16,-17 18-1,17-18 1,-35 17-1,36 1 1,-1 17 0,0-17-1,18 17-15,-17 53 16,17-35 0,0 0-1,0 18 1,0-54-1,53 19 1,70-36 0,-52 0-1,-18 0 1,-36 0 0,1 0 46</inkml:trace>
  <inkml:trace contextRef="#ctx0" brushRef="#br0" timeOffset="75729.09">7920 10054 0,'0'35'16,"0"71"-1,0-70-15,0 52 16,0-18-1,0 71 1,18-88-16,-18 0 16,0 18-1,0-36 1</inkml:trace>
  <inkml:trace contextRef="#ctx0" brushRef="#br0" timeOffset="76431.54">8043 10301 0,'0'-18'31,"-17"36"-15,-1 0-16,18-1 16,0 72-1,-18-1 1,18-53-16,0 106 15,0-53 1,0-35 0,0 18 15,0-36 0,0-17-15,36-1-1,17-17 1,-36 0 0,1 0-1,17 0-15,0-17 63</inkml:trace>
  <inkml:trace contextRef="#ctx0" brushRef="#br0" timeOffset="77391.35">8414 10142 0,'35'0'31,"-35"36"-15,18 17-1,-18 17-15,17 1 16,-17 35 0,18 70-1,17-88-15,-17 53 16,-18-106-1,0 1 1,18-36 109,-18-18-109,0 0-16,17-17 15,36-35 1,-35 34 0,-1 1-1,1 17 16,0 1-15,-1 17-16,1 0 16,0 0-1,-1 0 17,1 0-17,-1 0 1,-17 35-1,18 0 1,-18 1 0,35 34 15,-35-35-15,18 1-1,-18-1 16,18-35-15</inkml:trace>
  <inkml:trace contextRef="#ctx0" brushRef="#br0" timeOffset="78332">9084 10636 0,'18'-17'31,"-1"17"0,1 35-31,-18 124 16,35-18-1,-17-53 1,-18-35 0,35-18-1,-70-35 79,0-88-78,35 35-16,-36-35 15,36 17-15,0 36 16,18-106 0,0 88-1,17-18 1,-35 54 31,18 17-47,17 0 31,0 0-15,0 0-1,1 0 1,-19 0 15,1 0-31,-18 17 16,18 1-1,-1 35 1,18 0 0,-35-35-1,18 17 1,-18 0-1,18 0 1,-18-17 0,0 17 15,53 1-15,-53 16 15,0-16-16,17 52-15</inkml:trace>
  <inkml:trace contextRef="#ctx0" brushRef="#br0" timeOffset="79319.55">9878 10707 0,'-18'0'78,"18"17"-78,0 36 16,0 18-16,0-18 15,0 35 1,0-53-1,0 1 1,18 17 0,-1-36-1,1 1 1,17-18 15,-17 0-15,0 0 15,17 0-31,-17 0 16,-1-18 15,-17 1-15,0-1-1,18-17 1,17-36-1,-35-17 1,0 0 0,0 35-1,0 17 1,-18 19 0,1-18-1,-18-1-15,17 36 125</inkml:trace>
  <inkml:trace contextRef="#ctx0" brushRef="#br0" timeOffset="80192.07">7056 11712 0,'35'0'63,"-18"36"-63,1 52 16,0 0-16,-18 53 15,17 177 1,19-19-1,-1-69 1,-35-177 0,18-18-16,-18 18 31,0-36-15,17 1-1,1 0 16,35-18-15,35 0 0,0 0-1,-70 0 48</inkml:trace>
  <inkml:trace contextRef="#ctx0" brushRef="#br0" timeOffset="80753.68">6932 12629 0,'18'-17'46,"52"17"-46,1 0 16,70 0 0,0-18-16,265-70 15,-177 70 1,-123 1 0,-71-19-1,-17 36 79</inkml:trace>
  <inkml:trace contextRef="#ctx0" brushRef="#br0" timeOffset="81560.1">8132 12594 0,'0'18'94,"35"-18"-94,0 35 16,0-17-16,36 17 15,-18 18 1,35 17 0,-53-17-16,-17-17 31,0 34-16,-1-52-15,-17 17 16,0 36 0,0-54 15,0 1 0,-17-18 0,-19 0-15,19 0 0,-19-53-1,36-17-15,0 34 16,0-52 0,0-177-1,177-17 1,-71 106-1,-89 141 1,1 17 0</inkml:trace>
  <inkml:trace contextRef="#ctx0" brushRef="#br0" timeOffset="82391.22">8819 12859 0,'18'17'16,"17"-17"31,-35 18-31,18-18-1,0 0-15,35 0 16,-36 0-1,1 0 1,17 0 0,0 0-1,-17-71 17,-18-17-17,0 35 1,0 0-1,0 36 1,-18 17 31,-17 0-31,17 17-16,-17 19 15,0 34-15,17 1 31,18-1-15,0-34 0,0 17-1,0 0 17,0-36-17,0 1 1,18 17-1,0-35 1,-1 0 15</inkml:trace>
  <inkml:trace contextRef="#ctx0" brushRef="#br0" timeOffset="83202.77">9225 12629 0,'18'0'47,"-18"36"-31,35-1-16,-35 18 16,0 35-1,18-17 1,-1-54-1,-17-52 110,18-36-125,17 1 16,-17-1-16,0 18 16,17-17-1,0 35 1,-35 17 0,18 18-1,17 0 1,-17 0-1,-1 0 1,1 0 0,0 0-1,-1 18 17,1 105-17,-1-88 1,-17 18-1,0-17 1,0 16 0,0-34-1,18 17 1,-18-17 46</inkml:trace>
  <inkml:trace contextRef="#ctx0" brushRef="#br0" timeOffset="84610.63">10142 12488 0,'0'0'0,"0"-17"16,0-1 77,-35 18-61,0 35-32,17 1 15,-17-1-15,17 18 16,18 17 0,-17 19-1,17-54-15,0 0 16,0-17 15,0-1-15,0 1 31,17-18-32,19 0 1,-19-18-1,18-35 1,-17-35 0,0 35-1,-18-52-15,17-125 32,-17 19-17,0 34 1,53 54-1,-53 87 1,0 1 0,0 18-1,0-19 1,0 107 93,0 35-93,0-36-16,0 36 16,0 0-1,0 35 1,0 18-1,0-89 1,36-17 0,-36 0-1,52 35 1,-34 0 0,0-52-16,-18-1 15,17-17 1,1-18 46,0 0-46,-1 0-16,19 0 31,-19 0-15,-17-18 31</inkml:trace>
  <inkml:trace contextRef="#ctx0" brushRef="#br0" timeOffset="110223.34">14676 6632 0,'0'18'15,"17"0"1,1 17-16,-1 35 16,1-17-16,17 18 15,-17-36 1,-18-17 0,18-1 15</inkml:trace>
  <inkml:trace contextRef="#ctx0" brushRef="#br0" timeOffset="112303.23">14711 6703 0,'0'-18'125,"17"18"-79,19 0-30,-19 0 15,19-17-15,-1 17 0,-35-18 15,18 18 0,-1 0-15,36 0-1,-35 0 1,35-18 0,-36 18-1,1 0 1,17 0-16,1-35 15,16 17 1,-34 1 0,17 17-1,-17 0 1,0 0 31,-1 0 172,19 0-204,-36 35 1,17 0-16,1-17 15,-18 0 1,17-1-16,1 36 16,-18-35-1,0 35 1,53 0 0,-53-1-1,0-34 1,0 0-1</inkml:trace>
  <inkml:trace contextRef="#ctx0" brushRef="#br0" timeOffset="113488">15928 6544 0,'18'0'0,"-1"18"47,18-1 31,-17 1-46,0 17-17,-1 18 1,1-35-1,-18-1 1,18 1 15,-18 0-31,0-1 32</inkml:trace>
  <inkml:trace contextRef="#ctx0" brushRef="#br0" timeOffset="114741.98">16034 6562 0,'0'-18'62,"17"18"-31,1 0-31,0 0 16,35 18-16,-18-18 16,0 0-1,-17 0 1,-18 17-1,53-17 1,-18 0 0,0 0-1,18 36 1,-18-36 0,-17 0-1,0 0 32,-1 0-16,19 0 94,-36 17-125,17 36 47,-17-18-31,0 1-1,18-1 1,-18 18 0,0-35-1,0-1 1,18-17 0</inkml:trace>
  <inkml:trace contextRef="#ctx0" brushRef="#br0" timeOffset="115656.7">17163 6385 0,'0'18'16,"0"17"-1,0-17 17,0-1-17,0 36 1,0 18 0,0 0-1,0-36 1,35 18-1,-35-18 17,0-17-17,0-1 32</inkml:trace>
  <inkml:trace contextRef="#ctx0" brushRef="#br0" timeOffset="117167.69">17163 6473 0,'17'18'47,"1"-18"-47,0 0 16,17 0-1,-18 0 1,1 0 0,17 0 30,1 0-14,17 0-17,-36 18 110,1-1-109,17-17 31,-17 0 47,-1 0-79,1 0 16,0 0-31,-1 0 16,1 0 0,0 18 93,-1 0-93,-17 17 15,0-17-15,0 17-1,0 0 1,0 0-1,0 1 1,0-1 0,0 36-1,18-54 1,-18 1 0,0-1 46</inkml:trace>
  <inkml:trace contextRef="#ctx0" brushRef="#br0" timeOffset="193439.31">11853 4463 0,'0'17'94,"0"36"-94,18-18 15,0 18-15,-1 18 16,1 0-16,17 52 15,-17-70 1,-1-18 15,36 124-15,0-71 0,-35 18-1,17-35 1,-35-54-1,0 18 95</inkml:trace>
  <inkml:trace contextRef="#ctx0" brushRef="#br0" timeOffset="194872.33">11994 5415 0,'0'18'109,"0"-1"-109,18 1 16,-18 0 0,18 17-1,-18-17 48,17-18-48,1 17-15,-18 1 16,18 0 0,-1 17-1,-17-18 1,36 72-1,-19-72 1,1-17 218,-1 0-234,1-17 32,-18-1-32,0 0 15,18-35 1,-18 36 0,17-1 15,-17 1-16,18-19 1,0 19 0,-18-19-1,0 19 1,35-19 0</inkml:trace>
  <inkml:trace contextRef="#ctx0" brushRef="#br0" timeOffset="-187177.2">13935 12859 0,'0'17'31,"0"19"-16,0-19-15,0 1 16,0 35 0,35-18-1,-35 36 1,0 52 0,0 71-1,0-35 1,0-36-1,0 36 1,0-71 0,0-70-1</inkml:trace>
  <inkml:trace contextRef="#ctx0" brushRef="#br0" timeOffset="-184426.08">13864 12841 0,'18'0'94,"-1"0"-79,19 0 1,-19 0 0,1 0-1,35-18 1,-18 18-1,18 0 1,-18 0 0,107 0-1,69-35 1,54-18 0,-36 36-1,0-19 1,-211 36-1,53 0 1,-54 0 0,18 0-1,-17 0 1,0 0 0,52-17-1,36 17 1,-18 0-1,18 0 1,-35 0 0,-18 0-1,-36 0 1,71 0 15,-35 0-15,71 0-1,-36 0 1,0 0 0,0 0-1,-52 0 1,34 0 0,-34 0-1,52 0 1,18 0-1,17 0 1,71 0 0,-123 0-16,140 0 15,19 0 1,-72 0 0,-17 0-1,-35 0 16,0 0-15,18 0 0,17 0-1,-35 0 1,-1 0 0,1 0-1,-53 0 1,35 0-1,-17 0 1,-1 0 0,-17 0-1,88 0 1,1 0 0,16 0-1,-69 0 16,-37 0-15,-16 0 0,34 0-1,124 0 1,-35 0 0,0 0-1,35 0 1,-71 0-1,1 0 1,-89 0 0,-17 0-1,-1 0 32,19 0-31,-19 0-1,19 0 1,-19 0 0,89 0-1,106 0 1,70 0 0,-35 0-1,-71 0 1,-70 0-1,-53 0 1,-35 0 0,-1 0-1,19 0 157,-19 0-156,1 0-16,-1 0 15,19 0 1,-1 0-16,18 0 16,53 0-1,-71 0 1,-17 0 0,-1 0 30,1 0 64,17 0-79,-35 17-31,36 19 16,-19-19-16,18 71 15,1 36 1,-36-53 0,17 17-1,-17-53 1,0 36 15,18-19-15,-18 1-1,0 71 1,18-71-16,17 35 16,-35 18-1,0-53 1,18 0-1,-18 17 1,17-35 0</inkml:trace>
  <inkml:trace contextRef="#ctx0" brushRef="#br0" timeOffset="-183119.91">15928 13194 0,'0'0'0,"-18"0"78,18 18-78,0 34 15,0-16-15,0 34 16,18 36 0,-18-18-1,18-70 1,-18 0-1,0-1 17,0 1-32,0 0 47,35 17-32,-35-18-15,0 72 16,17 105-1,-17-89 1,0-69 0</inkml:trace>
  <inkml:trace contextRef="#ctx0" brushRef="#br0" timeOffset="-182297.16">16069 13317 0,'18'-17'62,"-1"17"-15,19 0-31,-1-36-16,-17 36 15,34-17 16,-16 17 1,-1 0-17,-17 0 1</inkml:trace>
  <inkml:trace contextRef="#ctx0" brushRef="#br0" timeOffset="-181609.54">16157 13511 0,'53'0'78,"-18"-17"-78,-17 17 16,53-18-16,-54 0 15,19 1-15</inkml:trace>
  <inkml:trace contextRef="#ctx0" brushRef="#br0" timeOffset="-180419.86">17392 13053 0,'0'0'16,"-35"0"-16,17 17 15,0 36 1,-17-17 0,17-36-1,18 17 1,-17 19 0,-18 52-1,35-18 1,0 54-1,-36-18 1,36-53 0,0-36-1,0 1 1,0 17 0,0-17 15,18-1-16,35 1 17,-18 17-17,-17-35 1,-1 0 15,1 0-31,17 0 16,-17 0-16,0 0 15,35 0 1,-18-35 0,18-36-1,-36 19 1,1-19 0,0 18-1,17-18 1,-35-17 15,0 53-15,0 0-1,0-36 1,0-17 0,0-18-1,-18 71 1,18 17-1,-17 18 1,-19 0 0,1 0-1,-18 0 1,-17 0 0,52 0-1,0 18 1</inkml:trace>
  <inkml:trace contextRef="#ctx0" brushRef="#br0" timeOffset="-178610.21">18133 12965 0,'-18'17'15,"18"19"1,0-19 0,0 18-1,-17 54 1,17-1-1,0-18 1,0 19 0,0-1-1,0-35 1,0-18-16,0 71 16,0-36-1,17-17 1,-17-35 15,18 17-15,-1-17-1,-17-1 1,36-17 0,34 0-1,-52 0 1,0 0-1,52-17 1,-70-1 0,18 1-1,-1-54 1,19-123 0,-1 53-1,-35 53 1,0 17 15,0 36-15,0 0-1,0-36 1,-18 36 0,1 17-1,17-17 1,-18 17-1,0 1-15,1-19 16,-1 19 0,-17 17 31,17 0-32,1 0-15,-1 0 16,-35 17-1</inkml:trace>
  <inkml:trace contextRef="#ctx0" brushRef="#br0" timeOffset="-177777.35">18591 13088 0,'18'-18'47,"0"18"-31,17 0-1,-17 0-15,87-35 16,89 0 15,-141 35-15,-35-18 0</inkml:trace>
  <inkml:trace contextRef="#ctx0" brushRef="#br0" timeOffset="-177338.05">18962 13035 0,'-18'35'47,"18"54"-47,0 122 16,0-52-1,0-124 1</inkml:trace>
  <inkml:trace contextRef="#ctx0" brushRef="#br0" timeOffset="-176771.14">19279 13018 0,'18'35'78,"-18"-18"-78,0 1 16,0 35 0,0 0-1,0 88 1,0-35 0,0-53-1,0-36 1</inkml:trace>
  <inkml:trace contextRef="#ctx0" brushRef="#br0" timeOffset="-176199.19">19350 13035 0,'0'-17'47,"0"-19"-47,18 1 15,-1 17 1,36 1-1,-35-1 1,-18 0 0</inkml:trace>
  <inkml:trace contextRef="#ctx0" brushRef="#br0" timeOffset="-175647.3">19350 13317 0,'0'18'62,"18"-18"-46,-1 0 0,54-53-1,-54 35 1,19 18 0,-36-17-1</inkml:trace>
  <inkml:trace contextRef="#ctx0" brushRef="#br0" timeOffset="-174729.48">19297 13705 0,'18'-17'78,"-1"-18"-78,1 17 16,17 0-16,-17 1 15,35-19 1,0 1-1,17-18 1,18 0 0,-70 53 15</inkml:trace>
  <inkml:trace contextRef="#ctx0" brushRef="#br0" timeOffset="-173039.99">19967 12876 0,'18'18'47,"-18"0"-47,0 17 16,0 18-16,0-18 16,0 106-1,0-35 1,0-18-1,0-17 1,0-54 0,0 19-1,0 17 1,0-36 0,0 1 30,0-53 33,0 17-64,0-17-15,0 17 16,0-17-16,18-18 15,-18-18 1,17 1 0,36-54-1,-35 71 1,17-35 0,-35 71-16,53-36 15,-35 17 16,34-17-31,1 1 32,-17 34-17,-1 0 1,-17 18 15,34 18 47,-52 17-62,0 0 0,0-17-16,0 0 31,-17-18-31,-1 35 15,-17 18 17,-18-18-17,18 1 1,-1-19 0,-52 18-1,71-17 1,17 0 187,35 17-187,-17-17-1,-1-1 1,1 1-1,70 35 1,0 70 0,18 54-1,-18-71 1</inkml:trace>
  <inkml:trace contextRef="#ctx0" brushRef="#br0" timeOffset="-159423.49">8449 7743 0,'0'-35'172,"53"0"-126,-18 17-14,-17 18-17,0 0-15,-1 0 16,1 0-16,17 0 31,-17 0-15,-1 0-1,19 0 1,-19 0 0,1 0-1,-18 18 1,0 17 0,0-17-16,0-1 15,0 19 1,0 70-1,0-36 1,0-17 15,0-18-15,0-17 0,-18 0 77,18 17-30,-17 18-63,-54 35 15,53-35-15,1 53 16,-54 17-16,36-17 16,35-35 15,0-18-31,0-18 31,0 0-15,0-17 15,18-18 47,35 0-78,-36 0 16,1-18-1</inkml:trace>
  <inkml:trace contextRef="#ctx0" brushRef="#br0" timeOffset="-158817">8714 9049 0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18T12:41:41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 494 0,'-18'0'32,"18"53"-17,0 53 1,0 88-1,-17 88-15,-36 318 16,-18 140 0,-17-34-1,0-106 1,35-89 0,0-52-1,53 35 1,-35-36-1,35 1 1,0-18 0,0-18 15,0 1-15,0 140-1,0-141 1,0 1-1,0-36 1,0 35 0,0 247-1,0 107 1,0 175 0,0-264-1,0-159 1,0-106-1,0 177 1,0-229 0,0-54 15,0-211-15,0 17-1,0 54 1,-18 176-1,-17 52 1,35 19 0,-71-19-1,71-123 1,-35 18 0,17-176-1,18-18 1,0-159 62</inkml:trace>
  <inkml:trace contextRef="#ctx0" brushRef="#br0" timeOffset="4088.12">1993 564 0,'35'-17'93,"-17"17"-77,35 0-16,18 0 16,123 53-1,264 0 1,89 35-1,-53 0 1,-88 18 0,105 0-1,-123-53 1,-123 17-16,158 1 16,-17 17-1,35-35 1,53 35-1,105-35 1,89 53 15,-53-18-31,-88 53 32,159-53-17,-1-17 1,1-71-1,-353 0-15,282 0 16,17 0 0,-17 0-1,106 0 1,18 0 0,52 0-1,-70 0 1,0 0-1,35 0 1,-53 0 0,-123 0 15,-71 0-15,176 0-1,-352 0 1,-141 0-1,52 0 1,124 0 0,177 0-1,123 0 1,88 0 0,176 0-1,54 0 1,-142 0-1,-158 0 1,-54 0 0,-334 0-1,282 0-15,-177 0 32,-70 0-17,17 0 1,-52 0-1,34 0 1,-158 0 0,-17-53-1,-36 35 1,-71-17 0,19 17-1,-54 1 1,0 17-16,-35-18 15,18 18 1,-18 53 78,0 35-79,0 106-15,0-17 16,0 70 0,0 35-16,0 0 15,0 282 1,0-281-16,0 105 16,0-71-1,0-35 1,0-17-1,0-18 1,0-35 0,0 17-1,0-70 17,35 123-17,-17 18 1,70 105-1,-70 19 1,17-177-16,35 194 16,-17 53-1,35 52 1,36-16 0,-53-54-1,-19-106 1,1-52-1,-17 87 1,34-69 0,-70-89-1,0-1 17,0 107-17,35-123-15,36 158 16,-36 88-1,18 53 1,0-35 0,-53-35-1,0-107 1,-35-52 0,-36 71-1,36-72 1,0 54-1,-36 53 1,36 35 0,-53-106 15,70-17-15,-17-54-1,-18-35 1,35-158-1,1-36 1,-19-35 62,1 18-62,-18-18-16,0 0 15,-17 35-15,-107-35 16,-87 18 0,-124-18-1,70 0 17,-35 0-17,-17-18 1,-18-17-1,-124-53 1,54 35 0,17-35-1,194 70-15,-318-35 16,-17-35 0,-17-36-1,69 71 1,1 53-1,-88-88 1,52 53 0,1 17-1,-283-70 17,-70-18-17,-177-35 1,1-53-1,317 71 1,441 105-16,-124-70 16,177 88-1,-106 0 1,-71 0 0,-176 0-1,-388-177 1,-194 54-1,-282-89 1,458 18 0,441 88 15,106 71-15,71 35-1,211 0-15,-211 0 16,123-53-1,-17 53 1,-124 0 0,-212 0-1,-52 0 1,211 0 0,-36 0-1,72 0 1,140 0-1,177 0 1,88 0 0,36 0-16,-54 0 31,-176 36-15,-159 105-1,89-18 1,141-35-1,-1 1 1,-34 87 0,69-88-1,37 0 1,87-70 0,18 70 15,-18-35-16,-52 53-15,-18-36 16,-1 1 0,19 17-1,52-70 17,1-18 46</inkml:trace>
  <inkml:trace contextRef="#ctx0" brushRef="#br0" timeOffset="6680.06">2064 1923 0,'0'17'93,"0"1"-77,0 0 0,0-1-16,35 1 15,-17-18 1,105 53-1,54 0 1,52 0 0,0 17-1,71-17 1,106 18 15,-195-71-31,36 53 16,371 35-1,-283-35 1,18-18 0,-89 35-1,71-52 1,-35 70 0,88-35-1,159 18 1,-18-1-1,-70-52 1,211 105 0,-53-34-1,-299-72 1,282 107 0,-89-71-1,-87 35 1,69-70-1,-16 34 1,87 37 0,1-36-1,158 35 1,-35-88 0,-53 0-1,35 70 1,282-70-1,-334 0 1,-18 0 0,-71 0 15,70 0-15,-140 0-1,35 0 1,-71 0-1,142 0 1,-36 0 0,35 0-1,1 0 1,246 0 0,-193 0-1,52 0 1,-35 0-1,-71 0 1,-35 0 0,18 0-1,18 0 17,-142 0-17,-17 0 1,-18 0-1,0 0 1,-212 0-16,142 0 16,-1 0-1,18 0 1,-17 0 0,-1 0-1,1 0 1,70 0-1,70 0 1,-193 0 0,-89 0-1,-70 0 17,0 0-17,0 0 1,-53 0-1,-35-17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18T12:42:08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3298 0,'0'53'62,"0"-17"-46,0 34-16,0-34 16,0 105-1,0-88 1,0-18 0,0 0-1,0 0 1</inkml:trace>
  <inkml:trace contextRef="#ctx0" brushRef="#br0" timeOffset="766.81">2275 2999 0,'0'0'0</inkml:trace>
  <inkml:trace contextRef="#ctx0" brushRef="#br0" timeOffset="2038.92">2963 3422 0,'-17'0'47,"-1"0"-16,-17 0 0,17 18-15,1-18-1,17 17 1,-18 19 0,0-1-1,-52 35 1,70-52-1,0 35 1,0-35 0,0 17-1,0 0 1,0 0 15,17-17-15,1 17-1,0-17 1,-1 0-16,71-1 16,-17 36-1,-36-35 1,-17-18 0,0 0 15,-1 0-16,1 0 1,-1 0 0</inkml:trace>
  <inkml:trace contextRef="#ctx0" brushRef="#br0" timeOffset="3400.21">3387 3634 0,'-18'0'31,"0"0"32,18 17-48,0 36 1,0 0-1,0-35-15,0-1 16,0 1 0,0 35-16,0-18 15,0 0-15,36 1 16,-1 52 0,-17-88 77,35 18-93,-36-18 47,1 0-16,35 0-15,-18 0-16,-17 0 16,17 0-1,-17-18 17,-1 0-32,-17-35 15,0 36 1,35-19-1,-35 1 1,0-35 0,0 17-1,0-18 1,0 54-16,0-1 16,0-17 15,0 17 16,-17 0-32,-18 18 1,17 0 0,-17-35-1,17 35 1,-17 0-1,17-18-15,-17 18 16,17 0-16,1 0 16,-36 0-1,35 0 1,0 0 15,1 0 32</inkml:trace>
  <inkml:trace contextRef="#ctx0" brushRef="#br0" timeOffset="4734.97">4039 3739 0,'-35'0'16,"17"18"-1,1 17 1,17 18 0,0 0-1,0-35 1,0 17-1,0-17 1,0-1 0,0-34 109,0-1-110,0 0 1,0-17 0,0-18-1,0 0 1,0 18-1,0 17 1,0 1 0,0-18-1,0 17 1,0 0 0,17 18-1,1-17 1,0-19 15,-1 36 0,1 0-15,0 0 0,17 0 15,-17 0-31,17 0 15,-35 18 17,0 0-17,17 17 1,1-17 0,-18 17-1,0-18 1,18 19-1,-18-1 17,0-17-17</inkml:trace>
  <inkml:trace contextRef="#ctx0" brushRef="#br0" timeOffset="5855.8">7691 3863 0,'0'18'47,"0"-1"-47,0 18 16,0 36-1,0 17 1,0 53-1,0-17 1,0-54 0,0-34-1,0-19 1,0 1 62</inkml:trace>
  <inkml:trace contextRef="#ctx0" brushRef="#br0" timeOffset="11638.97">7638 3881 0,'-18'0'63,"18"-18"46,18 18-93,-1 0-16,1 0 15,17 0 1,0-18 0,-17 18-1,17 0 1,-17 0-1,0 0 1,-1 0 0,1 0 15,0 0 16,-1 0-16,1 0-15,17 0-1,-17 0 1,-1 0 0,54 0-1,35 0 1,53 0-1,-89 0 1,-35 0 0,1 0-1,-1 0 1,-17 0-16,70 0 16,-18 0-1,19 0 16,16 0-15,-34 0 0,-1 0-1,19 0 1,-1 0 0,0 0-1,0 0 1,0 0-1,-70 0-15,35 0 16,-35 0 0,52 0-1,54 0 1,-18 0 0,35 0-1,-36 0 16,19 0-15,52 0 0,18 0-1,-88 0 1,-35 0 0,-36 0-1,53 0 1,0 0-16,18 0 15,53 0 1,-71 0 0,-53 0-1,36 0 1,17 0 0,0 0-1,-35 0 16,0 0-15,-17 0 0,-1 0-1,35 0 1,19 0-16,-72 0 16,71 0-1,124 0 1,70 0-1,-17 0 1,-18 0 0,0 0-1,-53 0 1,0 0 0,-88 0-1,-18 0 16,88 0-15,-52 0 0,52 0-1,0 0 1,-17 0 0,0 0-1,-71 0 1,-17 0-1,52 0 1,1 0 0,87 0-1,89 0 1,-18 0 0,-211 0-1,158 0-15,-52 0 16,-19 0 15,36 0-15,-35 0-1,53 0 1,17 0 0,18 0-1,-53 0 1,-88 0-1,-18 0 1,106 0 0,18 18-1,-18-18 1,53 0 0,17 35-1,-34 18 16,-36-35-15,-124-18 0,18 35-1,1-35 1,-36 18 0,-18-18-1,-17 0 1,-1 17-1,36-17 17,-18 18-17,18 35 1,-17-18 0,-19-17-1,1-18-15,-18 17 16,17 1 15,-17 17 16,0-17-31,18 0-1,-18 35 1,18 17-1,-18-35 1,0 18 0,0 18-1,0 17 1,0 0 0,35-17-1,-35-36-15,18 18 31,-18-18-15,0 1-16,0-1 16,17 0-1,-17-17 95,-17-18-95,-1 0 1,-17 0-16,17 0 16,-17 0-16,-18 0 15,18 0 1,-71 0-1,71 0 1,17 0 0,-35 0-1,-35 0 1,-18 0 0,88 0-1,-35 0 1,-35 0-1,-88 0 1,35 0 0,88 0-16,0 0 15,-18 0 1,-17 0 0,0 0-1,0 0 16,17 0-15,1 0 0,-19 0-1,-16 0 1,-89 0 0,70 0-1,1 0 1,-19 0-1,72 0 1,17 0 0,-35 0-1,53 0 1,-1 0 0,-34 0-1,-18 0 16,-124 0-15,-35 0 0,88 0-1,89 0 1,34 0-16,-87 0 16,-18 0-1,70 0 1,18 17-1,18-17 1,-36 0 0,-87 0-1,-72 0 1,54 0 0,53 0-1,34 0 16,19 0-15,17 0-16,18 0 16,-18 0-1,-18 0 1,-35 0 0,-141 0-1,-17 0 1,87 0-1,72 0 1,52 0 0,-36 0-1,-16 0 1,16 0 0,1 0-1,0 0 16,-53 0-15,-36 0 0,-17 0-1,71 0 1,17 0 0,-17 0-1,-1 0 1,-87 0-1,69 0 1,-34 0 0,-124 0-1,194 0 1,36 0 0,-1 0-1,-70 0 1,35 0 15,-35 0-15,18 0-1,-71 0 1,88 0 0,0 0-1,53 0 1,-70 0-1,-18 0 1,-18 0 0,-35 0-1,-18 0 1,18 0 0,88 0-1,53 0 1,18 0 15,-18 0-15,-70 0-1,-54 0 1,89 0-16,-35 0 16,17 0-1,18 0 1,35 0-1,35 0 48,-35 0-63,0 0 16,-35 0-1,0 0 1,0 0-1,-18 0 1,-71-53 0,36 36-1,71 17 1,34-18 0,19 18-1,-1 0 48,0 0-63,-34 0 15,16 0 1,19 0 0,17-17 218,0-1-234,0 0 31,0 1-31,0-19 16,0 19-16,0-36 15,0 0 17,0 0-17,0 35 1,0-17 0,0 17-1,0 1 1,0-1-1,-36-17 1,36 17 0,0 1-1,0-54 1,0-17 0,0 35-1,0 18 1,0 17 15</inkml:trace>
  <inkml:trace contextRef="#ctx0" brushRef="#br0" timeOffset="18265.43">20849 4233 0,'18'18'125,"-18"0"-110,0-1 1,0 19-1,0-19-15,17 18 16,-17-17 0,0 0-1</inkml:trace>
  <inkml:trace contextRef="#ctx0" brushRef="#br0" timeOffset="19374.47">20955 4339 0,'0'35'110,"0"1"-95,0-1 1,0-17 0,0-1-1,0 19 1,-18-36 0,18 52-1,0 1 1,0-35-1,0 17 1,0 1 0,0-19-1,0 1 1</inkml:trace>
  <inkml:trace contextRef="#ctx0" brushRef="#br0" timeOffset="21362.13">20937 4357 0,'18'0'109,"17"-18"-109,-17 18 16,0 0-16,34 0 16,37 0-1,17 0 1,-1-17 0,-34-1-1,-36 18 1,0 0-1,36-53-15,-36 53 32,1 0-17,16 0 1,19 0 0,0 0-1,-18 0 1,17 0-1,18-35 1,-35 35 0,18 0-1,-36 0 1,-17 0-16,35 0 16,-36 0-1,18 0 1,-17 0-1,0 0 32,-1 0-31,1 0 0,0 0-1,-1 0 1,19 0-1,-19 0 1,1 0-16,0 0 125,-18 17-125,0 1 16,0 0-16,0 17 15,0 0 1,0 18 0,17 53-1,-17-88-15,18 52 16,-1 54-1,1-36 1,-18-18 0,18-52-1,-18 17 1,0-17 109,-36-18-94,-52 0-31,71 0 16,-19 0-16,1 0 15,-53 0 1,17 0 0,54 0-1,-124 0 1,-36 0 0,18 0-1,106 0 1,36 0-16,-1 0 31,-141 0-15,-35 0-1,106 18 1,53-18 0,-18 0-1,-70 0 1,17 0-1,53 0 1,35 0 0,36 0 77,88-36-77,88-17-16</inkml:trace>
  <inkml:trace contextRef="#ctx0" brushRef="#br0" timeOffset="22265.14">23301 4304 0,'-18'-18'31,"18"36"0,-35 17-31,35-17 16,0 52 0,-18 107-1,1 17 1,-1-35-1,18-142 1,0 1 0,0 17-1,0-17 1,0-1 0,0 1-1</inkml:trace>
  <inkml:trace contextRef="#ctx0" brushRef="#br0" timeOffset="24608.22">23319 4357 0,'0'-18'125,"17"18"-125,1 0 16,52 0-16,-17 0 16,36 0-1,-54 0 1,0 0-1,0 0 1,36 0 0,-53 0 15,17 0-15,18 0-1,17 0 1,19 0-1,-1 0 1,0 0 0,-18 0-1,-52 0 1,0 0 0,-1 0 15,1 0 47,0 0-62,35 0-16,-36 0 15,1 0 1,17 0 140,-17 0-140,-1 0-1,1 0 1,17 0 31,-17 0 0,0 0-47,35 0 15,35 0 1,-53 0 0,-17 0 202,-18 35-202,0 1-16,0 17 16,35 70-1,-17-52 1,-18-18-1,17-18 1,-17 0 15,0-17-15,18-1 31,-18 1-16,0 0-15,0-1-1,0 19 1,-53-19 15,-18-17-15,54 0-1,-54 36-15,54-36 0,-36 17 32,0 1-17,-106-18 1,53 17 0,36-17-1,34 18 1,1 0-1,0-18 1,-89 0 0,54 0-1,34 0 1,19 0 0,-1 0-16,-52 0 15,-19 0 1,1 0-1,18 0 17,34 0-17,-17 0 1,1 0 0,16 0-1,-17 0 1,36 0 15,-54 0-15,36 0-1,-18 0 1,35 0 62</inkml:trace>
  <inkml:trace contextRef="#ctx0" brushRef="#br0" timeOffset="30598.46">1676 5856 0,'17'0'110,"54"0"-110,35 0 15,-18-35-15,53 17 16,0 18-1,71 0-15,88 0 16,52 0 0,-34 0-1,35 0 1,176 0 0,35 0-1,1 0 1,-212 0-1,-124 0 1,-123 0 15,70 18-15,36 35 0,-71-36-16,123 36 15,19-35 1,-142 0-1,229 70 1,36-35 0,123 35-1,-106-88 1,18 0 0,-53 18-1,-70 17 1,52-35-1,177 70 1,-194-70 15,70 36-15,1-19 0,69-17-1,-69 0 1,-71 0-1,-18 0 1,18 0 0,70 0-1,177 0 1,-459 0 0,176 0-1,-193 0-15,264 0 16,70 0-1,-34 0 17,70 0-17,-106 0 1,-36 0 0,1 0-1,-18 0 1,-17 0-1,-107 0 1,-105 0-16,159 0 16,17 0-1,177 0 1,-1 0 0,-34 0-1,34 0 1,-34 0-1,-36 0 1,-36 0 15,-52 0-15,-53 0 0,35 0-1,-140 0-15,-19 0 16,18 0-16,0 0 15,36 0-15,140 0 16,1 0 0,52 0-1,-52 0 1,-1 0 0,-70 0-1,-53 0 1,-53 0-1,0 0 1,-105 0 15,52 0-15,18 0 0,-54 0-16,54 0 15,18 0 1,-18 0-1,-1 0 1,19 0 0,17 0-1,-17 0 1,-1 0 0,0 0-1,19 0 1,-90 0-16,1 0 15,53 0 17,-88 0-32,88 0 15,-53 0 1,52 0 0,1 0-1,35 0 1,-52 0-1,-72 0 1,1 0 0,17 0-1,-17 0 1,-1 0 15,1 0-15,17 0-16,54 0 31,-37 0-15,1 0 15,-17 0-15,-1 0-1,-17 0-15,17 0 16,0 0-1,0 0 1,-17 0 0,0 0-1,-1 0 32,36 0 125,-35 0-156,52 0-1,1 0-15,-53 0 16,52 0 0,-52 0 30,-1 0-14,19 0-17,-19 0 1,1 0 0,35 0-1,35 0 1,0 0-1,18 0 1,18 0 0,17 0-1,-53 0 1,-53 0 0,0 0-1,-17 0 1,0 0-1,-1 0 1,19 0 0,-19 0 15,1 0 0,17 0-15,-17 0-1,0 0 1,17 0 0,-18 0-1,1 0 1,0 0 0,52 0-1,-52 0-15,35 0 16,35 0-1,35 0 1,-34 0 15,-36 0-15,-36 0 0,19 0 93</inkml:trace>
  <inkml:trace contextRef="#ctx0" brushRef="#br0" timeOffset="32630.96">9402 6156 0,'17'18'62,"-17"17"-46,0 53-16,0-17 16,0 70-16,0-35 15,0 35 1,0 211 0,0 1-1,0-53 1,0-71-1,0 18 1,0 0 0,0 0-1,0-17 1,-17 87 0,17 53-1,0 54 1,0-71-1,0-177-15,0 36 16,0 352 15,0-176-15,0 35 0,0 71-1,0-106 1,0-52-1,0-54 1,0 0 0,-18 53-1,0-53 1,-70 54 0,88-195-16,-18 17 15,-17 19-15,0 87 16,-18 1 15,53-89-31,-18 89 16,-35-53 15,53-107-15,0 1-1,-17-18 1,-1 71-1,18-88 1,0-36 0,-18-17-1,71-18 95,-35-106-95</inkml:trace>
  <inkml:trace contextRef="#ctx0" brushRef="#br0" timeOffset="34736.01">22154 6315 0,'18'0'78,"0"17"-63,-18 54-15,0-1 16,17 36 0,-17-17-16,71 263 15,-36 1 1,18 88-1,-35-18 1,35-87 0,-18-19 15,-17-17-15,-18 17-1,0-176-15,0 71 16,53 17-1,-53 36 1,0 53 0,0-1-1,0 36 1,0 0 0,0 52-1,0-17 1,0-35-1,0-71 1,0 159 15,0-194-15,0-35 0,0-71-1,0-53 1,0 71-1,0 0 1,0-1 0,0-69-1,0-1 1,17 88 0,-17-52-1,0 70 1,0-124-16,0 71 15,0 18 1,18-18 0,-1-17 15,36 35-15,-53-36-1,18-17 1,0-18-1,-1 71 1,-17-36 0,0 36-1,0-124-15,0 71 16,0 35 0,0-53-1,0 18 1,0-35-1,0-36 1,0-17 109</inkml:trace>
  <inkml:trace contextRef="#ctx0" brushRef="#br0" timeOffset="36794.46">2611 6350 0,'-18'-18'31,"-35"1"-31,35-1 16,1 18 0,-1 0-1,-17 0 1,-18 0-1,-35 0-15,-53 35 16,105 1 0,19-36 46,-1 0-46,0 17-1,1 1 17,17 17-32,0 71 15,0-71 1,0 54 0,0-54-16,0 18 15,0 70 1,17 18-1,36-88 1,-53-35 0,18-18 31,17 17-32,53-17 1,-70 0-1,17 0 17,-17 0-1,17-35-15</inkml:trace>
  <inkml:trace contextRef="#ctx0" brushRef="#br0" timeOffset="38240.1">3263 6562 0,'0'0'0,"-17"-18"31,-1 18 16,0 0-47,-52 0 16,52 0-16,0 0 16,1 0-16,-36 0 31,-88 88-16,106-70-15,-36 35 16,36-18 0,35 0 31,0 18-32,-36 0 1,36 18-1,0-18 1,0-18 0,18 53-1,-18-70 1,18-18 0,17 35-1,88-17 1,-87-18-1,-1 0 1,0-18 15,-17 18-31,35-71 32,35-17-17,-53 18 1,-17 17-1,17 0 1,0-35 0,-17 52-16,17-69 15,-17 16 1,17 19 0,-35 105 124,0 36-124,0 17-16,0 18 15,0-36-15,0-34 16,0 52 0,0 0-1,18 0 1,0-17 0,-1-36-1,19 36 1,-19-54-1,1 1 32,-1-18 0,1 0-31,0 0-16,-1-18 15,54-52 1,-53-1 0</inkml:trace>
  <inkml:trace contextRef="#ctx0" brushRef="#br0" timeOffset="39023.94">4039 6138 0,'0'71'63,"0"-53"-63,0 52 15,0 1-15,0-18 16,0 35-16,0 71 16,0-36-1,0 0 17,0-34-17,0 52 1,0-53-1,0-35 1,18-18 47,17-35-32,1 0-31,-1 0 15,0-17 1,-17-1-16,-1 18 31,1-35-15,-18 17 0,53-53-1,-35 18 1,17 1-16,-35 16 31,0 19-15,0-19-1,0 1-15</inkml:trace>
  <inkml:trace contextRef="#ctx0" brushRef="#br0" timeOffset="39533.6">3951 6597 0,'0'-18'79,"18"18"-79,-1 0 15,36-17-15,-35 17 16,35 0-1,35-18 1,-53 18 0</inkml:trace>
  <inkml:trace contextRef="#ctx0" brushRef="#br0" timeOffset="40607.58">4392 6597 0,'35'0'47,"-17"0"16,0 0-63,-1 0 15,19 0 1,-19 0 15,18 0-15,1 0 0,-1 0-1,-17-18 16,-18 1-15,0-19 0,0 19-1,0-1 95,-18 18-95,0 0 32,1 0-47,17 18 16,0 52-1,0-52-15,-18 53 16,18-54 0,0 1 31,18-1-32,-1 1 1,1 0-1,35-1 1,-35-17 0,-1 0-1,1 0 17,0 0-17,-1 0 1,1 0-1</inkml:trace>
  <inkml:trace contextRef="#ctx0" brushRef="#br0" timeOffset="41776.61">5450 6421 0,'0'-36'16,"0"19"-16,0-1 31,-17 18 0,-1 0-15,-52 0-1,52 0 1,-17 0 0,17 18-1,18 52 1,0 18-1,0-17 1,0-36 0,0 18-1,0-18 1,0-17 0,18-18-1,17 0 1,0 0-16,1-35 31,-19-18-31,1 53 31,-18 35 94,0 71-109,0 0-16,0 70 16,0 1-16,0-36 15,0 0-15,0 88 16,0-105-1,0-71 1,0-36 0,-18 18 15,-17-17 0,17 0-15,-35-18-1,18 0 1,17 0 0,-17-36-16,35-105 15,0 35 1</inkml:trace>
  <inkml:trace contextRef="#ctx0" brushRef="#br0" timeOffset="42823.76">5980 6738 0,'-18'-18'15,"0"18"16,1 0-15,-1 18 0,0 0-1,-17 88 1,35 35 0,0-36-1,-18 37 1,1-72-1,17 18 1,17-17 0,1-36-16,0-35 47,17 0-32,0 0 1,-17 0-1,53 0 1,-1-17 0,-17-54-1,-18 18 1,1-35 0,-19 0-1,-17 52-15,0-52 16,0 53-1,0-18 1,0 18 0,-17-36-1,-1 54 17,-17-1-17,-18 0 1,17 1-1,1-1 1,18 18 15,-1 0-31,-17 0 16,-1 0 0,19 0 15</inkml:trace>
  <inkml:trace contextRef="#ctx0" brushRef="#br0" timeOffset="44122.44">6350 7073 0,'0'-17'15,"0"-1"17,18 18-17,17-35-15,0 35 16,36 0-1,-1 0 1,19 53 0,-54-1-1,0 19 1,18 17 15,-35-35-15,-18-18-1,0-17 1,0 53 0,0 70-1,0-106-15,-18 53 16,-17-35 0,-1-18-1,19-35 1,-1 0-1,-35 0 1,36-35 0,-1-88-1,18 70 17,-35-18-17,35-17 1,17 53-16,54-71 15,17 35 1,-70 36 0,-1 17-1,36 1 1,-35-1 0,35 0 15,-53 1-16,17-1 1</inkml:trace>
  <inkml:trace contextRef="#ctx0" brushRef="#br0" timeOffset="44640.42">7091 7020 0,'17'18'62,"1"35"-62,-18 0 16,0-18 0,0 18-1,0 70 1,0 36-1,0 0 1,0-53 0,0 35-1,0-88 1,0-36 0,18 1-16,-1-36 78,-17-52-63,0-71-15</inkml:trace>
  <inkml:trace contextRef="#ctx0" brushRef="#br0" timeOffset="45007.85">7355 6368 0,'-17'0'94</inkml:trace>
  <inkml:trace contextRef="#ctx0" brushRef="#br0" timeOffset="46054.48">7391 7320 0,'17'0'78,"1"0"-31,17 0-16,-17 0-15,0 0 15,17-35-16,-35 0 1,0-1-16,0 19 16,0-1 15,0-17-15,0 17 15,-35 0-16,17 18 1,0 0 0,-35 0 31,36 18-47,-1 35 15,-52 53 1,52-36-1,18-17 1,0 0 0,0-17-1,0-1 1,35 35 15,-17-52-15,-1 0-16,19 17 15,-19-35 48</inkml:trace>
  <inkml:trace contextRef="#ctx0" brushRef="#br0" timeOffset="47122.63">8149 7126 0,'-35'-35'31,"0"17"-15,-1 18-1,19 0 16,-1 0-15,0 0-16,1 0 16,-36 0-1,35 18 1,18-1 0,0 1-1,0 0 1,0 17-16,0-17 15,0 17 17,0-17-17,36-18 1,-19 17 15,18 1-15,-17-18-1,0 18 1,-1-18 0,19 35-1,-19-35 17,1 0-17,0 17 16,-18 1-15,0 0 0,0-1-1,0 1-15,0 17 16,35 18 15,-35 0-15,0-18-1,-18-35 1,1 0 0,-19 0-1,-17 18 1,36-18 0,-1 0-1,-35 0 1,18 0-1,-18-53 1,35 35 0</inkml:trace>
  <inkml:trace contextRef="#ctx0" brushRef="#br0" timeOffset="50614.96">9437 8678 0,'35'0'78,"0"0"-47,-17-17-31,35-1 16,-18 0-1,18 18 1,212-70-1,158 17 1,36 18 0,-195-36-1,-105 71 1,-106-18-16,35 1 16,18 17-1,53 0 1,70 0-1,53 0 1,36 0 0,-1 0-1,89 0 1,-53 0 15,-1 0-15,37 0-1,-213 0-15,0 0 16,1 0-16,193 0 16,-158 0-1,-18 0 1,-71 0 0,89 0-1,53 0 1,87 0-1,36 0 1,36 0 0,140 0-1,-105 0 17,-36 0-17,-264 0 1,-18 0-1,88 0 1,53 0 0,-123 0-1,35 0 1,106 0 0,176 0-1,54 17 1,-178-17-1,-175 0 1,52 0 0,-70 53-1,-18-53 17,-124 0-17,19 0 1,70 0-1,-1 0 1,-69 0 0,-19 0 31</inkml:trace>
  <inkml:trace contextRef="#ctx0" brushRef="#br0" timeOffset="52511.18">9648 12047 0,'18'-17'203,"70"17"-203,18 0 16,-53 0-16,53 0 15,106 0 1,140 0 0,-175 0-16,176 0 15,-89 0 1,-52 0-1,17 0 1,-17 0 0,105 0-1,18 17 1,124-17 15,35 0-15,-106 18-1,-53-18 1,-17 0 0,211 0-1,159 0 1,176 0 0,18 0-1,-177 0 1,-87 0-1,-160 0 1,-122 0 0,-231 0-1,-52 0 17,88 0-17,36 0 1,52 0-1,-17 0 1,35 0 0,53 0-1,88 0 1,-141 0 0,-142 0-1,-87 0 1,17 0-1,89 0 1,105 0 0,36 0-1,52 0 17,-70 0-17,-176 0 1,-54 0 46</inkml:trace>
  <inkml:trace contextRef="#ctx0" brushRef="#br0" timeOffset="54431.11">10354 6897 0,'0'17'63,"-18"54"-48,18-18-15,-17 17 16,-1-17-16,-70 141 16,0 18-1,70-71 1,0-53 0,18-52-1,-17-19 16,70-70 79,-36 0-95,1-35-15,17-35 16,18 35-16,35-71 16,-52 71-1,-36 52 1,17 19 0,-17-1 15,0-17-16,36-18 1,-36 18 0,17 17-16,1 18 140,0 53-140,17 0 16,-18 0-16,1 17 16,0 1-16,-1 35 31,36-71-31,-35 18 15,35 35 1,-36-35 0,19 35-1,-36-35 1,53 0 0,-53 0-1,17-18 1</inkml:trace>
  <inkml:trace contextRef="#ctx0" brushRef="#br0" timeOffset="55030.96">10231 7585 0,'35'0'78,"18"-18"-78,-18 18 16,0 0-16,1-18 15,-1 18 1,18 0 0,-18-35 15,-17 35-16</inkml:trace>
  <inkml:trace contextRef="#ctx0" brushRef="#br0" timeOffset="56215.43">11307 7303 0,'-36'0'0,"54"17"140,0 1-109,17-18-15,0 35-16,-17-17 16,-18-1-1,17 1 1,19 17-16,-19 1 16,1 16 15,17-16-16,0 34 1,-35 1 0,0-54-1,0 1 1,0 17 0,0-17-1,0 0 32,-17-18 47,-1 0-94,1 0 15,17-18 1,0 0 0,0-35-1,0 36 1,0-36 0,0 18-1,0-54 1,105-52-1,-69 88 1,-19 36 78,1-18-79</inkml:trace>
  <inkml:trace contextRef="#ctx0" brushRef="#br0" timeOffset="56959.81">11977 7073 0,'0'35'79,"0"1"-79,0 52 15,0-17-15,0-1 16,0 212-1,0-176 1,0-71-16,0 1 16,17-1-1,-17 0 17,18 1-1,0-36 0,-1 0 16,1 0-47,17 0 16,-17 0-1,0 0 1,-1 0-1,18 0 17,-17 0-17,0-18 1,-18 0 15,0-17-15</inkml:trace>
  <inkml:trace contextRef="#ctx0" brushRef="#br0" timeOffset="57453.61">11871 7655 0,'18'0'78,"35"0"-62,-18-17-16,18 17 15,-36-18 1,72-17 0,-72 17-1,18 18 1,-17-18 15</inkml:trace>
  <inkml:trace contextRef="#ctx0" brushRef="#br0" timeOffset="58006.03">12365 7461 0,'18'18'79,"-18"0"-64,0-1-15,17 1 16,-17-1-1,0 1-15,0 17 16,35 36 0,-35-36-1,18 0 1,-18-17 15</inkml:trace>
  <inkml:trace contextRef="#ctx0" brushRef="#br0" timeOffset="58408.12">12347 7091 0</inkml:trace>
  <inkml:trace contextRef="#ctx0" brushRef="#br0" timeOffset="59274.25">12982 7408 0,'-17'-17'15,"-1"17"1,-17 0 0,17 0-1,0 0 1,-35 0 15,36 0-15,-1 17-1,1-17-15,-1 36 16,0-1 0,1 18-1,-1 35 1,18-35 0,0-35-1,0 17 1,0-18 15,18 19-15,17-19-1,-17 1 1,-1-18 15,1 0-15,-1 0-1,19 0-15,-19 0 16,19 0 0,-1-18-1,0-17 1</inkml:trace>
  <inkml:trace contextRef="#ctx0" brushRef="#br0" timeOffset="59870.07">13229 7161 0,'0'36'78,"0"-19"-62,0 19-16,0 17 15,18 35-15,-1 18 16,19-1 0,-36-69-1,0-19 16,35 71-15,-35-35 0,0 0-1</inkml:trace>
  <inkml:trace contextRef="#ctx0" brushRef="#br0" timeOffset="61062.63">13529 7514 0,'18'-17'31,"-1"17"16,1 0-31,0 0 15,-1 0 0,1 0-15,0-18 15,-18 0 0,0 1-15,0-1-16,0 0 15,0-17 1,0 17 15,0 1 16,-18 34-31,0 36 15,18 0-15,0-17-1,0-19 1,0 1 0,0 17-1,0-17 1,0-1-16,36-17 31,-19 0-31,18 0 16,1 0-1,17 0 1,-18 0 0,18-35 15,-36-18-16,1-17 1,17 34 0,-35 19-1,0 34 220,0 1-235,-53 88 15,-176 0-15,35-53 16,53 52 0</inkml:trace>
  <inkml:trace contextRef="#ctx0" brushRef="#br0" timeOffset="62754.1">9948 10142 0,'36'0'47,"17"0"-31,-1 0-16,-16 0 15,17 0-15,52 0 16,19 0 0,70 0-1,-106 0 16,-70 0-15,-1-17 0</inkml:trace>
  <inkml:trace contextRef="#ctx0" brushRef="#br0" timeOffset="63521.1">12047 10266 0,'71'17'62,"-36"-17"-62,-17 0 16,-1 0 15,54 0-31,141 0 31,-106 0-31,70 0 16,-158 0-1,-1 0 17,36 0-17,-18 0-15</inkml:trace>
  <inkml:trace contextRef="#ctx0" brushRef="#br0" timeOffset="64149.72">13864 10283 0,'0'18'16,"0"0"15,35-18-16,18 17 1,124-17 0,-36 0-16,-35 0 15,246 0 1,178 0 0,-72 0-1,-317 0 1,-123 0 46</inkml:trace>
  <inkml:trace contextRef="#ctx0" brushRef="#br0" timeOffset="64685.96">17198 10478 0,'0'17'15,"18"1"48,-1-18-63,71 17 16,18-17-16,141 0 15,318 0 1,70 0-1,-353 0 1</inkml:trace>
  <inkml:trace contextRef="#ctx0" brushRef="#br0" timeOffset="66871.64">10089 8925 0,'-17'0'15,"-1"0"-15,-17 0 16,17 0 0,18 18-16,-17 0 15,17 52 1,-18 1 15,18 17-15,0-53-1,0 0 1,0 1-16,0-19 16,0 36-1,0-35 1,18-18-1,-1 18 1,19 17 0,-19-35-1,1 0 17,-1 0-1,19 0-16,-1 0 1,-17-18-16,52-70 16,18 0-1,-88 35 1,0 35 0,0-35-1,0 18 1,0 0-1,0-18 1,0 0 0,-17 18-1,-19 17 1,19 18 15,-1 0-15,-70 0-1,35 53 1,18 0 0,35-18-1,0 18 1,0-35 0,0 35-1,0-36 1,0 54-1,17-36 1,36 53 0,18-17-1,-1-1 1,-52 1 0,35 17-1,-53-53 16,0 18-15,0-17 0,0-19-1,-53-17 79</inkml:trace>
  <inkml:trace contextRef="#ctx0" brushRef="#br0" timeOffset="67358.87">10478 9419 0</inkml:trace>
  <inkml:trace contextRef="#ctx0" brushRef="#br0" timeOffset="70110.32">9296 11518 0,'17'0'0,"1"0"16,17 0-1,1 0 16,-1 0-31,-18 0 16,54 0 0,-53 0-16,-1 0 15,54 0 17,17 0-17,71-53 1,-18 36 15,-71 17-15,1-18-1,-36 18 1,53-18 0,-17 18-1,53-35 1,-19 35-1,-34-18-15,35 1 16,-18 17 0,-18-18-1,19 18 1,34-17 0,-35-19-1,53 36 16,-105 0-15,105 0 0,18 0-1,123 0 1,124 0 0,-283 0-1,-70 0 1,-35 0-1,17 0 1,-18 0 0,1 0-1,35 0 1,-35 0 31,-1 0 78,1 0-125,-18 18 15,0 0 1,18 17 0,-18-18-1,17 36 1,1 0 0,-18-35-1,17 17 1,19 36 15,-19-36-15,1 36-1,-18-36 1,0-17 0,18 17 15,-18 0 234,0-17-249,0-1 0,0 1-1,17 17 1,1-17-16,0 0 16,-1 52-1,1-52 32</inkml:trace>
  <inkml:trace contextRef="#ctx0" brushRef="#br0" timeOffset="71110.38">13388 11430 0,'53'0'79,"-53"35"-79,0-17 15,0 52-15,17-34 16,-17-19-16,0 36 15,0 36 1,18-54-16,17 106 16,-35-88-1,0 0 1,0-18 0,18 0-1,-18-17 16</inkml:trace>
  <inkml:trace contextRef="#ctx0" brushRef="#br0" timeOffset="73078.73">13406 11465 0,'17'0'125,"1"0"-63,-1-17-46,1 17 46,0 0-62,-1 0 16,1 0 0,35 0-16,0 0 15,-18 0 1,0 0 0,36 0-1,105 0 1,36 0 15,-18 0-15,-70 0-1,-54 0-15,18 0 16,0 0 0,1 0-1,17 0 1,-71 0-1,35 0 1,19 0 0,34 0-1,0 0 1,-70 0 0,-17 0-1,-19 0 32,1 0-31,17 0-1,-17 0 1,0 0 0,-1 0-1,1 0 95,-18 17-79,17 1-31,1 17 15,-18 0-15,0-17 16,18 0 31,-18-1-31,0 1-16,0 35 15,17 0 1,-17-35-1,0-1 1,36 18 0,-19 36-1,-17-53 1,0 17 0,0-17 46</inkml:trace>
  <inkml:trace contextRef="#ctx0" brushRef="#br0" timeOffset="74056.05">13705 11695 0,'36'-18'94,"-1"18"-79,-17 0-15,-1 0 16,19 0 0,34 0-1,1 0 1,-54 0 0,1 0-1,17 0 16,-17 18 16,-18-1-15,17 19-17</inkml:trace>
  <inkml:trace contextRef="#ctx0" brushRef="#br0" timeOffset="74574.57">14093 11765 0,'18'35'94,"-18"1"-79,18-36-15,17 53 16,-17 0 0,-1-18-1,-17-18 1</inkml:trace>
  <inkml:trace contextRef="#ctx0" brushRef="#br0" timeOffset="75174.3">14305 11818 0,'18'0'32,"-1"0"-1,1 0-16,0 35-15,-18-17 16,17 0 0,-17 17-1,18 0 1,-18-17-16,18 17 31,-1-17-15</inkml:trace>
  <inkml:trace contextRef="#ctx0" brushRef="#br0" timeOffset="75566.52">14288 11765 0</inkml:trace>
  <inkml:trace contextRef="#ctx0" brushRef="#br0" timeOffset="77214.32">14534 11853 0,'18'18'94,"-18"0"-79,18 35-15,-1-36 16,-17 1 0,18 35-1,-36-53 141,1-18-156,17-17 32,0 17-32,0 1 15,0-1 1,0 0 0,0 1-1,0-1 32,17 0-16,19 18 1,-19 0-1,1 0-16,17 18 48,-17 0-47,-1-1-1,1-17 173,-18-17-173,18-19 1,-1 19 15,1 17 0,17-36-31,-17 36 47,0 0-31,-1 0 0,1 0 15,17 0 0,-17 18-15,-1 0-1,-17 17 1,0-17 15,0 17 0,18-17-15,-18-1 0</inkml:trace>
  <inkml:trace contextRef="#ctx0" brushRef="#br0" timeOffset="78231.5">14993 11959 0,'35'-35'0,"-17"35"94,0 0-63,-1-18 63,-17 1-63,18 34 282,0-17-267,-1 0 33,18 0-48,-17 0 0</inkml:trace>
  <inkml:trace contextRef="#ctx0" brushRef="#br0" timeOffset="81710.05">10389 11483 0,'-17'0'0,"-19"0"47,19 0-16,-1 0-31,0 35 16,-17-17 0,18 35-1,-19 35 1,-34 35-1,52-34 17,0-19-17,18-17 1,0-35 0,0-1-1,18 1 16,0-18 1,-1 0-17,1 0 17,17 0-17,-17 0-15,17-35 16,18-71-1,-35 35 17,52-17-17,-70 71-15,0-1 16,0 0 0,0 1-1,0-19 1,0-17-1,18 36 17,-18 52 46,0 0-63,0 1-15,0 17 0,-18 88 32,18-53-17,0-18 1,0 19 0,0-19-1,0-35 1,18-17-1,17-18 32,-17 0 0</inkml:trace>
  <inkml:trace contextRef="#ctx0" brushRef="#br0" timeOffset="82791.42">10672 11853 0,'0'36'63,"0"-19"-63,0 54 15,0-54 1,0 36-16,0-35 16,0-36 109,0-35-110,0 18-15,0 0 16,0 17-16,0 1 16,0-19-1,35 1 1,0-71-1,36 36 1,-71 52 0,17 0 31,1 18-32,0 0 32,-1 0-16,1 0-15,17 0 0,-17 36-1,-18-19 1,0 36-1,0-35 1,0 35 0,17-18-1,-17 0 1,0-17 0,18 17-1</inkml:trace>
  <inkml:trace contextRef="#ctx0" brushRef="#br0" timeOffset="83784.66">11359 11624 0,'-17'0'31,"-1"0"16,1 0-47,-1 18 31,18-1-15,0 1-1,0 0-15,18-1 31,-1-17 1,1 0-17,-1 0 1,1 0 0,17 0-1,-17 18 1,0 0 15,-18-1-15,0 1-1,0-1 32,0 1-31,-18 0 15,0-1 0,-17-17-15,17 0 0</inkml:trace>
  <inkml:trace contextRef="#ctx0" brushRef="#br0" timeOffset="84935.66">23248 7567 0,'0'53'46,"0"53"-30,88 88-16,-88 53 16,53 35-16,0 36 15,18 228 1,-1-16 0,-17-72-1,71 54 1,-107-336-1,71 371 1,-35-18 0,36 106-1,-19 71 1,36-160 0,-53-87-1,0-89 1,0-140-1,-53-142 1,0-70 0,0-36 31,17-317-32</inkml:trace>
  <inkml:trace contextRef="#ctx0" brushRef="#br0" timeOffset="87417.73">23266 7497 0,'17'0'47,"19"0"-31,-19 0-1,89 0 1,123 0 0,195 0-1,70 0 1,194 0-1,88 0 1,0 0 15,-71 0-15,-176 0 0,-140 0-1,-143 0 1,-51 0-1,-160 0-15,124 0 16,52-18 0,124-35-1,0 0 1,-17 0 0,-53 0-1,-160 53 1,-105-17-1,18 17 95,-18 17-95,18 54 1,35 193 0,0 142-1,35 159 1,-71-283 0,19-35-16,52 299 15,-35-87 1,35-18-1,-18-71 17,-17-158-32,36 88 15,-19 35 1,-17-35 0,0-35-1,-18 34 1,1-52-1,16 194 1,37-17 0,-36-19-1,-1-69 1,-34-90 0,35 19-1,-35-71-15,35 88 16,-53-123 15,0-124-15,17-17-1,-87-18 126,17 0-125,0 0-16,-53 0 15,-17 0-15,-89 0 16,18 0-1,88 0 1,-106 0 15,-176 0-15,-141 0 0,194 0-1,176 0 1,53 0-1,18 0-15,-212 0 16,18 0 0,141 0-1,18 0 1,-124 0 0,-371 0-1,-123 0 1,248 0-1,193-35 1,264 35 15,19 0 1,-1 0 14,-35 0-46,-17-18 16,-230-35 0,-71-53-1,1-17 1,176 88-16</inkml:trace>
  <inkml:trace contextRef="#ctx0" brushRef="#br0" timeOffset="89319.2">24465 8184 0,'0'-17'16,"-17"17"31,-1 35-32,0 18-15,18 18 16,-70 70 0,17 70-1,0-70 1,53-123-1,0 0 1,0-1 15,-18 19-31,18-1 16,0-88 109,0 18-109,0-18-16,18 18 15,-1-54-15,-17 72 16,18-36-16,17-35 15,1 35 1,-36 0 15,0 35-15,0-17 15,0 17-15,0 1 46,0-1-46,0-17 0,17-1 15,1 19-16,0-1 1,-1 0 0,1 1 46,0 17-46,17 53-16,-18-18 15,-17 0 1,18 53-16,53 107 16,-36-1-1,53-53 1,-53-36 0,1-52-1,-19-17 16</inkml:trace>
  <inkml:trace contextRef="#ctx0" brushRef="#br0" timeOffset="89902.88">24412 8784 0,'36'0'110,"87"0"-95,0-53-15,-87 53 16,-19 0 0,72-35-1,-54 35 1</inkml:trace>
  <inkml:trace contextRef="#ctx0" brushRef="#br0" timeOffset="90888.34">25453 8502 0,'-71'0'16,"1"0"-16,35 0 16,-18 0-1,17 0 1,-17 0 0,36 0-1,-1 0 1,-52 35-16,-1 36 15,53-18 1,1 0 0,17-36-1,17 19 32,36-19-31,-17 1-16,34-18 15,-35 0 1,18 0 0,0 0-1,-17 0 1,-19 0 15,1 0-15,52 17-1,-52 1 1,-18 0 0,35-1 15,-17 19-15,0-19-16,-18 1 15,0 35 1,0-18-1,0 0-15,-18 36 32,0-53-17,-17-18 17,0 0-17,-18 17 1,35-17 15,-17-17 0</inkml:trace>
  <inkml:trace contextRef="#ctx0" brushRef="#br0" timeOffset="91526.19">25735 8625 0,'0'18'47,"0"17"-32,0-17-15,0 35 16,0 0-1,18 70 1,-1-70 0,1 18-1,-18-54 1,0 19 0,0-19 15</inkml:trace>
  <inkml:trace contextRef="#ctx0" brushRef="#br0" timeOffset="92182.42">26017 8678 0,'0'18'78,"0"17"-78,0 1 15,-17-36-15,-1 35 16,-35 18 0,53-36 156,18-17-157,17 0 63,0 36-46,-17-36-17</inkml:trace>
  <inkml:trace contextRef="#ctx0" brushRef="#br0" timeOffset="93049.29">26864 8767 0,'0'17'78,"0"1"-62,0-1-16,0 1 16,0 0-16,35 17 31,-17 0-16,0-17 17,35 0-17,-36-18 17,1 0-32,-1 0 15,1 0 1,0 0-1,-1 0 1,54-18 0,-53-17-1,34 17 1,-34-17-16,0 17 16,17-17-1,-35 17 32,0 1-16,0-1 1</inkml:trace>
  <inkml:trace contextRef="#ctx0" brushRef="#br0" timeOffset="93991.52">27464 8520 0,'35'0'15,"0"0"-15,-17 0 16,0 0 0,17 0-1,0 17 1,-17 1 0,-1-18-1,1 18 1,35 17-1,-53-18 1,0 1 0,35 17-1,-35 1 1,18 69 0,-18-34-1,0-36 16,0 1-15,0-19 62,0-34-15,0-1-48,0 0 1,0 1 0,0-36-1,0-18 1,18 18-1,17-35 1,18 35 0,-36 18-1,1 0-15,17 17 32,-17 18-32</inkml:trace>
  <inkml:trace contextRef="#ctx0" brushRef="#br0" timeOffset="95447.24">25118 10742 0,'0'0'0,"0"-35"110,0 17-95,0-35-15,0 36 16,0-72-1,0 54 1,0 18 0,-53 17 77,35 0-93,-17 35 16,17-18-16,1 1 16,-19 17-1,1 1 1,0 34 0,17 1-1,-17-36 1,35-17-1,0 17 1,0-17 0,0-1-1,0 18 1,18-17 0,17-18-1,0 0-15,36 0 16,-54 0-1,54 0 17,17 0-17,-35-35 1,53-53 0,-53 35-1,17-71 1,-34 18-1,16-35 1,-34 0 0,0 0-1,-18 53 1,0 53 0,0 17-1,-18 53 110,0 53-125,1-52 16,17 34-16,-35 18 15,35 18 1,-18 35 0,0-17-1,18-106 1,0-1 31</inkml:trace>
  <inkml:trace contextRef="#ctx0" brushRef="#br0" timeOffset="96333.78">26123 10636 0,'0'0'0,"0"-17"0,-17-1 16,-19 18 15,19 18-15,-1 35 15,0-36-31,18 1 16,-35 52-1,35-17 1,0 18 0,0-54-16,0 19 15,0 17 1,18-18 31,35-35 0,-36 0-32,1 0 1,0 0-1,17-35 1,-35 17 0,17-35-1,1 35-15,-18-70 16,0 35 0,0 18-1,0-18 1,0 36-1,0-1 32,-18 18-31,1 0 0</inkml:trace>
  <inkml:trace contextRef="#ctx0" brushRef="#br0" timeOffset="97109.77">26564 10654 0,'0'18'110,"0"-1"-110,0 18 15,0 1-15,0-19 16,0 36-1,0-35 1,18 88-16,-18-18 31,53-53-15,-53-17 15,17 0-15,19-18-1,-19 0 1,19 0 0,16 0-1,-16-36 1,34 1-16,-34 0 16,17-18-1,-36 17 1,-17-34-1,18-1 17,-18-17-17,0 71 1,0-1 0</inkml:trace>
  <inkml:trace contextRef="#ctx0" brushRef="#br0" timeOffset="98265.91">27252 10054 0,'0'35'93,"18"1"-77,-18 70-16,0-71 16,0 35-16,0 19 15,0 122 1,17-17-1,36 0 1,-53-141 0,18 53-1,-18-53 1,0-18 0,0-70 109,18-53-125,-18 17 15,0-17-15,17 53 16,1-53-16,-1 52 15,19-17 1,-1-52-16,36-1 31,-36 70-15,0 19 15,0 17 47,-17 0-62,0 0 15,-1 0-31,-17 35 16,0 0-16,0 54 15,18-1 1,-18-18 0,0 1 15,0 17-15,0 36-1,0-107 1,0 36-1,-35-18 1,17-17 0,-17 17-16,-18 18 15,35-35 17,1-1-17,-36-17 1,-36 0-1,37 0 1,-19 0 0,53 0-1</inkml:trace>
  <inkml:trace contextRef="#ctx0" brushRef="#br0" timeOffset="99077.46">27905 10336 0,'17'0'47,"1"18"-32,-18 0-15,0 52 16,0-34-16,0 16 15,0 19 1,18-18-16,-18 0 16,0 35-16,17-53 31,-17 36-15,18-18-1,-18-18 1,0 0-1,18-35 1,-1 18 47,1 0-63,17-18 46,-17 0-46,-1 0 32,-17-18-17</inkml:trace>
  <inkml:trace contextRef="#ctx0" brushRef="#br0" timeOffset="99560.09">27887 10795 0,'18'-18'94,"-1"1"-78,19-1-16,-19 18 15,36-18 1,-53 1 0,18-1-1</inkml:trace>
  <inkml:trace contextRef="#ctx0" brushRef="#br0" timeOffset="101899.46">2487 8431 0,'-18'0'31,"1"18"-16,17 0 17,-18 17-32,1-17 15,-36 70 1,17-35 0,-17 17-1,36 18 1,-54 18-1,71-70 1,-17-1 0,17 18-1,0-18 17,0 0-32,0 1 15,17-19 16,36-17-15,35 53 0,1-53-1,-37 0 1,1 0 0,-35 0-1,35 0 1,-35 0-1,-1 0 1,36-17-16,-35-1 16,17-17 15,0-36-15,-17 18-1,17-17 1,-35 52-1,0 0 1,0-17 0,0-36-1,0-17 1</inkml:trace>
  <inkml:trace contextRef="#ctx0" brushRef="#br0" timeOffset="102903.83">3298 9225 0,'18'0'94,"53"0"-79,-36 0-15,36 0 16,-19 0-16,19 0 16,176 0-1,247 0 1,247 18-1,-247 17 1,52 36-16,389-71 16,-159 35 15,-529-35-15,-194 0-1</inkml:trace>
  <inkml:trace contextRef="#ctx0" brushRef="#br0" timeOffset="104181.96">2999 11271 0,'-18'-17'62,"-17"17"-46,-18 0-16,18 0 16,-1 0-1,-17 0-15,-17 35 16,-1 0-1,18 18 1,18 0 15,35 0-15,-18 70 0,18-17-1,0-35 1,0-36-1,0 36 1,0-54 0,18 36-1,17-18 17,89 1-17,-89-36 1,36 0-1,-1 0 1,71 0 0,-35 0-1,-35 0 1,-36-18 0,0-35-1,0 36-15,36-89 16,-53 18-1,-1 17 1,-17 18 0,0-53 15,0 0-15,0 36-1,0 35 1,0 17-1,-35 18 1,-36-35 0,1 17-1,52 18 1</inkml:trace>
  <inkml:trace contextRef="#ctx0" brushRef="#br0" timeOffset="104943.99">4022 12188 0,'106'0'94,"70"0"-78,71 0-16,70 0 15,-70 0-15,36 0 16,34 0-1,-194 0 1,54 0-16,140 0 16,654 0 15,-336 0-15,-142-35-1,-228-18 1,-194 36-1,-89 17 95</inkml:trace>
  <inkml:trace contextRef="#ctx0" brushRef="#br0" timeOffset="106542.19">2364 13882 0,'0'0'0,"0"-35"0,-18 35 15,0 0 1,-52 0 0,-1 52-1,-17 37-15,35-54 32,18 53-17,-36 71 1,36-36-1,-18-34 1,53-37 0,0-16-1,0 17 1,0-18 0,0 18-1,18 17 1,-1-52 15,54 17-15,-36-17-1,0 17 17,-17-35-17,53 0 1,-1 0-1,18 0 1,1 0 0,-19 0-1,-35 0-15,1-17 16,-19 17-16,1-18 16,35-35-1,0-18 1,-18-17-1,0 0 1,1-35 0,-36 17-1,0 18 17,0 17-17,0 36 1,0-18-1,0 18-15,0-18 16,-18 0 0,0 35-1,1 0 1,-54 18 31,1 0-47,-71 36 15,70-19 1,53-17 31</inkml:trace>
  <inkml:trace contextRef="#ctx0" brushRef="#br0" timeOffset="107559.27">3210 15522 0,'53'0'110,"0"0"-95,-18 0-15,1 0 16,34 0-16,71 0 16,194 0-1,230 0 17,140 0-17,19 0 1,-301 0-1,-300 0-15,19 0 16,422 0 0,-105 0-1,-142 0 1,-264 0 0</inkml:trace>
  <inkml:trace contextRef="#ctx0" brushRef="#br0" timeOffset="111582.1">9737 15064 0,'0'0'0,"35"0"94,-17 0-78,17 0-16,71 0 15,-53 0-15,123 0 16,0 0 0,177 0-1,212 0 1,-19 0 0,54 0 15,-71 0-16,71 35 1,70-35 0,36 0-1,-371 0-15,53 0 16,565 0 0,-424 0-1,-176 0 1,-212 0-1,70 0 1,1 0 0,105 0 15,-123 0-15,1 0-1,87 0 1,71 0-1,105 0 1,-70 0 0,-88 0-1,-265 0 1,18 0 0,-35 0-1,70 0 1,-35 0-1,-35-18 1,-1 18 0,36 0-1,-35-17 17</inkml:trace>
  <inkml:trace contextRef="#ctx0" brushRef="#br0" timeOffset="115461.74">3933 3052 0,'0'-18'31,"0"0"32,-35 1-63,-35 17 15,17 0-15,-53 0 16,-88-18 0,106-17-1,17 17 1,18 18 0,-88 0-1,-71 0 1,1 0-1,123 0-15,52 0 16,-17 0 0,36 0-1,-36 0 17,35 0-1,1 0-16,-19 0 1,-17 0 0,-35 88-1,53-52 1,17-19-16,1 1 16,-19 17-16,-17 36 15,36-18 1,-36 35-1,53-35 1,-35 53 0,35-36-1,0 36 17,0 0-17,0-36 1,0 1-1,0 17 1,0 0 0,70 89-1,-52-142 1,35 53 0,-36-88-1,1 35 1,17 1-1,1-1 1,-19-17 0,71 34-1,18-16 17,-18-1-17,1 0 1,-72-35-16,71 18 15,-17 17 1,123 18 0,88-35-1,-52 35 1,-89-36 0,-71-17-1,-17 18 1,0-18-1,70 0 1,1 0 0,-71 0-1,-35 0 1,-1 0 0,54 0-1,70-18 1,18-35-1,-124 53 1,0-35 0,0 18-1,-17-1 1,53-53 0,-71 54-1,17-54 1,19 1-1,16-72 1,-52 1 0,0 18-1,0-36 1,0 71 15,0 0-15,0 35-1,0 18 1,-17-1 0,-1-17-1,1 18 1,-19-35 0,19 52-16,-19-17 15,19-1 1,-54-17-1,18 18 1,-17 17 0,-1-34-1,-35 16 1,0 1 15,18 0-15,-18 17-1,36 18 1,52 0 0</inkml:trace>
  <inkml:trace contextRef="#ctx0" brushRef="#br0" timeOffset="116542.81">2487 3122 0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18T12:44:21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16845 0,'18'0'31,"-18"18"-16,17 35 1,-17 123 0,0 142-1,0 105 1,0 0 0,0 1-1,0-195 1,0-106-1,18-123 32,0 0 0,17-70 16,18-89-48</inkml:trace>
  <inkml:trace contextRef="#ctx0" brushRef="#br0" timeOffset="1711.78">4075 16722 0,'70'0'94,"-35"0"-94,36 0 15,194 53 1,158-18-1,177 18 1,35-18 0,0-35-1,-141 0 1,-71 0 0,-70 0-1,-89 18 1,160 17-1,140-35 1,106 53 0,-17-53-1,-18 0 1,-71 0 0,-34 35-1,-72-35 1,107 18-1,-36-18 1,70 0 0,1 0-1,88 0 1,-247 0-16,335 0 16,-53 0 15,18 0-16,-71 0 1,-70 0 0,18 0-1,17 0 1,-36 0 0,-70 0-1,-35 0 1,265 0-1,-406 0-15,352 0 16,-176 0 0,-70 0-1,-71 0 1,-18-35 0,-140-1-1,-72 36 16,-34 0-15,17 0 0,71 0-1,52 0 1,54 0 0,-142 0-1,-105 0-15,-18 0 16,-36 0 46,19 18-30,-1 70-32,-18 194 15,54 159 16,35 88-15,35-17 0,-35-336-1,-89-176-15,54 0 16,-36 0 0,-17 0-1,17 0 1,0 0-1,-52 0 110,-265-88-125</inkml:trace>
  <inkml:trace contextRef="#ctx0" brushRef="#br0" timeOffset="3933.98">4727 17604 0,'-17'0'63,"-19"0"-63,1 17 16,0 1-16,17-18 15,0 0 1,-34 35-1,34-17 1,-70 123 0,17-18-1,54-34 1,-1-1 0,18-35-1,0-18 1,0-17-1,0 35 1,0-36-16,0 1 16,18-1-1,34-17 1,142 71 0,-88-71-1,-53 0 1,0-18-1,-35 1 1,17-19 0,0 1-1,1 18 1,-1-19 0,-17 1-1</inkml:trace>
  <inkml:trace contextRef="#ctx0" brushRef="#br0" timeOffset="4926.49">5468 17657 0,'0'0'0,"-18"0"15,1 0 1,-1 0 0,-17 0-1,17 0 1,1 17 0,-1 1-1,-17-1-15,17 19 16,0 34-1,18-17 1,0 53 0,0-18-1,0-52 1,0 16 0,0-34 15,18 35 0,17-18-15,1-17-1,-19-18 1,1 0 0,17 0 15,-17 0-16,17 0 1,-17-35 0,17-1-1,-17-34 1,-1-1 0,-17 18-1,53-17 1,-53 34-1,0-52 1,18 0 0,-18 35-1,0 36 1,0-19 0,0 1-1,-18 17 1,1 1 15,-36 17-15,35 0-1</inkml:trace>
  <inkml:trace contextRef="#ctx0" brushRef="#br0" timeOffset="5983.75">5874 17780 0,'0'0'0,"17"0"15,1 35 1,0 1 0,-18 105-1,35-88-15,-35 0 16,0 176-1,0-123 1,0-18 0,0-123 109,0-36-125,18 18 15,-18 18-15,0 17 16,0-17 0,17-36-16,54-87 15,-36 52 1,0 53-1,-17 35 1,0 1 0,35 17 15,-36 0-15,54 0-1,-1 35 1,-34-18-1,-19 19 1,36-1 0,-35 0-1,17 36 1,18-1 0,-35 1-1,-18 0 1,0-1-1,0-17 1,0-18 0,17-35 77,19-35-61</inkml:trace>
  <inkml:trace contextRef="#ctx0" brushRef="#br0" timeOffset="6673.05">6773 17657 0,'0'-18'32,"18"18"-1,-18 35-31,35 18 15,1 0-15,-19 70 16,1 36 0,17-18-1,-35-52 1,18-19 0,-1 1-1,1-54 1,0 1 31,-1-18 0,1 0-1,17 0-30,-17 0 47</inkml:trace>
  <inkml:trace contextRef="#ctx0" brushRef="#br0" timeOffset="7127.92">6791 18009 0,'0'-17'172</inkml:trace>
  <inkml:trace contextRef="#ctx0" brushRef="#br0" timeOffset="8432.09">7708 18045 0,'-17'-36'31,"-1"36"1,-17 0-1,17 0-15,0 0-1,1 18 1,17 0-16,-18 17 15,18 18 1,-35 35 0,35 0-16,0-35 15,0-18 1,0 1 0,0 17-1,0-36 1,17 1-1,36 35 1,-35-36 0,0-17-1,-1 0 1,1 0 0,70 0-1,-35-53 16,-18-88-15,-35 88 0,0 1-1,0-19 1,0 0 0,0 54-1,0-36 1,-17 35 15,17 71 63,0-18-79,0 36-15,0-36 16,0 18 0,0 35-1,0-17 1,0-18 0,17-36-1,1 19 1,0-36 93</inkml:trace>
  <inkml:trace contextRef="#ctx0" brushRef="#br0" timeOffset="9200.54">8378 17974 0,'-35'-35'15,"0"35"16,17 0 1,-17 0-1,35 17-31,-18 1 16,18 88-1,0-53 1,0 35-16,0-17 31,0-36-15,0 35-1,0-52 1,0 17 0,36 1-1,-19-19 1,54 1 15,-54-18 0,19 0 16,-19 0-31,1-35-16</inkml:trace>
  <inkml:trace contextRef="#ctx0" brushRef="#br0" timeOffset="9982.95">8643 17533 0,'18'0'47,"-18"18"-31,0 35-16,0-18 15,35 53 1,-17 71-1,-18 53 1,53-54 0,-53-87-1,35 35 1,-35-53 0,17-1-1,-17-16 1,18-19 78,0-17-79,-1 0-15,19 0 16,-1 0-1,-17 0 17,-18-17 15,0-1-32,0 0-15,0-17 16,-18-18 15,0 18-31</inkml:trace>
  <inkml:trace contextRef="#ctx0" brushRef="#br0" timeOffset="10398.67">8573 18062 0,'0'-17'94,"17"17"-94,18 0 16,1-18-16,17 18 15,-18 0 1,0-18-1,-17 18 1,-1-17 0</inkml:trace>
  <inkml:trace contextRef="#ctx0" brushRef="#br0" timeOffset="11591.62">9701 17992 0,'0'17'62,"0"19"-62,0-1 16,0-17-16,0 34 15,0 19 1,36 0 0,-19-19-1,1-16-15,0-19 16,17 19 0,-17-19 30,-1-17 17,1 0-47,-1 0-16,19-35 15,-19 17 16,1 1-15,0-1-16,-1-17 16,-17 17-1,0-52 1,0-1 0,0-17-1,0 0 1,0 17-1</inkml:trace>
  <inkml:trace contextRef="#ctx0" brushRef="#br0" timeOffset="12765.22">10566 17851 0,'-18'-36'16,"18"19"0,-35-19-1,17 19-15,1 17 47,-36 0-47,0 35 16,0 36-1,53-54-15,0 18 16,0-17 0,0 53-1,0-1 1,35-52 46,-17-18-46,-1 0 0,1 0-1,0 0 1,35 18-1,-36-18 1,18 17 15,1 18 1,-19-17-32,1 0 15,0-1 1,-1 1-1,1 70 17,0 18-17,-18-35 1,0-36 0,0-18-16,0 1 15,0 17 1,0 1 15,-36-36-15,-17 0-1,18 0 1,-18 0 0,18 0-1,-18 0 1,18-18-1,-1 0 1,19 18 15,-19-17-31</inkml:trace>
  <inkml:trace contextRef="#ctx0" brushRef="#br0" timeOffset="17448.99">13688 17727 0,'-18'0'110,"-52"-18"-110,-19 18 15,54 0-15,0 0 16,17 0 0,1 0 15,-36 0-16,17 0 1,36 18-16,-17 0 16,17-1-1,-36 54 1,19-36-16,17 18 16,0-35-1,0-1 1,0 19-1,0-19 17,0 19-17,17-36 1,19 35 0,-19-35-1,54 0 1,-53 0-1,52 0-15,-35 0 32,-17 0-1,0 0-15,-1 0-1,19 0 1,-19 18-1,36-1 1,-18 36 0,-35-35-1,18 17 1,-18-17-16,0 35 16,0-1-1,0 1 1,0-35-1,0 70 17,-35-35-17,0-18 1,-18-35 15,-36 0-15,36 0-1,1 0 1,16 0 0,1-17-16,-18-36 15,35 18 1,18 17 31,0-35-47</inkml:trace>
  <inkml:trace contextRef="#ctx0" brushRef="#br0" timeOffset="18767.31">14323 17798 0,'0'0'0,"-18"0"0,-17 0 16,17 17-16,18 1 31,-17 0-15,-1 17 15,18-18-31,-35 19 16,35-1-1,0 36 1,0-18 0,0 70-1,0-52 1,0-54 0,0 18-16,17-17 31,1 0-16,0-1 17,-1-17-17,1 0 17,17 0-32,-17 0 15,-1 0 1,19 0-1,-19 0 1,1 0 0,0-17-1,-1-1 1,19-52 0,-19 17-1,-17 17 1,0-52-1,18 35 17,-18-17-17,0 52 1,0-35 0,0 18-1,0-18-15,-18 18 16,-17 17 15,17 18-15,-35 0-1,36 0 17,-19 0-17,19 0 1,-1 0-16,-70 0 15,53 0 1,17 0 0</inkml:trace>
  <inkml:trace contextRef="#ctx0" brushRef="#br0" timeOffset="19633.24">14975 17815 0,'0'-17'16,"-17"17"-1,-1 0 1,-35 0 0,18 35-1,35-17 16,0 34-15,-18 1-16,18 18 16,0 0-1,0-19 1,0-34 15,18 53-15,0-54-1,-1 19 1,19-36 15,-19 17-15,-17 1 0,18-18-1,17 0 1,-17 0 15,-1 0 0</inkml:trace>
  <inkml:trace contextRef="#ctx0" brushRef="#br0" timeOffset="20246.68">15346 18045 0,'0'-18'31,"0"71"16,0-35-31,0 34-1,0-16-15,0 17 16,0 17-1,0-17 1,0 0 0,0-35-1,-18-1 79,-35-34-78</inkml:trace>
  <inkml:trace contextRef="#ctx0" brushRef="#br0" timeOffset="20647.4">15169 17692 0,'18'0'93,"0"0"-93,17 17 16</inkml:trace>
  <inkml:trace contextRef="#ctx0" brushRef="#br0" timeOffset="21854.84">16492 18150 0,'-70'-17'15,"35"17"1,17 0-16,0 0 15,1 0 1,-1 0 0,-17 0-1,-1 0-15,19 0 16,-36 17 0,18 36-1,-1 0 1,36-17-1,0 16 1,0 19 15,0-18-15,0 17 0,0-34-1,0-1 1,18 0-1,17-17 1,-17-18 0,35 0-1,0 0 1,17-18 0,1-105-1,-36-18 1,36 53-1,-71-1 17,0 72-17,0-1 1,0 0 0,0-17-1,-18 53 48,18-1-63,0 19 15,0 34 1,0 1 0,0-18-1,0 17 1,0-34-1,0-19 17,0 1 15,18-1-32</inkml:trace>
  <inkml:trace contextRef="#ctx0" brushRef="#br0" timeOffset="22389.64">16775 17745 0,'0'35'47,"0"0"-31,0 18-16,0 71 15,0 52 1,0-35 0,0 18 15,0-18-15,0-53-1,0-52 1</inkml:trace>
  <inkml:trace contextRef="#ctx0" brushRef="#br0" timeOffset="23613.74">17657 17780 0,'0'18'16,"0"52"-16,0 36 16,0 106-1,0 17 1,0-70 0,0-18-1,0 18 1,0-71-1,0-53-15,0-17 32,-18-18 77,18-36-93,0-34-16,-35-18 15,35 0-15,0 35 16,0-18 0,0 36-16,0-1 15,0 1-15,0-18 31,35 53 16,-17 0-31,52 0 0,-35 0-1,-17 0 1,0 0-1,17 18 1,-17 17 0,-18-17-1,0-1-15,17 19 16,-17 52 0,0 0-1,0-17 1,0-36-1,0-17 32,0 17-31,0-17 0,18-18-1</inkml:trace>
  <inkml:trace contextRef="#ctx0" brushRef="#br0" timeOffset="24886.87">18609 18468 0,'0'0'0,"-18"0"31,1 0-15,-19 0-1,19 0-15,-1 0 16,1 18 0,-19 52-1,19-17 1,-1-18 0,18-17-16,0 17 15,0 18-15,0 35 16,0-17-1,0-53 1,0 17 15,0-18-15,0 1 31,18-18-32,17 0 1,-17 0 0,17 0-1,0-35 1,0-53 0,1-36-1,-36 36 1,17 0-1,-17 0 1,0 52 0,0-17 15,0 106 63,0-35-79,0 17-15,0 0 16,36 1 0,-36-1-1,0 0 1,0-17-16,17 17 15,-17-17 1,0 0 0,18-1 15,0 1-15,-1-1-1,-17 1 1,18 0 31</inkml:trace>
  <inkml:trace contextRef="#ctx0" brushRef="#br0" timeOffset="25926.9">18962 18415 0,'0'18'31,"0"-1"-16,0 54-15,0-18 16,0 53 0,0-18 15,0-35-15,0-36-1,0 1 1,0 0-1,0-1 48,-18-34-32,18-19-15,0-17-16,0-70 15,0 35 1,0 17 15,0 54-15,18-36 0,-1 35-1,1 18 16,0 0-15,-1 0 0,1 0-1,17 0 17,-17 0-32,0 53 15,-1 0 1,1 0-1,17 0 1,-35 0 0,18 0 15,-18-36-15,0 1-16,0 35 15,0-36 79</inkml:trace>
  <inkml:trace contextRef="#ctx0" brushRef="#br0" timeOffset="27158.24">19756 18574 0,'0'-18'31,"-18"18"-15,-17 0 46,17 0-46,0 0 0,-35 0-1,1 0 1,-1 53-1,53 0 1,-18-18 0,18 36 15,0-36-15,0 0-1,0-17 1,0 17-1,0 1 1,18-36-16,-1 0 16,1 0 31,0 0-47,34 0 15,-34-36 1,35-52-1,-18-35 1,18-71 0,0 0 15,-35 70-15,-18 36-1,0 35-15,0 35 16,0-35-1,0 89 79,0-1-78,0 36-1,0-36-15,0 35 16,0 1-16,0-1 0,0 89 31,0-71-15,0-52 0,0-1-1,0-17 1,0 52-1,0-35 1,0 1 0</inkml:trace>
  <inkml:trace contextRef="#ctx0" brushRef="#br0" timeOffset="27774.64">20073 18027 0,'18'18'15,"-18"-1"1,0 54 0,17 52-1,19 36 1,-19-53-1,-17 35 1,0-70-16,0 105 16,0-141-1,0 0 1</inkml:trace>
  <inkml:trace contextRef="#ctx0" brushRef="#br0" timeOffset="28711.3">20461 18574 0,'18'0'141,"-1"0"-126,1 0 1,0 0 0,17-18-1,-17-17 17,-1 0-17,1-18 1,-18 35-1,0 0 1,0 1 31,-18 17-31,1 0-1,-1 0-15,-17 0 16,-1 0 15,36 17-31,-70 72 16,70-1-1,-35 18 17,35-1-17,0 1 1,0-88 124</inkml:trace>
  <inkml:trace contextRef="#ctx0" brushRef="#br0" timeOffset="29262.83">21484 18133 0,'0'0'0,"-53"0"0,36 0 16,-19 0 0,19 0-1,-1 0 1,0 0-1,1 35 1,17-17 15</inkml:trace>
  <inkml:trace contextRef="#ctx0" brushRef="#br0" timeOffset="30579.99">21290 18344 0,'0'-17'47,"-17"17"-47,-19 0 15,19 0 1,-36 0-1,-36 70 1,19 1 0,-18-1-1,52 1 1,36-53 0,0-1-1,0 19 1,18-36 62,0 0-62,35 0-16,-36 0 15,1 0-15,0 0 16,-1 0-1,1 0 32,-1 17-31,36 1 15,-35 0 16,0-1-31,-18 1 15,0-1-15,0 1-1,0 17 1,0 1-1,0 34 1,0-35 0,-36-17 15,1 0-15,17-18-1,-17 0 1,0 0 15,0 0-15,17 0-1,-53 0-15,-140-88 32,123 35-17,17-18 1,159-17-16</inkml:trace>
  <inkml:trace contextRef="#ctx0" brushRef="#br0" timeOffset="36158.4">27605 16157 0,'0'-17'16,"-18"-1"0,-35 18-1,-17 0 1,34 0 0,-34 0-1,-18 35 1,-71 106-1,0 71 1,0 106 0,107-160-1,34-17 17,-17-105-32,35 87 15,0-52 1</inkml:trace>
  <inkml:trace contextRef="#ctx0" brushRef="#br0" timeOffset="36745.9">26353 16898 0,'0'0'0,"35"18"16,-18-1-1,-17 1 1,18 17-16,35 106 15,70 71 1,-70-53 0,0 70-1,-17-88 17,34 0-17,-52-88 1,-1 0-1,19-53 32,-1 0-31,53-35 0,36-36-16,-54 36 15,36-71 1,17 18-1,1 17 1,-106 54 0</inkml:trace>
  <inkml:trace contextRef="#ctx0" brushRef="#br0" timeOffset="37462.64">28928 16281 0,'0'17'16,"0"19"-1,0-19-15,0 124 32,0 53-17,35 0 1,-17 53-1,-18 141 1,0-52 0,0-248-1,17-88 32,1 0-31,35-88-16,-35-1 15</inkml:trace>
  <inkml:trace contextRef="#ctx0" brushRef="#br0" timeOffset="38053.79">28910 16598 0,'-17'0'16,"52"0"15,-18 18-15,36-18 0,18 17-1,35-17 1,-53 0-1,0 0 1,-36 0 0,18 0-1</inkml:trace>
  <inkml:trace contextRef="#ctx0" brushRef="#br0" timeOffset="38534.17">29069 17233 0,'0'0'0,"18"0"31,-1 0 1,18 0-32,-17 0 15,0 0 1,35 0-1,-36 0 1,54 0 0</inkml:trace>
  <inkml:trace contextRef="#ctx0" brushRef="#br0" timeOffset="39600.18">29510 17321 0,'18'18'47,"-18"35"-16,0-35-31,0 35 16,0-18-16,0 18 15,0-36 1,0 1-16,0 53 16,0-19 15,0-16-31,0 17 16,0-36-1,0 1 1,17-18 15,18 0-15,1 0-1,-19 0 17,1 0-32,17 0 31,-17 0-16,0 0 1,-1 0-16,1-35 16,35-54-1,-53 37 1,0 34 15,0-35-15,0 35-1,0-35 1,-18 1 0,-17-19-1,-18 53 1,35 1 0,1 17-16,-1 0 62</inkml:trace>
  <inkml:trace contextRef="#ctx0" brushRef="#br0" timeOffset="41000.44">29968 17410 0,'0'17'16,"0"1"0,0 52-1,0 19 1,0 16 0,0-52-16,18-17 15,-18 34-15,35 36 16,-17-35-1,35-1 1,-35-70 47,17 0-48,-17 0 1,17 0-1,-18 0 1,1 0-16,0 0 31,-1-53-15,1 0-16,17-35 16,-35-18-1,0 53 1,0 0-1,-17 1 1,-1 16 0,-53-34 15,19 34-31,16-16 16,-34 16-1,52 36 48,-17 0-63,17 0 15,0 0 1,18 18 62</inkml:trace>
  <inkml:trace contextRef="#ctx0" brushRef="#br0" timeOffset="41880.85">30603 17180 0,'-17'0'47,"17"36"-47,0 16 15,0 1-15,0 89 16,53-37 15,-53-69-15,17 17-1,19 17 1,-1-35 0,-17 18-16,-18-35 31,17 0-31,1-1 16,0 18-1,-1-17 16,18-18-15,-17 0 47,0 0-48,17 0 1,-17 0-16,-1 0 47,-17-18-32</inkml:trace>
  <inkml:trace contextRef="#ctx0" brushRef="#br0" timeOffset="42394.39">30533 17692 0,'18'-18'47,"-1"1"-31,36-1-16,-18 0 31,54-35-15,-54 36-1,18-1 1,0 0 0</inkml:trace>
  <inkml:trace contextRef="#ctx0" brushRef="#br0" timeOffset="43528.41">31150 17533 0,'0'18'16,"18"-1"62,0-17-62,-1 0-1,1 0 1,35 0 0,-36 0-1,19 0 16,-1-35 48,-35 17-48,0 1-16,-18-1-15,1-17 16,17 17 0,-18 18 15,0 0 0,1 0-15,-19 0-1,19 0 1,-1 0 0,1 0-1,17 36-15,0-19 32,0 1-17,0 17 1,0 0-1,0 36 1,0-53 0,0-1-1,35 36 1,-18-53 0,1 0 30,17 0-30,-17 0 0,0 0-16,88 0 15,35 0 1</inkml:trace>
  <inkml:trace contextRef="#ctx0" brushRef="#br0" timeOffset="44610.8">31768 17621 0,'0'-17'78,"35"17"-63,-17 0 1,34 0-16,-34 0 16,35 0-1,0 35 1,-18-17 0,18 17-1,-35 18 1,-1-18-1,1-35-15,0 35 16,-18 18 0,0 18-1,0-54 1,0 1 15,0 35-15,0-18-1,-18-35 1,0 0 15,1 0-15,-18 0 0,-1 0-1,36-17 1,-17-19-16,17-17 15,0-52 1,70-19 0,1 54-1,-54 34 17,1 1-17,0 17 1,-1 1 15</inkml:trace>
  <inkml:trace contextRef="#ctx0" brushRef="#br0" timeOffset="48428.07">15363 11606 0,'0'18'31,"0"17"-15,18-17-1,-18 17-15,0 18 16,35-18 0,-17-35 15,0 36 0,-18-19-15,17 1 15,1-18 78,0 0-109,-1-35 16,-17 17 0,18-17-1,-18 17 17,0 1-17,0-19 1,0 1-1,0 17-15,0 1 16,0-1 47,0 0 15,-18 18-63,1 0 17,-1 0-32,18 18 15,-18-18 1,-35 35-1,18 18 1,35-17 0,0-19-1,0 1 1,-35-1 0,35 36-1,0 0 1,0-17-1,0 16 1,0-34 0,0 35-1,17-18 1,19 1 15,-19-36-15,1 17-1,0-17 17,17 0-17,-17 0 1,-1 0 0,36 0-16</inkml:trace>
  <inkml:trace contextRef="#ctx0" brushRef="#br0" timeOffset="65494.27">2593 1464 0,'0'18'47,"0"-1"-31,0 1-16,0 0 16,0-1-16,0 1 15,0 0 1,0 70-1,0-18 1,0 18 0,0-17-1,53 17 1,-53-70 0,0-1-1</inkml:trace>
  <inkml:trace contextRef="#ctx0" brushRef="#br0" timeOffset="66129.96">2681 1817 0,'18'0'31,"-1"0"-31,19 0 16,-1 0-1,-17 0 1,70 0 0,-53 0-1,-17 0 1</inkml:trace>
  <inkml:trace contextRef="#ctx0" brushRef="#br0" timeOffset="66648.58">2963 1588 0,'0'17'47,"0"1"-47,18 141 16,-18-89-1,0-17-15,0 88 16,0-88 0,0-18-1,18-35 79</inkml:trace>
  <inkml:trace contextRef="#ctx0" brushRef="#br0" timeOffset="67759.53">3404 1729 0,'-17'17'31,"-1"1"-15,18 0 0,-18 52-1,18-35 1,0 36 0,0 17-1,0-17 1,0-36-1,0 18 1,0-35 15,36 17-15,-19-18 15,1 1 47,0-18-62,-1-18 0,1 1-1,17-18 1,-17 17-1,-18 0 1,17-17 0,-17 17-1,0 1 1,18-54-16,-18 18 16,0 18-1,0 0 16,0 17-15,0-17 0,0-18-1,0 0 1,-35 18 0,17 17-1,1 0 16,-1 18 1</inkml:trace>
  <inkml:trace contextRef="#ctx0" brushRef="#br0" timeOffset="69622.13">3810 1870 0,'0'17'62,"0"19"-46,0-19-1,0 89 1,0-71 0,0 1-1,0-19 48,35-105 140,-35 70-187,36-34-16,-36 16 15,17-52 1,-17 53-1,0 17-15,18 1 94,-1 17-78,1 17-1,0 1 1,-1-1 0,1 1-1,17 53 1,1-36 0,-36-17-1,0 34-15,35 1 16,-17 18-1,-18-36 1,0-17 0,17 52-1,-17-34 1,18-19 109,-18-34-109,0-19-16,35-16 15,0 16-15,-35 19 16,0-19-1,0 19 1,18-19 0,35 1-1,-53 17 17,18 1 14,-1 17 17,1 17-47,-1 1-1,1 17 1,-18-17-1,0 17-15,0 1 16,18 17 0,-18-18-16,0 0 15,0 0 1,0-17-16,0 0 16,0 17 15</inkml:trace>
  <inkml:trace contextRef="#ctx0" brushRef="#br0" timeOffset="70824.53">4780 2064 0,'0'17'78,"0"1"-47,0 0 32,18-18-16,-1-36-32,-17 19 1,0-19 15,0 19 1,0-1-17,0-35 1,-17 36 46,-1-1-46,1 18 0,-19 0-1,19 0 16,-1 0 1,0 0-32,18 18 15,-35 17 1,17 18 0,18-36-1,-17 72-15,17-1 16,0-35 15,0-36-15,0 1-1,0 17 1,0 1 62,17-36-62,1 0-1,17 0 1,-17 0 0,0-18-1,-1 0 1</inkml:trace>
  <inkml:trace contextRef="#ctx0" brushRef="#br0" timeOffset="72591.85">7056 1870 0,'0'17'63,"17"36"-63,-17-17 15,0 16-15,18 1 16,-18 0 0,0 53-1,0 53 1,0-36-1,0-34 1,0-37 0,0-34-1</inkml:trace>
  <inkml:trace contextRef="#ctx0" brushRef="#br0" timeOffset="73139.81">7091 1958 0,'17'0'63,"1"0"-32,0 0-15,-1 0-1,19 0 1,-19 0-16,1 0 15,0 0 32</inkml:trace>
  <inkml:trace contextRef="#ctx0" brushRef="#br0" timeOffset="73607.75">7179 2399 0,'0'18'125</inkml:trace>
  <inkml:trace contextRef="#ctx0" brushRef="#br0" timeOffset="74245.97">7567 2240 0,'0'35'62,"0"1"-46,0 17 0,0 105-1,0-105 1,0-17-16,0-1 16,0-18-1</inkml:trace>
  <inkml:trace contextRef="#ctx0" brushRef="#br0" timeOffset="74823.09">7638 2170 0,'17'0'79,"1"0"-48,0 0-16,-1 0 1,18 0 0,-17 0-1,0 0 1,-1 0 0</inkml:trace>
  <inkml:trace contextRef="#ctx0" brushRef="#br0" timeOffset="75373.96">7514 2540 0,'0'-18'62,"18"1"-30,17 17-32,-17 0 15,-1 0-15,1 0 16,0 0 0,-1 0-1,1 0 48</inkml:trace>
  <inkml:trace contextRef="#ctx0" brushRef="#br0" timeOffset="75790.87">7691 2769 0,'35'0'16,"-18"0"46</inkml:trace>
  <inkml:trace contextRef="#ctx0" brushRef="#br0" timeOffset="78140.11">7179 1693 0,'0'0'0,"-35"0"15,-18 0-15,0 0 16,-18 0 0,18 0-1,18 0 1,18 18-1,-54 53 1,18 17 0,35 0-1,1-18 1,-1-17 0,18 53-1,0-18 16,0-52-15,0 17 0,0 17-1,0 1 1,0-18 0,0-36-1,0 1 1,0 0 15,0-1-15,35 36-1,-17-35 1,35-18 0,-35 0-1,17 17 1,88 1-1,-87-18 17,-19 35-17,1-35 1,17 18 0,0 0-1,1-18 1,-19 0-16,19 0 15,-1 35 17,0-35-17,71 18 1,-106-1 0,18-17 15,-1 0 0,19 0-15,-19 0-1,1 0 17,35 0-17,-18 0 1,18 0-1,-35 0 1,17-17 15,0-1-31,18 0 16,-35 1 0,-1 17-1,1-18 1,0 0-1,-1 1 1,-17-1 0,53-35-1,0 0 1,-18 0 0,-35 18-1,36-18 1,-19 18-1,1-18 1,-18 0 0,0-18-1,0 36 1,0 18 31,0-1-32,-35-17 1,-1 17 15,1-17-15,0 17 0,17 0-1,-35-17 1,18 17-1,0 1 1,17 17 0,0-18-16,1 1 15,17-1 1,-35-17 0,-54-18-1,54 35 1,17 18 15,1 0 0,-1-18-15,1 1 0,-19-1-1,1 1-15,17 17 16,1 0-1,-19 0 1,19-18 0,-1 18-1,1 0 17,-1 0-17,-17 0 16</inkml:trace>
  <inkml:trace contextRef="#ctx0" brushRef="#br0" timeOffset="81535.28">9754 2240 0,'-17'-17'32,"-1"17"-32,0 0 15,1 0-15,-36 0 32,18 0-17,-36 0 1,-35 0-1,36 0 1,34 0 15,36 17-15,0 1 0,0 17 15,0-17-16,0-1 1,0 1 0,53 17-1,-35-35 1,17 0 0,18 0-1,18 18 1,-18 0-1,17-1 1,-35 1 15,-35-1-15,18 1 0,0 0-1,-1-1 1,1-17-1,-18 18 1,0 17 0,0 53-1,0-17 1,0-18 0,0-18-1,-53 36 1,18-54-1,17-17 1,18 18 0,-53-18-1,36 0 17,-19 0-17,19-35 1,-1 17-1,0 1 1,18-1 47</inkml:trace>
  <inkml:trace contextRef="#ctx0" brushRef="#br0" timeOffset="82279.3">9966 2417 0,'0'17'78,"18"36"-62,-18 0-16,0 0 15,0 35-15,0-53 16,0 54 0,0-36-1,0-36 1,17 1-1</inkml:trace>
  <inkml:trace contextRef="#ctx0" brushRef="#br0" timeOffset="82788.61">10054 2364 0,'18'-18'109,"-1"18"-93,1 0-16,0-18 16,52 18-16,-52 0 15</inkml:trace>
  <inkml:trace contextRef="#ctx0" brushRef="#br0" timeOffset="83438.46">10125 2699 0,'17'0'110,"19"0"-95,-19 0 1,1 0 15,17 0 16</inkml:trace>
  <inkml:trace contextRef="#ctx0" brushRef="#br0" timeOffset="83883.24">10107 2928 0,'18'0'156</inkml:trace>
  <inkml:trace contextRef="#ctx0" brushRef="#br0" timeOffset="86072.35">9895 1887 0,'0'0'0,"-17"0"0,-1 0 15,-35 0 1,36 0 15,-54 18-15,53 0 0,-17-1-1,0 19 1,17-19-1,-35 36 1,0-18 0,18 54-1,0-54 1,35-17-16,-35 52 16,-1-35-1,19 18 1,17-17-1,-18 34 17,18 36-17,0 0 1,0 17 0,0-70-1,0 0 1,0 18-1,0 17 1,0-71 0,0 36-1,0-35 17,18 0-17,35-1 1,17 19-1,-17-36 1,18 17 15,-54-17-15,54 0 0,-36 0-16,36 0 15,-1 0 1,-52 0-1,35 0 1,-18 0 0,18 0-1,-35 0 1,17 0 0,-18 0-1,19 0 16,-36-17-15,17 17 0,36-18-1,18-35 1,-54 35 0,54-35-1,-53 18 1,70-53-1,-70 70 1,17-35 0,-18 36-1,1-36 1,-18 18 0,18-1-1,17-34 16,-35-1-31,0 18 32,0 36-1,0-19 0,0 1-15,-18 35-16,1-18 15,17-17 1,-36 0 0,19 17-1,17 1-15,-18-1 16,1-17 0,-19-1-1,19 19 1,-1-36-1,-17 18 1,17 17 15,-17-17-15,-18-18 0,35 17 15,1 19-16,-1 17 1,0 0-16,1-18 31,-1 18 1,0 0-1</inkml:trace>
  <inkml:trace contextRef="#ctx0" brushRef="#br0" timeOffset="87822.24">11977 2399 0,'35'-18'78,"-17"18"-78,-1 0 16,19 0-16,-19 0 16,1 0-1,0 0 17</inkml:trace>
  <inkml:trace contextRef="#ctx0" brushRef="#br0" timeOffset="88423.06">12118 2417 0,'-18'17'47,"18"54"-31,0-54-1,0 36-15,0 0 16,0 88 0,18-52-1,0-37 1,-18 1-1</inkml:trace>
  <inkml:trace contextRef="#ctx0" brushRef="#br0" timeOffset="89038.82">12559 2611 0,'0'35'47,"0"18"-31,0-18-16,0 18 15,0-18 1,0 36 0,0-36-1,0 0 1,0 1 15,0-1-15,0-17-1</inkml:trace>
  <inkml:trace contextRef="#ctx0" brushRef="#br0" timeOffset="89662.42">12559 2663 0,'18'0'47,"-1"0"-31,1 0-1,-1 0 1,19 0-16,-19 0 16,1 0-1,17 0 1,-17 0-1,0 0 48</inkml:trace>
  <inkml:trace contextRef="#ctx0" brushRef="#br0" timeOffset="90254.95">12612 2928 0,'35'0'141,"-17"0"-141,-1 0 31,19 0 1,-19 0-17,19 18 16,-19 17-15,36 36 0,-35-19-1</inkml:trace>
  <inkml:trace contextRef="#ctx0" brushRef="#br0" timeOffset="90744.52">12735 3369 0,'-17'0'31,"17"-18"1,17 18-17,1 0 1,0 0 0,17 0-1,-18 0 1,1-17-1,0-1 17</inkml:trace>
  <inkml:trace contextRef="#ctx0" brushRef="#br0" timeOffset="92437.62">12718 2134 0,'0'0'0,"-53"0"0,-71-35 15,54 0 1,-1 17-16,36 18 15,17 0 17,-35 0-17,0 0 1,36 0 0,-36 0-1,18 35 1,-71 36-1,18 0 1,35-19 0,53-34-1,-36 123 17,19-88-17,17 71 1,-18-19-1,18 1 1,0-53 0,0-18-1,0 36 1,18 17 0,-18-35-1,17-35 1,1 17-16,17 18 15,-35-35 17,36 52-17,-1-52 1,18 17 0,17 18-1,18 0 1,18-18-1,-53-35 1,0 35 0,-18-35-1,36 0 1,0 18 0,-36-18-1,18 0 16,-36 0-31,54 0 16,88 0 15,-36 0-15,-17 0 0,-88-18-1,-1 1 1,36-36-1,-35 35 1,35-70-16,-36 17 16,1 19-1,-18-1 1,0 0 0,0 0-1,0-71 1,0 107-1,0-36 1,0 18 15,0-1-15,-53 1 0,18 0-1,-53-71 1,17 18-1,18 52 1,36-17 0,-36 1-1,17 16 1,-17 19 0,18-19-1,-18 1 1,36 17-1,-19 18 1,19 0 15</inkml:trace>
  <inkml:trace contextRef="#ctx0" brushRef="#br0" timeOffset="93239.97">14870 2787 0,'17'-18'16,"1"18"15,0 71-15,17 70-1,-35-53 1,17 0-1,-17 1 1,0-72 0</inkml:trace>
  <inkml:trace contextRef="#ctx0" brushRef="#br0" timeOffset="94902.3">14887 2805 0,'18'-18'15,"17"18"1,-17 0 0,-1 0-1,19-35-15,-19 35 16,1 0 15,0 0 16,-1 0 16,1 0-48,0 17-15,-18 1 16,17 17-1,-17 18 1,0-35 0,0 17-16,0 18 15,-17 18 1,-1-71 0,0 17 15,-17 1-16,53-36 126,35 18-110,-18 0-15,0 0 0,-17 0-1,-1 0 16,1 0-15,17 0 31,-17 18 15,0-1-46,-18 19 0,0-19-16,0 36 15,0 0 1,0-18 0,0 18-1,0-17 1,0-19-1,0 19-15,-36 87 16,19-105 15,-1-1 1,-17 19-17,-1-36 16,1 0-15,18 0 0,-19-18-1,19 18 1,-19-18 0,19 1-16,-1-19 15,0 1 1,18 18 15,0-1 0</inkml:trace>
  <inkml:trace contextRef="#ctx0" brushRef="#br0" timeOffset="95768.06">15522 2822 0,'18'0'32,"-18"53"-1,0-18-31,0 18 15,18 53 1,-18-88 0,17 88-1,-17-53 1,0-18 0,0 18-1,0-36 1,18 1 62</inkml:trace>
  <inkml:trace contextRef="#ctx0" brushRef="#br0" timeOffset="96376.57">15593 2840 0,'17'0'78,"1"0"-62,0 0-16,-1 0 15,19 0 1,-19 0 0,19 0 46</inkml:trace>
  <inkml:trace contextRef="#ctx0" brushRef="#br0" timeOffset="96951.75">15663 3140 0,'0'-18'31,"18"0"1,0 18-17,35 0 1,-18 0-1,18-17 1</inkml:trace>
  <inkml:trace contextRef="#ctx0" brushRef="#br0" timeOffset="97407.42">15716 3316 0,'0'35'16,"0"-17"93,36-18-109,-19 0 16,1 0-16,35 0 16,-18 0 31</inkml:trace>
  <inkml:trace contextRef="#ctx0" brushRef="#br0" timeOffset="99118.36">15152 2487 0,'0'0'0,"-18"0"0,1 0 15,-36 0 1,17 18-1,-52 17 1,18 36 0,34-54-16,19 18 15,-36 36 1,0-18 0,35 18-1,-35-1 1,36 1-1,17-54 1,-18 54 0,0 17 15,18 0-15,0 0-1,0-17 1,0-36-1,0 18 1,0-35 0,0 35-1,0-18 1,36-17 0,-19 35-1,19-36 1,-19 1-1,54 35 1,-18-36 0,70 19 15,-70-1-31,18-17 16,17-18-1,-53 17 1,53-17-1,106 53 1,-35-35 0,-106-18-1,-18 0 1,-17 0 0,35 0-1,0 0 1,17-18-1,1-17 1,-36-18 0,71 0 15,-18-18-15,-35 19-1,-18-19 1,18-35-1,-35 0 1,52-17 0,-70 88-1,0 17 1,0-35 0,0 18-1,0-36 1,-35-17-1,-18 35 1,0 0 0,18-17 15,0 34-15,0-17-1,-107-17 1,54 35-1,18 17 1,-1 18 0,18-53-16,-70 18 15,87 17 1,1 18 0,18 0 30</inkml:trace>
  <inkml:trace contextRef="#ctx0" brushRef="#br0" timeOffset="102975.97">21255 3263 0,'0'18'62,"18"17"-46,-18 0-16,0-17 15,17 35-15,-17-35 16,0-1 0,0 19-16,0-19 15,35 18 17,-35-17-17,0 0 1,0-1-1,0 1 1,0 0 0,0-54 62,0-17-63,0 18-15,0 18 16,-17-36-16,17 35 16,0-17-1,0 17 17,0-17-17,0-53 1,0 35-1,0 35 1,0 0 0,17 1-1,19-19 1,-1 36 31,-17 0-32,-1 0-15,19 0 16,16 18 0,-34 53 15,17-36-15,-17 18-1,0-18 1,-18-17-1,0 52 1,0-52 0,0 0-1,0 17 1,0-17 0,0-1-1,0-34 141,0-1-140,0-17-16,17-1 16,1 1-1,17 0 1,-35 17 0,35-52-1,1 52 1,-19 0-1,-17 1 1,18 17-16,0 0 63,-1 0-32,1 0-31,0 0 15,52 17 1,-52-17 0,-1 36-1,54 52 1,-53-53 0,17 36-16,-35-36 15,53 88 1,-53-105-1,0 0 17</inkml:trace>
  <inkml:trace contextRef="#ctx0" brushRef="#br0" timeOffset="104494.27">22525 3263 0,'-35'-35'32,"-1"35"14,19 0-46,-1 0 16,0 0 0,1 0-1,-1 0 1,-35 35 0,53-17-1,0 52 1,0-34-1,0-19 1,0 19 0,0-19-1,0 36-15,0-35 32,0-1-17,0 19 1,0-19-1,0 1 1,18 0 0,17-1 15,0-17 16,-17 0-32,0 0-15,35 0 32,0-35-32,-53 17 15,35-17 1,-18 35 15,-17-18-15,0 1-1,0-1 1,18-35 0,-36 53 171,18 18-171,0 17-16,0-17 15,0 17 1,0-17-16,0 17 16,0-17-1,0 17 1,0 0 15,18-17 63,17-18-32,-17 0-30</inkml:trace>
  <inkml:trace contextRef="#ctx0" brushRef="#br0" timeOffset="105262.69">22825 3316 0,'-18'0'94,"18"18"-94,0-1 15,18 19 1,-18-19 0,0 1-1,0 0-15,17-1 16,-17 19 15</inkml:trace>
  <inkml:trace contextRef="#ctx0" brushRef="#br0" timeOffset="105694.29">22684 3069 0</inkml:trace>
  <inkml:trace contextRef="#ctx0" brushRef="#br0" timeOffset="106551.34">23036 2963 0,'0'18'47,"0"0"-31,0-1-16,0 36 15,18 0-15,0-18 16,-18 54-1,0 34 1,17-17 0,-17-36-1,0-17 1,0-17 0,18 17-1,-18-36 1,0 1-1</inkml:trace>
  <inkml:trace contextRef="#ctx0" brushRef="#br0" timeOffset="107463.08">24112 3034 0,'18'0'62,"0"35"-62,-18-17 16,17 52-16,19-17 15,-36 0 1,17 71 0,-17-36-1,0-18 1,18 1-1,-18-53 1</inkml:trace>
  <inkml:trace contextRef="#ctx0" brushRef="#br0" timeOffset="109207.12">24130 2963 0,'0'-17'172,"53"17"-172,-18 0 15,36 0-15,17 0 16,18 0-16,53-36 15,-54 36 1,1 0 0,71 0-1,228 0 1,89 0 15,-247-17-15,-123-1-1,-71 18-15,-1-17 32,-34-1-32,70 18 15,0 0 1,-52 0 0,34 0-1,54 0 1,-89 0-1,0 35 110,-35 36-109,0-1-16,36 18 16,-36-35-16,0-17 15,17 17 1,-17-18 0,18-18-1,0 36 1,-18-35-1,0 0 1,0-1 0,0 1-1,0 17 1,0 18 0,0-35-1,0-1 1,-18 1 62,-17 0-62,-36-18-16,36 0 15,-1 0-15,19 0 16,-36 0-16,-35 0 15,-124 0 1,-35 0 0,-106 0-1,142 0 17,87 0-17,36 0 1,53 0-1,-71 0 1,-53 0 0,53 0-1,18 0 1,-71 0 0,54 0-1,52 0 1</inkml:trace>
  <inkml:trace contextRef="#ctx0" brushRef="#br0" timeOffset="110438.62">24659 3281 0,'-17'-35'31,"-1"17"-15,18 0-1,-18 18 1,1 0 0,-19 0-1,-34 18 1,17 0 0,35-1-1,-17 18 1,0 18-1,-1 0-15,36-17 63,0-19-32,0 1-15,53-18-1,18 0 1,-1 0 0,-17 0-1,-17 0 1,-19 0-16,19 0 16,-19 0-1,1 0 32,-1 0-31,1 35 31,0-17-32,-18-1 1,0 72-1,0-54 1,0-17-16,0 17 16,-18-18-1,-70 19 1,53-1 0,-71 0-1,88-35 16,-17 0 1,17 0-17,1 0 1,-1-17 0,0-1-1,18 0 1</inkml:trace>
  <inkml:trace contextRef="#ctx0" brushRef="#br0" timeOffset="111079.05">24818 3404 0,'18'0'78,"-1"0"-78,-17 36 16,0-19-16,0 19 16,0 16-1,18 19 1,-18-36-1</inkml:trace>
  <inkml:trace contextRef="#ctx0" brushRef="#br0" timeOffset="111446.63">24871 3334 0</inkml:trace>
  <inkml:trace contextRef="#ctx0" brushRef="#br0" timeOffset="113873.26">25277 3246 0,'0'0'0,"-36"0"16,1 0 15,35 17-16,0 1 1,0-1 0,0 1 77,18 35-93,-1-18 32,1 1-32,-18-19 15,18 36 1,-1-35 0,-17-1-1,0 19 1,0-1-1,-17-17 1,-1-18 31,0 0 31,18-18-78,0 0 16,0 1-16,0-1 15,0 0-15,18 1 16,-18-1 15,0-17-15,0 17-1,0 1 1,0-1 0,0 0 15,0-35 0,0 71 94,0 0-125,0 35 16,0-18-16,0 18 15,0 17 1,0-52 0,0-36 93,0 1-93,0-1-1,0 0-15,0-34 16,18-1 15,-1 53-15,-17-18-1,0 0 1,0-17 0,-17-18-1,-1 18 17,0 17-17,1 18 1,-1-17-16,18-1 15,-18 18 17,-17 0-17,0 0-15,-89 35 16,54 0 15,52-17-15,0 35-1,1-18 1,17-17-16,0 35 31,0-35-31,0 34 16,0-34 15,17-18 0,36 0-31,18 0 16,-53 0 0,17 0-1,-17-18 17,-18 1-17,17-18 16,-17 17 16,18 53 63,-18 0-95,0 1 1,0 34-16,0-17 16,0 71-1,0-19 1,0-87-1,0 17 48,0-17-32,0 17-15,-18-88 31</inkml:trace>
  <inkml:trace contextRef="#ctx0" brushRef="#br0" timeOffset="114896.17">25523 3298 0,'0'-17'32,"0"34"-32,0 19 15,18 34-15,-18-52 16,35 70-1,-35-53 1,0-17 0,0-36 109,0-17-125,0-18 15,18 0-15,-18 36 16,53-54 0,-53 53-1,18 1 1,-1 17-1,1 0 1,0 0 15,-1 0-15,18 0-16,-17 0 31,17 0 0,1 53-15,-19 17 0,1-34-1,-18-1 1,0-17 0,0-1-1,18 1 79</inkml:trace>
  <inkml:trace contextRef="#ctx0" brushRef="#br0" timeOffset="116550.06">29351 2381 0,'-35'0'63,"17"0"-63,1 0 15,-19 0 1,1 0-16,0 0 16,-71 0-1,35 53 1,1 18-1,52-18 1,1 52 0,-19-16-1,36-36 1,0 17 0,0 36-1,0-53 1,0 35-1,18-70 1,-18 17-16,35 0 16,0 1-1,1 16 17,-1-34-17,-17 0 1,-1 17-1,1-35 1,70 0 0,36 18-1,-19-1 1,-52-17 0,-35 0-16,53 0 31,34-70-16,36-18 1,-70 17 0,-71 53 15,0 1-31,0-36 16,0-35 15,0-1-16,0 72 1,0-18 0,0 17-16,0 0 15,-18-70 1,1 70 0,-19-52-1,-34 17 1,17 35-1,18 1 1,17-1 0,-35 0-1,-17-17 17,17 35-17,0-18 1,17 18 15,19 0-15,-1 0-1,-17 0 1</inkml:trace>
  <inkml:trace contextRef="#ctx0" brushRef="#br0" timeOffset="117241.16">29175 2663 0,'17'18'78,"1"17"-78,17-17 16,-17 17-16,0 18 15,34 18-15,-16-36 16,17 53-1,-36-88 1,1 18 0,0 0-1,-1-1 63</inkml:trace>
  <inkml:trace contextRef="#ctx0" brushRef="#br0" timeOffset="117744.17">29510 2769 0,'0'-17'32,"-18"17"-32,1 35 15,-1-17-15,-17 17 16,-1 35 0,-34 36-1,-18 18 1,-18-1-1,53-17 1,0-71 0,35-35-1,1 36 1,17-72 78,0 1-94</inkml:trace>
  <inkml:trace contextRef="#ctx0" brushRef="#br0" timeOffset="118307.65">29404 2505 0,'0'17'31,"0"72"-15,-18-1-16,18 35 15,0 1 1,0 34 0,0-69-1,0-36 1,0-36 0,0 1 62,0-1-63,-17-17 1,-54 0 0,54 0-1</inkml:trace>
  <inkml:trace contextRef="#ctx0" brushRef="#br0" timeOffset="118781.72">28998 3016 0,'53'0'109,"18"0"-93,17 0-16,-70 0 16,70 0-16,18 0 0,88 0 31</inkml:trace>
  <inkml:trace contextRef="#ctx0" brushRef="#br0" timeOffset="120158.07">28893 1094 0,'17'-18'32,"1"18"-32,17 35 15,0 53 1,18 18-1,0 88 1,35 36 0,-52-1-1,-1-159 1,-35-52 0,0 17 15,0 1-16,18-1-15,-18 0 16,0-17 0,0 0 15,0-1-15,0 1-1,-89-1 1,36-17-1,-52 0 1,69-17 0,19-1-1,-19 1 1,36-36 0,-17 17-1,17 19 1,0-1 78,35 36-63,18 17-31,-18 0 15,-35-17-15,36 35 16,-19-36-16,36 72 16,-18-54-1,-17-17 1,35-18 62,35 0-62,-17 0-1,17 0-15,18 0 16,141-177 0,-124 71-1,-88 71 1,-17 17-16,0 1 62</inkml:trace>
  <inkml:trace contextRef="#ctx0" brushRef="#br0" timeOffset="121373.57">26547 582 0,'0'0'0,"-36"0"0,-34 0 16,17 0-1,-18 0 1,36 35 0,17-17-1,18 35 1,0 0-1,0-36 1,0 1 0,18-18-1,35 35 1,70-35 0,-34 0 15,-54 0-16,53 0 1,-35 0 0,-18 18-1,0-18 1,-17 35 0,17 18-1,-17-35-15,17 17 16,-35-17-1,0 52 1,0 1 0,0-53-1,-17 17 32,-36-35-31,17 0-1,-69 0 1,-36 0 0,35 0-1,70 0 1,19 0 46,17-18-46,0 1 0</inkml:trace>
  <inkml:trace contextRef="#ctx0" brushRef="#br0" timeOffset="122417.88">27164 970 0,'-18'0'16,"1"0"31,52 0 31,-17 0-47,-1 0-31,1-17 31,-18-19 16,0 19-31,0-1-1,-18-35 17,1 35-17,-1 18 17,-17 0-17,17 0 1,0 0 15,-17 0-15,0 18-16,35 35 15,-18 0 1,1 35 0,17 0-1,0-52 16,0-19-15,0 1 0,17 35-1,54-36 1,-36-17-16,194 36 16,-105-19-1,-71-17 1,-36 0-1,1 0 48,17 0-63,-17 0 16</inkml:trace>
  <inkml:trace contextRef="#ctx0" brushRef="#br0" timeOffset="123251.98">27570 653 0,'17'35'62,"-17"35"-46,18-52 0,-18 17-16,18-17 15,-18 17 1,17 1-1,-17-19 1,18 1 0,-18 0-1,17 17-15,19 0 16,17 0 15,-36-17-15,1 0-1,-18-1 17,35-17-17,36 36 1,-36-19 0,36-17-1,-19 0-15,-16 0 16,34 0-1,-52 0 1,-18-17 15,18-1-15,-18 0 15,0 1-31,-18-19 31,-17 19-15,-36 17 0,53 0-16</inkml:trace>
  <inkml:trace contextRef="#ctx0" brushRef="#br0" timeOffset="123703.43">27587 900 0,'53'0'93,"-18"-18"-77,1 18-16,-19-18 16,1 1-1,35 17 1,-35-18 15</inkml:trace>
  <inkml:trace contextRef="#ctx0" brushRef="#br0" timeOffset="124598.38">28399 335 0,'0'53'63,"0"-18"-63,0-17 15,0 53 1,0-1 0,0-35-16,0 36 15,17 17 1,19 0-1,-36-35 1,17-17 0,18-36 77,54 0-77,-19 0-16,18 0 16,-35 0-16,-17 0 15,-19 0 48</inkml:trace>
  <inkml:trace contextRef="#ctx0" brushRef="#br0" timeOffset="125174.52">28522 776 0,'18'0'79,"-1"0"-64,36 0-15,-17-18 16,-1 18 15,-18 0-31,1 0 16</inkml:trace>
  <inkml:trace contextRef="#ctx0" brushRef="#br0" timeOffset="125751.18">29051 600 0,'0'17'94,"0"1"-79,0 35-15,0-18 16,0 0-16,0 1 16,0-1 15,18-17 63</inkml:trace>
  <inkml:trace contextRef="#ctx0" brushRef="#br0" timeOffset="126174">29034 423 0</inkml:trace>
  <inkml:trace contextRef="#ctx0" brushRef="#br0" timeOffset="127251.43">29333 600 0,'0'35'78,"0"18"-62,0 17-16,0-34 15,18 52-15,-18-70 16,0 17 0,0-17 15,0-36 78,0-17-93,0-1-16,0-17 16,0 18-16,35 0 15,-35 17 1,18-17-1,0 0 1,35-1 0,-36 36 15,54 0-15,-18 0-1,-18 0 16,-17 0-15,17 0 0,-17 18-1,-1 0 1,-17 35 15,0-36-31,0 54 16,71 70-1,-71-123-15,0 17 16,0-18 0,0 36-1,0-17 1,0-1 0,0-17-1,0-1 16,17 1-15,19-18 0</inkml:trace>
  <inkml:trace contextRef="#ctx0" brushRef="#br0" timeOffset="128300.72">30515 758 0,'0'0'0,"-17"-35"31,-1 18-31,0-1 16,1 0-16,-1 18 15,-17 0 1,-36-35 0,1 35-1,17 0 1,35 0 0,-35 0-1,18 35 16,35 53-15,0-35 0,0 0-1,0-35 1,35 0 31,18-18-47,0 0 15,18 0 1,-54 0 15,-17-18 16,0 71 94,0-18-141,0 18 15,0-18-15,0-17 16,0 35-16,0 0 16,0-18-1,0-17 1,0 17 15,-17-17 0,-1-18-15,-70 0 0,-388 35-1,-107-35 1,37-106 0,493 88-16</inkml:trace>
  <inkml:trace contextRef="#ctx0" brushRef="#br0" timeOffset="174903.89">26141 8326 0,'0'35'125,"0"-18"-109,0 1-16,0 35 16,0-35-1,-35 17 1,17 0 0,18 1-1,-18-1 1,18-18-1,-17 19 1,-1 17 0,0-36-16,1 1 15,17 17 17,-18-17-1,0-1 125,54 19-47,-19-19-93,1 19 0,0-19-1,35 1-15,-18 17 16,35 18 0,-52-35-1,17-1 1,-17 1-1,17 17 17,-17-17-17,-18 0 1,18-18 15,17 35-15</inkml:trace>
  <inkml:trace contextRef="#ctx0" brushRef="#br0" timeOffset="179271.73">2505 8396 0,'0'-18'203,"17"18"-188,1 0 17,0 0-1,17 0-15,-17 0-1,-1 0 1,18 0-1,-17 0 1,0 0-16,17 0 16,-17 0-1,-1 0 32,19 0-16,-1 71 1,-17-53-1,-18-1-15,17 19-1,-17-19-15,0 71 16,0 1-1,0-1 1,0-18 0,0-17-1,0-35 1,0 0 0</inkml:trace>
  <inkml:trace contextRef="#ctx0" brushRef="#br0" timeOffset="186286.77">6720 18009 0,'53'0'94,"-17"0"-78,17 0-16,-1-35 15,1 35-15,-17 0 16,17-18 0,-36 18-1,18-17 1,-17 17-1,0 0 64</inkml:trace>
  <inkml:trace contextRef="#ctx0" brushRef="#br0" timeOffset="198142.86">512 3387 0,'52'0'125,"1"0"-109,36 0-16,-19 0 15,-35 0-15,1 0 16,-1 0 0,-17 0-16,35 0 15,-18 0 1,141 0-1,18 0 1,-70 0 0,17 0-1,-18 0 1,-35 0 0,-35 0-1,-35 0 48,0-18-48</inkml:trace>
  <inkml:trace contextRef="#ctx0" brushRef="#br0" timeOffset="199245.3">1764 2734 0,'0'18'32,"18"-1"-17,-18 1 1,35 0-16,0 52 31,36 1-15,52 17-1,-88-53 1,36 18 0,-53-53-1,-1 18 1,1-18 31,0 0-16,-1 17-15,-17 1 187,0 17-203,0 53 15,0-17-15,0-36 16,-53 18-16,36 71 16,-1-36-1,-35 53 1,35-70 15,18-36-15,-17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18T12:49:26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21308 3122 0,'35'0'141,"18"0"-126,53 0-15,-36 0 16,19-18-16,-1 1 16,0-54-1,35 54 1,71-19 0,-105-17-16,-36 53 15,52-35 1,-34 18-16,0 17 15,17 0 1,-35-36 0</inkml:trace>
  <inkml:trace contextRef="#ctx0" brushRef="#br0" timeOffset="680.13">21643 2081 0,'0'18'31,"0"88"-15,0 0-16,0 17 16,0 1-1,0-54 1,0 18-1,0-35-15,0-17 16,0 52 15</inkml:trace>
  <inkml:trace contextRef="#ctx0" brushRef="#br0" timeOffset="1313.45">21802 2064 0,'0'17'15,"0"36"-15,0 36 16,0-1-1,17 18 1,19 35 0,-1 17-1,18-34 1,-53-71 0,0-36 15,17-17 16,-17-70-16,0 17-15,36-53-16,-19-35 15,89-176 1</inkml:trace>
  <inkml:trace contextRef="#ctx0" brushRef="#br0" timeOffset="1697.51">22190 1940 0,'17'36'15,"-17"16"-15,0 19 16,0 158 0,0 18-1,0-88 1,0-35 0,0-89-1,0 0 1,0-17-1,0 35 1,0-36 0,0 54-16,0-54 31,18-17 16,17-35-32</inkml:trace>
  <inkml:trace contextRef="#ctx0" brushRef="#br0" timeOffset="2563.86">22631 2170 0,'0'17'31,"-18"19"-31,18 16 16,0-16 0,0 52-1,0-18-15,0-17 16,0-17 0,0-19-1,0 1 16,18-18-15,17 0 0,36 0-1,-19-71 1,-16-34 15,-36 34-15,0 18-16,0 18 31,0 0-31,0 17 16,0-17-1,-18 35 17,0 0-17,1 0 1,-36 0-1,-18 35 1,54 35 0,-1 19-1,-52 87 1,70-123 0,0 106-1,-18-71 1,18-53-1,0-17 17,18-18-17,-1 0 1,1 0 0,17 0-1,-17 0-15</inkml:trace>
  <inkml:trace contextRef="#ctx0" brushRef="#br0" timeOffset="3414.7">23389 2064 0,'-53'0'16,"36"0"0,-1 0-16,-70 53 15,53-36 1,-1 1 0,36 17 15,-17 18-16,17 35 1,0-35 0,0-17-1,0-19 1,17-17 0,1 0-1,0 0 16,17 0-15,-18 0-16,1 18 31,0-1-15,-18 1-16,0 17 31,0 1-15,0 17-1,0-1-15,0-16 16,-36 52 0,19-88 31,-18 0-32,17 0 1,-17 0-1,-1 0 17,1-18-32,35 1 31,0-19-15,18 1-16</inkml:trace>
  <inkml:trace contextRef="#ctx0" brushRef="#br0" timeOffset="4264.42">23777 2028 0,'-35'0'32,"17"0"-17,-35 0-15,18 0 16,-71 0 0,18 36-1,18 34 1,52-34-16,0 17 15,18-1 1,0 1 0,0-17-1,0-1 1,18-17 15,0-18-15,-1 0-1,18 0 1,1 0 0,-1 0-1,18 17 1,-53 1 0,70 52-1,-52-17 1,0-17-1,-18 34 1,35-17 0,-35 18-1,0-54 1,-18 1 15,-35 17-15,36-35-1,-1 0-15,-17 0 16,0 0 0,-18-17-1</inkml:trace>
  <inkml:trace contextRef="#ctx0" brushRef="#br0" timeOffset="5285.86">24253 2081 0,'0'-17'16,"-17"-1"-16,-1 18 15,1 0 1,-54 0 0,-17 0-1,17 0 1,54 0-1,-19 18 1,1 17 0,17 71-1,18-36 1,-35 72 0,35-54-1,0 0 1,0-70-1,0-1 48,35-17-47,1-17-16,52-89 31,-53 18-16,-17 52 1,-18 1 0,0 17-1,0 1-15,17 34 110,-17 19-95,0-1-15,0-17 16,18 17-16,0-35 31,-1 17-15,1 1-1,0-18 17,-1 0-17,1 0 1,35-18 0</inkml:trace>
  <inkml:trace contextRef="#ctx0" brushRef="#br0" timeOffset="5863.59">24483 2099 0,'-18'0'16,"1"0"0,-1 0-1,0 18 1,18-1 31,0 1 0,0 0-47,0 35 15,0-36 1,0 71-1,0 1 1,0-1 0,0-53-1,-53 18-15,36-35 16,-19-1 0,19-17 15,-1 0-16,36-70 1,-1 34 0</inkml:trace>
  <inkml:trace contextRef="#ctx0" brushRef="#br0" timeOffset="6629.06">24500 2187 0,'18'0'31,"0"0"-15,-1 18-16,19 0 16,-1-18 15,71 35-16,-53-35-15,-36 0 47,1-18-31,-18 1 0,0-1-1,0-17 1,0-1-1,-35 1 1,35 17 0,-18 18 31,-17 18-32,-1 0 1,19-1-16,17 54 15,-18-1 1,18-17 15,0-17-15,35-19 0,-17-17-1,17 0 16,-17 0-31,0 0 16,-1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824-0599-4E15-9709-FDC1B6664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255F-EECF-4514-A873-2971E77F1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E72F1-DC57-4DFD-B67E-6ED4E94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8CC0-2216-49F3-BF5F-69D045CC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7E86-E68E-4ACD-B60A-A7404057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9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B9C4-3C5E-44AF-8290-1CF12959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50594-0DBE-4A56-9238-802E3C417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F0B6-75AB-4409-9FC4-7251EB7D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9CC1-D49A-42F9-AB30-0DB1EA24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36FD-EBB8-4A3D-B03B-1C930F29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0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67FB7-6D3E-4139-BD02-CE3BE73E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94483-F189-4DFF-9088-6647E4C0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1EC7-8035-4333-B0DA-7DB6A6A3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8D71-0FCD-4AF1-A335-B07A49B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14B0-9359-4BDD-81CB-1E179D7F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11A8-D048-4E02-BCA1-CA11FDD3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35A0-8654-45FB-A977-14D26107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8BE9-F8F4-48B7-8CAF-11AC0C66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B885-A8E0-4137-B484-E47C96CC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EB6C-96A2-4594-A8E4-F40B8D8C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2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1FC2-C8DC-4F0B-B541-722E38E2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85355-27AF-4CBD-8CEA-912DCC96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3A0A-F6F0-425A-AFC2-10CC08B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4BA2-EA72-4FF4-9FC1-67388BB0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3B19-F3D1-4657-854A-549EA711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0BF0-DA51-49D1-B873-D17A726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7F32-F3F3-429A-AA1C-B905F98B6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E674B-8A49-4D06-BAB0-94A8B6F1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157F5-29CB-455B-806B-F68B5DBC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AF507-BF49-4F2E-BA8C-C18C8709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94119-7715-437F-ADC2-14C95AF5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7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A816-6BC7-4868-8B40-B968D456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890EA-7071-418F-AC37-8820B314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E6763-2D2F-472F-8736-9F5958D8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5031C-88DD-43E2-878F-4D9AEBCBB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728CA-75F8-4C59-AECE-88516033C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9E56A-C7FE-4C93-9349-43BD26B5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5EE87-F607-481E-831E-B8712461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8AA1B-6592-4A1E-992A-CFFA672C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3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34DD-A66C-42C8-BDD8-D5697B0C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27812-AD39-4856-9E93-E9A58DBE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5AAE-AA29-4A04-AF93-132F94F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1C6A5-131F-4B83-B793-90F1F4A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9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91C8E-D3A3-4870-BF20-FCDEEF87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9884B-5E5C-4A2E-AD3A-61AE5307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811DD-4B91-4F19-BDE8-F064E2D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0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7353-BF02-4387-9A7E-0053EDFB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A8C1-9AE3-45BD-AC73-A461B93B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B0763-B784-4277-9DB1-A12BA0D5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591E-0D61-4EEE-AF8C-8995BF67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87A3-2EDA-4080-BDF1-0F0343AA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AB2D8-A01F-4E42-9976-4A425EE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3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572C-177B-4965-BC38-63882D52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92D89-DB21-46B2-868A-7546547D6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97C0E-9C2E-484A-B6C0-98C16CD5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03E14-4B9B-4F88-B872-A42B6C26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B0F19-9927-407A-8BD8-3FCCA8A2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24D2-E5C4-43AA-A929-02BFC3A5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9F3D9-B4BC-4139-9AE4-C1139EFF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A9F2-1624-4202-B5D4-7D8B6C3B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85CF-6FBD-472E-8DF7-1A0A5516E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5035-D917-4D96-9018-BE762E3C02A4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0A17-3650-43CE-8BEB-058755246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50DC-A499-4F78-9E1F-3F339356A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0F5C-5BFC-42F3-907F-AE2122CDB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1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8A43-BD12-4898-92FF-1FD55A29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ACB91-6AD5-428B-AB82-6F66EAA45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805FC7-F778-470E-8045-BC4B4204BFE8}"/>
                  </a:ext>
                </a:extLst>
              </p14:cNvPr>
              <p14:cNvContentPartPr/>
              <p14:nvPr/>
            </p14:nvContentPartPr>
            <p14:xfrm>
              <a:off x="990720" y="590400"/>
              <a:ext cx="7182000" cy="44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805FC7-F778-470E-8045-BC4B4204B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581040"/>
                <a:ext cx="7200720" cy="44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9D50DE-9EE6-497D-903C-84C8E298EA5C}"/>
                  </a:ext>
                </a:extLst>
              </p14:cNvPr>
              <p14:cNvContentPartPr/>
              <p14:nvPr/>
            </p14:nvContentPartPr>
            <p14:xfrm>
              <a:off x="2044800" y="171360"/>
              <a:ext cx="9074520" cy="491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9D50DE-9EE6-497D-903C-84C8E298E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5440" y="162000"/>
                <a:ext cx="909324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8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A9B1-16D1-42D9-B661-CDC3131B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482B-B761-4614-A707-C922744A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F41819-377B-48A1-9383-1B4615569C77}"/>
                  </a:ext>
                </a:extLst>
              </p14:cNvPr>
              <p14:cNvContentPartPr/>
              <p14:nvPr/>
            </p14:nvContentPartPr>
            <p14:xfrm>
              <a:off x="501480" y="177840"/>
              <a:ext cx="11500560" cy="664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F41819-377B-48A1-9383-1B4615569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168480"/>
                <a:ext cx="11519280" cy="66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711D9F-6FA5-4359-83A2-D7DDD4D1D724}"/>
                  </a:ext>
                </a:extLst>
              </p14:cNvPr>
              <p14:cNvContentPartPr/>
              <p14:nvPr/>
            </p14:nvContentPartPr>
            <p14:xfrm>
              <a:off x="603360" y="1054080"/>
              <a:ext cx="10941480" cy="526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711D9F-6FA5-4359-83A2-D7DDD4D1D7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000" y="1044720"/>
                <a:ext cx="10960200" cy="52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1A9AE5-04D7-4C42-97BA-FC870F156471}"/>
                  </a:ext>
                </a:extLst>
              </p14:cNvPr>
              <p14:cNvContentPartPr/>
              <p14:nvPr/>
            </p14:nvContentPartPr>
            <p14:xfrm>
              <a:off x="184320" y="120600"/>
              <a:ext cx="11417400" cy="673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1A9AE5-04D7-4C42-97BA-FC870F1564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960" y="111240"/>
                <a:ext cx="11436120" cy="67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C894D5-9A07-4FC9-BED8-7A4D0C4AD748}"/>
                  </a:ext>
                </a:extLst>
              </p14:cNvPr>
              <p14:cNvContentPartPr/>
              <p14:nvPr/>
            </p14:nvContentPartPr>
            <p14:xfrm>
              <a:off x="7670880" y="698400"/>
              <a:ext cx="1263960" cy="42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C894D5-9A07-4FC9-BED8-7A4D0C4AD7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1520" y="689040"/>
                <a:ext cx="1282680" cy="4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06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Rajrupa Roy</dc:creator>
  <cp:lastModifiedBy>Rajrupa Roy</cp:lastModifiedBy>
  <cp:revision>1</cp:revision>
  <dcterms:created xsi:type="dcterms:W3CDTF">2021-09-18T12:56:37Z</dcterms:created>
  <dcterms:modified xsi:type="dcterms:W3CDTF">2021-09-18T12:57:07Z</dcterms:modified>
</cp:coreProperties>
</file>