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38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Superstore Sales Dashboard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Visual Overview of Sales Performance</a:t>
            </a:r>
          </a:p>
          <a:p>
            <a:pPr>
              <a:defRPr sz="1800"/>
            </a:pPr>
            <a:r>
              <a:t>Tool Used: Power BI Desktop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A2DF1-3D9F-68E9-7253-214F11868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96" y="2916935"/>
            <a:ext cx="6860973" cy="38371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lang="en-IN" dirty="0"/>
              <a:t>Pens and </a:t>
            </a:r>
            <a:r>
              <a:rPr dirty="0"/>
              <a:t>Copiers  generate highest profit</a:t>
            </a:r>
          </a:p>
          <a:p>
            <a:pPr>
              <a:defRPr sz="1800"/>
            </a:pPr>
            <a:r>
              <a:rPr dirty="0"/>
              <a:t>Office Supplies lead in total sales</a:t>
            </a:r>
          </a:p>
          <a:p>
            <a:pPr>
              <a:defRPr sz="1800"/>
            </a:pPr>
            <a:r>
              <a:rPr dirty="0"/>
              <a:t>Florida and New York are top-performing states</a:t>
            </a:r>
          </a:p>
          <a:p>
            <a:pPr>
              <a:defRPr sz="1800"/>
            </a:pPr>
            <a:r>
              <a:rPr dirty="0"/>
              <a:t>Strong performance seen in Q3–Q4</a:t>
            </a:r>
          </a:p>
          <a:p>
            <a:pPr>
              <a:defRPr sz="1800"/>
            </a:pPr>
            <a:r>
              <a:rPr dirty="0"/>
              <a:t>Dashboard enables regional, category-wise, and time-based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Total Sales: ₹324K</a:t>
            </a:r>
          </a:p>
          <a:p>
            <a:pPr>
              <a:defRPr sz="1800"/>
            </a:pPr>
            <a:r>
              <a:t>Total Profit: ₹52K</a:t>
            </a:r>
          </a:p>
          <a:p>
            <a:pPr>
              <a:defRPr sz="1800"/>
            </a:pPr>
            <a:r>
              <a:t>Total Quantity Sold: 1,664 Units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A924D-753A-F053-336D-C507525A0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79" y="3944377"/>
            <a:ext cx="6382641" cy="16575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Profit by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Monthly breakdown of profit</a:t>
            </a:r>
          </a:p>
          <a:p>
            <a:pPr>
              <a:defRPr sz="1800"/>
            </a:pPr>
            <a:r>
              <a:t>Steady increase across the year</a:t>
            </a:r>
          </a:p>
          <a:p>
            <a:pPr>
              <a:defRPr sz="1800"/>
            </a:pPr>
            <a:r>
              <a:t>Peak months likely around Q3–Q4</a:t>
            </a:r>
          </a:p>
          <a:p>
            <a:pPr>
              <a:defRPr sz="1800"/>
            </a:pPr>
            <a:r>
              <a:t>Profit ranges from ₹0K to ₹6K+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9859A-AE37-3995-BFA4-0A6C4CF15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44" y="3593040"/>
            <a:ext cx="5821526" cy="30634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by Sub-Category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lang="en-IN" dirty="0"/>
              <a:t>Pens</a:t>
            </a:r>
            <a:r>
              <a:rPr dirty="0"/>
              <a:t>: ₹7.4K</a:t>
            </a:r>
          </a:p>
          <a:p>
            <a:pPr>
              <a:defRPr sz="1800"/>
            </a:pPr>
            <a:r>
              <a:rPr lang="en-IN" dirty="0"/>
              <a:t>Copiers</a:t>
            </a:r>
            <a:r>
              <a:rPr dirty="0"/>
              <a:t>: ₹6.9K</a:t>
            </a:r>
          </a:p>
          <a:p>
            <a:pPr>
              <a:defRPr sz="1800"/>
            </a:pPr>
            <a:r>
              <a:rPr dirty="0"/>
              <a:t>Bookcases: ₹6.4K</a:t>
            </a:r>
          </a:p>
          <a:p>
            <a:pPr>
              <a:defRPr sz="1800"/>
            </a:pPr>
            <a:r>
              <a:rPr dirty="0"/>
              <a:t>Tables: ₹5.8K</a:t>
            </a:r>
          </a:p>
          <a:p>
            <a:pPr>
              <a:defRPr sz="1800"/>
            </a:pPr>
            <a:r>
              <a:rPr lang="en-IN" dirty="0"/>
              <a:t>Binders</a:t>
            </a:r>
            <a:r>
              <a:rPr dirty="0"/>
              <a:t>: ₹5.6K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BF976-5846-0C03-BB80-2704F2E3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572" y="3336510"/>
            <a:ext cx="5982535" cy="2972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Quantity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lang="en-IN" dirty="0"/>
              <a:t>Office Supplies: 37%</a:t>
            </a:r>
          </a:p>
          <a:p>
            <a:pPr>
              <a:defRPr sz="1800"/>
            </a:pPr>
            <a:r>
              <a:rPr dirty="0"/>
              <a:t>Furniture: </a:t>
            </a:r>
            <a:r>
              <a:rPr lang="en-IN" dirty="0"/>
              <a:t>32%</a:t>
            </a:r>
          </a:p>
          <a:p>
            <a:pPr>
              <a:defRPr sz="1800"/>
            </a:pPr>
            <a:r>
              <a:rPr dirty="0"/>
              <a:t>Technology: 31%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3F57C-9B2B-1337-A765-A0E2CDB9B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28" y="3000984"/>
            <a:ext cx="4322691" cy="26870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Quantity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East: 29%</a:t>
            </a:r>
          </a:p>
          <a:p>
            <a:pPr>
              <a:defRPr sz="1800"/>
            </a:pPr>
            <a:r>
              <a:rPr dirty="0"/>
              <a:t>West: 26%</a:t>
            </a:r>
          </a:p>
          <a:p>
            <a:pPr>
              <a:defRPr sz="1800"/>
            </a:pPr>
            <a:r>
              <a:rPr lang="en-IN" dirty="0"/>
              <a:t>Central</a:t>
            </a:r>
            <a:r>
              <a:rPr dirty="0"/>
              <a:t>: 24%</a:t>
            </a:r>
          </a:p>
          <a:p>
            <a:pPr>
              <a:defRPr sz="1800"/>
            </a:pPr>
            <a:r>
              <a:rPr lang="en-IN" dirty="0"/>
              <a:t>South</a:t>
            </a:r>
            <a:r>
              <a:rPr dirty="0"/>
              <a:t>: 21%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C3196-6811-5B90-25C7-1AFC43A56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632" y="2872347"/>
            <a:ext cx="3562847" cy="2905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Office Supplies: ₹119K</a:t>
            </a:r>
          </a:p>
          <a:p>
            <a:pPr>
              <a:defRPr sz="1800"/>
            </a:pPr>
            <a:r>
              <a:t>Technology: ₹106K</a:t>
            </a:r>
          </a:p>
          <a:p>
            <a:pPr>
              <a:defRPr sz="1800"/>
            </a:pPr>
            <a:r>
              <a:t>Furniture: ₹98K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175B8-480B-1A9D-98DD-DBDF28F18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98" y="2596880"/>
            <a:ext cx="3315163" cy="29626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Florida: ₹70.25K</a:t>
            </a:r>
          </a:p>
          <a:p>
            <a:pPr>
              <a:defRPr sz="1800"/>
            </a:pPr>
            <a:r>
              <a:t>New York: ₹68.82K</a:t>
            </a:r>
          </a:p>
          <a:p>
            <a:pPr>
              <a:defRPr sz="1800"/>
            </a:pPr>
            <a:r>
              <a:t>Illinois: ₹64.26K</a:t>
            </a:r>
          </a:p>
          <a:p>
            <a:pPr>
              <a:defRPr sz="1800"/>
            </a:pPr>
            <a:r>
              <a:t>Texas: ₹64.19K</a:t>
            </a:r>
          </a:p>
          <a:p>
            <a:pPr>
              <a:defRPr sz="1800"/>
            </a:pPr>
            <a:r>
              <a:t>California: ₹56.56K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D3BF8-369D-040A-321C-5184EE88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820" y="3177270"/>
            <a:ext cx="4104940" cy="26826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Quarterly Trend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Power BI filter supports viewing by Quarter (Q1 to Q4)</a:t>
            </a:r>
          </a:p>
          <a:p>
            <a:pPr>
              <a:defRPr sz="1800"/>
            </a:pPr>
            <a:r>
              <a:t>Helps in identifying seasonal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FD87A-3A23-A4F5-4A14-6800C4BDD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49" y="3945763"/>
            <a:ext cx="4124901" cy="9050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216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Superstore Sales Dashboard Summary</vt:lpstr>
      <vt:lpstr>Key Metrics</vt:lpstr>
      <vt:lpstr>Total Profit by Month</vt:lpstr>
      <vt:lpstr>Profit by Sub-Category</vt:lpstr>
      <vt:lpstr>Quantity by Category</vt:lpstr>
      <vt:lpstr>Quantity by Region</vt:lpstr>
      <vt:lpstr>Sales by Category</vt:lpstr>
      <vt:lpstr>Sales by State</vt:lpstr>
      <vt:lpstr>Quarterly Trend Option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Satyam Srivastava</cp:lastModifiedBy>
  <cp:revision>2</cp:revision>
  <dcterms:created xsi:type="dcterms:W3CDTF">2013-01-27T09:14:16Z</dcterms:created>
  <dcterms:modified xsi:type="dcterms:W3CDTF">2025-06-26T09:04:10Z</dcterms:modified>
  <cp:category/>
</cp:coreProperties>
</file>