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897"/>
            <a:ext cx="7772400" cy="1470025"/>
          </a:xfrm>
        </p:spPr>
        <p:txBody>
          <a:bodyPr/>
          <a:lstStyle/>
          <a:p>
            <a:r>
              <a:rPr dirty="0"/>
              <a:t>Superstore 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81912"/>
            <a:ext cx="6400800" cy="1752600"/>
          </a:xfrm>
        </p:spPr>
        <p:txBody>
          <a:bodyPr/>
          <a:lstStyle/>
          <a:p>
            <a:r>
              <a:rPr dirty="0"/>
              <a:t>Data Analyst Internship - Task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08707-9087-C6F8-F363-CDF62D76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2258058"/>
            <a:ext cx="7123176" cy="3984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California is the Sales Leader:</a:t>
            </a:r>
          </a:p>
          <a:p>
            <a:r>
              <a:rPr sz="2000" dirty="0"/>
              <a:t>   - Highest total sales, outperforming New York and Texas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sz="2000" dirty="0"/>
          </a:p>
          <a:p>
            <a:endParaRPr sz="2000" dirty="0"/>
          </a:p>
          <a:p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FD9F-EAA6-ECA6-C088-156C84EC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403"/>
            <a:ext cx="6374148" cy="359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1DF5A-1A8F-E883-4415-8777CA47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16" y="3111684"/>
            <a:ext cx="2467319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2730-AD46-91A7-8CFB-EDD166D9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7472"/>
            <a:ext cx="8229600" cy="5778691"/>
          </a:xfrm>
        </p:spPr>
        <p:txBody>
          <a:bodyPr/>
          <a:lstStyle/>
          <a:p>
            <a:r>
              <a:rPr lang="en-US" dirty="0"/>
              <a:t>2. Technology Category Delivers the Highest Profit:</a:t>
            </a:r>
          </a:p>
          <a:p>
            <a:r>
              <a:rPr lang="en-US" dirty="0"/>
              <a:t>   - 36% of sales but largest share of profit.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8BD4B-2813-4831-79D8-1497439F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" y="2744191"/>
            <a:ext cx="5482275" cy="306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632D3-D50B-7E2E-35C0-9BD5C72E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68" y="2139695"/>
            <a:ext cx="3241905" cy="14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E8F6-3974-AD85-7015-AF98C9D0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"/>
            <a:ext cx="8229600" cy="5806123"/>
          </a:xfrm>
        </p:spPr>
        <p:txBody>
          <a:bodyPr/>
          <a:lstStyle/>
          <a:p>
            <a:r>
              <a:rPr lang="en-US" dirty="0"/>
              <a:t>3. Q4 Outperforms Other Quarters:</a:t>
            </a:r>
          </a:p>
          <a:p>
            <a:r>
              <a:rPr lang="en-US" dirty="0"/>
              <a:t>   - Strong seasonal trend due to holiday purchases.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29E6F-DAE7-A9FE-2D91-0E23A78B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472"/>
            <a:ext cx="6001579" cy="333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E7480-5AC3-1D59-4C4E-D3F6D788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72" y="2061362"/>
            <a:ext cx="341995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56D-C14E-2242-7449-3395E6B7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"/>
            <a:ext cx="8229600" cy="5806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Consumer Segment Dominates Revenue:</a:t>
            </a:r>
          </a:p>
          <a:p>
            <a:r>
              <a:rPr lang="en-US" dirty="0"/>
              <a:t>   - Contributes over 50% of total sales.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FD5B-C929-DF56-E974-445105AB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" y="2523744"/>
            <a:ext cx="5999564" cy="337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C070A-84C7-B105-3FBA-C1FB189F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45" y="1957835"/>
            <a:ext cx="220058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Superstore Sales Dashboard Insights</vt:lpstr>
      <vt:lpstr>Key Insights from Dashboard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Satyam Srivastava</cp:lastModifiedBy>
  <cp:revision>2</cp:revision>
  <dcterms:created xsi:type="dcterms:W3CDTF">2013-01-27T09:14:16Z</dcterms:created>
  <dcterms:modified xsi:type="dcterms:W3CDTF">2025-07-04T17:31:52Z</dcterms:modified>
  <cp:category/>
</cp:coreProperties>
</file>