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b9abbe1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b9abbe1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b9abbe1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b9abbe1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b9abbe1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b9abbe1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b9abbe1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b9abbe1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b9abbe1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db9abbe1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b9abbe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b9abbe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b9abbe1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b9abbe1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b9abbe1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db9abbe1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b9abbe1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b9abbe1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esthunt-frontend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Hunt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291225"/>
            <a:ext cx="3470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Rajashekar Gande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Ravichander Reddy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66800"/>
            <a:ext cx="6466800" cy="3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66800"/>
            <a:ext cx="7334750" cy="39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FBAE-48BB-4FAF-A237-38FE98E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84DCA-7476-479A-957A-CD1DD4E6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82" y="1067280"/>
            <a:ext cx="1898757" cy="1898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093AD-1185-42FD-871C-2E8E8FF9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18" y="1069123"/>
            <a:ext cx="1898757" cy="189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43387-002E-42C3-8E02-A3FABD9AF38F}"/>
              </a:ext>
            </a:extLst>
          </p:cNvPr>
          <p:cNvSpPr txBox="1"/>
          <p:nvPr/>
        </p:nvSpPr>
        <p:spPr>
          <a:xfrm>
            <a:off x="1214076" y="3342555"/>
            <a:ext cx="29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Rajashekar Gande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https://github.com/Rajshekar2641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9FFF6-D40D-438A-9AFF-AC6DBD81A956}"/>
              </a:ext>
            </a:extLst>
          </p:cNvPr>
          <p:cNvSpPr txBox="1"/>
          <p:nvPr/>
        </p:nvSpPr>
        <p:spPr>
          <a:xfrm flipH="1">
            <a:off x="5086018" y="3381643"/>
            <a:ext cx="372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Ravichanderreddy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https://github.com/Ravichanderreddy-goli</a:t>
            </a:r>
          </a:p>
        </p:txBody>
      </p:sp>
    </p:spTree>
    <p:extLst>
      <p:ext uri="{BB962C8B-B14F-4D97-AF65-F5344CB8AC3E}">
        <p14:creationId xmlns:p14="http://schemas.microsoft.com/office/powerpoint/2010/main" val="118263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To understand the full stack application development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Playing a quest game where it has two colors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When the user touches the first color, the quest location would be ready.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And by touching the second color, the user gets information whether they have reached the quest.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end: ReactJS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MongoDB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Backend: ExpressJS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IDE: VSCode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Platform: Web Application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Deployment: Heroku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Environment: Nodejs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App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App deployed on Heroku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https://questhunt-frontend.herokuapp.com/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Screenshots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5" y="1052525"/>
            <a:ext cx="7187976" cy="3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95400"/>
            <a:ext cx="6523123" cy="34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19200"/>
            <a:ext cx="6797448" cy="36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38200"/>
            <a:ext cx="6925373" cy="36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On-screen Show (16:9)</PresentationFormat>
  <Paragraphs>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Quest Hunt</vt:lpstr>
      <vt:lpstr>About Us: </vt:lpstr>
      <vt:lpstr>Objective</vt:lpstr>
      <vt:lpstr>Technology Stack</vt:lpstr>
      <vt:lpstr>Published App</vt:lpstr>
      <vt:lpstr>App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Hunt</dc:title>
  <cp:lastModifiedBy>Gande,Rajashekar</cp:lastModifiedBy>
  <cp:revision>4</cp:revision>
  <dcterms:modified xsi:type="dcterms:W3CDTF">2021-04-18T00:00:03Z</dcterms:modified>
</cp:coreProperties>
</file>