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b9abbe1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db9abbe1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b9abbe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b9abbe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b9abbe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b9abbe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b9abbe1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b9abbe1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db9abbe1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db9abbe1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db9abbe1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db9abbe1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b9abbe1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b9abbe1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db9abbe1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db9abbe1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b9abbe1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db9abbe1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questhunt-frontend.herokuap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 Hunt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91225"/>
            <a:ext cx="34707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Rajashekar Gande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Ravichander Reddy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066800"/>
            <a:ext cx="7334750" cy="39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understand the full stack application development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Playing a quest game where it has two colors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When the user touches the first color, it would request a valid location.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And by touching the second color, the user gets information whether they have reached the quest.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Front end: ReactJS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Database: MongoDB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Backend: ExpressJS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IDE: VSCode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Platform: Web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Deployment: Heroku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Environment: Nodejs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Published App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App deployed on Heroku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https://questhunt-frontend.herokuapp.com/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Screenshots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25" y="1052525"/>
            <a:ext cx="7187976" cy="3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95400"/>
            <a:ext cx="6523123" cy="34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219200"/>
            <a:ext cx="6797448" cy="36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38200"/>
            <a:ext cx="6925373" cy="36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66800"/>
            <a:ext cx="6466800" cy="3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