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18"/>
  </p:notesMasterIdLst>
  <p:sldIdLst>
    <p:sldId id="256" r:id="rId2"/>
    <p:sldId id="257" r:id="rId3"/>
    <p:sldId id="259" r:id="rId4"/>
    <p:sldId id="258" r:id="rId5"/>
    <p:sldId id="261" r:id="rId6"/>
    <p:sldId id="262" r:id="rId7"/>
    <p:sldId id="263" r:id="rId8"/>
    <p:sldId id="264" r:id="rId9"/>
    <p:sldId id="265" r:id="rId10"/>
    <p:sldId id="268" r:id="rId11"/>
    <p:sldId id="269" r:id="rId12"/>
    <p:sldId id="272" r:id="rId13"/>
    <p:sldId id="266" r:id="rId14"/>
    <p:sldId id="267" r:id="rId15"/>
    <p:sldId id="270" r:id="rId16"/>
    <p:sldId id="271"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EC3C"/>
    <a:srgbClr val="003296"/>
    <a:srgbClr val="FE9202"/>
    <a:srgbClr val="1D3A00"/>
    <a:srgbClr val="6C1A00"/>
    <a:srgbClr val="E39A39"/>
    <a:srgbClr val="FFC901"/>
    <a:srgbClr val="FEA402"/>
    <a:srgbClr val="D68B1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12" autoAdjust="0"/>
    <p:restoredTop sz="94660"/>
  </p:normalViewPr>
  <p:slideViewPr>
    <p:cSldViewPr>
      <p:cViewPr varScale="1">
        <p:scale>
          <a:sx n="91" d="100"/>
          <a:sy n="91" d="100"/>
        </p:scale>
        <p:origin x="630"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9D43B-8233-4A8B-88C6-39F2057FB943}" type="datetimeFigureOut">
              <a:rPr lang="en-US" smtClean="0"/>
              <a:t>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C7C148-2FAF-47FB-8A55-4D6A85248E4E}" type="slidenum">
              <a:rPr lang="en-US" smtClean="0"/>
              <a:t>‹#›</a:t>
            </a:fld>
            <a:endParaRPr lang="en-US"/>
          </a:p>
        </p:txBody>
      </p:sp>
    </p:spTree>
    <p:extLst>
      <p:ext uri="{BB962C8B-B14F-4D97-AF65-F5344CB8AC3E}">
        <p14:creationId xmlns:p14="http://schemas.microsoft.com/office/powerpoint/2010/main" val="3910684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google.com/url?q=http://www.free-power-point-templates.com/&amp;sa=D&amp;sntz=1&amp;usg=AFQjCNGWeCVdv2cRhI3dHtkzRMjt9Lq6Pw"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This template is provided by </a:t>
            </a:r>
            <a:r>
              <a:rPr lang="en-US" sz="1200" b="0" i="0" kern="1200">
                <a:solidFill>
                  <a:schemeClr val="tx1"/>
                </a:solidFill>
                <a:effectLst/>
                <a:latin typeface="+mn-lt"/>
                <a:ea typeface="+mn-ea"/>
                <a:cs typeface="+mn-cs"/>
                <a:hlinkClick r:id="rId3"/>
              </a:rPr>
              <a:t>http://www.free-power-point-templates.com/</a:t>
            </a:r>
            <a:endParaRPr lang="en-US"/>
          </a:p>
        </p:txBody>
      </p:sp>
      <p:sp>
        <p:nvSpPr>
          <p:cNvPr id="4" name="Slide Number Placeholder 3"/>
          <p:cNvSpPr>
            <a:spLocks noGrp="1"/>
          </p:cNvSpPr>
          <p:nvPr>
            <p:ph type="sldNum" sz="quarter" idx="10"/>
          </p:nvPr>
        </p:nvSpPr>
        <p:spPr/>
        <p:txBody>
          <a:bodyPr/>
          <a:lstStyle/>
          <a:p>
            <a:fld id="{99C7C148-2FAF-47FB-8A55-4D6A85248E4E}" type="slidenum">
              <a:rPr lang="en-US" smtClean="0"/>
              <a:t>1</a:t>
            </a:fld>
            <a:endParaRPr lang="en-US"/>
          </a:p>
        </p:txBody>
      </p:sp>
    </p:spTree>
    <p:extLst>
      <p:ext uri="{BB962C8B-B14F-4D97-AF65-F5344CB8AC3E}">
        <p14:creationId xmlns:p14="http://schemas.microsoft.com/office/powerpoint/2010/main" val="1535185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C7C148-2FAF-47FB-8A55-4D6A85248E4E}" type="slidenum">
              <a:rPr lang="en-US" smtClean="0"/>
              <a:t>2</a:t>
            </a:fld>
            <a:endParaRPr lang="en-US"/>
          </a:p>
        </p:txBody>
      </p:sp>
    </p:spTree>
    <p:extLst>
      <p:ext uri="{BB962C8B-B14F-4D97-AF65-F5344CB8AC3E}">
        <p14:creationId xmlns:p14="http://schemas.microsoft.com/office/powerpoint/2010/main" val="2720875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C7C148-2FAF-47FB-8A55-4D6A85248E4E}" type="slidenum">
              <a:rPr lang="en-US" smtClean="0"/>
              <a:t>14</a:t>
            </a:fld>
            <a:endParaRPr lang="en-US"/>
          </a:p>
        </p:txBody>
      </p:sp>
    </p:spTree>
    <p:extLst>
      <p:ext uri="{BB962C8B-B14F-4D97-AF65-F5344CB8AC3E}">
        <p14:creationId xmlns:p14="http://schemas.microsoft.com/office/powerpoint/2010/main" val="16707674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433880"/>
            <a:ext cx="8246070" cy="1374346"/>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1808225"/>
            <a:ext cx="8093366" cy="610820"/>
          </a:xfrm>
        </p:spPr>
        <p:txBody>
          <a:bodyPr>
            <a:normAutofit/>
          </a:bodyPr>
          <a:lstStyle>
            <a:lvl1pPr marL="0" indent="0" algn="l">
              <a:buNone/>
              <a:defRPr sz="2800" b="0" i="0">
                <a:solidFill>
                  <a:srgbClr val="5EEC3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749E0AA-BF33-48AA-8EC1-AE0E7C1A6468}"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5BAE69-149A-40F2-84BF-C68DEB8AF5C5}" type="datetime1">
              <a:rPr lang="en-US" smtClean="0"/>
              <a:t>2/25/2020</a:t>
            </a:fld>
            <a:endParaRPr lang="en-US"/>
          </a:p>
        </p:txBody>
      </p:sp>
      <p:sp>
        <p:nvSpPr>
          <p:cNvPr id="6" name="Footer Placeholder 5"/>
          <p:cNvSpPr>
            <a:spLocks noGrp="1"/>
          </p:cNvSpPr>
          <p:nvPr>
            <p:ph type="ftr" sz="quarter" idx="11"/>
          </p:nvPr>
        </p:nvSpPr>
        <p:spPr/>
        <p:txBody>
          <a:bodyPr/>
          <a:lstStyle/>
          <a:p>
            <a:r>
              <a:rPr lang="en-US" smtClean="0"/>
              <a:t>BUILDING A WEBSITE WITH VUEPRESS</a:t>
            </a:r>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4823BA-C9D2-4B20-BD76-F7E6FA0D0593}"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288FC8-6430-449E-B0E5-7F31980C7F8D}"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48A1A1F5-1340-4A82-9CAA-63515920759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1"/>
            <a:ext cx="8246070" cy="610820"/>
          </a:xfrm>
        </p:spPr>
        <p:txBody>
          <a:bodyPr>
            <a:normAutofit/>
          </a:bodyPr>
          <a:lstStyle>
            <a:lvl1pPr algn="l">
              <a:defRPr sz="3600" baseline="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044700"/>
            <a:ext cx="8246070" cy="3664921"/>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C3582FD-85B0-4E42-AF4F-03B14FDA933E}"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8720" y="281175"/>
            <a:ext cx="6108200" cy="572644"/>
          </a:xfrm>
        </p:spPr>
        <p:txBody>
          <a:bodyPr>
            <a:normAutofit/>
          </a:bodyPr>
          <a:lstStyle>
            <a:lvl1pPr algn="l">
              <a:defRPr sz="3600">
                <a:solidFill>
                  <a:srgbClr val="FE9202"/>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28720" y="1082877"/>
            <a:ext cx="6108200" cy="362558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E85C6BD-97C8-4A60-A5B2-900F6D2ADFB9}"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7AD595-02EC-4CB4-B73B-0BE0AFF24461}"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BC38DA-87CA-445B-96DB-2B09C6F0838F}" type="datetime1">
              <a:rPr lang="en-US" smtClean="0"/>
              <a:t>2/25/2020</a:t>
            </a:fld>
            <a:endParaRPr lang="en-US"/>
          </a:p>
        </p:txBody>
      </p:sp>
      <p:sp>
        <p:nvSpPr>
          <p:cNvPr id="6" name="Footer Placeholder 5"/>
          <p:cNvSpPr>
            <a:spLocks noGrp="1"/>
          </p:cNvSpPr>
          <p:nvPr>
            <p:ph type="ftr" sz="quarter" idx="11"/>
          </p:nvPr>
        </p:nvSpPr>
        <p:spPr/>
        <p:txBody>
          <a:bodyPr/>
          <a:lstStyle/>
          <a:p>
            <a:r>
              <a:rPr lang="en-US" smtClean="0"/>
              <a:t>BUILDING A WEBSITE WITH VUEPRESS</a:t>
            </a:r>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433880"/>
            <a:ext cx="8093365" cy="610820"/>
          </a:xfrm>
        </p:spPr>
        <p:txBody>
          <a:bodyPr>
            <a:normAutofit/>
          </a:bodyPr>
          <a:lstStyle>
            <a:lvl1pPr algn="l">
              <a:defRPr sz="3600" baseline="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80" y="1335828"/>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80" y="1808225"/>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1" y="1335828"/>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1" y="1808225"/>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ABAC9FE1-E33A-4E3B-BA6A-6CAA1C0CB421}" type="datetime1">
              <a:rPr lang="en-US" smtClean="0"/>
              <a:t>2/25/2020</a:t>
            </a:fld>
            <a:endParaRPr lang="en-US"/>
          </a:p>
        </p:txBody>
      </p:sp>
      <p:sp>
        <p:nvSpPr>
          <p:cNvPr id="8" name="Footer Placeholder 7"/>
          <p:cNvSpPr>
            <a:spLocks noGrp="1"/>
          </p:cNvSpPr>
          <p:nvPr>
            <p:ph type="ftr" sz="quarter" idx="11"/>
          </p:nvPr>
        </p:nvSpPr>
        <p:spPr/>
        <p:txBody>
          <a:bodyPr/>
          <a:lstStyle/>
          <a:p>
            <a:r>
              <a:rPr lang="en-US" smtClean="0"/>
              <a:t>BUILDING A WEBSITE WITH VUEPRESS</a:t>
            </a:r>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204E5A-62FC-4858-BB3A-4ECA9A94E4CE}" type="datetime1">
              <a:rPr lang="en-US" smtClean="0"/>
              <a:t>2/25/2020</a:t>
            </a:fld>
            <a:endParaRPr lang="en-US"/>
          </a:p>
        </p:txBody>
      </p:sp>
      <p:sp>
        <p:nvSpPr>
          <p:cNvPr id="4" name="Footer Placeholder 3"/>
          <p:cNvSpPr>
            <a:spLocks noGrp="1"/>
          </p:cNvSpPr>
          <p:nvPr>
            <p:ph type="ftr" sz="quarter" idx="11"/>
          </p:nvPr>
        </p:nvSpPr>
        <p:spPr/>
        <p:txBody>
          <a:bodyPr/>
          <a:lstStyle/>
          <a:p>
            <a:r>
              <a:rPr lang="en-US" smtClean="0"/>
              <a:t>BUILDING A WEBSITE WITH VUEPRESS</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ECDE7-4E0A-43DB-BA96-992A850DE698}" type="datetime1">
              <a:rPr lang="en-US" smtClean="0"/>
              <a:t>2/25/2020</a:t>
            </a:fld>
            <a:endParaRPr lang="en-US"/>
          </a:p>
        </p:txBody>
      </p:sp>
      <p:sp>
        <p:nvSpPr>
          <p:cNvPr id="3" name="Footer Placeholder 2"/>
          <p:cNvSpPr>
            <a:spLocks noGrp="1"/>
          </p:cNvSpPr>
          <p:nvPr>
            <p:ph type="ftr" sz="quarter" idx="11"/>
          </p:nvPr>
        </p:nvSpPr>
        <p:spPr/>
        <p:txBody>
          <a:bodyPr/>
          <a:lstStyle/>
          <a:p>
            <a:r>
              <a:rPr lang="en-US" smtClean="0"/>
              <a:t>BUILDING A WEBSITE WITH VUEPRESS</a:t>
            </a:r>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AD8643-7020-4CF2-BA69-22C65515DA96}" type="datetime1">
              <a:rPr lang="en-US" smtClean="0"/>
              <a:t>2/25/2020</a:t>
            </a:fld>
            <a:endParaRPr lang="en-US"/>
          </a:p>
        </p:txBody>
      </p:sp>
      <p:sp>
        <p:nvSpPr>
          <p:cNvPr id="6" name="Footer Placeholder 5"/>
          <p:cNvSpPr>
            <a:spLocks noGrp="1"/>
          </p:cNvSpPr>
          <p:nvPr>
            <p:ph type="ftr" sz="quarter" idx="11"/>
          </p:nvPr>
        </p:nvSpPr>
        <p:spPr/>
        <p:txBody>
          <a:bodyPr/>
          <a:lstStyle/>
          <a:p>
            <a:r>
              <a:rPr lang="en-US" smtClean="0"/>
              <a:t>BUILDING A WEBSITE WITH VUEPRESS</a:t>
            </a:r>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492F06D-3C98-4122-8BCD-C491C791EB16}" type="datetime1">
              <a:rPr lang="en-US" smtClean="0"/>
              <a:t>2/25/2020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BUILDING A WEBSITE WITH VUEPRESS</a:t>
            </a:r>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60A55BB3-5EFA-4194-B1AD-F5F1D57EAAC4}"/>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5Kqyhu_eIcw&amp;t=416s" TargetMode="External"/><Relationship Id="rId2" Type="http://schemas.openxmlformats.org/officeDocument/2006/relationships/hyperlink" Target="https://vuepress.vuejs.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bharathkumar3355" TargetMode="External"/><Relationship Id="rId3" Type="http://schemas.openxmlformats.org/officeDocument/2006/relationships/image" Target="../media/image5.jpeg"/><Relationship Id="rId7" Type="http://schemas.openxmlformats.org/officeDocument/2006/relationships/hyperlink" Target="https://github.com/swaroopatirumalareddy"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hyperlink" Target="https://github.com/Rajshekar2641" TargetMode="External"/><Relationship Id="rId4" Type="http://schemas.openxmlformats.org/officeDocument/2006/relationships/image" Target="../media/image6.jpeg"/><Relationship Id="rId9" Type="http://schemas.openxmlformats.org/officeDocument/2006/relationships/hyperlink" Target="https://github.com/Rajub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05978"/>
            <a:ext cx="8085130" cy="2976592"/>
          </a:xfrm>
        </p:spPr>
        <p:txBody>
          <a:bodyPr>
            <a:normAutofit/>
          </a:bodyPr>
          <a:lstStyle/>
          <a:p>
            <a:r>
              <a:rPr lang="en-US" dirty="0">
                <a:solidFill>
                  <a:srgbClr val="5EEC3C"/>
                </a:solidFill>
              </a:rPr>
              <a:t>Building a website with  </a:t>
            </a:r>
            <a:r>
              <a:rPr lang="en-US" b="1" dirty="0" smtClean="0">
                <a:solidFill>
                  <a:srgbClr val="5EEC3C"/>
                </a:solidFill>
              </a:rPr>
              <a:t>VuePress</a:t>
            </a:r>
            <a:endParaRPr lang="en-US" dirty="0">
              <a:solidFill>
                <a:srgbClr val="5EEC3C"/>
              </a:solidFill>
            </a:endParaRPr>
          </a:p>
        </p:txBody>
      </p:sp>
      <p:sp>
        <p:nvSpPr>
          <p:cNvPr id="3" name="Footer Placeholder 2"/>
          <p:cNvSpPr>
            <a:spLocks noGrp="1"/>
          </p:cNvSpPr>
          <p:nvPr>
            <p:ph type="ftr" sz="quarter" idx="11"/>
          </p:nvPr>
        </p:nvSpPr>
        <p:spPr/>
        <p:txBody>
          <a:bodyPr/>
          <a:lstStyle/>
          <a:p>
            <a:r>
              <a:rPr lang="en-US" smtClean="0"/>
              <a:t>BUILDING A WEBSITE WITH VUEPRESS</a:t>
            </a:r>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1</a:t>
            </a:fld>
            <a:endParaRPr lang="en-US"/>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COMPILING</a:t>
            </a:r>
            <a:endParaRPr lang="en-US" dirty="0"/>
          </a:p>
        </p:txBody>
      </p:sp>
      <p:sp>
        <p:nvSpPr>
          <p:cNvPr id="3" name="Content Placeholder 2"/>
          <p:cNvSpPr>
            <a:spLocks noGrp="1"/>
          </p:cNvSpPr>
          <p:nvPr>
            <p:ph idx="1"/>
          </p:nvPr>
        </p:nvSpPr>
        <p:spPr/>
        <p:txBody>
          <a:bodyPr/>
          <a:lstStyle/>
          <a:p>
            <a:r>
              <a:rPr lang="en-US" dirty="0"/>
              <a:t>Open the project </a:t>
            </a:r>
            <a:r>
              <a:rPr lang="en-US" dirty="0" err="1" smtClean="0"/>
              <a:t>dir</a:t>
            </a:r>
            <a:r>
              <a:rPr lang="en-US" dirty="0" smtClean="0"/>
              <a:t> in </a:t>
            </a:r>
            <a:r>
              <a:rPr lang="en-US" dirty="0"/>
              <a:t>your terminal </a:t>
            </a:r>
            <a:r>
              <a:rPr lang="en-US" dirty="0" smtClean="0"/>
              <a:t>run</a:t>
            </a:r>
          </a:p>
          <a:p>
            <a:pPr marL="0" indent="0">
              <a:buNone/>
            </a:pPr>
            <a:r>
              <a:rPr lang="en-US" dirty="0" smtClean="0"/>
              <a:t>            $ </a:t>
            </a:r>
            <a:r>
              <a:rPr lang="en-US" dirty="0" err="1" smtClean="0"/>
              <a:t>vuepress</a:t>
            </a:r>
            <a:r>
              <a:rPr lang="en-US" dirty="0" smtClean="0"/>
              <a:t> </a:t>
            </a:r>
            <a:r>
              <a:rPr lang="en-US" dirty="0"/>
              <a:t>dev</a:t>
            </a:r>
            <a:r>
              <a:rPr lang="en-US" dirty="0" smtClean="0"/>
              <a:t> docs</a:t>
            </a:r>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10</a:t>
            </a:fld>
            <a:endParaRPr lang="en-US"/>
          </a:p>
        </p:txBody>
      </p:sp>
    </p:spTree>
    <p:extLst>
      <p:ext uri="{BB962C8B-B14F-4D97-AF65-F5344CB8AC3E}">
        <p14:creationId xmlns:p14="http://schemas.microsoft.com/office/powerpoint/2010/main" val="2927190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5770" y="281175"/>
            <a:ext cx="1679755" cy="610820"/>
          </a:xfrm>
        </p:spPr>
        <p:txBody>
          <a:bodyPr>
            <a:normAutofit fontScale="90000"/>
          </a:bodyPr>
          <a:lstStyle/>
          <a:p>
            <a:r>
              <a:rPr lang="en-US" dirty="0" smtClean="0"/>
              <a:t>URL</a:t>
            </a:r>
            <a:endParaRPr lang="en-US" dirty="0"/>
          </a:p>
        </p:txBody>
      </p:sp>
      <p:sp>
        <p:nvSpPr>
          <p:cNvPr id="3" name="Content Placeholder 2"/>
          <p:cNvSpPr>
            <a:spLocks noGrp="1"/>
          </p:cNvSpPr>
          <p:nvPr>
            <p:ph idx="1"/>
          </p:nvPr>
        </p:nvSpPr>
        <p:spPr/>
        <p:txBody>
          <a:bodyPr/>
          <a:lstStyle/>
          <a:p>
            <a:endParaRPr lang="en-US" dirty="0"/>
          </a:p>
          <a:p>
            <a:r>
              <a:rPr lang="en-US" dirty="0"/>
              <a:t>Once it finishes compiling go </a:t>
            </a:r>
            <a:r>
              <a:rPr lang="en-US" dirty="0" smtClean="0"/>
              <a:t>to </a:t>
            </a:r>
            <a:r>
              <a:rPr lang="en-US" dirty="0" smtClean="0">
                <a:hlinkClick r:id="rId2"/>
              </a:rPr>
              <a:t>http</a:t>
            </a:r>
            <a:r>
              <a:rPr lang="en-US" dirty="0">
                <a:hlinkClick r:id="rId2"/>
              </a:rPr>
              <a:t>://localhost:8080</a:t>
            </a:r>
            <a:r>
              <a:rPr lang="en-US" dirty="0" smtClean="0">
                <a:hlinkClick r:id="rId2"/>
              </a:rPr>
              <a:t>/</a:t>
            </a:r>
            <a:r>
              <a:rPr lang="en-US" dirty="0" smtClean="0"/>
              <a:t> to </a:t>
            </a:r>
            <a:r>
              <a:rPr lang="en-US" dirty="0"/>
              <a:t>see the homepage we just created</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11</a:t>
            </a:fld>
            <a:endParaRPr lang="en-US"/>
          </a:p>
        </p:txBody>
      </p:sp>
    </p:spTree>
    <p:extLst>
      <p:ext uri="{BB962C8B-B14F-4D97-AF65-F5344CB8AC3E}">
        <p14:creationId xmlns:p14="http://schemas.microsoft.com/office/powerpoint/2010/main" val="3025089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NOT…?</a:t>
            </a:r>
            <a:endParaRPr lang="en-US" dirty="0"/>
          </a:p>
        </p:txBody>
      </p:sp>
      <p:sp>
        <p:nvSpPr>
          <p:cNvPr id="3" name="Content Placeholder 2"/>
          <p:cNvSpPr>
            <a:spLocks noGrp="1"/>
          </p:cNvSpPr>
          <p:nvPr>
            <p:ph idx="1"/>
          </p:nvPr>
        </p:nvSpPr>
        <p:spPr/>
        <p:txBody>
          <a:bodyPr/>
          <a:lstStyle/>
          <a:p>
            <a:r>
              <a:rPr lang="en-US" dirty="0" smtClean="0"/>
              <a:t>NUXT</a:t>
            </a:r>
          </a:p>
          <a:p>
            <a:r>
              <a:rPr lang="en-US" dirty="0" smtClean="0"/>
              <a:t>HEXO</a:t>
            </a:r>
          </a:p>
          <a:p>
            <a:r>
              <a:rPr lang="en-US" dirty="0" smtClean="0"/>
              <a:t>GITBOOK</a:t>
            </a:r>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12</a:t>
            </a:fld>
            <a:endParaRPr lang="en-US"/>
          </a:p>
        </p:txBody>
      </p:sp>
    </p:spTree>
    <p:extLst>
      <p:ext uri="{BB962C8B-B14F-4D97-AF65-F5344CB8AC3E}">
        <p14:creationId xmlns:p14="http://schemas.microsoft.com/office/powerpoint/2010/main" val="1051683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smtClean="0"/>
              <a:t> VuePress makes </a:t>
            </a:r>
            <a:r>
              <a:rPr lang="en-US" dirty="0"/>
              <a:t>your website blazing fast &amp; SEO friendly.</a:t>
            </a:r>
          </a:p>
          <a:p>
            <a:pPr fontAlgn="base"/>
            <a:r>
              <a:rPr lang="en-US" dirty="0" smtClean="0"/>
              <a:t>It provides very </a:t>
            </a:r>
            <a:r>
              <a:rPr lang="en-US" dirty="0"/>
              <a:t>clean separation of </a:t>
            </a:r>
            <a:r>
              <a:rPr lang="en-US" dirty="0" smtClean="0"/>
              <a:t>our </a:t>
            </a:r>
            <a:r>
              <a:rPr lang="en-US" dirty="0"/>
              <a:t>content from the rest of </a:t>
            </a:r>
            <a:r>
              <a:rPr lang="en-US" dirty="0" smtClean="0"/>
              <a:t>our </a:t>
            </a:r>
            <a:r>
              <a:rPr lang="en-US" dirty="0"/>
              <a:t>site.</a:t>
            </a:r>
          </a:p>
          <a:p>
            <a:r>
              <a:rPr lang="en-US" dirty="0"/>
              <a:t>Another added </a:t>
            </a:r>
            <a:r>
              <a:rPr lang="en-US" b="1" dirty="0"/>
              <a:t>benefit of VuePress</a:t>
            </a:r>
            <a:r>
              <a:rPr lang="en-US" dirty="0"/>
              <a:t> is that it powers up your markdown by allowing you to use </a:t>
            </a:r>
            <a:r>
              <a:rPr lang="en-US" dirty="0" err="1"/>
              <a:t>Vue</a:t>
            </a:r>
            <a:r>
              <a:rPr lang="en-US" dirty="0"/>
              <a:t> components directly in the markdown file. The way this works is that each markdown file is first compiled into HTML and then passed on as a </a:t>
            </a:r>
            <a:r>
              <a:rPr lang="en-US" dirty="0" err="1"/>
              <a:t>Vue</a:t>
            </a:r>
            <a:r>
              <a:rPr lang="en-US" dirty="0"/>
              <a:t> component to </a:t>
            </a:r>
            <a:r>
              <a:rPr lang="en-US" dirty="0" err="1"/>
              <a:t>vue</a:t>
            </a:r>
            <a:r>
              <a:rPr lang="en-US" dirty="0"/>
              <a:t>-loader</a:t>
            </a:r>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13</a:t>
            </a:fld>
            <a:endParaRPr lang="en-US"/>
          </a:p>
        </p:txBody>
      </p:sp>
    </p:spTree>
    <p:extLst>
      <p:ext uri="{BB962C8B-B14F-4D97-AF65-F5344CB8AC3E}">
        <p14:creationId xmlns:p14="http://schemas.microsoft.com/office/powerpoint/2010/main" val="384092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a:t>
            </a: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a:t>VuePress creates static sites, there's no interaction with the user that the server knows about. In other words, no database forms. To some extent you can mitigate this by using something like Google </a:t>
            </a:r>
            <a:r>
              <a:rPr lang="en-US" dirty="0" smtClean="0"/>
              <a:t>forms</a:t>
            </a:r>
            <a:r>
              <a:rPr lang="en-US" dirty="0"/>
              <a:t>.</a:t>
            </a:r>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14</a:t>
            </a:fld>
            <a:endParaRPr lang="en-US"/>
          </a:p>
        </p:txBody>
      </p:sp>
    </p:spTree>
    <p:extLst>
      <p:ext uri="{BB962C8B-B14F-4D97-AF65-F5344CB8AC3E}">
        <p14:creationId xmlns:p14="http://schemas.microsoft.com/office/powerpoint/2010/main" val="2262872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a:hlinkClick r:id="rId2"/>
              </a:rPr>
              <a:t>https://vuepress.vuejs.org</a:t>
            </a:r>
            <a:r>
              <a:rPr lang="en-US" dirty="0" smtClean="0">
                <a:hlinkClick r:id="rId2"/>
              </a:rPr>
              <a:t>/</a:t>
            </a:r>
            <a:endParaRPr lang="en-US" dirty="0" smtClean="0"/>
          </a:p>
          <a:p>
            <a:r>
              <a:rPr lang="en-US" dirty="0">
                <a:hlinkClick r:id="rId3"/>
              </a:rPr>
              <a:t>https://</a:t>
            </a:r>
            <a:r>
              <a:rPr lang="en-US" dirty="0" smtClean="0">
                <a:hlinkClick r:id="rId3"/>
              </a:rPr>
              <a:t>www.youtube.com/watch?v=5Kqyhu_eIcw&amp;t=416s</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15</a:t>
            </a:fld>
            <a:endParaRPr lang="en-US"/>
          </a:p>
        </p:txBody>
      </p:sp>
    </p:spTree>
    <p:extLst>
      <p:ext uri="{BB962C8B-B14F-4D97-AF65-F5344CB8AC3E}">
        <p14:creationId xmlns:p14="http://schemas.microsoft.com/office/powerpoint/2010/main" val="2059516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60928"/>
            <a:ext cx="8229600" cy="1221641"/>
          </a:xfrm>
        </p:spPr>
        <p:txBody>
          <a:bodyPr/>
          <a:lstStyle/>
          <a:p>
            <a:r>
              <a:rPr lang="en-US" dirty="0" smtClean="0"/>
              <a:t>ANY QUERIES?</a:t>
            </a:r>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16</a:t>
            </a:fld>
            <a:endParaRPr lang="en-US"/>
          </a:p>
        </p:txBody>
      </p:sp>
    </p:spTree>
    <p:extLst>
      <p:ext uri="{BB962C8B-B14F-4D97-AF65-F5344CB8AC3E}">
        <p14:creationId xmlns:p14="http://schemas.microsoft.com/office/powerpoint/2010/main" val="4200364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280" y="3029865"/>
            <a:ext cx="2137870" cy="152705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280" y="128470"/>
            <a:ext cx="2065470" cy="1383933"/>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57165" y="128470"/>
            <a:ext cx="1982267" cy="1645504"/>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15128" y="2877160"/>
            <a:ext cx="2266340" cy="1514933"/>
          </a:xfrm>
          <a:prstGeom prst="rect">
            <a:avLst/>
          </a:prstGeom>
        </p:spPr>
      </p:pic>
      <p:sp>
        <p:nvSpPr>
          <p:cNvPr id="9" name="Rectangle 8"/>
          <p:cNvSpPr/>
          <p:nvPr/>
        </p:nvSpPr>
        <p:spPr>
          <a:xfrm>
            <a:off x="0" y="1626516"/>
            <a:ext cx="2965364" cy="646331"/>
          </a:xfrm>
          <a:prstGeom prst="rect">
            <a:avLst/>
          </a:prstGeom>
          <a:ln>
            <a:noFill/>
          </a:ln>
        </p:spPr>
        <p:txBody>
          <a:bodyPr wrap="none">
            <a:spAutoFit/>
          </a:bodyPr>
          <a:lstStyle/>
          <a:p>
            <a:r>
              <a:rPr lang="en-US" dirty="0" smtClean="0">
                <a:hlinkClick r:id="rId7"/>
              </a:rPr>
              <a:t>SWAROOPA TIRUMALAREDDY</a:t>
            </a:r>
          </a:p>
          <a:p>
            <a:endParaRPr lang="en-US" dirty="0"/>
          </a:p>
        </p:txBody>
      </p:sp>
      <p:sp>
        <p:nvSpPr>
          <p:cNvPr id="10" name="Rectangle 9"/>
          <p:cNvSpPr/>
          <p:nvPr/>
        </p:nvSpPr>
        <p:spPr>
          <a:xfrm>
            <a:off x="0" y="4570131"/>
            <a:ext cx="3201710" cy="646331"/>
          </a:xfrm>
          <a:prstGeom prst="rect">
            <a:avLst/>
          </a:prstGeom>
        </p:spPr>
        <p:txBody>
          <a:bodyPr wrap="none">
            <a:spAutoFit/>
          </a:bodyPr>
          <a:lstStyle/>
          <a:p>
            <a:r>
              <a:rPr lang="en-US" dirty="0" smtClean="0">
                <a:hlinkClick r:id="rId8"/>
              </a:rPr>
              <a:t>BHARATH KUMAR GANDHASIRI</a:t>
            </a:r>
            <a:endParaRPr lang="en-US" dirty="0" smtClean="0"/>
          </a:p>
          <a:p>
            <a:endParaRPr lang="en-US" dirty="0"/>
          </a:p>
        </p:txBody>
      </p:sp>
      <p:sp>
        <p:nvSpPr>
          <p:cNvPr id="11" name="Rectangle 10"/>
          <p:cNvSpPr/>
          <p:nvPr/>
        </p:nvSpPr>
        <p:spPr>
          <a:xfrm>
            <a:off x="6099050" y="4528012"/>
            <a:ext cx="2189382" cy="369332"/>
          </a:xfrm>
          <a:prstGeom prst="rect">
            <a:avLst/>
          </a:prstGeom>
        </p:spPr>
        <p:txBody>
          <a:bodyPr wrap="none">
            <a:spAutoFit/>
          </a:bodyPr>
          <a:lstStyle/>
          <a:p>
            <a:r>
              <a:rPr lang="en-US" dirty="0" smtClean="0">
                <a:hlinkClick r:id="rId9"/>
              </a:rPr>
              <a:t>NOOKA RAJU BODDU</a:t>
            </a:r>
            <a:endParaRPr lang="en-US" dirty="0" smtClean="0"/>
          </a:p>
        </p:txBody>
      </p:sp>
      <p:sp>
        <p:nvSpPr>
          <p:cNvPr id="14" name="Rectangle 13"/>
          <p:cNvSpPr/>
          <p:nvPr/>
        </p:nvSpPr>
        <p:spPr>
          <a:xfrm>
            <a:off x="6574683" y="1891464"/>
            <a:ext cx="2124492" cy="369332"/>
          </a:xfrm>
          <a:prstGeom prst="rect">
            <a:avLst/>
          </a:prstGeom>
        </p:spPr>
        <p:txBody>
          <a:bodyPr wrap="none">
            <a:spAutoFit/>
          </a:bodyPr>
          <a:lstStyle/>
          <a:p>
            <a:r>
              <a:rPr lang="en-US" dirty="0">
                <a:hlinkClick r:id="rId10"/>
              </a:rPr>
              <a:t>RAJASHEKAR GANDE</a:t>
            </a:r>
            <a:endParaRPr lang="en-US" dirty="0"/>
          </a:p>
        </p:txBody>
      </p:sp>
      <p:sp>
        <p:nvSpPr>
          <p:cNvPr id="2" name="Footer Placeholder 1"/>
          <p:cNvSpPr>
            <a:spLocks noGrp="1"/>
          </p:cNvSpPr>
          <p:nvPr>
            <p:ph type="ftr" sz="quarter" idx="11"/>
          </p:nvPr>
        </p:nvSpPr>
        <p:spPr/>
        <p:txBody>
          <a:bodyPr/>
          <a:lstStyle/>
          <a:p>
            <a:r>
              <a:rPr lang="en-US" smtClean="0"/>
              <a:t>BUILDING A WEBSITE WITH VUEPRESS</a:t>
            </a:r>
            <a:endParaRPr lang="en-US"/>
          </a:p>
        </p:txBody>
      </p:sp>
      <p:sp>
        <p:nvSpPr>
          <p:cNvPr id="3" name="Slide Number Placeholder 2"/>
          <p:cNvSpPr>
            <a:spLocks noGrp="1"/>
          </p:cNvSpPr>
          <p:nvPr>
            <p:ph type="sldNum" sz="quarter" idx="12"/>
          </p:nvPr>
        </p:nvSpPr>
        <p:spPr/>
        <p:txBody>
          <a:bodyPr/>
          <a:lstStyle/>
          <a:p>
            <a:fld id="{B82CCC60-E8CD-4174-8B1A-7DF615B22EEF}" type="slidenum">
              <a:rPr lang="en-US" smtClean="0"/>
              <a:pPr/>
              <a:t>2</a:t>
            </a:fld>
            <a:endParaRPr lang="en-US"/>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chemeClr val="accent6">
                    <a:lumMod val="75000"/>
                  </a:schemeClr>
                </a:solidFill>
              </a:rPr>
              <a:t>VuePress</a:t>
            </a:r>
            <a:endParaRPr lang="en-US" dirty="0">
              <a:solidFill>
                <a:schemeClr val="accent6">
                  <a:lumMod val="75000"/>
                </a:schemeClr>
              </a:solidFill>
            </a:endParaRPr>
          </a:p>
        </p:txBody>
      </p:sp>
      <p:sp>
        <p:nvSpPr>
          <p:cNvPr id="5" name="Content Placeholder 4"/>
          <p:cNvSpPr>
            <a:spLocks noGrp="1"/>
          </p:cNvSpPr>
          <p:nvPr>
            <p:ph idx="1"/>
          </p:nvPr>
        </p:nvSpPr>
        <p:spPr/>
        <p:txBody>
          <a:bodyPr>
            <a:normAutofit fontScale="70000" lnSpcReduction="20000"/>
          </a:bodyPr>
          <a:lstStyle/>
          <a:p>
            <a:pPr marL="0" indent="0">
              <a:buNone/>
            </a:pPr>
            <a:endParaRPr lang="en-US" dirty="0"/>
          </a:p>
          <a:p>
            <a:r>
              <a:rPr lang="en-US" dirty="0" smtClean="0"/>
              <a:t>VuePress is </a:t>
            </a:r>
            <a:r>
              <a:rPr lang="en-US" dirty="0"/>
              <a:t>a static site generator powered by </a:t>
            </a:r>
            <a:r>
              <a:rPr lang="en-US" dirty="0" err="1"/>
              <a:t>Vue</a:t>
            </a:r>
            <a:r>
              <a:rPr lang="en-US" dirty="0"/>
              <a:t>. </a:t>
            </a:r>
            <a:r>
              <a:rPr lang="en-US" dirty="0" smtClean="0"/>
              <a:t>It </a:t>
            </a:r>
            <a:r>
              <a:rPr lang="en-US" dirty="0"/>
              <a:t>uses markdown to generate pages </a:t>
            </a:r>
            <a:r>
              <a:rPr lang="en-US" dirty="0" smtClean="0"/>
              <a:t>so that we  </a:t>
            </a:r>
            <a:r>
              <a:rPr lang="en-US" dirty="0"/>
              <a:t>can focus on just the writing. Also it </a:t>
            </a:r>
            <a:r>
              <a:rPr lang="en-US" dirty="0" smtClean="0"/>
              <a:t>allows  </a:t>
            </a:r>
            <a:r>
              <a:rPr lang="en-US" dirty="0"/>
              <a:t>to use </a:t>
            </a:r>
            <a:r>
              <a:rPr lang="en-US" dirty="0" err="1"/>
              <a:t>Vue</a:t>
            </a:r>
            <a:r>
              <a:rPr lang="en-US" dirty="0"/>
              <a:t> components in markdown and use custom </a:t>
            </a:r>
            <a:r>
              <a:rPr lang="en-US" dirty="0" smtClean="0"/>
              <a:t>themes</a:t>
            </a:r>
          </a:p>
          <a:p>
            <a:r>
              <a:rPr lang="en-US" dirty="0"/>
              <a:t>It was originally created to support the documentation needs of </a:t>
            </a:r>
            <a:r>
              <a:rPr lang="en-US" dirty="0" err="1"/>
              <a:t>Vue’s</a:t>
            </a:r>
            <a:r>
              <a:rPr lang="en-US" dirty="0"/>
              <a:t> own subprojects and now it can serve your own needs</a:t>
            </a:r>
            <a:r>
              <a:rPr lang="en-US" dirty="0" smtClean="0"/>
              <a:t>.</a:t>
            </a:r>
          </a:p>
          <a:p>
            <a:r>
              <a:rPr lang="en-US" dirty="0">
                <a:solidFill>
                  <a:srgbClr val="0070C0"/>
                </a:solidFill>
              </a:rPr>
              <a:t>VuePress is composed of two parts</a:t>
            </a:r>
            <a:r>
              <a:rPr lang="en-US" dirty="0"/>
              <a:t>: </a:t>
            </a:r>
            <a:r>
              <a:rPr lang="en-US" dirty="0" smtClean="0"/>
              <a:t>A </a:t>
            </a:r>
            <a:r>
              <a:rPr lang="en-US" dirty="0"/>
              <a:t>minimalist static site generator with a </a:t>
            </a:r>
            <a:r>
              <a:rPr lang="en-US" dirty="0" err="1"/>
              <a:t>Vue</a:t>
            </a:r>
            <a:r>
              <a:rPr lang="en-US" dirty="0"/>
              <a:t>-powered theming system and a default theme optimized for writing technical documentation.</a:t>
            </a:r>
            <a:endParaRPr lang="en-US" dirty="0" smtClean="0"/>
          </a:p>
          <a:p>
            <a:endParaRPr lang="en-US" dirty="0"/>
          </a:p>
        </p:txBody>
      </p:sp>
      <p:sp>
        <p:nvSpPr>
          <p:cNvPr id="2" name="Footer Placeholder 1"/>
          <p:cNvSpPr>
            <a:spLocks noGrp="1"/>
          </p:cNvSpPr>
          <p:nvPr>
            <p:ph type="ftr" sz="quarter" idx="11"/>
          </p:nvPr>
        </p:nvSpPr>
        <p:spPr/>
        <p:txBody>
          <a:bodyPr/>
          <a:lstStyle/>
          <a:p>
            <a:r>
              <a:rPr lang="en-US" smtClean="0"/>
              <a:t>BUILDING A WEBSITE WITH VUEPRESS</a:t>
            </a:r>
            <a:endParaRPr lang="en-US" dirty="0"/>
          </a:p>
        </p:txBody>
      </p:sp>
      <p:sp>
        <p:nvSpPr>
          <p:cNvPr id="3" name="Slide Number Placeholder 2"/>
          <p:cNvSpPr>
            <a:spLocks noGrp="1"/>
          </p:cNvSpPr>
          <p:nvPr>
            <p:ph type="sldNum" sz="quarter" idx="12"/>
          </p:nvPr>
        </p:nvSpPr>
        <p:spPr/>
        <p:txBody>
          <a:bodyPr/>
          <a:lstStyle/>
          <a:p>
            <a:fld id="{B82CCC60-E8CD-4174-8B1A-7DF615B22EEF}" type="slidenum">
              <a:rPr lang="en-US" smtClean="0"/>
              <a:pPr/>
              <a:t>3</a:t>
            </a:fld>
            <a:endParaRPr lang="en-US"/>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fontScale="90000"/>
          </a:bodyPr>
          <a:lstStyle/>
          <a:p>
            <a:r>
              <a:rPr lang="en-US" dirty="0" smtClean="0"/>
              <a:t>Why we use VuePress</a:t>
            </a:r>
            <a:endParaRPr lang="en-US" dirty="0"/>
          </a:p>
        </p:txBody>
      </p:sp>
      <p:sp>
        <p:nvSpPr>
          <p:cNvPr id="13" name="Content Placeholder 12"/>
          <p:cNvSpPr>
            <a:spLocks noGrp="1"/>
          </p:cNvSpPr>
          <p:nvPr>
            <p:ph idx="1"/>
          </p:nvPr>
        </p:nvSpPr>
        <p:spPr/>
        <p:txBody>
          <a:bodyPr>
            <a:normAutofit fontScale="92500" lnSpcReduction="10000"/>
          </a:bodyPr>
          <a:lstStyle/>
          <a:p>
            <a:pPr fontAlgn="base"/>
            <a:r>
              <a:rPr lang="en-US" dirty="0" smtClean="0"/>
              <a:t>As it provides </a:t>
            </a:r>
            <a:r>
              <a:rPr lang="en-US" dirty="0"/>
              <a:t>a full-fledged </a:t>
            </a:r>
            <a:r>
              <a:rPr lang="en-US" dirty="0" err="1"/>
              <a:t>Vue</a:t>
            </a:r>
            <a:r>
              <a:rPr lang="en-US" dirty="0"/>
              <a:t> instance no different from normal development. You are still able to create custom routes, use </a:t>
            </a:r>
            <a:r>
              <a:rPr lang="en-US" dirty="0" err="1"/>
              <a:t>Vue</a:t>
            </a:r>
            <a:r>
              <a:rPr lang="en-US" dirty="0"/>
              <a:t> plugins, anything that you would be able to normally.</a:t>
            </a:r>
          </a:p>
          <a:p>
            <a:pPr fontAlgn="base"/>
            <a:r>
              <a:rPr lang="en-US" dirty="0" smtClean="0"/>
              <a:t>It uses </a:t>
            </a:r>
            <a:r>
              <a:rPr lang="en-US" dirty="0"/>
              <a:t>Markdown with markdown-it and its extensive ecosystem.</a:t>
            </a:r>
          </a:p>
          <a:p>
            <a:pPr fontAlgn="base"/>
            <a:r>
              <a:rPr lang="en-US" dirty="0" smtClean="0"/>
              <a:t>It has </a:t>
            </a:r>
            <a:r>
              <a:rPr lang="en-US" dirty="0" smtClean="0"/>
              <a:t>ability </a:t>
            </a:r>
            <a:r>
              <a:rPr lang="en-US" dirty="0"/>
              <a:t>to use </a:t>
            </a:r>
            <a:r>
              <a:rPr lang="en-US" dirty="0" err="1"/>
              <a:t>Vue</a:t>
            </a:r>
            <a:r>
              <a:rPr lang="en-US" dirty="0"/>
              <a:t> </a:t>
            </a:r>
            <a:r>
              <a:rPr lang="en-US" dirty="0" smtClean="0"/>
              <a:t>components</a:t>
            </a:r>
            <a:r>
              <a:rPr lang="en-US" dirty="0"/>
              <a:t> inside </a:t>
            </a:r>
            <a:r>
              <a:rPr lang="en-US"/>
              <a:t>your </a:t>
            </a:r>
            <a:r>
              <a:rPr lang="en-US" smtClean="0"/>
              <a:t>markdown.</a:t>
            </a:r>
            <a:endParaRPr lang="en-US" dirty="0"/>
          </a:p>
          <a:p>
            <a:pPr fontAlgn="base"/>
            <a:endParaRPr lang="en-US" dirty="0"/>
          </a:p>
          <a:p>
            <a:endParaRPr lang="en-US" dirty="0"/>
          </a:p>
        </p:txBody>
      </p:sp>
      <p:sp>
        <p:nvSpPr>
          <p:cNvPr id="2" name="Footer Placeholder 1"/>
          <p:cNvSpPr>
            <a:spLocks noGrp="1"/>
          </p:cNvSpPr>
          <p:nvPr>
            <p:ph type="ftr" sz="quarter" idx="11"/>
          </p:nvPr>
        </p:nvSpPr>
        <p:spPr/>
        <p:txBody>
          <a:bodyPr/>
          <a:lstStyle/>
          <a:p>
            <a:r>
              <a:rPr lang="en-US" smtClean="0"/>
              <a:t>BUILDING A WEBSITE WITH VUEPRESS</a:t>
            </a:r>
            <a:endParaRPr lang="en-US" dirty="0"/>
          </a:p>
        </p:txBody>
      </p:sp>
      <p:sp>
        <p:nvSpPr>
          <p:cNvPr id="3" name="Slide Number Placeholder 2"/>
          <p:cNvSpPr>
            <a:spLocks noGrp="1"/>
          </p:cNvSpPr>
          <p:nvPr>
            <p:ph type="sldNum" sz="quarter" idx="12"/>
          </p:nvPr>
        </p:nvSpPr>
        <p:spPr/>
        <p:txBody>
          <a:bodyPr/>
          <a:lstStyle/>
          <a:p>
            <a:fld id="{B82CCC60-E8CD-4174-8B1A-7DF615B22EEF}" type="slidenum">
              <a:rPr lang="en-US" smtClean="0"/>
              <a:pPr/>
              <a:t>4</a:t>
            </a:fld>
            <a:endParaRPr lang="en-US"/>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Things we can do with VuePress</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r>
              <a:rPr lang="en-US" dirty="0" smtClean="0"/>
              <a:t>We can write </a:t>
            </a:r>
            <a:r>
              <a:rPr lang="en-US" dirty="0" err="1"/>
              <a:t>Vue</a:t>
            </a:r>
            <a:r>
              <a:rPr lang="en-US" dirty="0"/>
              <a:t> inside Markdown files</a:t>
            </a:r>
          </a:p>
          <a:p>
            <a:r>
              <a:rPr lang="en-US" dirty="0" smtClean="0"/>
              <a:t> We can Create </a:t>
            </a:r>
            <a:r>
              <a:rPr lang="en-US" dirty="0"/>
              <a:t>a custom theme from the default one or create one from scratch</a:t>
            </a:r>
          </a:p>
          <a:p>
            <a:r>
              <a:rPr lang="en-US" dirty="0" smtClean="0"/>
              <a:t> We can add our </a:t>
            </a:r>
            <a:r>
              <a:rPr lang="en-US" dirty="0"/>
              <a:t>own </a:t>
            </a:r>
            <a:r>
              <a:rPr lang="en-US" dirty="0" smtClean="0"/>
              <a:t>language</a:t>
            </a:r>
            <a:endParaRPr lang="en-US" dirty="0"/>
          </a:p>
          <a:p>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5</a:t>
            </a:fld>
            <a:endParaRPr lang="en-US"/>
          </a:p>
        </p:txBody>
      </p:sp>
    </p:spTree>
    <p:extLst>
      <p:ext uri="{BB962C8B-B14F-4D97-AF65-F5344CB8AC3E}">
        <p14:creationId xmlns:p14="http://schemas.microsoft.com/office/powerpoint/2010/main" val="144490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built website using VuePress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Step1:</a:t>
            </a:r>
          </a:p>
          <a:p>
            <a:pPr marL="0" indent="0">
              <a:buNone/>
            </a:pPr>
            <a:r>
              <a:rPr lang="en-US" dirty="0" smtClean="0"/>
              <a:t>Installation :You </a:t>
            </a:r>
            <a:r>
              <a:rPr lang="en-US" dirty="0"/>
              <a:t>can install </a:t>
            </a:r>
            <a:r>
              <a:rPr lang="en-US" dirty="0" smtClean="0"/>
              <a:t>VuePress </a:t>
            </a:r>
            <a:r>
              <a:rPr lang="en-US" dirty="0"/>
              <a:t>using </a:t>
            </a:r>
            <a:r>
              <a:rPr lang="en-US" dirty="0" err="1" smtClean="0"/>
              <a:t>npm</a:t>
            </a:r>
            <a:r>
              <a:rPr lang="en-US" dirty="0" smtClean="0"/>
              <a:t> or yarn</a:t>
            </a:r>
          </a:p>
          <a:p>
            <a:pPr marL="0" indent="0">
              <a:buNone/>
            </a:pPr>
            <a:r>
              <a:rPr lang="en-US" dirty="0" smtClean="0">
                <a:solidFill>
                  <a:srgbClr val="5EEC3C"/>
                </a:solidFill>
              </a:rPr>
              <a:t>            $ </a:t>
            </a:r>
            <a:r>
              <a:rPr lang="en-US" dirty="0" err="1" smtClean="0">
                <a:solidFill>
                  <a:srgbClr val="5EEC3C"/>
                </a:solidFill>
              </a:rPr>
              <a:t>npm</a:t>
            </a:r>
            <a:r>
              <a:rPr lang="en-US" dirty="0" smtClean="0">
                <a:solidFill>
                  <a:srgbClr val="5EEC3C"/>
                </a:solidFill>
              </a:rPr>
              <a:t> </a:t>
            </a:r>
            <a:r>
              <a:rPr lang="en-US" dirty="0">
                <a:solidFill>
                  <a:srgbClr val="5EEC3C"/>
                </a:solidFill>
              </a:rPr>
              <a:t>install -g </a:t>
            </a:r>
            <a:r>
              <a:rPr lang="en-US" dirty="0" err="1" smtClean="0">
                <a:solidFill>
                  <a:srgbClr val="5EEC3C"/>
                </a:solidFill>
              </a:rPr>
              <a:t>vuepress</a:t>
            </a:r>
            <a:endParaRPr lang="en-US" dirty="0" smtClean="0">
              <a:solidFill>
                <a:srgbClr val="5EEC3C"/>
              </a:solidFill>
            </a:endParaRPr>
          </a:p>
          <a:p>
            <a:pPr marL="0" indent="0">
              <a:buNone/>
            </a:pPr>
            <a:r>
              <a:rPr lang="en-US" dirty="0" smtClean="0">
                <a:solidFill>
                  <a:srgbClr val="5EEC3C"/>
                </a:solidFill>
              </a:rPr>
              <a:t>            $ yarn </a:t>
            </a:r>
            <a:r>
              <a:rPr lang="en-US" dirty="0">
                <a:solidFill>
                  <a:srgbClr val="5EEC3C"/>
                </a:solidFill>
              </a:rPr>
              <a:t>global add </a:t>
            </a:r>
            <a:r>
              <a:rPr lang="en-US" dirty="0" err="1" smtClean="0">
                <a:solidFill>
                  <a:srgbClr val="5EEC3C"/>
                </a:solidFill>
              </a:rPr>
              <a:t>vuepress</a:t>
            </a:r>
            <a:endParaRPr lang="en-US" dirty="0" smtClean="0">
              <a:solidFill>
                <a:srgbClr val="5EEC3C"/>
              </a:solidFill>
            </a:endParaRPr>
          </a:p>
          <a:p>
            <a:pPr marL="0" indent="0">
              <a:buNone/>
            </a:pPr>
            <a:r>
              <a:rPr lang="en-US" dirty="0"/>
              <a:t>You can also add VuePress to an existing project</a:t>
            </a:r>
            <a:r>
              <a:rPr lang="en-US" dirty="0" smtClean="0"/>
              <a:t>.</a:t>
            </a:r>
            <a:r>
              <a:rPr lang="en-US" dirty="0"/>
              <a:t> For adding VuePress to an existing project </a:t>
            </a:r>
            <a:r>
              <a:rPr lang="en-US" dirty="0" smtClean="0"/>
              <a:t>use</a:t>
            </a:r>
          </a:p>
          <a:p>
            <a:pPr marL="0" indent="0">
              <a:buNone/>
            </a:pPr>
            <a:r>
              <a:rPr lang="en-US" sz="2000" dirty="0">
                <a:solidFill>
                  <a:srgbClr val="5EEC3C"/>
                </a:solidFill>
              </a:rPr>
              <a:t> </a:t>
            </a:r>
            <a:r>
              <a:rPr lang="en-US" sz="2000" dirty="0" smtClean="0">
                <a:solidFill>
                  <a:srgbClr val="5EEC3C"/>
                </a:solidFill>
              </a:rPr>
              <a:t>                 $ </a:t>
            </a:r>
            <a:r>
              <a:rPr lang="en-US" dirty="0">
                <a:solidFill>
                  <a:srgbClr val="5EEC3C"/>
                </a:solidFill>
              </a:rPr>
              <a:t>yarn add -D </a:t>
            </a:r>
            <a:r>
              <a:rPr lang="en-US" dirty="0" err="1">
                <a:solidFill>
                  <a:srgbClr val="5EEC3C"/>
                </a:solidFill>
              </a:rPr>
              <a:t>vuepress</a:t>
            </a:r>
            <a:endParaRPr lang="en-US" sz="2000" dirty="0">
              <a:solidFill>
                <a:srgbClr val="5EEC3C"/>
              </a:solidFill>
            </a:endParaRPr>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6</a:t>
            </a:fld>
            <a:endParaRPr lang="en-US"/>
          </a:p>
        </p:txBody>
      </p:sp>
    </p:spTree>
    <p:extLst>
      <p:ext uri="{BB962C8B-B14F-4D97-AF65-F5344CB8AC3E}">
        <p14:creationId xmlns:p14="http://schemas.microsoft.com/office/powerpoint/2010/main" val="2171192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720" y="281175"/>
            <a:ext cx="6108200" cy="572644"/>
          </a:xfrm>
        </p:spPr>
        <p:txBody>
          <a:bodyPr>
            <a:normAutofit fontScale="90000"/>
          </a:bodyPr>
          <a:lstStyle/>
          <a:p>
            <a:r>
              <a:rPr lang="en-US" dirty="0"/>
              <a:t>How to built website using VuePress</a:t>
            </a:r>
          </a:p>
        </p:txBody>
      </p:sp>
      <p:sp>
        <p:nvSpPr>
          <p:cNvPr id="3" name="Content Placeholder 2"/>
          <p:cNvSpPr>
            <a:spLocks noGrp="1"/>
          </p:cNvSpPr>
          <p:nvPr>
            <p:ph idx="1"/>
          </p:nvPr>
        </p:nvSpPr>
        <p:spPr/>
        <p:txBody>
          <a:bodyPr>
            <a:normAutofit fontScale="92500" lnSpcReduction="20000"/>
          </a:bodyPr>
          <a:lstStyle/>
          <a:p>
            <a:r>
              <a:rPr lang="en-US" dirty="0" smtClean="0"/>
              <a:t>Step2:</a:t>
            </a:r>
          </a:p>
          <a:p>
            <a:pPr marL="0" indent="0">
              <a:buNone/>
            </a:pPr>
            <a:r>
              <a:rPr lang="en-US" b="1" dirty="0" smtClean="0"/>
              <a:t>Setup</a:t>
            </a:r>
            <a:r>
              <a:rPr lang="en-US" dirty="0" smtClean="0"/>
              <a:t>: Create </a:t>
            </a:r>
            <a:r>
              <a:rPr lang="en-US" dirty="0"/>
              <a:t>a new project folder and change your current working directory to this </a:t>
            </a:r>
            <a:r>
              <a:rPr lang="en-US" dirty="0" smtClean="0"/>
              <a:t>folder.</a:t>
            </a:r>
          </a:p>
          <a:p>
            <a:pPr marL="0" indent="0">
              <a:buNone/>
            </a:pPr>
            <a:r>
              <a:rPr lang="en-US" dirty="0"/>
              <a:t> </a:t>
            </a:r>
            <a:r>
              <a:rPr lang="en-US" dirty="0" smtClean="0"/>
              <a:t>          </a:t>
            </a:r>
            <a:r>
              <a:rPr lang="en-US" sz="2400" dirty="0">
                <a:solidFill>
                  <a:srgbClr val="5EEC3C"/>
                </a:solidFill>
              </a:rPr>
              <a:t>$ </a:t>
            </a:r>
            <a:r>
              <a:rPr lang="en-US" sz="2400" dirty="0" err="1">
                <a:solidFill>
                  <a:srgbClr val="5EEC3C"/>
                </a:solidFill>
              </a:rPr>
              <a:t>mkdir</a:t>
            </a:r>
            <a:r>
              <a:rPr lang="en-US" sz="2400" dirty="0">
                <a:solidFill>
                  <a:srgbClr val="5EEC3C"/>
                </a:solidFill>
              </a:rPr>
              <a:t> </a:t>
            </a:r>
            <a:r>
              <a:rPr lang="en-US" sz="2400" dirty="0" smtClean="0">
                <a:solidFill>
                  <a:srgbClr val="5EEC3C"/>
                </a:solidFill>
              </a:rPr>
              <a:t>doc-tut </a:t>
            </a:r>
            <a:r>
              <a:rPr lang="en-US" sz="2400" dirty="0">
                <a:solidFill>
                  <a:srgbClr val="5EEC3C"/>
                </a:solidFill>
              </a:rPr>
              <a:t>&amp;&amp; </a:t>
            </a:r>
            <a:r>
              <a:rPr lang="en-US" sz="2400" b="1" dirty="0">
                <a:solidFill>
                  <a:srgbClr val="5EEC3C"/>
                </a:solidFill>
              </a:rPr>
              <a:t>cd</a:t>
            </a:r>
            <a:r>
              <a:rPr lang="en-US" sz="2400" dirty="0">
                <a:solidFill>
                  <a:srgbClr val="5EEC3C"/>
                </a:solidFill>
              </a:rPr>
              <a:t> </a:t>
            </a:r>
            <a:r>
              <a:rPr lang="en-US" sz="2400" dirty="0" smtClean="0">
                <a:solidFill>
                  <a:srgbClr val="5EEC3C"/>
                </a:solidFill>
              </a:rPr>
              <a:t>doc-tut</a:t>
            </a:r>
          </a:p>
          <a:p>
            <a:pPr marL="0" indent="0">
              <a:buNone/>
            </a:pPr>
            <a:r>
              <a:rPr lang="en-US" dirty="0"/>
              <a:t>Then initialize this project with </a:t>
            </a:r>
            <a:r>
              <a:rPr lang="en-US" dirty="0" smtClean="0"/>
              <a:t>a </a:t>
            </a:r>
            <a:r>
              <a:rPr lang="en-US" dirty="0" err="1" smtClean="0">
                <a:solidFill>
                  <a:srgbClr val="FF0000"/>
                </a:solidFill>
              </a:rPr>
              <a:t>package.json</a:t>
            </a:r>
            <a:endParaRPr lang="en-US" dirty="0" smtClean="0">
              <a:solidFill>
                <a:srgbClr val="FF0000"/>
              </a:solidFill>
            </a:endParaRPr>
          </a:p>
          <a:p>
            <a:pPr marL="0" indent="0">
              <a:buNone/>
            </a:pPr>
            <a:r>
              <a:rPr lang="en-US" sz="2000" dirty="0" smtClean="0">
                <a:solidFill>
                  <a:srgbClr val="5EEC3C"/>
                </a:solidFill>
              </a:rPr>
              <a:t>                   </a:t>
            </a:r>
            <a:r>
              <a:rPr lang="en-US" sz="2000" dirty="0">
                <a:solidFill>
                  <a:srgbClr val="5EEC3C"/>
                </a:solidFill>
              </a:rPr>
              <a:t>$ </a:t>
            </a:r>
            <a:r>
              <a:rPr lang="en-US" sz="2000" dirty="0" err="1">
                <a:solidFill>
                  <a:srgbClr val="5EEC3C"/>
                </a:solidFill>
              </a:rPr>
              <a:t>npm</a:t>
            </a:r>
            <a:r>
              <a:rPr lang="en-US" sz="2000" dirty="0">
                <a:solidFill>
                  <a:srgbClr val="5EEC3C"/>
                </a:solidFill>
              </a:rPr>
              <a:t> </a:t>
            </a:r>
            <a:r>
              <a:rPr lang="en-US" sz="2000" dirty="0" err="1">
                <a:solidFill>
                  <a:srgbClr val="5EEC3C"/>
                </a:solidFill>
              </a:rPr>
              <a:t>init</a:t>
            </a:r>
            <a:r>
              <a:rPr lang="en-US" sz="2000" dirty="0">
                <a:solidFill>
                  <a:srgbClr val="5EEC3C"/>
                </a:solidFill>
              </a:rPr>
              <a:t> </a:t>
            </a:r>
            <a:r>
              <a:rPr lang="en-US" sz="2000" dirty="0" smtClean="0">
                <a:solidFill>
                  <a:srgbClr val="5EEC3C"/>
                </a:solidFill>
              </a:rPr>
              <a:t>–y</a:t>
            </a:r>
          </a:p>
          <a:p>
            <a:pPr marL="0" indent="0">
              <a:buNone/>
            </a:pPr>
            <a:r>
              <a:rPr lang="en-US" dirty="0"/>
              <a:t>Create a folder </a:t>
            </a:r>
            <a:r>
              <a:rPr lang="en-US" dirty="0" smtClean="0"/>
              <a:t>called </a:t>
            </a:r>
            <a:r>
              <a:rPr lang="en-US" dirty="0" smtClean="0">
                <a:solidFill>
                  <a:srgbClr val="FF0000"/>
                </a:solidFill>
              </a:rPr>
              <a:t>docs</a:t>
            </a:r>
          </a:p>
          <a:p>
            <a:pPr marL="0" indent="0">
              <a:buNone/>
            </a:pPr>
            <a:r>
              <a:rPr lang="en-US" sz="2400" dirty="0" smtClean="0">
                <a:solidFill>
                  <a:srgbClr val="5EEC3C"/>
                </a:solidFill>
              </a:rPr>
              <a:t>                $ </a:t>
            </a:r>
            <a:r>
              <a:rPr lang="en-US" sz="2400" dirty="0" err="1">
                <a:solidFill>
                  <a:srgbClr val="5EEC3C"/>
                </a:solidFill>
              </a:rPr>
              <a:t>mkdir</a:t>
            </a:r>
            <a:r>
              <a:rPr lang="en-US" sz="2400" dirty="0">
                <a:solidFill>
                  <a:srgbClr val="5EEC3C"/>
                </a:solidFill>
              </a:rPr>
              <a:t> docs</a:t>
            </a:r>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7</a:t>
            </a:fld>
            <a:endParaRPr lang="en-US"/>
          </a:p>
        </p:txBody>
      </p:sp>
    </p:spTree>
    <p:extLst>
      <p:ext uri="{BB962C8B-B14F-4D97-AF65-F5344CB8AC3E}">
        <p14:creationId xmlns:p14="http://schemas.microsoft.com/office/powerpoint/2010/main" val="3884676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built website using VuePress</a:t>
            </a:r>
          </a:p>
        </p:txBody>
      </p:sp>
      <p:sp>
        <p:nvSpPr>
          <p:cNvPr id="3" name="Content Placeholder 2"/>
          <p:cNvSpPr>
            <a:spLocks noGrp="1"/>
          </p:cNvSpPr>
          <p:nvPr>
            <p:ph idx="1"/>
          </p:nvPr>
        </p:nvSpPr>
        <p:spPr/>
        <p:txBody>
          <a:bodyPr>
            <a:normAutofit fontScale="70000" lnSpcReduction="20000"/>
          </a:bodyPr>
          <a:lstStyle/>
          <a:p>
            <a:r>
              <a:rPr lang="en-US" dirty="0" smtClean="0"/>
              <a:t>In this </a:t>
            </a:r>
            <a:r>
              <a:rPr lang="en-US" dirty="0" smtClean="0">
                <a:solidFill>
                  <a:srgbClr val="FF0000"/>
                </a:solidFill>
              </a:rPr>
              <a:t>docs</a:t>
            </a:r>
            <a:r>
              <a:rPr lang="en-US" dirty="0" smtClean="0"/>
              <a:t> folder create a new </a:t>
            </a:r>
            <a:r>
              <a:rPr lang="en-US" dirty="0" smtClean="0"/>
              <a:t>folder </a:t>
            </a:r>
            <a:r>
              <a:rPr lang="en-US" dirty="0" smtClean="0"/>
              <a:t>called </a:t>
            </a:r>
            <a:r>
              <a:rPr lang="en-US" dirty="0" smtClean="0">
                <a:solidFill>
                  <a:srgbClr val="FF0000"/>
                </a:solidFill>
              </a:rPr>
              <a:t>.</a:t>
            </a:r>
            <a:r>
              <a:rPr lang="en-US" dirty="0" err="1" smtClean="0">
                <a:solidFill>
                  <a:srgbClr val="FF0000"/>
                </a:solidFill>
              </a:rPr>
              <a:t>vuepress</a:t>
            </a:r>
            <a:r>
              <a:rPr lang="en-US" dirty="0" smtClean="0">
                <a:solidFill>
                  <a:srgbClr val="FF0000"/>
                </a:solidFill>
              </a:rPr>
              <a:t> </a:t>
            </a:r>
            <a:r>
              <a:rPr lang="en-US" dirty="0" smtClean="0"/>
              <a:t>and add a file inside this called </a:t>
            </a:r>
            <a:r>
              <a:rPr lang="en-US" dirty="0" smtClean="0">
                <a:solidFill>
                  <a:srgbClr val="FF0000"/>
                </a:solidFill>
              </a:rPr>
              <a:t>config.js</a:t>
            </a:r>
            <a:r>
              <a:rPr lang="en-US" dirty="0" smtClean="0"/>
              <a:t>. Then create a </a:t>
            </a:r>
            <a:r>
              <a:rPr lang="en-US" dirty="0" smtClean="0">
                <a:solidFill>
                  <a:srgbClr val="FF0000"/>
                </a:solidFill>
              </a:rPr>
              <a:t>readme.md</a:t>
            </a:r>
            <a:r>
              <a:rPr lang="en-US" dirty="0" smtClean="0"/>
              <a:t> file in the </a:t>
            </a:r>
            <a:r>
              <a:rPr lang="en-US" dirty="0" smtClean="0">
                <a:solidFill>
                  <a:srgbClr val="FF0000"/>
                </a:solidFill>
              </a:rPr>
              <a:t>docs</a:t>
            </a:r>
            <a:r>
              <a:rPr lang="en-US" dirty="0" smtClean="0"/>
              <a:t> folder.</a:t>
            </a:r>
          </a:p>
          <a:p>
            <a:r>
              <a:rPr lang="en-US" dirty="0" smtClean="0"/>
              <a:t>Each sub folder we add to the docs folder becomes a sub route. We’re going to add 2 new folders called </a:t>
            </a:r>
            <a:r>
              <a:rPr lang="en-US" dirty="0" smtClean="0">
                <a:solidFill>
                  <a:srgbClr val="FF0000"/>
                </a:solidFill>
              </a:rPr>
              <a:t>guide</a:t>
            </a:r>
            <a:r>
              <a:rPr lang="en-US" dirty="0" smtClean="0"/>
              <a:t> and </a:t>
            </a:r>
            <a:r>
              <a:rPr lang="en-US" dirty="0" smtClean="0">
                <a:solidFill>
                  <a:srgbClr val="FF0000"/>
                </a:solidFill>
              </a:rPr>
              <a:t>get-started</a:t>
            </a:r>
            <a:r>
              <a:rPr lang="en-US" dirty="0" smtClean="0"/>
              <a:t> and add a </a:t>
            </a:r>
            <a:r>
              <a:rPr lang="en-US" dirty="0" smtClean="0">
                <a:solidFill>
                  <a:srgbClr val="FF0000"/>
                </a:solidFill>
              </a:rPr>
              <a:t>readme.md</a:t>
            </a:r>
            <a:r>
              <a:rPr lang="en-US" dirty="0" smtClean="0"/>
              <a:t> file to both of these folders. This means that we now have two sub routes that point to </a:t>
            </a:r>
            <a:r>
              <a:rPr lang="en-US" dirty="0" smtClean="0">
                <a:solidFill>
                  <a:srgbClr val="FF0000"/>
                </a:solidFill>
              </a:rPr>
              <a:t>/guide/ </a:t>
            </a:r>
            <a:r>
              <a:rPr lang="en-US" dirty="0" smtClean="0"/>
              <a:t>and </a:t>
            </a:r>
            <a:r>
              <a:rPr lang="en-US" dirty="0" smtClean="0">
                <a:solidFill>
                  <a:srgbClr val="FF0000"/>
                </a:solidFill>
              </a:rPr>
              <a:t>/get-started/</a:t>
            </a:r>
          </a:p>
          <a:p>
            <a:r>
              <a:rPr lang="en-US" dirty="0" smtClean="0"/>
              <a:t>Each markdown file in a folder becomes a HTML file with the route being the parent folder and the readme.md file becomes the index.html file for that </a:t>
            </a:r>
            <a:r>
              <a:rPr lang="en-US" dirty="0" smtClean="0"/>
              <a:t>sub route.</a:t>
            </a:r>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8</a:t>
            </a:fld>
            <a:endParaRPr lang="en-US"/>
          </a:p>
        </p:txBody>
      </p:sp>
    </p:spTree>
    <p:extLst>
      <p:ext uri="{BB962C8B-B14F-4D97-AF65-F5344CB8AC3E}">
        <p14:creationId xmlns:p14="http://schemas.microsoft.com/office/powerpoint/2010/main" val="4294923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720" y="281175"/>
            <a:ext cx="6108200" cy="801702"/>
          </a:xfrm>
        </p:spPr>
        <p:txBody>
          <a:bodyPr>
            <a:normAutofit fontScale="90000"/>
          </a:bodyPr>
          <a:lstStyle/>
          <a:p>
            <a:r>
              <a:rPr lang="en-US" dirty="0"/>
              <a:t>How to built website using VuePress</a:t>
            </a:r>
          </a:p>
        </p:txBody>
      </p:sp>
      <p:sp>
        <p:nvSpPr>
          <p:cNvPr id="3" name="Content Placeholder 2"/>
          <p:cNvSpPr>
            <a:spLocks noGrp="1"/>
          </p:cNvSpPr>
          <p:nvPr>
            <p:ph idx="1"/>
          </p:nvPr>
        </p:nvSpPr>
        <p:spPr/>
        <p:txBody>
          <a:bodyPr>
            <a:normAutofit fontScale="85000" lnSpcReduction="20000"/>
          </a:bodyPr>
          <a:lstStyle/>
          <a:p>
            <a:pPr marL="0" indent="0">
              <a:buNone/>
            </a:pPr>
            <a:r>
              <a:rPr lang="en-US" sz="1400" dirty="0" smtClean="0"/>
              <a:t> </a:t>
            </a:r>
            <a:r>
              <a:rPr lang="en-US" dirty="0"/>
              <a:t>O</a:t>
            </a:r>
            <a:r>
              <a:rPr lang="en-US" dirty="0" smtClean="0"/>
              <a:t>ur </a:t>
            </a:r>
            <a:r>
              <a:rPr lang="en-US" dirty="0"/>
              <a:t>current File structure should look like this</a:t>
            </a:r>
            <a:r>
              <a:rPr lang="en-US" sz="1400" dirty="0" smtClean="0"/>
              <a:t>  </a:t>
            </a:r>
          </a:p>
          <a:p>
            <a:pPr marL="0" indent="0">
              <a:buNone/>
            </a:pPr>
            <a:r>
              <a:rPr lang="en-US" sz="1400" dirty="0"/>
              <a:t> </a:t>
            </a:r>
            <a:r>
              <a:rPr lang="en-US" sz="1400" dirty="0" smtClean="0"/>
              <a:t>           </a:t>
            </a:r>
          </a:p>
          <a:p>
            <a:pPr marL="0" indent="0">
              <a:buNone/>
            </a:pPr>
            <a:r>
              <a:rPr lang="en-US" sz="1400" dirty="0"/>
              <a:t> </a:t>
            </a:r>
            <a:r>
              <a:rPr lang="en-US" sz="1400" dirty="0" smtClean="0"/>
              <a:t>                  doc-tut </a:t>
            </a:r>
          </a:p>
          <a:p>
            <a:pPr marL="0" indent="0">
              <a:buNone/>
            </a:pPr>
            <a:r>
              <a:rPr lang="en-US" sz="1400" dirty="0" smtClean="0"/>
              <a:t>                   |----docs</a:t>
            </a:r>
          </a:p>
          <a:p>
            <a:pPr marL="0" indent="0">
              <a:buNone/>
            </a:pPr>
            <a:r>
              <a:rPr lang="en-US" sz="1400" dirty="0" smtClean="0"/>
              <a:t>                   | </a:t>
            </a:r>
            <a:r>
              <a:rPr lang="en-US" sz="1400" dirty="0"/>
              <a:t>|--readme.md // index.html for the root directory </a:t>
            </a:r>
            <a:endParaRPr lang="en-US" sz="1400" dirty="0" smtClean="0"/>
          </a:p>
          <a:p>
            <a:pPr marL="0" indent="0">
              <a:buNone/>
            </a:pPr>
            <a:r>
              <a:rPr lang="en-US" sz="1400" dirty="0" smtClean="0"/>
              <a:t>                   | |----.</a:t>
            </a:r>
            <a:r>
              <a:rPr lang="en-US" sz="1400" dirty="0" err="1" smtClean="0"/>
              <a:t>vuepress</a:t>
            </a:r>
            <a:endParaRPr lang="en-US" sz="1400" dirty="0" smtClean="0"/>
          </a:p>
          <a:p>
            <a:pPr marL="0" indent="0">
              <a:buNone/>
            </a:pPr>
            <a:r>
              <a:rPr lang="en-US" sz="1400" dirty="0" smtClean="0"/>
              <a:t>                   </a:t>
            </a:r>
            <a:r>
              <a:rPr lang="en-US" sz="1400" dirty="0"/>
              <a:t>| | </a:t>
            </a:r>
            <a:r>
              <a:rPr lang="en-US" sz="1400" dirty="0" smtClean="0"/>
              <a:t>|</a:t>
            </a:r>
          </a:p>
          <a:p>
            <a:pPr marL="0" indent="0">
              <a:buNone/>
            </a:pPr>
            <a:r>
              <a:rPr lang="en-US" sz="1400" dirty="0" smtClean="0"/>
              <a:t>                   </a:t>
            </a:r>
            <a:r>
              <a:rPr lang="en-US" sz="1400" dirty="0"/>
              <a:t>| | |--config.js // configuration file for the default theme </a:t>
            </a:r>
            <a:endParaRPr lang="en-US" sz="1400" dirty="0" smtClean="0"/>
          </a:p>
          <a:p>
            <a:pPr marL="0" indent="0">
              <a:buNone/>
            </a:pPr>
            <a:r>
              <a:rPr lang="en-US" sz="1400" dirty="0" smtClean="0"/>
              <a:t>                   | </a:t>
            </a:r>
            <a:r>
              <a:rPr lang="en-US" sz="1400" dirty="0"/>
              <a:t>| | |----</a:t>
            </a:r>
            <a:r>
              <a:rPr lang="en-US" sz="1400" dirty="0" smtClean="0"/>
              <a:t>getting-started</a:t>
            </a:r>
          </a:p>
          <a:p>
            <a:pPr marL="0" indent="0">
              <a:buNone/>
            </a:pPr>
            <a:r>
              <a:rPr lang="en-US" sz="1400" dirty="0" smtClean="0"/>
              <a:t>                   </a:t>
            </a:r>
            <a:r>
              <a:rPr lang="en-US" sz="1400" dirty="0"/>
              <a:t>| | </a:t>
            </a:r>
            <a:r>
              <a:rPr lang="en-US" sz="1400" dirty="0" smtClean="0"/>
              <a:t>|</a:t>
            </a:r>
          </a:p>
          <a:p>
            <a:pPr marL="0" indent="0">
              <a:buNone/>
            </a:pPr>
            <a:r>
              <a:rPr lang="en-US" sz="1400" dirty="0" smtClean="0"/>
              <a:t>                   </a:t>
            </a:r>
            <a:r>
              <a:rPr lang="en-US" sz="1400" dirty="0"/>
              <a:t>| | |--</a:t>
            </a:r>
            <a:r>
              <a:rPr lang="en-US" sz="1400" dirty="0" smtClean="0"/>
              <a:t>readme.md</a:t>
            </a:r>
          </a:p>
          <a:p>
            <a:pPr marL="0" indent="0">
              <a:buNone/>
            </a:pPr>
            <a:r>
              <a:rPr lang="en-US" sz="1400" dirty="0" smtClean="0"/>
              <a:t>                   | </a:t>
            </a:r>
            <a:r>
              <a:rPr lang="en-US" sz="1400" dirty="0"/>
              <a:t>| </a:t>
            </a:r>
            <a:endParaRPr lang="en-US" sz="1400" dirty="0" smtClean="0"/>
          </a:p>
          <a:p>
            <a:pPr marL="0" indent="0">
              <a:buNone/>
            </a:pPr>
            <a:r>
              <a:rPr lang="en-US" sz="1400" dirty="0" smtClean="0"/>
              <a:t>                   | </a:t>
            </a:r>
            <a:r>
              <a:rPr lang="en-US" sz="1400" dirty="0"/>
              <a:t>|----</a:t>
            </a:r>
            <a:r>
              <a:rPr lang="en-US" sz="1400" dirty="0" smtClean="0"/>
              <a:t>guide</a:t>
            </a:r>
          </a:p>
          <a:p>
            <a:pPr marL="0" indent="0">
              <a:buNone/>
            </a:pPr>
            <a:r>
              <a:rPr lang="en-US" sz="1400" dirty="0" smtClean="0"/>
              <a:t>                   </a:t>
            </a:r>
            <a:r>
              <a:rPr lang="en-US" sz="1400" dirty="0"/>
              <a:t>| </a:t>
            </a:r>
            <a:r>
              <a:rPr lang="en-US" sz="1400" dirty="0" smtClean="0"/>
              <a:t>|</a:t>
            </a:r>
          </a:p>
          <a:p>
            <a:pPr marL="0" indent="0">
              <a:buNone/>
            </a:pPr>
            <a:r>
              <a:rPr lang="en-US" sz="1400" dirty="0" smtClean="0"/>
              <a:t>                   </a:t>
            </a:r>
            <a:r>
              <a:rPr lang="en-US" sz="1400" dirty="0"/>
              <a:t>| |--</a:t>
            </a:r>
            <a:r>
              <a:rPr lang="en-US" sz="1400" dirty="0" smtClean="0"/>
              <a:t>readme.md</a:t>
            </a:r>
          </a:p>
          <a:p>
            <a:pPr marL="0" indent="0">
              <a:buNone/>
            </a:pPr>
            <a:r>
              <a:rPr lang="en-US" sz="1400" dirty="0" smtClean="0"/>
              <a:t>                   </a:t>
            </a:r>
            <a:r>
              <a:rPr lang="en-US" sz="1400" dirty="0"/>
              <a:t>| </a:t>
            </a:r>
            <a:endParaRPr lang="en-US" sz="1400" dirty="0" smtClean="0"/>
          </a:p>
          <a:p>
            <a:pPr marL="0" indent="0">
              <a:buNone/>
            </a:pPr>
            <a:r>
              <a:rPr lang="en-US" sz="1400" dirty="0" smtClean="0"/>
              <a:t>                   |--</a:t>
            </a:r>
            <a:r>
              <a:rPr lang="en-US" sz="1400" dirty="0" err="1"/>
              <a:t>package.json</a:t>
            </a:r>
            <a:endParaRPr lang="en-US" sz="1400" dirty="0"/>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9</a:t>
            </a:fld>
            <a:endParaRPr lang="en-US"/>
          </a:p>
        </p:txBody>
      </p:sp>
    </p:spTree>
    <p:extLst>
      <p:ext uri="{BB962C8B-B14F-4D97-AF65-F5344CB8AC3E}">
        <p14:creationId xmlns:p14="http://schemas.microsoft.com/office/powerpoint/2010/main" val="1805181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796</Words>
  <Application>Microsoft Office PowerPoint</Application>
  <PresentationFormat>On-screen Show (16:9)</PresentationFormat>
  <Paragraphs>112</Paragraphs>
  <Slides>16</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Building a website with  VuePress</vt:lpstr>
      <vt:lpstr>PowerPoint Presentation</vt:lpstr>
      <vt:lpstr>VuePress</vt:lpstr>
      <vt:lpstr>Why we use VuePress</vt:lpstr>
      <vt:lpstr>Things we can do with VuePress</vt:lpstr>
      <vt:lpstr>How to built website using VuePress</vt:lpstr>
      <vt:lpstr>How to built website using VuePress</vt:lpstr>
      <vt:lpstr>How to built website using VuePress</vt:lpstr>
      <vt:lpstr>How to built website using VuePress</vt:lpstr>
      <vt:lpstr>COMPILING</vt:lpstr>
      <vt:lpstr>URL</vt:lpstr>
      <vt:lpstr>WHY NOT…?</vt:lpstr>
      <vt:lpstr>Advantages  </vt:lpstr>
      <vt:lpstr>Disadvantages </vt:lpstr>
      <vt:lpstr>RESOURCES</vt:lpstr>
      <vt:lpstr>ANY 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2017-07-10T14:05:18Z</dcterms:created>
  <dcterms:modified xsi:type="dcterms:W3CDTF">2020-02-26T01:46:42Z</dcterms:modified>
</cp:coreProperties>
</file>