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3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8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9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D355-3804-4D2E-B738-A49367A1D01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23CD-E986-48BB-98C9-4A7C91F7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0"/>
            <a:ext cx="12102352" cy="6858000"/>
          </a:xfrm>
        </p:spPr>
      </p:pic>
    </p:spTree>
    <p:extLst>
      <p:ext uri="{BB962C8B-B14F-4D97-AF65-F5344CB8AC3E}">
        <p14:creationId xmlns:p14="http://schemas.microsoft.com/office/powerpoint/2010/main" val="6931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0138" cy="6858000"/>
          </a:xfrm>
        </p:spPr>
      </p:pic>
    </p:spTree>
    <p:extLst>
      <p:ext uri="{BB962C8B-B14F-4D97-AF65-F5344CB8AC3E}">
        <p14:creationId xmlns:p14="http://schemas.microsoft.com/office/powerpoint/2010/main" val="10966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389" cy="6858000"/>
          </a:xfrm>
        </p:spPr>
      </p:pic>
    </p:spTree>
    <p:extLst>
      <p:ext uri="{BB962C8B-B14F-4D97-AF65-F5344CB8AC3E}">
        <p14:creationId xmlns:p14="http://schemas.microsoft.com/office/powerpoint/2010/main" val="107162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2025-07-20T10:21:02Z</dcterms:created>
  <dcterms:modified xsi:type="dcterms:W3CDTF">2025-07-20T10:24:15Z</dcterms:modified>
</cp:coreProperties>
</file>