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2B9C5-6EFB-7A24-E4B7-7BCECBDE0F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E299DB8-1F62-C7B2-2B78-C666DFE7BC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405EBC6-6978-626D-57DA-0E0096E35331}"/>
              </a:ext>
            </a:extLst>
          </p:cNvPr>
          <p:cNvSpPr>
            <a:spLocks noGrp="1"/>
          </p:cNvSpPr>
          <p:nvPr>
            <p:ph type="dt" sz="half" idx="10"/>
          </p:nvPr>
        </p:nvSpPr>
        <p:spPr/>
        <p:txBody>
          <a:bodyPr/>
          <a:lstStyle/>
          <a:p>
            <a:fld id="{37467932-6B2C-0F42-A570-D0D5A14E6860}" type="datetimeFigureOut">
              <a:rPr lang="en-US" smtClean="0"/>
              <a:t>9/29/2023</a:t>
            </a:fld>
            <a:endParaRPr lang="en-US"/>
          </a:p>
        </p:txBody>
      </p:sp>
      <p:sp>
        <p:nvSpPr>
          <p:cNvPr id="5" name="Footer Placeholder 4">
            <a:extLst>
              <a:ext uri="{FF2B5EF4-FFF2-40B4-BE49-F238E27FC236}">
                <a16:creationId xmlns:a16="http://schemas.microsoft.com/office/drawing/2014/main" id="{412A7C0D-026C-A5C2-404D-E8F616B79E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DB35A0-92E1-AE75-F4E7-251AAC223796}"/>
              </a:ext>
            </a:extLst>
          </p:cNvPr>
          <p:cNvSpPr>
            <a:spLocks noGrp="1"/>
          </p:cNvSpPr>
          <p:nvPr>
            <p:ph type="sldNum" sz="quarter" idx="12"/>
          </p:nvPr>
        </p:nvSpPr>
        <p:spPr/>
        <p:txBody>
          <a:bodyPr/>
          <a:lstStyle/>
          <a:p>
            <a:fld id="{7DC3D2E3-5D4E-CF42-A3AA-15AD16128A21}" type="slidenum">
              <a:rPr lang="en-US" smtClean="0"/>
              <a:t>‹#›</a:t>
            </a:fld>
            <a:endParaRPr lang="en-US"/>
          </a:p>
        </p:txBody>
      </p:sp>
    </p:spTree>
    <p:extLst>
      <p:ext uri="{BB962C8B-B14F-4D97-AF65-F5344CB8AC3E}">
        <p14:creationId xmlns:p14="http://schemas.microsoft.com/office/powerpoint/2010/main" val="635404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8DB25-7CE1-B63B-FE19-4AE3876DE0E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D403B0A-D6D3-9D7B-BC08-91C5299AA1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110ABA-3B0A-EFB8-D5E0-D0DD80F6F0F9}"/>
              </a:ext>
            </a:extLst>
          </p:cNvPr>
          <p:cNvSpPr>
            <a:spLocks noGrp="1"/>
          </p:cNvSpPr>
          <p:nvPr>
            <p:ph type="dt" sz="half" idx="10"/>
          </p:nvPr>
        </p:nvSpPr>
        <p:spPr/>
        <p:txBody>
          <a:bodyPr/>
          <a:lstStyle/>
          <a:p>
            <a:fld id="{37467932-6B2C-0F42-A570-D0D5A14E6860}" type="datetimeFigureOut">
              <a:rPr lang="en-US" smtClean="0"/>
              <a:t>9/29/2023</a:t>
            </a:fld>
            <a:endParaRPr lang="en-US"/>
          </a:p>
        </p:txBody>
      </p:sp>
      <p:sp>
        <p:nvSpPr>
          <p:cNvPr id="5" name="Footer Placeholder 4">
            <a:extLst>
              <a:ext uri="{FF2B5EF4-FFF2-40B4-BE49-F238E27FC236}">
                <a16:creationId xmlns:a16="http://schemas.microsoft.com/office/drawing/2014/main" id="{F37FB7AE-B2B4-C13C-9E4F-D21420DABD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DAF2B8-31B9-349B-3449-E0B175FB211D}"/>
              </a:ext>
            </a:extLst>
          </p:cNvPr>
          <p:cNvSpPr>
            <a:spLocks noGrp="1"/>
          </p:cNvSpPr>
          <p:nvPr>
            <p:ph type="sldNum" sz="quarter" idx="12"/>
          </p:nvPr>
        </p:nvSpPr>
        <p:spPr/>
        <p:txBody>
          <a:bodyPr/>
          <a:lstStyle/>
          <a:p>
            <a:fld id="{7DC3D2E3-5D4E-CF42-A3AA-15AD16128A21}" type="slidenum">
              <a:rPr lang="en-US" smtClean="0"/>
              <a:t>‹#›</a:t>
            </a:fld>
            <a:endParaRPr lang="en-US"/>
          </a:p>
        </p:txBody>
      </p:sp>
    </p:spTree>
    <p:extLst>
      <p:ext uri="{BB962C8B-B14F-4D97-AF65-F5344CB8AC3E}">
        <p14:creationId xmlns:p14="http://schemas.microsoft.com/office/powerpoint/2010/main" val="795395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B8DF8B-0A05-82E8-F197-0DDEDCFD100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F5851C8-EEAD-3B7D-6863-FCD9BB2E34D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3303A-8E99-3B77-F347-83CB1E0F7E40}"/>
              </a:ext>
            </a:extLst>
          </p:cNvPr>
          <p:cNvSpPr>
            <a:spLocks noGrp="1"/>
          </p:cNvSpPr>
          <p:nvPr>
            <p:ph type="dt" sz="half" idx="10"/>
          </p:nvPr>
        </p:nvSpPr>
        <p:spPr/>
        <p:txBody>
          <a:bodyPr/>
          <a:lstStyle/>
          <a:p>
            <a:fld id="{37467932-6B2C-0F42-A570-D0D5A14E6860}" type="datetimeFigureOut">
              <a:rPr lang="en-US" smtClean="0"/>
              <a:t>9/29/2023</a:t>
            </a:fld>
            <a:endParaRPr lang="en-US"/>
          </a:p>
        </p:txBody>
      </p:sp>
      <p:sp>
        <p:nvSpPr>
          <p:cNvPr id="5" name="Footer Placeholder 4">
            <a:extLst>
              <a:ext uri="{FF2B5EF4-FFF2-40B4-BE49-F238E27FC236}">
                <a16:creationId xmlns:a16="http://schemas.microsoft.com/office/drawing/2014/main" id="{5EDBF8E8-FCA9-D138-CADF-2D7B2FD1D7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C9F84A-5959-FA61-6D5F-20BDC1D140B8}"/>
              </a:ext>
            </a:extLst>
          </p:cNvPr>
          <p:cNvSpPr>
            <a:spLocks noGrp="1"/>
          </p:cNvSpPr>
          <p:nvPr>
            <p:ph type="sldNum" sz="quarter" idx="12"/>
          </p:nvPr>
        </p:nvSpPr>
        <p:spPr/>
        <p:txBody>
          <a:bodyPr/>
          <a:lstStyle/>
          <a:p>
            <a:fld id="{7DC3D2E3-5D4E-CF42-A3AA-15AD16128A21}" type="slidenum">
              <a:rPr lang="en-US" smtClean="0"/>
              <a:t>‹#›</a:t>
            </a:fld>
            <a:endParaRPr lang="en-US"/>
          </a:p>
        </p:txBody>
      </p:sp>
    </p:spTree>
    <p:extLst>
      <p:ext uri="{BB962C8B-B14F-4D97-AF65-F5344CB8AC3E}">
        <p14:creationId xmlns:p14="http://schemas.microsoft.com/office/powerpoint/2010/main" val="1434672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4F003-5EFB-E055-E789-EB743B9A2C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E3FA40-1E88-1AEF-4864-7C7D4044CC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0978CF-F564-9DE6-40F0-BE77D451C628}"/>
              </a:ext>
            </a:extLst>
          </p:cNvPr>
          <p:cNvSpPr>
            <a:spLocks noGrp="1"/>
          </p:cNvSpPr>
          <p:nvPr>
            <p:ph type="dt" sz="half" idx="10"/>
          </p:nvPr>
        </p:nvSpPr>
        <p:spPr/>
        <p:txBody>
          <a:bodyPr/>
          <a:lstStyle/>
          <a:p>
            <a:fld id="{37467932-6B2C-0F42-A570-D0D5A14E6860}" type="datetimeFigureOut">
              <a:rPr lang="en-US" smtClean="0"/>
              <a:t>9/29/2023</a:t>
            </a:fld>
            <a:endParaRPr lang="en-US"/>
          </a:p>
        </p:txBody>
      </p:sp>
      <p:sp>
        <p:nvSpPr>
          <p:cNvPr id="5" name="Footer Placeholder 4">
            <a:extLst>
              <a:ext uri="{FF2B5EF4-FFF2-40B4-BE49-F238E27FC236}">
                <a16:creationId xmlns:a16="http://schemas.microsoft.com/office/drawing/2014/main" id="{63B068E9-00DD-5BB7-382F-C1BF22F26A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E9B49D-762C-2732-DB9D-CC62BE7D3FE7}"/>
              </a:ext>
            </a:extLst>
          </p:cNvPr>
          <p:cNvSpPr>
            <a:spLocks noGrp="1"/>
          </p:cNvSpPr>
          <p:nvPr>
            <p:ph type="sldNum" sz="quarter" idx="12"/>
          </p:nvPr>
        </p:nvSpPr>
        <p:spPr/>
        <p:txBody>
          <a:bodyPr/>
          <a:lstStyle/>
          <a:p>
            <a:fld id="{7DC3D2E3-5D4E-CF42-A3AA-15AD16128A21}" type="slidenum">
              <a:rPr lang="en-US" smtClean="0"/>
              <a:t>‹#›</a:t>
            </a:fld>
            <a:endParaRPr lang="en-US"/>
          </a:p>
        </p:txBody>
      </p:sp>
    </p:spTree>
    <p:extLst>
      <p:ext uri="{BB962C8B-B14F-4D97-AF65-F5344CB8AC3E}">
        <p14:creationId xmlns:p14="http://schemas.microsoft.com/office/powerpoint/2010/main" val="2625767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13C32-C05C-68B0-22B7-178DB36A3D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FA1942E-8B37-599D-E1F0-2DCA1F0937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F217CF-E6E6-FD31-FDE7-D300FB8A4B68}"/>
              </a:ext>
            </a:extLst>
          </p:cNvPr>
          <p:cNvSpPr>
            <a:spLocks noGrp="1"/>
          </p:cNvSpPr>
          <p:nvPr>
            <p:ph type="dt" sz="half" idx="10"/>
          </p:nvPr>
        </p:nvSpPr>
        <p:spPr/>
        <p:txBody>
          <a:bodyPr/>
          <a:lstStyle/>
          <a:p>
            <a:fld id="{37467932-6B2C-0F42-A570-D0D5A14E6860}" type="datetimeFigureOut">
              <a:rPr lang="en-US" smtClean="0"/>
              <a:t>9/29/2023</a:t>
            </a:fld>
            <a:endParaRPr lang="en-US"/>
          </a:p>
        </p:txBody>
      </p:sp>
      <p:sp>
        <p:nvSpPr>
          <p:cNvPr id="5" name="Footer Placeholder 4">
            <a:extLst>
              <a:ext uri="{FF2B5EF4-FFF2-40B4-BE49-F238E27FC236}">
                <a16:creationId xmlns:a16="http://schemas.microsoft.com/office/drawing/2014/main" id="{1D9BD867-6C16-A0C0-3FD9-D62982A036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52039B-7DF9-5892-F328-34D3B4A7A23C}"/>
              </a:ext>
            </a:extLst>
          </p:cNvPr>
          <p:cNvSpPr>
            <a:spLocks noGrp="1"/>
          </p:cNvSpPr>
          <p:nvPr>
            <p:ph type="sldNum" sz="quarter" idx="12"/>
          </p:nvPr>
        </p:nvSpPr>
        <p:spPr/>
        <p:txBody>
          <a:bodyPr/>
          <a:lstStyle/>
          <a:p>
            <a:fld id="{7DC3D2E3-5D4E-CF42-A3AA-15AD16128A21}" type="slidenum">
              <a:rPr lang="en-US" smtClean="0"/>
              <a:t>‹#›</a:t>
            </a:fld>
            <a:endParaRPr lang="en-US"/>
          </a:p>
        </p:txBody>
      </p:sp>
    </p:spTree>
    <p:extLst>
      <p:ext uri="{BB962C8B-B14F-4D97-AF65-F5344CB8AC3E}">
        <p14:creationId xmlns:p14="http://schemas.microsoft.com/office/powerpoint/2010/main" val="2994520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DCF22-1BB6-7DD6-4FCE-A1A8867ED9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B4C7C1-CEF6-FFD9-8769-5CA5DB8F3E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3558F61-D6DB-0380-1668-315AF85FF3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0306788-EEC2-61D3-D7B6-7D7A3E9F6484}"/>
              </a:ext>
            </a:extLst>
          </p:cNvPr>
          <p:cNvSpPr>
            <a:spLocks noGrp="1"/>
          </p:cNvSpPr>
          <p:nvPr>
            <p:ph type="dt" sz="half" idx="10"/>
          </p:nvPr>
        </p:nvSpPr>
        <p:spPr/>
        <p:txBody>
          <a:bodyPr/>
          <a:lstStyle/>
          <a:p>
            <a:fld id="{37467932-6B2C-0F42-A570-D0D5A14E6860}" type="datetimeFigureOut">
              <a:rPr lang="en-US" smtClean="0"/>
              <a:t>9/29/2023</a:t>
            </a:fld>
            <a:endParaRPr lang="en-US"/>
          </a:p>
        </p:txBody>
      </p:sp>
      <p:sp>
        <p:nvSpPr>
          <p:cNvPr id="6" name="Footer Placeholder 5">
            <a:extLst>
              <a:ext uri="{FF2B5EF4-FFF2-40B4-BE49-F238E27FC236}">
                <a16:creationId xmlns:a16="http://schemas.microsoft.com/office/drawing/2014/main" id="{A99072E2-E542-B3A3-BFED-213B093BE0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CFB4BF-4997-8278-689D-00250FDD1C3A}"/>
              </a:ext>
            </a:extLst>
          </p:cNvPr>
          <p:cNvSpPr>
            <a:spLocks noGrp="1"/>
          </p:cNvSpPr>
          <p:nvPr>
            <p:ph type="sldNum" sz="quarter" idx="12"/>
          </p:nvPr>
        </p:nvSpPr>
        <p:spPr/>
        <p:txBody>
          <a:bodyPr/>
          <a:lstStyle/>
          <a:p>
            <a:fld id="{7DC3D2E3-5D4E-CF42-A3AA-15AD16128A21}" type="slidenum">
              <a:rPr lang="en-US" smtClean="0"/>
              <a:t>‹#›</a:t>
            </a:fld>
            <a:endParaRPr lang="en-US"/>
          </a:p>
        </p:txBody>
      </p:sp>
    </p:spTree>
    <p:extLst>
      <p:ext uri="{BB962C8B-B14F-4D97-AF65-F5344CB8AC3E}">
        <p14:creationId xmlns:p14="http://schemas.microsoft.com/office/powerpoint/2010/main" val="1791293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6F12F-432D-B912-A6FA-E4C13C881D5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01A8FA8-2AA2-B7BE-F9EC-8BA809FE9D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39F764-6D8E-C9BD-8EAF-99D632156D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B16889A-774D-841A-585E-2E7518A9A2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FC59E5-60EA-1DB5-6AE2-1FA4C0EF4F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FC7E38F-35E4-0F77-14E9-F678696E3644}"/>
              </a:ext>
            </a:extLst>
          </p:cNvPr>
          <p:cNvSpPr>
            <a:spLocks noGrp="1"/>
          </p:cNvSpPr>
          <p:nvPr>
            <p:ph type="dt" sz="half" idx="10"/>
          </p:nvPr>
        </p:nvSpPr>
        <p:spPr/>
        <p:txBody>
          <a:bodyPr/>
          <a:lstStyle/>
          <a:p>
            <a:fld id="{37467932-6B2C-0F42-A570-D0D5A14E6860}" type="datetimeFigureOut">
              <a:rPr lang="en-US" smtClean="0"/>
              <a:t>9/29/2023</a:t>
            </a:fld>
            <a:endParaRPr lang="en-US"/>
          </a:p>
        </p:txBody>
      </p:sp>
      <p:sp>
        <p:nvSpPr>
          <p:cNvPr id="8" name="Footer Placeholder 7">
            <a:extLst>
              <a:ext uri="{FF2B5EF4-FFF2-40B4-BE49-F238E27FC236}">
                <a16:creationId xmlns:a16="http://schemas.microsoft.com/office/drawing/2014/main" id="{4B41F1F7-D3C8-2D7E-1032-427D7380912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31DA4E0-6A58-90D5-D6B7-1A5056CCD552}"/>
              </a:ext>
            </a:extLst>
          </p:cNvPr>
          <p:cNvSpPr>
            <a:spLocks noGrp="1"/>
          </p:cNvSpPr>
          <p:nvPr>
            <p:ph type="sldNum" sz="quarter" idx="12"/>
          </p:nvPr>
        </p:nvSpPr>
        <p:spPr/>
        <p:txBody>
          <a:bodyPr/>
          <a:lstStyle/>
          <a:p>
            <a:fld id="{7DC3D2E3-5D4E-CF42-A3AA-15AD16128A21}" type="slidenum">
              <a:rPr lang="en-US" smtClean="0"/>
              <a:t>‹#›</a:t>
            </a:fld>
            <a:endParaRPr lang="en-US"/>
          </a:p>
        </p:txBody>
      </p:sp>
    </p:spTree>
    <p:extLst>
      <p:ext uri="{BB962C8B-B14F-4D97-AF65-F5344CB8AC3E}">
        <p14:creationId xmlns:p14="http://schemas.microsoft.com/office/powerpoint/2010/main" val="2862340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6937C-F8B7-C669-F9E9-9DCDA8CFD3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A9CDB9E-6ADD-CD0F-F89A-468F7E37BA0D}"/>
              </a:ext>
            </a:extLst>
          </p:cNvPr>
          <p:cNvSpPr>
            <a:spLocks noGrp="1"/>
          </p:cNvSpPr>
          <p:nvPr>
            <p:ph type="dt" sz="half" idx="10"/>
          </p:nvPr>
        </p:nvSpPr>
        <p:spPr/>
        <p:txBody>
          <a:bodyPr/>
          <a:lstStyle/>
          <a:p>
            <a:fld id="{37467932-6B2C-0F42-A570-D0D5A14E6860}" type="datetimeFigureOut">
              <a:rPr lang="en-US" smtClean="0"/>
              <a:t>9/29/2023</a:t>
            </a:fld>
            <a:endParaRPr lang="en-US"/>
          </a:p>
        </p:txBody>
      </p:sp>
      <p:sp>
        <p:nvSpPr>
          <p:cNvPr id="4" name="Footer Placeholder 3">
            <a:extLst>
              <a:ext uri="{FF2B5EF4-FFF2-40B4-BE49-F238E27FC236}">
                <a16:creationId xmlns:a16="http://schemas.microsoft.com/office/drawing/2014/main" id="{23CBB5C2-4741-5FFA-4837-50963BB6F71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F482A93-5A8C-5414-3272-110C4D7EAA70}"/>
              </a:ext>
            </a:extLst>
          </p:cNvPr>
          <p:cNvSpPr>
            <a:spLocks noGrp="1"/>
          </p:cNvSpPr>
          <p:nvPr>
            <p:ph type="sldNum" sz="quarter" idx="12"/>
          </p:nvPr>
        </p:nvSpPr>
        <p:spPr/>
        <p:txBody>
          <a:bodyPr/>
          <a:lstStyle/>
          <a:p>
            <a:fld id="{7DC3D2E3-5D4E-CF42-A3AA-15AD16128A21}" type="slidenum">
              <a:rPr lang="en-US" smtClean="0"/>
              <a:t>‹#›</a:t>
            </a:fld>
            <a:endParaRPr lang="en-US"/>
          </a:p>
        </p:txBody>
      </p:sp>
    </p:spTree>
    <p:extLst>
      <p:ext uri="{BB962C8B-B14F-4D97-AF65-F5344CB8AC3E}">
        <p14:creationId xmlns:p14="http://schemas.microsoft.com/office/powerpoint/2010/main" val="1846139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F3FE96-21EF-5EB5-B86E-F310B1D87E33}"/>
              </a:ext>
            </a:extLst>
          </p:cNvPr>
          <p:cNvSpPr>
            <a:spLocks noGrp="1"/>
          </p:cNvSpPr>
          <p:nvPr>
            <p:ph type="dt" sz="half" idx="10"/>
          </p:nvPr>
        </p:nvSpPr>
        <p:spPr/>
        <p:txBody>
          <a:bodyPr/>
          <a:lstStyle/>
          <a:p>
            <a:fld id="{37467932-6B2C-0F42-A570-D0D5A14E6860}" type="datetimeFigureOut">
              <a:rPr lang="en-US" smtClean="0"/>
              <a:t>9/29/2023</a:t>
            </a:fld>
            <a:endParaRPr lang="en-US"/>
          </a:p>
        </p:txBody>
      </p:sp>
      <p:sp>
        <p:nvSpPr>
          <p:cNvPr id="3" name="Footer Placeholder 2">
            <a:extLst>
              <a:ext uri="{FF2B5EF4-FFF2-40B4-BE49-F238E27FC236}">
                <a16:creationId xmlns:a16="http://schemas.microsoft.com/office/drawing/2014/main" id="{795C5FD7-44BD-2D51-A838-5F87D67CED4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9EC4E27-4DB3-6E6E-9352-22B90050BE49}"/>
              </a:ext>
            </a:extLst>
          </p:cNvPr>
          <p:cNvSpPr>
            <a:spLocks noGrp="1"/>
          </p:cNvSpPr>
          <p:nvPr>
            <p:ph type="sldNum" sz="quarter" idx="12"/>
          </p:nvPr>
        </p:nvSpPr>
        <p:spPr/>
        <p:txBody>
          <a:bodyPr/>
          <a:lstStyle/>
          <a:p>
            <a:fld id="{7DC3D2E3-5D4E-CF42-A3AA-15AD16128A21}" type="slidenum">
              <a:rPr lang="en-US" smtClean="0"/>
              <a:t>‹#›</a:t>
            </a:fld>
            <a:endParaRPr lang="en-US"/>
          </a:p>
        </p:txBody>
      </p:sp>
    </p:spTree>
    <p:extLst>
      <p:ext uri="{BB962C8B-B14F-4D97-AF65-F5344CB8AC3E}">
        <p14:creationId xmlns:p14="http://schemas.microsoft.com/office/powerpoint/2010/main" val="522882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CED4E-B688-B9E6-123E-0F6535F684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645CFA6-0436-8069-3342-25F64DBCFB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867B7BC-9A2D-E5BD-2374-059520B95E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45BEE5-CEB7-665E-69E9-1C9587E594A3}"/>
              </a:ext>
            </a:extLst>
          </p:cNvPr>
          <p:cNvSpPr>
            <a:spLocks noGrp="1"/>
          </p:cNvSpPr>
          <p:nvPr>
            <p:ph type="dt" sz="half" idx="10"/>
          </p:nvPr>
        </p:nvSpPr>
        <p:spPr/>
        <p:txBody>
          <a:bodyPr/>
          <a:lstStyle/>
          <a:p>
            <a:fld id="{37467932-6B2C-0F42-A570-D0D5A14E6860}" type="datetimeFigureOut">
              <a:rPr lang="en-US" smtClean="0"/>
              <a:t>9/29/2023</a:t>
            </a:fld>
            <a:endParaRPr lang="en-US"/>
          </a:p>
        </p:txBody>
      </p:sp>
      <p:sp>
        <p:nvSpPr>
          <p:cNvPr id="6" name="Footer Placeholder 5">
            <a:extLst>
              <a:ext uri="{FF2B5EF4-FFF2-40B4-BE49-F238E27FC236}">
                <a16:creationId xmlns:a16="http://schemas.microsoft.com/office/drawing/2014/main" id="{1E19FF5D-8F20-8636-D6B8-8B585E5E5B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66A01E-364B-BCAC-42C0-CB4D0425939E}"/>
              </a:ext>
            </a:extLst>
          </p:cNvPr>
          <p:cNvSpPr>
            <a:spLocks noGrp="1"/>
          </p:cNvSpPr>
          <p:nvPr>
            <p:ph type="sldNum" sz="quarter" idx="12"/>
          </p:nvPr>
        </p:nvSpPr>
        <p:spPr/>
        <p:txBody>
          <a:bodyPr/>
          <a:lstStyle/>
          <a:p>
            <a:fld id="{7DC3D2E3-5D4E-CF42-A3AA-15AD16128A21}" type="slidenum">
              <a:rPr lang="en-US" smtClean="0"/>
              <a:t>‹#›</a:t>
            </a:fld>
            <a:endParaRPr lang="en-US"/>
          </a:p>
        </p:txBody>
      </p:sp>
    </p:spTree>
    <p:extLst>
      <p:ext uri="{BB962C8B-B14F-4D97-AF65-F5344CB8AC3E}">
        <p14:creationId xmlns:p14="http://schemas.microsoft.com/office/powerpoint/2010/main" val="3091281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F22CD-69B1-233E-FED4-A429DF69E0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145E0C3-2499-A47D-A776-7CA4CA7273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D659861-B2BD-37E7-276E-5BD6224ECE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E52063-7AD4-A2C5-3D1C-152CA187CF80}"/>
              </a:ext>
            </a:extLst>
          </p:cNvPr>
          <p:cNvSpPr>
            <a:spLocks noGrp="1"/>
          </p:cNvSpPr>
          <p:nvPr>
            <p:ph type="dt" sz="half" idx="10"/>
          </p:nvPr>
        </p:nvSpPr>
        <p:spPr/>
        <p:txBody>
          <a:bodyPr/>
          <a:lstStyle/>
          <a:p>
            <a:fld id="{37467932-6B2C-0F42-A570-D0D5A14E6860}" type="datetimeFigureOut">
              <a:rPr lang="en-US" smtClean="0"/>
              <a:t>9/29/2023</a:t>
            </a:fld>
            <a:endParaRPr lang="en-US"/>
          </a:p>
        </p:txBody>
      </p:sp>
      <p:sp>
        <p:nvSpPr>
          <p:cNvPr id="6" name="Footer Placeholder 5">
            <a:extLst>
              <a:ext uri="{FF2B5EF4-FFF2-40B4-BE49-F238E27FC236}">
                <a16:creationId xmlns:a16="http://schemas.microsoft.com/office/drawing/2014/main" id="{8ACD2D4D-3998-9F58-0EB4-5B1381DD9B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690150-B7A1-B004-6876-6123B0A7F06D}"/>
              </a:ext>
            </a:extLst>
          </p:cNvPr>
          <p:cNvSpPr>
            <a:spLocks noGrp="1"/>
          </p:cNvSpPr>
          <p:nvPr>
            <p:ph type="sldNum" sz="quarter" idx="12"/>
          </p:nvPr>
        </p:nvSpPr>
        <p:spPr/>
        <p:txBody>
          <a:bodyPr/>
          <a:lstStyle/>
          <a:p>
            <a:fld id="{7DC3D2E3-5D4E-CF42-A3AA-15AD16128A21}" type="slidenum">
              <a:rPr lang="en-US" smtClean="0"/>
              <a:t>‹#›</a:t>
            </a:fld>
            <a:endParaRPr lang="en-US"/>
          </a:p>
        </p:txBody>
      </p:sp>
    </p:spTree>
    <p:extLst>
      <p:ext uri="{BB962C8B-B14F-4D97-AF65-F5344CB8AC3E}">
        <p14:creationId xmlns:p14="http://schemas.microsoft.com/office/powerpoint/2010/main" val="728061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094A79-4C12-5B26-814B-0DCB8FED71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C4EEB6C-BB75-304A-1C1A-A0582F142D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F43A03-5320-BABC-B11F-DD428FD95F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467932-6B2C-0F42-A570-D0D5A14E6860}" type="datetimeFigureOut">
              <a:rPr lang="en-US" smtClean="0"/>
              <a:t>9/29/2023</a:t>
            </a:fld>
            <a:endParaRPr lang="en-US"/>
          </a:p>
        </p:txBody>
      </p:sp>
      <p:sp>
        <p:nvSpPr>
          <p:cNvPr id="5" name="Footer Placeholder 4">
            <a:extLst>
              <a:ext uri="{FF2B5EF4-FFF2-40B4-BE49-F238E27FC236}">
                <a16:creationId xmlns:a16="http://schemas.microsoft.com/office/drawing/2014/main" id="{2624F3E1-43D1-950D-898F-A170D56EFB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E37E0BF-CCC1-96F5-1186-78A7C68D5C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C3D2E3-5D4E-CF42-A3AA-15AD16128A21}" type="slidenum">
              <a:rPr lang="en-US" smtClean="0"/>
              <a:t>‹#›</a:t>
            </a:fld>
            <a:endParaRPr lang="en-US"/>
          </a:p>
        </p:txBody>
      </p:sp>
    </p:spTree>
    <p:extLst>
      <p:ext uri="{BB962C8B-B14F-4D97-AF65-F5344CB8AC3E}">
        <p14:creationId xmlns:p14="http://schemas.microsoft.com/office/powerpoint/2010/main" val="2661573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B77F7-EA27-0D45-2A09-23AF352E45AB}"/>
              </a:ext>
            </a:extLst>
          </p:cNvPr>
          <p:cNvSpPr>
            <a:spLocks noGrp="1"/>
          </p:cNvSpPr>
          <p:nvPr>
            <p:ph type="ctrTitle"/>
          </p:nvPr>
        </p:nvSpPr>
        <p:spPr/>
        <p:txBody>
          <a:bodyPr/>
          <a:lstStyle/>
          <a:p>
            <a:r>
              <a:rPr lang="en-US" dirty="0"/>
              <a:t>SMART PARKING </a:t>
            </a:r>
          </a:p>
        </p:txBody>
      </p:sp>
      <p:sp>
        <p:nvSpPr>
          <p:cNvPr id="3" name="Subtitle 2">
            <a:extLst>
              <a:ext uri="{FF2B5EF4-FFF2-40B4-BE49-F238E27FC236}">
                <a16:creationId xmlns:a16="http://schemas.microsoft.com/office/drawing/2014/main" id="{99965FC7-A96D-EF39-863F-3CA11C654527}"/>
              </a:ext>
            </a:extLst>
          </p:cNvPr>
          <p:cNvSpPr>
            <a:spLocks noGrp="1"/>
          </p:cNvSpPr>
          <p:nvPr>
            <p:ph type="subTitle" idx="1"/>
          </p:nvPr>
        </p:nvSpPr>
        <p:spPr/>
        <p:txBody>
          <a:bodyPr/>
          <a:lstStyle/>
          <a:p>
            <a:r>
              <a:rPr lang="en-US" dirty="0"/>
              <a:t>Design thinking </a:t>
            </a:r>
          </a:p>
        </p:txBody>
      </p:sp>
    </p:spTree>
    <p:extLst>
      <p:ext uri="{BB962C8B-B14F-4D97-AF65-F5344CB8AC3E}">
        <p14:creationId xmlns:p14="http://schemas.microsoft.com/office/powerpoint/2010/main" val="11787115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FC0DA-A569-1FDC-05A7-55F8ECA24384}"/>
              </a:ext>
            </a:extLst>
          </p:cNvPr>
          <p:cNvSpPr>
            <a:spLocks noGrp="1"/>
          </p:cNvSpPr>
          <p:nvPr>
            <p:ph type="title"/>
          </p:nvPr>
        </p:nvSpPr>
        <p:spPr/>
        <p:txBody>
          <a:bodyPr/>
          <a:lstStyle/>
          <a:p>
            <a:endParaRPr lang="en-US"/>
          </a:p>
        </p:txBody>
      </p:sp>
      <p:sp>
        <p:nvSpPr>
          <p:cNvPr id="6" name="Content Placeholder 5">
            <a:extLst>
              <a:ext uri="{FF2B5EF4-FFF2-40B4-BE49-F238E27FC236}">
                <a16:creationId xmlns:a16="http://schemas.microsoft.com/office/drawing/2014/main" id="{B89D8C61-2080-ABE1-61C0-8BB54C0FC9CB}"/>
              </a:ext>
            </a:extLst>
          </p:cNvPr>
          <p:cNvSpPr>
            <a:spLocks noGrp="1"/>
          </p:cNvSpPr>
          <p:nvPr>
            <p:ph idx="1"/>
          </p:nvPr>
        </p:nvSpPr>
        <p:spPr/>
        <p:txBody>
          <a:bodyPr/>
          <a:lstStyle/>
          <a:p>
            <a:r>
              <a:rPr lang="en-US" dirty="0"/>
              <a:t>Data Sources:
Integrate with public transit agencies or data providers to access real-time transit data, including bus and train schedules, routes, and real-time vehicle locations.
Access parking occupancy data from </a:t>
            </a:r>
            <a:r>
              <a:rPr lang="en-US" dirty="0" err="1"/>
              <a:t>IoT</a:t>
            </a:r>
            <a:r>
              <a:rPr lang="en-US" dirty="0"/>
              <a:t> sensors or smart parking systems to provide users with parking availability information.</a:t>
            </a:r>
          </a:p>
        </p:txBody>
      </p:sp>
    </p:spTree>
    <p:extLst>
      <p:ext uri="{BB962C8B-B14F-4D97-AF65-F5344CB8AC3E}">
        <p14:creationId xmlns:p14="http://schemas.microsoft.com/office/powerpoint/2010/main" val="5925272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EAB28-4514-E0B2-729A-FA8FB066EE7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6306FA2-C53F-8357-8549-751EE436573A}"/>
              </a:ext>
            </a:extLst>
          </p:cNvPr>
          <p:cNvSpPr>
            <a:spLocks noGrp="1"/>
          </p:cNvSpPr>
          <p:nvPr>
            <p:ph idx="1"/>
          </p:nvPr>
        </p:nvSpPr>
        <p:spPr/>
        <p:txBody>
          <a:bodyPr/>
          <a:lstStyle/>
          <a:p>
            <a:r>
              <a:rPr lang="en-US" dirty="0"/>
              <a:t>Data Processing and Analysis:
Process and analyze the transit and parking data to generate real-time information for users.
Use algorithms to calculate estimated transit arrival times, taking into account traffic conditions and delays.</a:t>
            </a:r>
          </a:p>
        </p:txBody>
      </p:sp>
    </p:spTree>
    <p:extLst>
      <p:ext uri="{BB962C8B-B14F-4D97-AF65-F5344CB8AC3E}">
        <p14:creationId xmlns:p14="http://schemas.microsoft.com/office/powerpoint/2010/main" val="1963791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D5F46-F914-B3A9-D7E9-72ADB9F95A5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777FACB-BD96-4A1A-24D4-3440BDCB4793}"/>
              </a:ext>
            </a:extLst>
          </p:cNvPr>
          <p:cNvSpPr>
            <a:spLocks noGrp="1"/>
          </p:cNvSpPr>
          <p:nvPr>
            <p:ph idx="1"/>
          </p:nvPr>
        </p:nvSpPr>
        <p:spPr/>
        <p:txBody>
          <a:bodyPr/>
          <a:lstStyle/>
          <a:p>
            <a:r>
              <a:rPr lang="en-US" dirty="0"/>
              <a:t>User Interface (Mobile App or Website):
Develop a user-friendly interface that allows users to input their current location and destination.
Display real-time transit options, including bus/train routes, estimated arrival times, and walking directions to transit stops.
Include information on parking availability near transit stations or park-and-ride facilities.</a:t>
            </a:r>
          </a:p>
        </p:txBody>
      </p:sp>
    </p:spTree>
    <p:extLst>
      <p:ext uri="{BB962C8B-B14F-4D97-AF65-F5344CB8AC3E}">
        <p14:creationId xmlns:p14="http://schemas.microsoft.com/office/powerpoint/2010/main" val="3748702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58F4F-6617-6F60-262D-479E9167A2F9}"/>
              </a:ext>
            </a:extLst>
          </p:cNvPr>
          <p:cNvSpPr>
            <a:spLocks noGrp="1"/>
          </p:cNvSpPr>
          <p:nvPr>
            <p:ph type="title"/>
          </p:nvPr>
        </p:nvSpPr>
        <p:spPr/>
        <p:txBody>
          <a:bodyPr/>
          <a:lstStyle/>
          <a:p>
            <a:r>
              <a:rPr lang="en-US" dirty="0"/>
              <a:t>Mobile app integration </a:t>
            </a:r>
          </a:p>
        </p:txBody>
      </p:sp>
      <p:sp>
        <p:nvSpPr>
          <p:cNvPr id="3" name="Content Placeholder 2">
            <a:extLst>
              <a:ext uri="{FF2B5EF4-FFF2-40B4-BE49-F238E27FC236}">
                <a16:creationId xmlns:a16="http://schemas.microsoft.com/office/drawing/2014/main" id="{60DB6268-DFDA-5479-BA95-4836B889E678}"/>
              </a:ext>
            </a:extLst>
          </p:cNvPr>
          <p:cNvSpPr>
            <a:spLocks noGrp="1"/>
          </p:cNvSpPr>
          <p:nvPr>
            <p:ph idx="1"/>
          </p:nvPr>
        </p:nvSpPr>
        <p:spPr/>
        <p:txBody>
          <a:bodyPr/>
          <a:lstStyle/>
          <a:p>
            <a:r>
              <a:rPr lang="en-US" dirty="0"/>
              <a:t>Mobile app integration is a crucial component of smart parking systems as it enhances user convenience and accessibility. Here are some key aspects of mobile app integration in smart parking</a:t>
            </a:r>
          </a:p>
          <a:p>
            <a:r>
              <a:rPr lang="en-US" dirty="0"/>
              <a:t>Real-time Parking Availability: Mobile apps can provide real-time information on available parking spaces within a specific area or parking facility. Users can check the app to find nearby parking spots without the need to physically search for them.</a:t>
            </a:r>
          </a:p>
        </p:txBody>
      </p:sp>
    </p:spTree>
    <p:extLst>
      <p:ext uri="{BB962C8B-B14F-4D97-AF65-F5344CB8AC3E}">
        <p14:creationId xmlns:p14="http://schemas.microsoft.com/office/powerpoint/2010/main" val="2688403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CC255-2BEE-7A78-63D0-0526013E6B39}"/>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2FF56E43-7C23-4718-A564-E7ABA45D45F0}"/>
              </a:ext>
            </a:extLst>
          </p:cNvPr>
          <p:cNvSpPr>
            <a:spLocks noGrp="1"/>
          </p:cNvSpPr>
          <p:nvPr>
            <p:ph idx="1"/>
          </p:nvPr>
        </p:nvSpPr>
        <p:spPr/>
        <p:txBody>
          <a:bodyPr/>
          <a:lstStyle/>
          <a:p>
            <a:r>
              <a:rPr lang="en-US" dirty="0"/>
              <a:t>Navigation: Mobile apps can include navigation features that guide users to their selected parking spot. This can include turn-by-turn directions, maps, and even indoor navigation for large parking structures.</a:t>
            </a:r>
          </a:p>
          <a:p>
            <a:r>
              <a:rPr lang="en-US" dirty="0"/>
              <a:t>Parking History: Users can view their parking history, including past parking locations, durations, and associated costs, all within the app.</a:t>
            </a:r>
          </a:p>
        </p:txBody>
      </p:sp>
    </p:spTree>
    <p:extLst>
      <p:ext uri="{BB962C8B-B14F-4D97-AF65-F5344CB8AC3E}">
        <p14:creationId xmlns:p14="http://schemas.microsoft.com/office/powerpoint/2010/main" val="1582606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C16C0-6274-5C15-5ABD-7BD83CCDE9AF}"/>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5EF3B306-9D91-D70B-5641-9729A0F6A02C}"/>
              </a:ext>
            </a:extLst>
          </p:cNvPr>
          <p:cNvSpPr>
            <a:spLocks noGrp="1"/>
          </p:cNvSpPr>
          <p:nvPr>
            <p:ph idx="1"/>
          </p:nvPr>
        </p:nvSpPr>
        <p:spPr/>
        <p:txBody>
          <a:bodyPr/>
          <a:lstStyle/>
          <a:p>
            <a:r>
              <a:rPr lang="en-US" dirty="0"/>
              <a:t>Notifications: Apps can send notifications to users regarding their parking sessions, such as when their parking time is about to expire, or if there are changes in the availability of their reserved spot.</a:t>
            </a:r>
          </a:p>
          <a:p>
            <a:r>
              <a:rPr lang="en-US" dirty="0"/>
              <a:t>User Profiles: Users can create profiles within the app, which may store vehicle information, payment preferences, and parking preferences, making future parking transactions faster and more convenient.</a:t>
            </a:r>
          </a:p>
          <a:p>
            <a:endParaRPr lang="en-US" dirty="0"/>
          </a:p>
        </p:txBody>
      </p:sp>
    </p:spTree>
    <p:extLst>
      <p:ext uri="{BB962C8B-B14F-4D97-AF65-F5344CB8AC3E}">
        <p14:creationId xmlns:p14="http://schemas.microsoft.com/office/powerpoint/2010/main" val="1595309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23BA1-D542-1579-4297-CA2429CCD25C}"/>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26AFADEC-DF32-D900-0D52-DB2157A8CC09}"/>
              </a:ext>
            </a:extLst>
          </p:cNvPr>
          <p:cNvSpPr>
            <a:spLocks noGrp="1"/>
          </p:cNvSpPr>
          <p:nvPr>
            <p:ph idx="1"/>
          </p:nvPr>
        </p:nvSpPr>
        <p:spPr/>
        <p:txBody>
          <a:bodyPr/>
          <a:lstStyle/>
          <a:p>
            <a:r>
              <a:rPr lang="en-US" dirty="0"/>
              <a:t>Reservation and Payment: Users can reserve parking spaces in advance through the app. This is particularly useful in busy urban areas or for special events. Payment for parking can also be integrated into the app, allowing users to pay digitally without the need for physical cash or payment kiosks.</a:t>
            </a:r>
          </a:p>
          <a:p>
            <a:r>
              <a:rPr lang="en-US" dirty="0"/>
              <a:t>Security: Security features, such as secure payment processing and data encryption, should be a priority to protect users’ personal and financial information.</a:t>
            </a:r>
          </a:p>
        </p:txBody>
      </p:sp>
    </p:spTree>
    <p:extLst>
      <p:ext uri="{BB962C8B-B14F-4D97-AF65-F5344CB8AC3E}">
        <p14:creationId xmlns:p14="http://schemas.microsoft.com/office/powerpoint/2010/main" val="1290919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2CF57-DC2C-8A03-B327-43D61BD03A87}"/>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E5E1E4EF-C276-56D1-EF79-3E00D1E3B200}"/>
              </a:ext>
            </a:extLst>
          </p:cNvPr>
          <p:cNvSpPr>
            <a:spLocks noGrp="1"/>
          </p:cNvSpPr>
          <p:nvPr>
            <p:ph idx="1"/>
          </p:nvPr>
        </p:nvSpPr>
        <p:spPr/>
        <p:txBody>
          <a:bodyPr/>
          <a:lstStyle/>
          <a:p>
            <a:r>
              <a:rPr lang="en-US" dirty="0"/>
              <a:t>Mobile app integration not only improves the user experience but also allows parking operators to gather valuable data and insights into parking patterns and user behavior. This data can be used to optimize parking operations and enhance the overall efficiency of the smart parking system</a:t>
            </a:r>
          </a:p>
        </p:txBody>
      </p:sp>
    </p:spTree>
    <p:extLst>
      <p:ext uri="{BB962C8B-B14F-4D97-AF65-F5344CB8AC3E}">
        <p14:creationId xmlns:p14="http://schemas.microsoft.com/office/powerpoint/2010/main" val="2877663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AA43F-EA3C-2E41-1DF5-7B9BCD78D62E}"/>
              </a:ext>
            </a:extLst>
          </p:cNvPr>
          <p:cNvSpPr>
            <a:spLocks noGrp="1"/>
          </p:cNvSpPr>
          <p:nvPr>
            <p:ph type="title"/>
          </p:nvPr>
        </p:nvSpPr>
        <p:spPr/>
        <p:txBody>
          <a:bodyPr/>
          <a:lstStyle/>
          <a:p>
            <a:r>
              <a:rPr lang="en-US" dirty="0"/>
              <a:t>IOT Sensor </a:t>
            </a:r>
          </a:p>
        </p:txBody>
      </p:sp>
      <p:sp>
        <p:nvSpPr>
          <p:cNvPr id="5" name="Content Placeholder 4">
            <a:extLst>
              <a:ext uri="{FF2B5EF4-FFF2-40B4-BE49-F238E27FC236}">
                <a16:creationId xmlns:a16="http://schemas.microsoft.com/office/drawing/2014/main" id="{83F98395-DBE9-43D6-3DB5-16C4C3CE5FCA}"/>
              </a:ext>
            </a:extLst>
          </p:cNvPr>
          <p:cNvSpPr>
            <a:spLocks noGrp="1"/>
          </p:cNvSpPr>
          <p:nvPr>
            <p:ph idx="1"/>
          </p:nvPr>
        </p:nvSpPr>
        <p:spPr/>
        <p:txBody>
          <a:bodyPr/>
          <a:lstStyle/>
          <a:p>
            <a:r>
              <a:rPr lang="en-US" dirty="0"/>
              <a:t>Designing </a:t>
            </a:r>
            <a:r>
              <a:rPr lang="en-US" dirty="0" err="1"/>
              <a:t>IoT</a:t>
            </a:r>
            <a:r>
              <a:rPr lang="en-US" dirty="0"/>
              <a:t> sensors for smart parking is a multidisciplinary task that involves expertise in electronics, software development, and an understanding of the specific requirements of the parking environment in which they will be deployed. Collaboration with experts in these areas is often necessary to create effective and reliable sensors.</a:t>
            </a:r>
          </a:p>
        </p:txBody>
      </p:sp>
    </p:spTree>
    <p:extLst>
      <p:ext uri="{BB962C8B-B14F-4D97-AF65-F5344CB8AC3E}">
        <p14:creationId xmlns:p14="http://schemas.microsoft.com/office/powerpoint/2010/main" val="514135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B1EEF-A7BA-01F9-2889-E496C3F0C1F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9ECCCB8-52B1-CCBF-002C-FFD953D4B0CD}"/>
              </a:ext>
            </a:extLst>
          </p:cNvPr>
          <p:cNvSpPr>
            <a:spLocks noGrp="1"/>
          </p:cNvSpPr>
          <p:nvPr>
            <p:ph idx="1"/>
          </p:nvPr>
        </p:nvSpPr>
        <p:spPr/>
        <p:txBody>
          <a:bodyPr>
            <a:normAutofit fontScale="92500"/>
          </a:bodyPr>
          <a:lstStyle/>
          <a:p>
            <a:r>
              <a:rPr lang="en-US" dirty="0"/>
              <a:t>Sensor Type:
Choose appropriate sensor types to detect vehicle presence. Common options include ultrasonic, infrared, magnetic, or optical sensors.
Ultrasonic sensors measure distance and can detect the presence of a vehicle by bouncing sound waves off it.
Magnetic sensors detect changes in the Earth’s magnetic field caused by the presence of a vehicle.
Infrared sensors use infrared light to detect the presence of vehicles or objects.</a:t>
            </a:r>
          </a:p>
        </p:txBody>
      </p:sp>
    </p:spTree>
    <p:extLst>
      <p:ext uri="{BB962C8B-B14F-4D97-AF65-F5344CB8AC3E}">
        <p14:creationId xmlns:p14="http://schemas.microsoft.com/office/powerpoint/2010/main" val="865250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CAC43-CDB6-BEA3-A9E0-427CDE63F90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CC54C5C-B7F5-DAE4-AE49-572CB2DA6133}"/>
              </a:ext>
            </a:extLst>
          </p:cNvPr>
          <p:cNvSpPr>
            <a:spLocks noGrp="1"/>
          </p:cNvSpPr>
          <p:nvPr>
            <p:ph idx="1"/>
          </p:nvPr>
        </p:nvSpPr>
        <p:spPr/>
        <p:txBody>
          <a:bodyPr/>
          <a:lstStyle/>
          <a:p>
            <a:r>
              <a:rPr lang="en-US" dirty="0"/>
              <a:t>Creating a real-time transit information platform for smart parking requires coordination with various stakeholders, including transit agencies, parking operators, and software developers. The goal is to provide users with a seamless and convenient experience that encourages the use of public transportation while facilitating easy parking near transit stops.</a:t>
            </a:r>
          </a:p>
        </p:txBody>
      </p:sp>
    </p:spTree>
    <p:extLst>
      <p:ext uri="{BB962C8B-B14F-4D97-AF65-F5344CB8AC3E}">
        <p14:creationId xmlns:p14="http://schemas.microsoft.com/office/powerpoint/2010/main" val="2505927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SMART PARKING </vt:lpstr>
      <vt:lpstr>Mobile app integration </vt:lpstr>
      <vt:lpstr>PowerPoint Presentation</vt:lpstr>
      <vt:lpstr>PowerPoint Presentation</vt:lpstr>
      <vt:lpstr>PowerPoint Presentation</vt:lpstr>
      <vt:lpstr>PowerPoint Presentation</vt:lpstr>
      <vt:lpstr>IOT Sensor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PARKING </dc:title>
  <dc:creator>919965214892</dc:creator>
  <cp:lastModifiedBy>919965214892</cp:lastModifiedBy>
  <cp:revision>2</cp:revision>
  <dcterms:created xsi:type="dcterms:W3CDTF">2023-09-29T08:37:04Z</dcterms:created>
  <dcterms:modified xsi:type="dcterms:W3CDTF">2023-09-29T09:24:50Z</dcterms:modified>
</cp:coreProperties>
</file>