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9CB36-7F06-660F-8EF1-4533F06B7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0BE2F-EC18-1805-7B27-CEC024219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7598D-8B2E-60CF-4B81-11790834C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DB60-2566-744A-857F-881770BF65D5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AB052-471D-8D6F-ED53-CC9A5FEA3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5EC0F-16B0-0B2A-4037-06CCD64B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1F95-43AA-3742-B7CC-C50D0C327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4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B06FD-1603-84CC-D40F-F51314109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185C5-2D95-CBC2-0823-7D6377031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6916B-EF50-67D9-7658-D3AD1BFBA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DB60-2566-744A-857F-881770BF65D5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62AB8-DA57-A989-ECEB-7248B5ABD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C0237-9F85-E59F-556E-8AF94B10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1F95-43AA-3742-B7CC-C50D0C327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0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A91E18-3AE0-C297-E50C-80C2EC431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A30CA-DBA8-18DE-AE7A-CD3D5D922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0E141-7030-2495-4903-3C5CD4E27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DB60-2566-744A-857F-881770BF65D5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05CEF-9955-757B-D1BE-20525969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C6781-DCD4-2FA8-484C-7CF7CB694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1F95-43AA-3742-B7CC-C50D0C327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3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D7077-2F9E-ACF9-86D8-7FEBF43F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F3064-82B3-AE6B-052D-92515621E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56E3-1CFA-AB0F-C5F2-5F20848D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DB60-2566-744A-857F-881770BF65D5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887B5-68D1-CED0-74D9-DC662E3E8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D7183-43F2-90F6-06CA-82C697480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1F95-43AA-3742-B7CC-C50D0C327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4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B23AC-E9E3-CB32-8119-E50C42652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408C6-2FC8-88AF-D333-82B0CDF88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1A2AD-7317-7CC1-A719-6D3C04ECF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DB60-2566-744A-857F-881770BF65D5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5B073-8A7F-FD89-140B-799E9C33F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77136-4477-301D-715D-D38D9B4B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1F95-43AA-3742-B7CC-C50D0C327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0FE40-7C02-B690-40E8-A4B28556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31B0E-1D8C-9A42-6297-93E51E118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713EE-3EB5-CC67-9E16-AE857E253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D229E-4455-87F8-1C43-EDC9AB57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DB60-2566-744A-857F-881770BF65D5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3C667-C1C7-A21A-B899-09AECD74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BCCEB-2721-80DC-7EE7-D51127835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1F95-43AA-3742-B7CC-C50D0C327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5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43F41-7E88-50C4-8E62-158C2B426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DFD31-4D8C-77DC-01EE-10449EE2D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F29E9-AD12-5D3A-93DF-633A7EB70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F89D8D-2F6D-684B-9E23-FF7D367D7A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8E8666-B928-2426-0AAA-66F41E7F4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1AE413-656A-8781-AB2F-37E2F5A2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DB60-2566-744A-857F-881770BF65D5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8F732-0FC6-AAA0-1134-EEE8395AB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F75B06-921F-8654-E241-343B332D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1F95-43AA-3742-B7CC-C50D0C327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6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AF9A5-85EA-F92A-B43A-002D2B91C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498406-3521-4A09-A9E1-7AC13CAF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DB60-2566-744A-857F-881770BF65D5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31A6B-69AA-32B3-C0EB-AFD785A2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51D98-C15E-2899-14FD-34C4184FD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1F95-43AA-3742-B7CC-C50D0C327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6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BFE5A-4D70-D3AB-8198-4FA51C01C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DB60-2566-744A-857F-881770BF65D5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BA0FB-3500-D24C-561F-14375C08B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713DA-C175-5104-2DC1-1929E324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1F95-43AA-3742-B7CC-C50D0C327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99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737F5-28B5-4740-D76F-83DCF391E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902A9-12FF-4DF2-7C9F-784E929EA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8D3B3-2AF8-E0E5-350D-29FEF5278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CF0D0-CF51-2B08-A7AD-8BE09736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DB60-2566-744A-857F-881770BF65D5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04B10-92ED-D2DF-DA78-312CFA681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07BD8-D1D6-11A9-94AE-9B89A44C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1F95-43AA-3742-B7CC-C50D0C327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8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117E8-BDC8-4771-65E3-403BF884E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71827-45CA-2854-CED2-1CE36A398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D5E64-7968-C87A-13ED-B2AA7E644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79F66-C9AF-25E9-2B2B-C0571B819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DB60-2566-744A-857F-881770BF65D5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9C585-375A-9015-E37A-E0A3DFBA2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5435C-6A1C-8D0E-0766-60A78E24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1F95-43AA-3742-B7CC-C50D0C327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1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7C8081-A068-947D-17A9-FAA603666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B0186-BE15-942B-7488-D53421B70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DEDFF-D0B6-E968-97D1-53F19B4EE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8DB60-2566-744A-857F-881770BF65D5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39E66-21FF-B8BA-D5BE-2D340A0BD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354A5-108C-2D3A-D85B-6B3E1CA31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21F95-43AA-3742-B7CC-C50D0C327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45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ECF8-58FC-02E3-F0F5-EE6FFDE0CC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PARKING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4F098-4707-FC6D-DDE8-CE9CB2DD13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0CDCF-7D58-E16D-54CB-698DEECC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DB3CA-4F80-A06A-5063-D940BF065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Microcontroller- Raspberry Pi</a:t>
            </a:r>
          </a:p>
          <a:p>
            <a:r>
              <a:rPr lang="en-US" dirty="0"/>
              <a:t>Sensor – ultrasonic sensor</a:t>
            </a:r>
          </a:p>
          <a:p>
            <a:r>
              <a:rPr lang="en-US" dirty="0" err="1"/>
              <a:t>Rasberry</a:t>
            </a:r>
            <a:r>
              <a:rPr lang="en-US" dirty="0"/>
              <a:t> Pi:</a:t>
            </a:r>
          </a:p>
          <a:p>
            <a:r>
              <a:rPr lang="en-US" dirty="0"/>
              <a:t>The Raspberry Pi is a popular, low-cost, single-board computer that is used for a wide range of computing projects. It was developed by the Raspberry Pi Foundation and has gained immense popularity due to its affordability, versatility, and a large community of users and developers.</a:t>
            </a:r>
          </a:p>
        </p:txBody>
      </p:sp>
    </p:spTree>
    <p:extLst>
      <p:ext uri="{BB962C8B-B14F-4D97-AF65-F5344CB8AC3E}">
        <p14:creationId xmlns:p14="http://schemas.microsoft.com/office/powerpoint/2010/main" val="1738463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D89BB-A16C-6B7E-4297-95A3942F0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36707-0CE6-F0A8-C6B3-D74FCBF65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Ultrasonic sensor:</a:t>
            </a:r>
          </a:p>
          <a:p>
            <a:r>
              <a:rPr lang="en-US" dirty="0"/>
              <a:t>An ultrasonic sensor is a device that uses ultrasonic sound waves to measure distances to objects or to detect their presence. These sensors are commonly used in various applications, including robotics, industrial automation, and </a:t>
            </a:r>
            <a:r>
              <a:rPr lang="en-US" dirty="0" err="1"/>
              <a:t>IoT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626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C9A0F-AE48-A4F0-D718-46847C3AA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D0645-6D92-128D-3F78-79635240B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Import </a:t>
            </a:r>
            <a:r>
              <a:rPr lang="en-US" dirty="0" err="1"/>
              <a:t>Rpi.GPIO</a:t>
            </a:r>
            <a:r>
              <a:rPr lang="en-US" dirty="0"/>
              <a:t> as GPIO
import time
# Define GPIO pins for the ultrasonic sensor
</a:t>
            </a:r>
            <a:r>
              <a:rPr lang="en-US" dirty="0" err="1"/>
              <a:t>trigger_pin</a:t>
            </a:r>
            <a:r>
              <a:rPr lang="en-US" dirty="0"/>
              <a:t> = 23  # GPIO23 (or any other available GPIO pin)
</a:t>
            </a:r>
            <a:r>
              <a:rPr lang="en-US" dirty="0" err="1"/>
              <a:t>echo_pin</a:t>
            </a:r>
            <a:r>
              <a:rPr lang="en-US" dirty="0"/>
              <a:t> = 24     # GPIO24 (or any other available GPIO pin)
# Set GPIO mode and configure pins
</a:t>
            </a:r>
            <a:r>
              <a:rPr lang="en-US" dirty="0" err="1"/>
              <a:t>GPIO.setmode</a:t>
            </a:r>
            <a:r>
              <a:rPr lang="en-US" dirty="0"/>
              <a:t>(GPIO.BCM)
</a:t>
            </a:r>
            <a:r>
              <a:rPr lang="en-US" dirty="0" err="1"/>
              <a:t>GPIO.setup</a:t>
            </a:r>
            <a:r>
              <a:rPr lang="en-US" dirty="0"/>
              <a:t>(</a:t>
            </a:r>
            <a:r>
              <a:rPr lang="en-US" dirty="0" err="1"/>
              <a:t>trigger_pin</a:t>
            </a:r>
            <a:r>
              <a:rPr lang="en-US" dirty="0"/>
              <a:t>, GPIO.OUT)
</a:t>
            </a:r>
            <a:r>
              <a:rPr lang="en-US" dirty="0" err="1"/>
              <a:t>GPIO.setup</a:t>
            </a:r>
            <a:r>
              <a:rPr lang="en-US" dirty="0"/>
              <a:t>(</a:t>
            </a:r>
            <a:r>
              <a:rPr lang="en-US" dirty="0" err="1"/>
              <a:t>echo_pin</a:t>
            </a:r>
            <a:r>
              <a:rPr lang="en-US" dirty="0"/>
              <a:t>, GPIO.IN)</a:t>
            </a:r>
          </a:p>
          <a:p>
            <a:r>
              <a:rPr lang="en-US" dirty="0"/>
              <a:t>
# Function to measure distance using the ultrasonic sensor
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measure_distance</a:t>
            </a:r>
            <a:r>
              <a:rPr lang="en-US" dirty="0"/>
              <a:t>():
    # Send a short pulse to trigger the sensor
    </a:t>
            </a:r>
            <a:r>
              <a:rPr lang="en-US" dirty="0" err="1"/>
              <a:t>GPIO.output</a:t>
            </a:r>
            <a:r>
              <a:rPr lang="en-US" dirty="0"/>
              <a:t>(</a:t>
            </a:r>
            <a:r>
              <a:rPr lang="en-US" dirty="0" err="1"/>
              <a:t>trigger_pin</a:t>
            </a:r>
            <a:r>
              <a:rPr lang="en-US" dirty="0"/>
              <a:t>, GPIO.HIGH)
    </a:t>
            </a:r>
            <a:r>
              <a:rPr lang="en-US" dirty="0" err="1"/>
              <a:t>time.sleep</a:t>
            </a:r>
            <a:r>
              <a:rPr lang="en-US" dirty="0"/>
              <a:t>(0.00001)
    </a:t>
            </a:r>
            <a:r>
              <a:rPr lang="en-US" dirty="0" err="1"/>
              <a:t>GPIO.output</a:t>
            </a:r>
            <a:r>
              <a:rPr lang="en-US" dirty="0"/>
              <a:t>(</a:t>
            </a:r>
            <a:r>
              <a:rPr lang="en-US" dirty="0" err="1"/>
              <a:t>trigger_pin</a:t>
            </a:r>
            <a:r>
              <a:rPr lang="en-US" dirty="0"/>
              <a:t>, GPIO.LOW)
    # Measure the duration of the echo pulse
    while </a:t>
            </a:r>
            <a:r>
              <a:rPr lang="en-US" dirty="0" err="1"/>
              <a:t>GPIO.input</a:t>
            </a:r>
            <a:r>
              <a:rPr lang="en-US" dirty="0"/>
              <a:t>(</a:t>
            </a:r>
            <a:r>
              <a:rPr lang="en-US" dirty="0" err="1"/>
              <a:t>echo_pin</a:t>
            </a:r>
            <a:r>
              <a:rPr lang="en-US" dirty="0"/>
              <a:t>) == 0:
        </a:t>
            </a:r>
            <a:r>
              <a:rPr lang="en-US" dirty="0" err="1"/>
              <a:t>pulse_start_time</a:t>
            </a:r>
            <a:r>
              <a:rPr lang="en-US" dirty="0"/>
              <a:t> = </a:t>
            </a:r>
            <a:r>
              <a:rPr lang="en-US" dirty="0" err="1"/>
              <a:t>time.time</a:t>
            </a:r>
            <a:r>
              <a:rPr lang="en-US" dirty="0"/>
              <a:t>()
    while </a:t>
            </a:r>
            <a:r>
              <a:rPr lang="en-US" dirty="0" err="1"/>
              <a:t>GPIO.input</a:t>
            </a:r>
            <a:r>
              <a:rPr lang="en-US" dirty="0"/>
              <a:t>(</a:t>
            </a:r>
            <a:r>
              <a:rPr lang="en-US" dirty="0" err="1"/>
              <a:t>echo_pin</a:t>
            </a:r>
            <a:r>
              <a:rPr lang="en-US" dirty="0"/>
              <a:t>) == 1:
        </a:t>
            </a:r>
            <a:r>
              <a:rPr lang="en-US" dirty="0" err="1"/>
              <a:t>pulse_end_time</a:t>
            </a:r>
            <a:r>
              <a:rPr lang="en-US" dirty="0"/>
              <a:t> = </a:t>
            </a:r>
            <a:r>
              <a:rPr lang="en-US" dirty="0" err="1"/>
              <a:t>time.time</a:t>
            </a:r>
            <a:r>
              <a:rPr lang="en-US" dirty="0"/>
              <a:t>()
    # Calculate the distance based on the speed of sound (34300 cm/s)
    </a:t>
            </a:r>
            <a:r>
              <a:rPr lang="en-US" dirty="0" err="1"/>
              <a:t>pulse_duration</a:t>
            </a:r>
            <a:r>
              <a:rPr lang="en-US" dirty="0"/>
              <a:t> = </a:t>
            </a:r>
            <a:r>
              <a:rPr lang="en-US" dirty="0" err="1"/>
              <a:t>pulse_end_time</a:t>
            </a:r>
            <a:r>
              <a:rPr lang="en-US" dirty="0"/>
              <a:t> – </a:t>
            </a:r>
            <a:r>
              <a:rPr lang="en-US" dirty="0" err="1"/>
              <a:t>pulse_start_time</a:t>
            </a:r>
            <a:r>
              <a:rPr lang="en-US" dirty="0"/>
              <a:t>
    distance = (</a:t>
            </a:r>
            <a:r>
              <a:rPr lang="en-US" dirty="0" err="1"/>
              <a:t>pulse_duration</a:t>
            </a:r>
            <a:r>
              <a:rPr lang="en-US" dirty="0"/>
              <a:t> * 34300) / 2  # Divide by 2 for one-way distance
    return distance
try:
    while True:
        # Measure the distance
        </a:t>
            </a:r>
            <a:r>
              <a:rPr lang="en-US" dirty="0" err="1"/>
              <a:t>dist</a:t>
            </a:r>
            <a:r>
              <a:rPr lang="en-US" dirty="0"/>
              <a:t> = </a:t>
            </a:r>
            <a:r>
              <a:rPr lang="en-US" dirty="0" err="1"/>
              <a:t>measure_distance</a:t>
            </a:r>
            <a:r>
              <a:rPr lang="en-US" dirty="0"/>
              <a:t>()
        print(“Distance: {:.2f} </a:t>
            </a:r>
            <a:r>
              <a:rPr lang="en-US" dirty="0" err="1"/>
              <a:t>cm”.format</a:t>
            </a:r>
            <a:r>
              <a:rPr lang="en-US" dirty="0"/>
              <a:t>(</a:t>
            </a:r>
            <a:r>
              <a:rPr lang="en-US" dirty="0" err="1"/>
              <a:t>dist</a:t>
            </a:r>
            <a:r>
              <a:rPr lang="en-US" dirty="0"/>
              <a:t>))
        # Check parking space status based on the distance
        if </a:t>
            </a:r>
            <a:r>
              <a:rPr lang="en-US" dirty="0" err="1"/>
              <a:t>dist</a:t>
            </a:r>
            <a:r>
              <a:rPr lang="en-US" dirty="0"/>
              <a:t> &lt; 20:  # Adjust the threshold as needed
            print(“Parking space is occupied.”)
        else:
            print(“Parking space is vacant.”)
        </a:t>
            </a:r>
            <a:r>
              <a:rPr lang="en-US" dirty="0" err="1"/>
              <a:t>time.sleep</a:t>
            </a:r>
            <a:r>
              <a:rPr lang="en-US" dirty="0"/>
              <a:t>(1)  # You can adjust the sleep interval for how often to check the status
except </a:t>
            </a:r>
            <a:r>
              <a:rPr lang="en-US" dirty="0" err="1"/>
              <a:t>KeyboardInterrupt</a:t>
            </a:r>
            <a:r>
              <a:rPr lang="en-US" dirty="0"/>
              <a:t>:
    </a:t>
            </a:r>
            <a:r>
              <a:rPr lang="en-US" dirty="0" err="1"/>
              <a:t>GPIO.cleanup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54165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95F50-6658-0FB1-BFFE-3E270A07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D1342-DAEA-59EB-E795-12E93F1C2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Distance: 15.32 cm
Parking space is occupied.
Distance: 21.46 cm
Parking space is vacant.
Distance: 17.85 cm
Parking space is occupied.
…</a:t>
            </a:r>
          </a:p>
        </p:txBody>
      </p:sp>
    </p:spTree>
    <p:extLst>
      <p:ext uri="{BB962C8B-B14F-4D97-AF65-F5344CB8AC3E}">
        <p14:creationId xmlns:p14="http://schemas.microsoft.com/office/powerpoint/2010/main" val="4241685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3A82-0535-9796-6628-5C3FA2E3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ED7D4273-4AF5-1CFB-6109-C90DAF3A4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825625"/>
            <a:ext cx="4024874" cy="4351338"/>
          </a:xfr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91D464AA-5C8B-70AF-6626-CDD0E4C1C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492" y="1937873"/>
            <a:ext cx="3521322" cy="412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37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SMART PARKING </vt:lpstr>
      <vt:lpstr>Components </vt:lpstr>
      <vt:lpstr>PowerPoint Presentation</vt:lpstr>
      <vt:lpstr>Coding </vt:lpstr>
      <vt:lpstr>Output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PARKING </dc:title>
  <dc:creator>919965214892</dc:creator>
  <cp:lastModifiedBy>919965214892</cp:lastModifiedBy>
  <cp:revision>2</cp:revision>
  <dcterms:created xsi:type="dcterms:W3CDTF">2023-10-18T08:49:51Z</dcterms:created>
  <dcterms:modified xsi:type="dcterms:W3CDTF">2023-10-28T04:34:58Z</dcterms:modified>
</cp:coreProperties>
</file>