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Ebrima" panose="02000000000000000000" pitchFamily="2" charset="0"/>
      <p:regular r:id="rId11"/>
      <p:bold r:id="rId12"/>
    </p:embeddedFont>
    <p:embeddedFont>
      <p:font typeface="Franklin Gothic" panose="020B0604020202020204" charset="0"/>
      <p:bold r:id="rId13"/>
    </p:embeddedFont>
    <p:embeddedFont>
      <p:font typeface="Libre Franklin" pitchFamily="2" charset="0"/>
      <p:regular r:id="rId14"/>
      <p:bold r:id="rId15"/>
      <p:italic r:id="rId16"/>
      <p:boldItalic r:id="rId17"/>
    </p:embeddedFont>
    <p:embeddedFont>
      <p:font typeface="Noto Sans Symbols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8ECCC-D5C5-4036-A804-AD545DC155BB}" v="3" dt="2022-03-29T09:46:46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397910" y="1553497"/>
            <a:ext cx="6552619" cy="494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Ministry/Organization: AICTE, MIC-Student Innovation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SM971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 :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Innovation 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-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+mj-lt"/>
              </a:rPr>
              <a:t>Work clothing that has sensors embedded in it to securely transmit data to managers about hazardous conditions and the worker’s physical conditions improving overall safety.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Iconic Zippy’s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Sundar Raj A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1-8932081	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 : </a:t>
            </a:r>
            <a:r>
              <a:rPr lang="en-US" dirty="0">
                <a:solidFill>
                  <a:schemeClr val="tx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Franklin Gothic"/>
              </a:rPr>
              <a:t>Karpagam Institute Of Technology, Coimbatore.</a:t>
            </a:r>
            <a:endParaRPr dirty="0">
              <a:solidFill>
                <a:schemeClr val="tx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r>
              <a:rPr lang="en-US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 Disaster Management 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22710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45806" y="432618"/>
            <a:ext cx="5702711" cy="41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2400" dirty="0"/>
              <a:t>Idea/Approach Details</a:t>
            </a:r>
            <a:endParaRPr sz="24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45806" y="1012722"/>
            <a:ext cx="5958349" cy="55960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/>
              <a:t> Our ultimate aim is to develop an IoT based smart suit embedded with sensors ensuring safety of human who works under disaster prone area.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/>
              <a:t>Here we have designed a suit embedded with different sensors such as BMP180 , MQ2 ,MQ9 and MAX30100 for sensing Pressure and Temperature  , Methane, inflammable gases  and to  sense pulse rate and oxygen level of human body respectively.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/>
              <a:t>Each suit with LoRa module together with sensors and microcontroller(Atmega328p) forms a node powered with a rechargeable battery source . 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/>
              <a:t>The data from each node is transmitted to a gateway which comprises of LoRa module , microprocessor (Raspberry Pi) and GSM module(SIM900) . The node and gateway together forms a Wide Area Network which is powered by solar or battery source.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/>
              <a:t>Further the data from the gateway is transmitted to the cloud where it is stored and there the manager can monitor the employees physical conditions 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/>
              <a:t>When the live data is found to exceed or deceed  from the loaded normal threshold values , the manager is alerted .In addition to that employees are alerted using buzzer. A SOS system is also added  which can be used in extreme emergency 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400" dirty="0"/>
          </a:p>
          <a:p>
            <a:pPr marL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331973" y="4457998"/>
            <a:ext cx="5860027" cy="212187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dirty="0">
              <a:ea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Base: IoT using LoRa Network.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Gateway creation using Raspberry Pi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Collection of Data via Cloud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 application : Front end: HTML, CSS, JavaScript, jQuery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end Datab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ase : MySQL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Framework: Django, Bootstrap</a:t>
            </a: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27A3B-E240-4AA5-A7CB-ADFAB7700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4" y="652913"/>
            <a:ext cx="5860026" cy="3805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4BDFAF-CE32-4424-B785-550CE12D3CC7}"/>
              </a:ext>
            </a:extLst>
          </p:cNvPr>
          <p:cNvSpPr txBox="1"/>
          <p:nvPr/>
        </p:nvSpPr>
        <p:spPr>
          <a:xfrm>
            <a:off x="7620001" y="337700"/>
            <a:ext cx="229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PROTOTYPE DIAGRAM: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380118" y="-40053"/>
            <a:ext cx="5727936" cy="61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94970" y="579485"/>
            <a:ext cx="3643630" cy="36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here: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6725265" y="1282394"/>
            <a:ext cx="5096457" cy="19511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data collected via LoRa module and microcontroller in suit to LoRa gateway forms Wide Area Network . Then the live data is further collected and processed in cloud that is viewed by the manager via webpage .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In case of emergency , an additional  alarm  system is  also provided around the gateway and to the manager. 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28968"/>
            <a:ext cx="518454" cy="2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7042581" y="3531641"/>
            <a:ext cx="5078986" cy="3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7177549" y="3874098"/>
            <a:ext cx="4570457" cy="9240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/>
              <a:t>DEPENDENCIES: </a:t>
            </a:r>
            <a:r>
              <a:rPr lang="en-US" sz="1800" dirty="0"/>
              <a:t>Our smart suit depends upon battery source and </a:t>
            </a:r>
            <a:r>
              <a:rPr lang="en-US" sz="1800"/>
              <a:t>cellular network.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43D9F-120F-4593-A2B7-9BFD4B549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6" y="1248697"/>
            <a:ext cx="6534680" cy="5331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SUNDAR RAJ . 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 				 Stream : ECE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ATHULYA.A.S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 			                            Stream : ECE 		Year 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MATHAN RAJ.A.R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 			                            Stream : CSE		Year : III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MITHUN KUMAR.N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 				 Stream : ECE 		Year 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NITHIYA SRI.R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 				 Stream : ECE 		Year 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SUSHVIN.M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BE 				 Stream : CSE		Year : III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JENITON.S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 			                            Expertise : 		                          Domain Experience 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RAGUPATHI.N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		 	                            Expertise : 		                          Domain Experience 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647</Words>
  <Application>Microsoft Office PowerPoint</Application>
  <PresentationFormat>Widescreen</PresentationFormat>
  <Paragraphs>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Wingdings</vt:lpstr>
      <vt:lpstr>Libre Franklin</vt:lpstr>
      <vt:lpstr>Noto Sans Symbols</vt:lpstr>
      <vt:lpstr>Ebrima</vt:lpstr>
      <vt:lpstr>Franklin Gothic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Mithun Natraj</cp:lastModifiedBy>
  <cp:revision>44</cp:revision>
  <dcterms:created xsi:type="dcterms:W3CDTF">2022-02-11T07:14:46Z</dcterms:created>
  <dcterms:modified xsi:type="dcterms:W3CDTF">2022-08-26T13:32:42Z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