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66" r:id="rId7"/>
    <p:sldId id="264" r:id="rId8"/>
    <p:sldId id="272" r:id="rId9"/>
    <p:sldId id="273" r:id="rId10"/>
    <p:sldId id="259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326838"/>
            <a:ext cx="13113782" cy="1967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LLM Fine-Tuning: Sentiment Analysis with BERT</a:t>
            </a:r>
            <a:endParaRPr lang="en-US" sz="6150" dirty="0"/>
          </a:p>
        </p:txBody>
      </p:sp>
      <p:sp>
        <p:nvSpPr>
          <p:cNvPr id="5" name="Text 3"/>
          <p:cNvSpPr/>
          <p:nvPr/>
        </p:nvSpPr>
        <p:spPr>
          <a:xfrm>
            <a:off x="758309" y="4618911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presentation explores the process of fine-tuning a Large Language Model (LLM) like BERT for sentiment analysis tasks. We'll analyze the benefits and challenges of this approach, highlighting its potential to improve model accuracy.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09" y="627411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Raj Rajsure        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398" y="270748"/>
            <a:ext cx="3301603" cy="21666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3541276"/>
            <a:ext cx="629876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Accuracy Comparison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758309" y="4578906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 visual comparison highlights the significant improvement in accuracy after fine-tuning. The bar chart clearly showcases the positive impact of fine-tuning on the LLM's performance.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58309" y="5516047"/>
            <a:ext cx="13113782" cy="1880473"/>
          </a:xfrm>
          <a:prstGeom prst="roundRect">
            <a:avLst>
              <a:gd name="adj" fmla="val 483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765929" y="5523667"/>
            <a:ext cx="130985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82504" y="5661184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Scenario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7535585" y="5661184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Accuracy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765929" y="6145411"/>
            <a:ext cx="1309854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82504" y="6282928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Fine-Tuning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7535585" y="6282928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80%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765929" y="6767155"/>
            <a:ext cx="130985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82504" y="6904673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After Fine-Tuning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7535585" y="6904673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90%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902506"/>
            <a:ext cx="77495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 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58309" y="3940135"/>
            <a:ext cx="131137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Fine-tuning BERT for sentiment analysis demonstrates a significant improvement in accuracy. The model achieves a higher understanding of sentiment in the movie domain, leading to more reliable predictions. Future steps involve exploring additional fine-tuning techniques, exploring different datasets, and investigating the impact of different hyperparameter settings.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EEDEF-1290-5BBA-4BE7-18264B48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6C4FD-B78B-5C15-351F-474BFDE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080"/>
            <a:ext cx="146304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86209-EB64-2449-578E-04257524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" y="0"/>
            <a:ext cx="1435395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85B8F-B1F7-B7A7-9243-95D74E4C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DC385-2CEA-DA6E-B162-377B8B06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51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7" y="2348865"/>
            <a:ext cx="4995267" cy="35318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3986" y="853440"/>
            <a:ext cx="5170170" cy="646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Evaluation Metrics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6173986" y="1794272"/>
            <a:ext cx="7768828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Evaluation metrics are crucial for assessing the model's performance. These metrics provide a quantitative measure of the model's accuracy and its ability to generalize to unseen data.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986" y="2958227"/>
            <a:ext cx="491133" cy="49113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173986" y="3645813"/>
            <a:ext cx="258508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Accuracy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6173986" y="4086701"/>
            <a:ext cx="3737015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Measures the percentage of correctly classified reviews.</a:t>
            </a:r>
            <a:endParaRPr lang="en-US" sz="15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680" y="2958227"/>
            <a:ext cx="491133" cy="49113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205680" y="3645813"/>
            <a:ext cx="258508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Precision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10205680" y="4086701"/>
            <a:ext cx="3737134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Indicates the proportion of positive predictions that are actually positive.</a:t>
            </a:r>
            <a:endParaRPr lang="en-US" sz="15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986" y="5304711"/>
            <a:ext cx="491133" cy="49113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73986" y="5992297"/>
            <a:ext cx="258508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Recall</a:t>
            </a:r>
            <a:endParaRPr lang="en-US" sz="2000" dirty="0"/>
          </a:p>
        </p:txBody>
      </p:sp>
      <p:sp>
        <p:nvSpPr>
          <p:cNvPr id="16" name="Text 9"/>
          <p:cNvSpPr/>
          <p:nvPr/>
        </p:nvSpPr>
        <p:spPr>
          <a:xfrm>
            <a:off x="6173986" y="6433185"/>
            <a:ext cx="3737015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Represents the proportion of actual positive reviews that are correctly identified as positive.</a:t>
            </a:r>
            <a:endParaRPr lang="en-US" sz="150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5680" y="5304711"/>
            <a:ext cx="491133" cy="49113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0205680" y="5992297"/>
            <a:ext cx="258508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F1-Score</a:t>
            </a:r>
            <a:endParaRPr lang="en-US" sz="2000" dirty="0"/>
          </a:p>
        </p:txBody>
      </p:sp>
      <p:sp>
        <p:nvSpPr>
          <p:cNvPr id="19" name="Text 11"/>
          <p:cNvSpPr/>
          <p:nvPr/>
        </p:nvSpPr>
        <p:spPr>
          <a:xfrm>
            <a:off x="10205680" y="6433185"/>
            <a:ext cx="3737134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 harmonic mean of precision and recall, providing a balanced measure of the model's performance.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566A2-9742-C11D-1FA1-9F039B2D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083"/>
            <a:ext cx="14630400" cy="79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9C77C-13CB-254B-1CA0-79837E29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966" y="0"/>
            <a:ext cx="1477536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229</Words>
  <Application>Microsoft Office PowerPoint</Application>
  <PresentationFormat>Custom</PresentationFormat>
  <Paragraphs>27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Alexandria</vt:lpstr>
      <vt:lpstr>Arial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Rajsure Raj</cp:lastModifiedBy>
  <cp:revision>3</cp:revision>
  <dcterms:created xsi:type="dcterms:W3CDTF">2024-08-29T11:16:19Z</dcterms:created>
  <dcterms:modified xsi:type="dcterms:W3CDTF">2024-08-29T12:33:57Z</dcterms:modified>
</cp:coreProperties>
</file>