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DM Sans Medium"/>
      <p:regular r:id="rId17"/>
      <p:bold r:id="rId18"/>
      <p:italic r:id="rId19"/>
      <p:boldItalic r:id="rId20"/>
    </p:embeddedFont>
    <p:embeddedFont>
      <p:font typeface="Chakra Petch Medium"/>
      <p:regular r:id="rId21"/>
      <p:bold r:id="rId22"/>
      <p:italic r:id="rId23"/>
      <p:boldItalic r:id="rId24"/>
    </p:embeddedFont>
    <p:embeddedFont>
      <p:font typeface="Chakra Petch SemiBold"/>
      <p:regular r:id="rId25"/>
      <p:bold r:id="rId26"/>
      <p:italic r:id="rId27"/>
      <p:boldItalic r:id="rId28"/>
    </p:embeddedFont>
    <p:embeddedFont>
      <p:font typeface="DM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DMSansMedium-boldItalic.fntdata"/><Relationship Id="rId22" Type="http://schemas.openxmlformats.org/officeDocument/2006/relationships/font" Target="fonts/ChakraPetchMedium-bold.fntdata"/><Relationship Id="rId21" Type="http://schemas.openxmlformats.org/officeDocument/2006/relationships/font" Target="fonts/ChakraPetchMedium-regular.fntdata"/><Relationship Id="rId24" Type="http://schemas.openxmlformats.org/officeDocument/2006/relationships/font" Target="fonts/ChakraPetchMedium-boldItalic.fntdata"/><Relationship Id="rId23" Type="http://schemas.openxmlformats.org/officeDocument/2006/relationships/font" Target="fonts/ChakraPetchMedium-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hakraPetchSemiBold-bold.fntdata"/><Relationship Id="rId25" Type="http://schemas.openxmlformats.org/officeDocument/2006/relationships/font" Target="fonts/ChakraPetchSemiBold-regular.fntdata"/><Relationship Id="rId28" Type="http://schemas.openxmlformats.org/officeDocument/2006/relationships/font" Target="fonts/ChakraPetchSemiBold-boldItalic.fntdata"/><Relationship Id="rId27" Type="http://schemas.openxmlformats.org/officeDocument/2006/relationships/font" Target="fonts/ChakraPetchSemi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DM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DMSans-italic.fntdata"/><Relationship Id="rId30" Type="http://schemas.openxmlformats.org/officeDocument/2006/relationships/font" Target="fonts/DM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DM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DMSansMedium-regular.fntdata"/><Relationship Id="rId16" Type="http://schemas.openxmlformats.org/officeDocument/2006/relationships/slide" Target="slides/slide11.xml"/><Relationship Id="rId19" Type="http://schemas.openxmlformats.org/officeDocument/2006/relationships/font" Target="fonts/DMSansMedium-italic.fntdata"/><Relationship Id="rId18" Type="http://schemas.openxmlformats.org/officeDocument/2006/relationships/font" Target="fonts/DMSansMedium-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32b0bb02e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32b0bb02e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32b2b8472c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32b2b8472c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32b2b8472c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32b2b8472c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32b0bb02e8f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32b0bb02e8f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2b0bb02e8f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32b0bb02e8f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32b38ceca81_1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32b38ceca81_1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32b2b8472c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32b2b8472c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32b2b8472c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32b2b8472c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32b0bb02e8f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32b0bb02e8f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32b38ceca8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32b38ceca8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Insider and Scientific American - better learn language and vocabulary</a:t>
            </a:r>
            <a:endParaRPr/>
          </a:p>
          <a:p>
            <a:pPr indent="0" lvl="0" marL="0" rtl="0" algn="l">
              <a:spcBef>
                <a:spcPts val="0"/>
              </a:spcBef>
              <a:spcAft>
                <a:spcPts val="0"/>
              </a:spcAft>
              <a:buNone/>
            </a:pPr>
            <a:r>
              <a:rPr lang="en"/>
              <a:t>Duolingo - </a:t>
            </a:r>
            <a:r>
              <a:rPr lang="en"/>
              <a:t>prescripted</a:t>
            </a:r>
            <a:r>
              <a:rPr lang="en"/>
              <a:t> conversation starters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32b0bb02e8f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32b0bb02e8f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swer Text + 1 Image">
  <p:cSld name="TITLE_ONLY_1">
    <p:spTree>
      <p:nvGrpSpPr>
        <p:cNvPr id="92" name="Shape 92"/>
        <p:cNvGrpSpPr/>
        <p:nvPr/>
      </p:nvGrpSpPr>
      <p:grpSpPr>
        <a:xfrm>
          <a:off x="0" y="0"/>
          <a:ext cx="0" cy="0"/>
          <a:chOff x="0" y="0"/>
          <a:chExt cx="0" cy="0"/>
        </a:xfrm>
      </p:grpSpPr>
      <p:sp>
        <p:nvSpPr>
          <p:cNvPr id="93" name="Google Shape;93;p11"/>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94" name="Google Shape;94;p11"/>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95" name="Google Shape;95;p11"/>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6" name="Google Shape;96;p11"/>
          <p:cNvSpPr txBox="1"/>
          <p:nvPr>
            <p:ph idx="1" type="subTitle"/>
          </p:nvPr>
        </p:nvSpPr>
        <p:spPr>
          <a:xfrm>
            <a:off x="4417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1pPr>
            <a:lvl2pPr lvl="1">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2pPr>
            <a:lvl3pPr lvl="2">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3pPr>
            <a:lvl4pPr lvl="3">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4pPr>
            <a:lvl5pPr lvl="4">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5pPr>
            <a:lvl6pPr lvl="5">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6pPr>
            <a:lvl7pPr lvl="6">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7pPr>
            <a:lvl8pPr lvl="7">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8pPr>
            <a:lvl9pPr lvl="8">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9pPr>
          </a:lstStyle>
          <a:p/>
        </p:txBody>
      </p:sp>
      <p:sp>
        <p:nvSpPr>
          <p:cNvPr id="97" name="Google Shape;97;p11"/>
          <p:cNvSpPr txBox="1"/>
          <p:nvPr>
            <p:ph idx="2" type="subTitle"/>
          </p:nvPr>
        </p:nvSpPr>
        <p:spPr>
          <a:xfrm>
            <a:off x="28372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1pPr>
            <a:lvl2pPr lvl="1">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2pPr>
            <a:lvl3pPr lvl="2">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3pPr>
            <a:lvl4pPr lvl="3">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4pPr>
            <a:lvl5pPr lvl="4">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5pPr>
            <a:lvl6pPr lvl="5">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6pPr>
            <a:lvl7pPr lvl="6">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7pPr>
            <a:lvl8pPr lvl="7">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8pPr>
            <a:lvl9pPr lvl="8">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9pPr>
          </a:lstStyle>
          <a:p/>
        </p:txBody>
      </p:sp>
      <p:sp>
        <p:nvSpPr>
          <p:cNvPr id="98" name="Google Shape;98;p11"/>
          <p:cNvSpPr txBox="1"/>
          <p:nvPr>
            <p:ph type="title"/>
          </p:nvPr>
        </p:nvSpPr>
        <p:spPr>
          <a:xfrm>
            <a:off x="365625" y="794973"/>
            <a:ext cx="8412600" cy="731400"/>
          </a:xfrm>
          <a:prstGeom prst="rect">
            <a:avLst/>
          </a:prstGeom>
        </p:spPr>
        <p:txBody>
          <a:bodyPr anchorCtr="0" anchor="t" bIns="91425" lIns="91425" spcFirstLastPara="1" rIns="91425" wrap="square" tIns="91425">
            <a:noAutofit/>
          </a:bodyPr>
          <a:lstStyle>
            <a:lvl1pPr lvl="0">
              <a:spcBef>
                <a:spcPts val="0"/>
              </a:spcBef>
              <a:spcAft>
                <a:spcPts val="0"/>
              </a:spcAft>
              <a:buSzPts val="5000"/>
              <a:buFont typeface="Chakra Petch Medium"/>
              <a:buNone/>
              <a:defRPr/>
            </a:lvl1pPr>
            <a:lvl2pPr lvl="1">
              <a:spcBef>
                <a:spcPts val="0"/>
              </a:spcBef>
              <a:spcAft>
                <a:spcPts val="0"/>
              </a:spcAft>
              <a:buSzPts val="5000"/>
              <a:buFont typeface="Chakra Petch Medium"/>
              <a:buNone/>
              <a:defRPr/>
            </a:lvl2pPr>
            <a:lvl3pPr lvl="2">
              <a:spcBef>
                <a:spcPts val="0"/>
              </a:spcBef>
              <a:spcAft>
                <a:spcPts val="0"/>
              </a:spcAft>
              <a:buSzPts val="5000"/>
              <a:buFont typeface="Chakra Petch Medium"/>
              <a:buNone/>
              <a:defRPr/>
            </a:lvl3pPr>
            <a:lvl4pPr lvl="3">
              <a:spcBef>
                <a:spcPts val="0"/>
              </a:spcBef>
              <a:spcAft>
                <a:spcPts val="0"/>
              </a:spcAft>
              <a:buSzPts val="5000"/>
              <a:buFont typeface="Chakra Petch Medium"/>
              <a:buNone/>
              <a:defRPr/>
            </a:lvl4pPr>
            <a:lvl5pPr lvl="4">
              <a:spcBef>
                <a:spcPts val="0"/>
              </a:spcBef>
              <a:spcAft>
                <a:spcPts val="0"/>
              </a:spcAft>
              <a:buSzPts val="5000"/>
              <a:buFont typeface="Chakra Petch Medium"/>
              <a:buNone/>
              <a:defRPr/>
            </a:lvl5pPr>
            <a:lvl6pPr lvl="5">
              <a:spcBef>
                <a:spcPts val="0"/>
              </a:spcBef>
              <a:spcAft>
                <a:spcPts val="0"/>
              </a:spcAft>
              <a:buSzPts val="5000"/>
              <a:buFont typeface="Chakra Petch Medium"/>
              <a:buNone/>
              <a:defRPr/>
            </a:lvl6pPr>
            <a:lvl7pPr lvl="6">
              <a:spcBef>
                <a:spcPts val="0"/>
              </a:spcBef>
              <a:spcAft>
                <a:spcPts val="0"/>
              </a:spcAft>
              <a:buSzPts val="5000"/>
              <a:buFont typeface="Chakra Petch Medium"/>
              <a:buNone/>
              <a:defRPr/>
            </a:lvl7pPr>
            <a:lvl8pPr lvl="7">
              <a:spcBef>
                <a:spcPts val="0"/>
              </a:spcBef>
              <a:spcAft>
                <a:spcPts val="0"/>
              </a:spcAft>
              <a:buSzPts val="5000"/>
              <a:buFont typeface="Chakra Petch Medium"/>
              <a:buNone/>
              <a:defRPr/>
            </a:lvl8pPr>
            <a:lvl9pPr lvl="8">
              <a:spcBef>
                <a:spcPts val="0"/>
              </a:spcBef>
              <a:spcAft>
                <a:spcPts val="0"/>
              </a:spcAft>
              <a:buSzPts val="5000"/>
              <a:buFont typeface="Chakra Petch Medium"/>
              <a:buNone/>
              <a:defRPr/>
            </a:lvl9pPr>
          </a:lstStyle>
          <a:p/>
        </p:txBody>
      </p:sp>
      <p:cxnSp>
        <p:nvCxnSpPr>
          <p:cNvPr id="99" name="Google Shape;99;p11"/>
          <p:cNvCxnSpPr/>
          <p:nvPr/>
        </p:nvCxnSpPr>
        <p:spPr>
          <a:xfrm>
            <a:off x="476850" y="1693125"/>
            <a:ext cx="8190300" cy="0"/>
          </a:xfrm>
          <a:prstGeom prst="straightConnector1">
            <a:avLst/>
          </a:prstGeom>
          <a:noFill/>
          <a:ln cap="flat" cmpd="sng" w="19050">
            <a:solidFill>
              <a:schemeClr val="lt1"/>
            </a:solidFill>
            <a:prstDash val="solid"/>
            <a:round/>
            <a:headEnd len="med" w="med" type="none"/>
            <a:tailEnd len="med" w="med" type="none"/>
          </a:ln>
        </p:spPr>
      </p:cxnSp>
      <p:cxnSp>
        <p:nvCxnSpPr>
          <p:cNvPr id="100" name="Google Shape;100;p11"/>
          <p:cNvCxnSpPr/>
          <p:nvPr/>
        </p:nvCxnSpPr>
        <p:spPr>
          <a:xfrm>
            <a:off x="4695450" y="2306550"/>
            <a:ext cx="3971700" cy="0"/>
          </a:xfrm>
          <a:prstGeom prst="straightConnector1">
            <a:avLst/>
          </a:prstGeom>
          <a:noFill/>
          <a:ln cap="flat" cmpd="sng" w="19050">
            <a:solidFill>
              <a:schemeClr val="lt2"/>
            </a:solidFill>
            <a:prstDash val="solid"/>
            <a:round/>
            <a:headEnd len="med" w="med" type="none"/>
            <a:tailEnd len="med" w="med" type="none"/>
          </a:ln>
        </p:spPr>
      </p:cxnSp>
      <p:sp>
        <p:nvSpPr>
          <p:cNvPr id="101" name="Google Shape;101;p11"/>
          <p:cNvSpPr/>
          <p:nvPr>
            <p:ph idx="3" type="pic"/>
          </p:nvPr>
        </p:nvSpPr>
        <p:spPr>
          <a:xfrm rot="10800000">
            <a:off x="474125" y="1837225"/>
            <a:ext cx="2661000" cy="2834700"/>
          </a:xfrm>
          <a:prstGeom prst="rect">
            <a:avLst/>
          </a:prstGeom>
          <a:noFill/>
          <a:ln>
            <a:noFill/>
          </a:ln>
        </p:spPr>
      </p:sp>
      <p:cxnSp>
        <p:nvCxnSpPr>
          <p:cNvPr id="102" name="Google Shape;102;p11"/>
          <p:cNvCxnSpPr/>
          <p:nvPr/>
        </p:nvCxnSpPr>
        <p:spPr>
          <a:xfrm>
            <a:off x="3239550" y="2306550"/>
            <a:ext cx="5427600" cy="0"/>
          </a:xfrm>
          <a:prstGeom prst="straightConnector1">
            <a:avLst/>
          </a:prstGeom>
          <a:noFill/>
          <a:ln cap="flat" cmpd="sng" w="19050">
            <a:solidFill>
              <a:schemeClr val="lt1"/>
            </a:solidFill>
            <a:prstDash val="solid"/>
            <a:round/>
            <a:headEnd len="med" w="med" type="none"/>
            <a:tailEnd len="med" w="med" type="none"/>
          </a:ln>
        </p:spPr>
      </p:cxnSp>
      <p:sp>
        <p:nvSpPr>
          <p:cNvPr id="103" name="Google Shape;103;p11"/>
          <p:cNvSpPr txBox="1"/>
          <p:nvPr>
            <p:ph idx="4" type="body"/>
          </p:nvPr>
        </p:nvSpPr>
        <p:spPr>
          <a:xfrm>
            <a:off x="3242173" y="2398650"/>
            <a:ext cx="5427600" cy="4938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sp>
        <p:nvSpPr>
          <p:cNvPr id="104" name="Google Shape;104;p11"/>
          <p:cNvSpPr txBox="1"/>
          <p:nvPr>
            <p:ph idx="5" type="subTitle"/>
          </p:nvPr>
        </p:nvSpPr>
        <p:spPr>
          <a:xfrm>
            <a:off x="3242158" y="1785900"/>
            <a:ext cx="2167200" cy="3291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 Text + 2 Images">
  <p:cSld name="TITLE_AND_TWO_COLUMNS_1_1">
    <p:bg>
      <p:bgPr>
        <a:solidFill>
          <a:schemeClr val="lt1"/>
        </a:solidFill>
      </p:bgPr>
    </p:bg>
    <p:spTree>
      <p:nvGrpSpPr>
        <p:cNvPr id="105" name="Shape 105"/>
        <p:cNvGrpSpPr/>
        <p:nvPr/>
      </p:nvGrpSpPr>
      <p:grpSpPr>
        <a:xfrm>
          <a:off x="0" y="0"/>
          <a:ext cx="0" cy="0"/>
          <a:chOff x="0" y="0"/>
          <a:chExt cx="0" cy="0"/>
        </a:xfrm>
      </p:grpSpPr>
      <p:sp>
        <p:nvSpPr>
          <p:cNvPr id="106" name="Google Shape;106;p12"/>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07" name="Google Shape;107;p12"/>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108" name="Google Shape;108;p12"/>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9" name="Google Shape;109;p12"/>
          <p:cNvSpPr txBox="1"/>
          <p:nvPr>
            <p:ph idx="1" type="subTitle"/>
          </p:nvPr>
        </p:nvSpPr>
        <p:spPr>
          <a:xfrm>
            <a:off x="4417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1pPr>
            <a:lvl2pPr lvl="1">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2pPr>
            <a:lvl3pPr lvl="2">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3pPr>
            <a:lvl4pPr lvl="3">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4pPr>
            <a:lvl5pPr lvl="4">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5pPr>
            <a:lvl6pPr lvl="5">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6pPr>
            <a:lvl7pPr lvl="6">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7pPr>
            <a:lvl8pPr lvl="7">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8pPr>
            <a:lvl9pPr lvl="8">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9pPr>
          </a:lstStyle>
          <a:p/>
        </p:txBody>
      </p:sp>
      <p:sp>
        <p:nvSpPr>
          <p:cNvPr id="110" name="Google Shape;110;p12"/>
          <p:cNvSpPr txBox="1"/>
          <p:nvPr>
            <p:ph idx="2" type="subTitle"/>
          </p:nvPr>
        </p:nvSpPr>
        <p:spPr>
          <a:xfrm>
            <a:off x="28372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1pPr>
            <a:lvl2pPr lvl="1">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2pPr>
            <a:lvl3pPr lvl="2">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3pPr>
            <a:lvl4pPr lvl="3">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4pPr>
            <a:lvl5pPr lvl="4">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5pPr>
            <a:lvl6pPr lvl="5">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6pPr>
            <a:lvl7pPr lvl="6">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7pPr>
            <a:lvl8pPr lvl="7">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8pPr>
            <a:lvl9pPr lvl="8">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9pPr>
          </a:lstStyle>
          <a:p/>
        </p:txBody>
      </p:sp>
      <p:sp>
        <p:nvSpPr>
          <p:cNvPr id="111" name="Google Shape;111;p12"/>
          <p:cNvSpPr txBox="1"/>
          <p:nvPr>
            <p:ph type="title"/>
          </p:nvPr>
        </p:nvSpPr>
        <p:spPr>
          <a:xfrm>
            <a:off x="365625" y="794973"/>
            <a:ext cx="8412600" cy="731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Chakra Petch Medium"/>
              <a:buNone/>
              <a:defRPr>
                <a:solidFill>
                  <a:schemeClr val="dk1"/>
                </a:solidFill>
              </a:defRPr>
            </a:lvl1pPr>
            <a:lvl2pPr lvl="1">
              <a:spcBef>
                <a:spcPts val="0"/>
              </a:spcBef>
              <a:spcAft>
                <a:spcPts val="0"/>
              </a:spcAft>
              <a:buClr>
                <a:schemeClr val="dk1"/>
              </a:buClr>
              <a:buSzPts val="5000"/>
              <a:buFont typeface="Chakra Petch Medium"/>
              <a:buNone/>
              <a:defRPr>
                <a:solidFill>
                  <a:schemeClr val="dk1"/>
                </a:solidFill>
              </a:defRPr>
            </a:lvl2pPr>
            <a:lvl3pPr lvl="2">
              <a:spcBef>
                <a:spcPts val="0"/>
              </a:spcBef>
              <a:spcAft>
                <a:spcPts val="0"/>
              </a:spcAft>
              <a:buClr>
                <a:schemeClr val="dk1"/>
              </a:buClr>
              <a:buSzPts val="5000"/>
              <a:buFont typeface="Chakra Petch Medium"/>
              <a:buNone/>
              <a:defRPr>
                <a:solidFill>
                  <a:schemeClr val="dk1"/>
                </a:solidFill>
              </a:defRPr>
            </a:lvl3pPr>
            <a:lvl4pPr lvl="3">
              <a:spcBef>
                <a:spcPts val="0"/>
              </a:spcBef>
              <a:spcAft>
                <a:spcPts val="0"/>
              </a:spcAft>
              <a:buClr>
                <a:schemeClr val="dk1"/>
              </a:buClr>
              <a:buSzPts val="5000"/>
              <a:buFont typeface="Chakra Petch Medium"/>
              <a:buNone/>
              <a:defRPr>
                <a:solidFill>
                  <a:schemeClr val="dk1"/>
                </a:solidFill>
              </a:defRPr>
            </a:lvl4pPr>
            <a:lvl5pPr lvl="4">
              <a:spcBef>
                <a:spcPts val="0"/>
              </a:spcBef>
              <a:spcAft>
                <a:spcPts val="0"/>
              </a:spcAft>
              <a:buClr>
                <a:schemeClr val="dk1"/>
              </a:buClr>
              <a:buSzPts val="5000"/>
              <a:buFont typeface="Chakra Petch Medium"/>
              <a:buNone/>
              <a:defRPr>
                <a:solidFill>
                  <a:schemeClr val="dk1"/>
                </a:solidFill>
              </a:defRPr>
            </a:lvl5pPr>
            <a:lvl6pPr lvl="5">
              <a:spcBef>
                <a:spcPts val="0"/>
              </a:spcBef>
              <a:spcAft>
                <a:spcPts val="0"/>
              </a:spcAft>
              <a:buClr>
                <a:schemeClr val="dk1"/>
              </a:buClr>
              <a:buSzPts val="5000"/>
              <a:buFont typeface="Chakra Petch Medium"/>
              <a:buNone/>
              <a:defRPr>
                <a:solidFill>
                  <a:schemeClr val="dk1"/>
                </a:solidFill>
              </a:defRPr>
            </a:lvl6pPr>
            <a:lvl7pPr lvl="6">
              <a:spcBef>
                <a:spcPts val="0"/>
              </a:spcBef>
              <a:spcAft>
                <a:spcPts val="0"/>
              </a:spcAft>
              <a:buClr>
                <a:schemeClr val="dk1"/>
              </a:buClr>
              <a:buSzPts val="5000"/>
              <a:buFont typeface="Chakra Petch Medium"/>
              <a:buNone/>
              <a:defRPr>
                <a:solidFill>
                  <a:schemeClr val="dk1"/>
                </a:solidFill>
              </a:defRPr>
            </a:lvl7pPr>
            <a:lvl8pPr lvl="7">
              <a:spcBef>
                <a:spcPts val="0"/>
              </a:spcBef>
              <a:spcAft>
                <a:spcPts val="0"/>
              </a:spcAft>
              <a:buClr>
                <a:schemeClr val="dk1"/>
              </a:buClr>
              <a:buSzPts val="5000"/>
              <a:buFont typeface="Chakra Petch Medium"/>
              <a:buNone/>
              <a:defRPr>
                <a:solidFill>
                  <a:schemeClr val="dk1"/>
                </a:solidFill>
              </a:defRPr>
            </a:lvl8pPr>
            <a:lvl9pPr lvl="8">
              <a:spcBef>
                <a:spcPts val="0"/>
              </a:spcBef>
              <a:spcAft>
                <a:spcPts val="0"/>
              </a:spcAft>
              <a:buClr>
                <a:schemeClr val="dk1"/>
              </a:buClr>
              <a:buSzPts val="5000"/>
              <a:buFont typeface="Chakra Petch Medium"/>
              <a:buNone/>
              <a:defRPr>
                <a:solidFill>
                  <a:schemeClr val="dk1"/>
                </a:solidFill>
              </a:defRPr>
            </a:lvl9pPr>
          </a:lstStyle>
          <a:p/>
        </p:txBody>
      </p:sp>
      <p:cxnSp>
        <p:nvCxnSpPr>
          <p:cNvPr id="112" name="Google Shape;112;p12"/>
          <p:cNvCxnSpPr/>
          <p:nvPr/>
        </p:nvCxnSpPr>
        <p:spPr>
          <a:xfrm>
            <a:off x="476850" y="1693125"/>
            <a:ext cx="8190300" cy="0"/>
          </a:xfrm>
          <a:prstGeom prst="straightConnector1">
            <a:avLst/>
          </a:prstGeom>
          <a:noFill/>
          <a:ln cap="flat" cmpd="sng" w="19050">
            <a:solidFill>
              <a:schemeClr val="lt2"/>
            </a:solidFill>
            <a:prstDash val="solid"/>
            <a:round/>
            <a:headEnd len="med" w="med" type="none"/>
            <a:tailEnd len="med" w="med" type="none"/>
          </a:ln>
        </p:spPr>
      </p:cxnSp>
      <p:sp>
        <p:nvSpPr>
          <p:cNvPr id="113" name="Google Shape;113;p12"/>
          <p:cNvSpPr/>
          <p:nvPr>
            <p:ph idx="3" type="pic"/>
          </p:nvPr>
        </p:nvSpPr>
        <p:spPr>
          <a:xfrm>
            <a:off x="474225" y="1837225"/>
            <a:ext cx="2661000" cy="1371600"/>
          </a:xfrm>
          <a:prstGeom prst="rect">
            <a:avLst/>
          </a:prstGeom>
          <a:noFill/>
          <a:ln>
            <a:noFill/>
          </a:ln>
        </p:spPr>
      </p:sp>
      <p:sp>
        <p:nvSpPr>
          <p:cNvPr id="114" name="Google Shape;114;p12"/>
          <p:cNvSpPr/>
          <p:nvPr>
            <p:ph idx="4" type="pic"/>
          </p:nvPr>
        </p:nvSpPr>
        <p:spPr>
          <a:xfrm>
            <a:off x="474225" y="3300325"/>
            <a:ext cx="2661000" cy="1371600"/>
          </a:xfrm>
          <a:prstGeom prst="rect">
            <a:avLst/>
          </a:prstGeom>
          <a:noFill/>
          <a:ln>
            <a:noFill/>
          </a:ln>
        </p:spPr>
      </p:sp>
      <p:cxnSp>
        <p:nvCxnSpPr>
          <p:cNvPr id="115" name="Google Shape;115;p12"/>
          <p:cNvCxnSpPr/>
          <p:nvPr/>
        </p:nvCxnSpPr>
        <p:spPr>
          <a:xfrm>
            <a:off x="3239550" y="2306550"/>
            <a:ext cx="5427600" cy="0"/>
          </a:xfrm>
          <a:prstGeom prst="straightConnector1">
            <a:avLst/>
          </a:prstGeom>
          <a:noFill/>
          <a:ln cap="flat" cmpd="sng" w="19050">
            <a:solidFill>
              <a:schemeClr val="lt2"/>
            </a:solidFill>
            <a:prstDash val="solid"/>
            <a:round/>
            <a:headEnd len="med" w="med" type="none"/>
            <a:tailEnd len="med" w="med" type="none"/>
          </a:ln>
        </p:spPr>
      </p:cxnSp>
      <p:cxnSp>
        <p:nvCxnSpPr>
          <p:cNvPr id="116" name="Google Shape;116;p12"/>
          <p:cNvCxnSpPr/>
          <p:nvPr/>
        </p:nvCxnSpPr>
        <p:spPr>
          <a:xfrm>
            <a:off x="3239550" y="2919833"/>
            <a:ext cx="5427600" cy="0"/>
          </a:xfrm>
          <a:prstGeom prst="straightConnector1">
            <a:avLst/>
          </a:prstGeom>
          <a:noFill/>
          <a:ln cap="flat" cmpd="sng" w="19050">
            <a:solidFill>
              <a:schemeClr val="lt2"/>
            </a:solidFill>
            <a:prstDash val="solid"/>
            <a:round/>
            <a:headEnd len="med" w="med" type="none"/>
            <a:tailEnd len="med" w="med" type="none"/>
          </a:ln>
        </p:spPr>
      </p:cxnSp>
      <p:cxnSp>
        <p:nvCxnSpPr>
          <p:cNvPr id="117" name="Google Shape;117;p12"/>
          <p:cNvCxnSpPr/>
          <p:nvPr/>
        </p:nvCxnSpPr>
        <p:spPr>
          <a:xfrm>
            <a:off x="3239550" y="3533117"/>
            <a:ext cx="5427600" cy="0"/>
          </a:xfrm>
          <a:prstGeom prst="straightConnector1">
            <a:avLst/>
          </a:prstGeom>
          <a:noFill/>
          <a:ln cap="flat" cmpd="sng" w="19050">
            <a:solidFill>
              <a:schemeClr val="lt2"/>
            </a:solidFill>
            <a:prstDash val="solid"/>
            <a:round/>
            <a:headEnd len="med" w="med" type="none"/>
            <a:tailEnd len="med" w="med" type="none"/>
          </a:ln>
        </p:spPr>
      </p:cxnSp>
      <p:cxnSp>
        <p:nvCxnSpPr>
          <p:cNvPr id="118" name="Google Shape;118;p12"/>
          <p:cNvCxnSpPr/>
          <p:nvPr/>
        </p:nvCxnSpPr>
        <p:spPr>
          <a:xfrm>
            <a:off x="3239550" y="4146400"/>
            <a:ext cx="5427600" cy="0"/>
          </a:xfrm>
          <a:prstGeom prst="straightConnector1">
            <a:avLst/>
          </a:prstGeom>
          <a:noFill/>
          <a:ln cap="flat" cmpd="sng" w="19050">
            <a:solidFill>
              <a:schemeClr val="lt2"/>
            </a:solidFill>
            <a:prstDash val="solid"/>
            <a:round/>
            <a:headEnd len="med" w="med" type="none"/>
            <a:tailEnd len="med" w="med" type="none"/>
          </a:ln>
        </p:spPr>
      </p:cxnSp>
      <p:sp>
        <p:nvSpPr>
          <p:cNvPr id="119" name="Google Shape;119;p12"/>
          <p:cNvSpPr txBox="1"/>
          <p:nvPr>
            <p:ph idx="5" type="body"/>
          </p:nvPr>
        </p:nvSpPr>
        <p:spPr>
          <a:xfrm>
            <a:off x="3600750" y="1693125"/>
            <a:ext cx="50664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120" name="Google Shape;120;p12"/>
          <p:cNvSpPr txBox="1"/>
          <p:nvPr>
            <p:ph idx="6" type="body"/>
          </p:nvPr>
        </p:nvSpPr>
        <p:spPr>
          <a:xfrm>
            <a:off x="3600750" y="2307163"/>
            <a:ext cx="50664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121" name="Google Shape;121;p12"/>
          <p:cNvSpPr txBox="1"/>
          <p:nvPr>
            <p:ph idx="7" type="body"/>
          </p:nvPr>
        </p:nvSpPr>
        <p:spPr>
          <a:xfrm>
            <a:off x="3600750" y="2921225"/>
            <a:ext cx="50664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122" name="Google Shape;122;p12"/>
          <p:cNvSpPr txBox="1"/>
          <p:nvPr>
            <p:ph idx="8" type="body"/>
          </p:nvPr>
        </p:nvSpPr>
        <p:spPr>
          <a:xfrm>
            <a:off x="3600750" y="3535325"/>
            <a:ext cx="50664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123" name="Google Shape;123;p12"/>
          <p:cNvSpPr txBox="1"/>
          <p:nvPr>
            <p:ph idx="9" type="body"/>
          </p:nvPr>
        </p:nvSpPr>
        <p:spPr>
          <a:xfrm>
            <a:off x="3600750" y="4149450"/>
            <a:ext cx="50664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swer Text + 2 Images">
  <p:cSld name="TITLE_ONLY_1_1">
    <p:spTree>
      <p:nvGrpSpPr>
        <p:cNvPr id="124" name="Shape 124"/>
        <p:cNvGrpSpPr/>
        <p:nvPr/>
      </p:nvGrpSpPr>
      <p:grpSpPr>
        <a:xfrm>
          <a:off x="0" y="0"/>
          <a:ext cx="0" cy="0"/>
          <a:chOff x="0" y="0"/>
          <a:chExt cx="0" cy="0"/>
        </a:xfrm>
      </p:grpSpPr>
      <p:sp>
        <p:nvSpPr>
          <p:cNvPr id="125" name="Google Shape;125;p13"/>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6" name="Google Shape;126;p13"/>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127" name="Google Shape;127;p13"/>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8" name="Google Shape;128;p13"/>
          <p:cNvSpPr txBox="1"/>
          <p:nvPr>
            <p:ph idx="1" type="subTitle"/>
          </p:nvPr>
        </p:nvSpPr>
        <p:spPr>
          <a:xfrm>
            <a:off x="4417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1pPr>
            <a:lvl2pPr lvl="1">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2pPr>
            <a:lvl3pPr lvl="2">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3pPr>
            <a:lvl4pPr lvl="3">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4pPr>
            <a:lvl5pPr lvl="4">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5pPr>
            <a:lvl6pPr lvl="5">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6pPr>
            <a:lvl7pPr lvl="6">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7pPr>
            <a:lvl8pPr lvl="7">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8pPr>
            <a:lvl9pPr lvl="8">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9pPr>
          </a:lstStyle>
          <a:p/>
        </p:txBody>
      </p:sp>
      <p:sp>
        <p:nvSpPr>
          <p:cNvPr id="129" name="Google Shape;129;p13"/>
          <p:cNvSpPr txBox="1"/>
          <p:nvPr>
            <p:ph idx="2" type="subTitle"/>
          </p:nvPr>
        </p:nvSpPr>
        <p:spPr>
          <a:xfrm>
            <a:off x="28372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1pPr>
            <a:lvl2pPr lvl="1">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2pPr>
            <a:lvl3pPr lvl="2">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3pPr>
            <a:lvl4pPr lvl="3">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4pPr>
            <a:lvl5pPr lvl="4">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5pPr>
            <a:lvl6pPr lvl="5">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6pPr>
            <a:lvl7pPr lvl="6">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7pPr>
            <a:lvl8pPr lvl="7">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8pPr>
            <a:lvl9pPr lvl="8">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9pPr>
          </a:lstStyle>
          <a:p/>
        </p:txBody>
      </p:sp>
      <p:sp>
        <p:nvSpPr>
          <p:cNvPr id="130" name="Google Shape;130;p13"/>
          <p:cNvSpPr txBox="1"/>
          <p:nvPr>
            <p:ph type="title"/>
          </p:nvPr>
        </p:nvSpPr>
        <p:spPr>
          <a:xfrm>
            <a:off x="365625" y="794973"/>
            <a:ext cx="8412600" cy="731400"/>
          </a:xfrm>
          <a:prstGeom prst="rect">
            <a:avLst/>
          </a:prstGeom>
        </p:spPr>
        <p:txBody>
          <a:bodyPr anchorCtr="0" anchor="t" bIns="91425" lIns="91425" spcFirstLastPara="1" rIns="91425" wrap="square" tIns="91425">
            <a:noAutofit/>
          </a:bodyPr>
          <a:lstStyle>
            <a:lvl1pPr lvl="0">
              <a:spcBef>
                <a:spcPts val="0"/>
              </a:spcBef>
              <a:spcAft>
                <a:spcPts val="0"/>
              </a:spcAft>
              <a:buSzPts val="5000"/>
              <a:buFont typeface="Chakra Petch Medium"/>
              <a:buNone/>
              <a:defRPr/>
            </a:lvl1pPr>
            <a:lvl2pPr lvl="1">
              <a:spcBef>
                <a:spcPts val="0"/>
              </a:spcBef>
              <a:spcAft>
                <a:spcPts val="0"/>
              </a:spcAft>
              <a:buSzPts val="5000"/>
              <a:buFont typeface="Chakra Petch Medium"/>
              <a:buNone/>
              <a:defRPr/>
            </a:lvl2pPr>
            <a:lvl3pPr lvl="2">
              <a:spcBef>
                <a:spcPts val="0"/>
              </a:spcBef>
              <a:spcAft>
                <a:spcPts val="0"/>
              </a:spcAft>
              <a:buSzPts val="5000"/>
              <a:buFont typeface="Chakra Petch Medium"/>
              <a:buNone/>
              <a:defRPr/>
            </a:lvl3pPr>
            <a:lvl4pPr lvl="3">
              <a:spcBef>
                <a:spcPts val="0"/>
              </a:spcBef>
              <a:spcAft>
                <a:spcPts val="0"/>
              </a:spcAft>
              <a:buSzPts val="5000"/>
              <a:buFont typeface="Chakra Petch Medium"/>
              <a:buNone/>
              <a:defRPr/>
            </a:lvl4pPr>
            <a:lvl5pPr lvl="4">
              <a:spcBef>
                <a:spcPts val="0"/>
              </a:spcBef>
              <a:spcAft>
                <a:spcPts val="0"/>
              </a:spcAft>
              <a:buSzPts val="5000"/>
              <a:buFont typeface="Chakra Petch Medium"/>
              <a:buNone/>
              <a:defRPr/>
            </a:lvl5pPr>
            <a:lvl6pPr lvl="5">
              <a:spcBef>
                <a:spcPts val="0"/>
              </a:spcBef>
              <a:spcAft>
                <a:spcPts val="0"/>
              </a:spcAft>
              <a:buSzPts val="5000"/>
              <a:buFont typeface="Chakra Petch Medium"/>
              <a:buNone/>
              <a:defRPr/>
            </a:lvl6pPr>
            <a:lvl7pPr lvl="6">
              <a:spcBef>
                <a:spcPts val="0"/>
              </a:spcBef>
              <a:spcAft>
                <a:spcPts val="0"/>
              </a:spcAft>
              <a:buSzPts val="5000"/>
              <a:buFont typeface="Chakra Petch Medium"/>
              <a:buNone/>
              <a:defRPr/>
            </a:lvl7pPr>
            <a:lvl8pPr lvl="7">
              <a:spcBef>
                <a:spcPts val="0"/>
              </a:spcBef>
              <a:spcAft>
                <a:spcPts val="0"/>
              </a:spcAft>
              <a:buSzPts val="5000"/>
              <a:buFont typeface="Chakra Petch Medium"/>
              <a:buNone/>
              <a:defRPr/>
            </a:lvl8pPr>
            <a:lvl9pPr lvl="8">
              <a:spcBef>
                <a:spcPts val="0"/>
              </a:spcBef>
              <a:spcAft>
                <a:spcPts val="0"/>
              </a:spcAft>
              <a:buSzPts val="5000"/>
              <a:buFont typeface="Chakra Petch Medium"/>
              <a:buNone/>
              <a:defRPr/>
            </a:lvl9pPr>
          </a:lstStyle>
          <a:p/>
        </p:txBody>
      </p:sp>
      <p:cxnSp>
        <p:nvCxnSpPr>
          <p:cNvPr id="131" name="Google Shape;131;p13"/>
          <p:cNvCxnSpPr/>
          <p:nvPr/>
        </p:nvCxnSpPr>
        <p:spPr>
          <a:xfrm>
            <a:off x="476850" y="1693125"/>
            <a:ext cx="8190300" cy="0"/>
          </a:xfrm>
          <a:prstGeom prst="straightConnector1">
            <a:avLst/>
          </a:prstGeom>
          <a:noFill/>
          <a:ln cap="flat" cmpd="sng" w="19050">
            <a:solidFill>
              <a:schemeClr val="lt1"/>
            </a:solidFill>
            <a:prstDash val="solid"/>
            <a:round/>
            <a:headEnd len="med" w="med" type="none"/>
            <a:tailEnd len="med" w="med" type="none"/>
          </a:ln>
        </p:spPr>
      </p:cxnSp>
      <p:sp>
        <p:nvSpPr>
          <p:cNvPr id="132" name="Google Shape;132;p13"/>
          <p:cNvSpPr/>
          <p:nvPr>
            <p:ph idx="3" type="pic"/>
          </p:nvPr>
        </p:nvSpPr>
        <p:spPr>
          <a:xfrm>
            <a:off x="474225" y="1837225"/>
            <a:ext cx="2661000" cy="1371600"/>
          </a:xfrm>
          <a:prstGeom prst="rect">
            <a:avLst/>
          </a:prstGeom>
          <a:noFill/>
          <a:ln>
            <a:noFill/>
          </a:ln>
        </p:spPr>
      </p:sp>
      <p:sp>
        <p:nvSpPr>
          <p:cNvPr id="133" name="Google Shape;133;p13"/>
          <p:cNvSpPr/>
          <p:nvPr>
            <p:ph idx="4" type="pic"/>
          </p:nvPr>
        </p:nvSpPr>
        <p:spPr>
          <a:xfrm>
            <a:off x="474225" y="3300325"/>
            <a:ext cx="2661000" cy="1371600"/>
          </a:xfrm>
          <a:prstGeom prst="rect">
            <a:avLst/>
          </a:prstGeom>
          <a:noFill/>
          <a:ln>
            <a:noFill/>
          </a:ln>
        </p:spPr>
      </p:sp>
      <p:cxnSp>
        <p:nvCxnSpPr>
          <p:cNvPr id="134" name="Google Shape;134;p13"/>
          <p:cNvCxnSpPr/>
          <p:nvPr/>
        </p:nvCxnSpPr>
        <p:spPr>
          <a:xfrm>
            <a:off x="4695450" y="2306550"/>
            <a:ext cx="3971700" cy="0"/>
          </a:xfrm>
          <a:prstGeom prst="straightConnector1">
            <a:avLst/>
          </a:prstGeom>
          <a:noFill/>
          <a:ln cap="flat" cmpd="sng" w="19050">
            <a:solidFill>
              <a:schemeClr val="lt2"/>
            </a:solidFill>
            <a:prstDash val="solid"/>
            <a:round/>
            <a:headEnd len="med" w="med" type="none"/>
            <a:tailEnd len="med" w="med" type="none"/>
          </a:ln>
        </p:spPr>
      </p:cxnSp>
      <p:cxnSp>
        <p:nvCxnSpPr>
          <p:cNvPr id="135" name="Google Shape;135;p13"/>
          <p:cNvCxnSpPr/>
          <p:nvPr/>
        </p:nvCxnSpPr>
        <p:spPr>
          <a:xfrm>
            <a:off x="3239550" y="2306550"/>
            <a:ext cx="5427600" cy="0"/>
          </a:xfrm>
          <a:prstGeom prst="straightConnector1">
            <a:avLst/>
          </a:prstGeom>
          <a:noFill/>
          <a:ln cap="flat" cmpd="sng" w="19050">
            <a:solidFill>
              <a:schemeClr val="lt1"/>
            </a:solidFill>
            <a:prstDash val="solid"/>
            <a:round/>
            <a:headEnd len="med" w="med" type="none"/>
            <a:tailEnd len="med" w="med" type="none"/>
          </a:ln>
        </p:spPr>
      </p:cxnSp>
      <p:sp>
        <p:nvSpPr>
          <p:cNvPr id="136" name="Google Shape;136;p13"/>
          <p:cNvSpPr txBox="1"/>
          <p:nvPr>
            <p:ph idx="5" type="body"/>
          </p:nvPr>
        </p:nvSpPr>
        <p:spPr>
          <a:xfrm>
            <a:off x="3242173" y="2398650"/>
            <a:ext cx="5427600" cy="4938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sp>
        <p:nvSpPr>
          <p:cNvPr id="137" name="Google Shape;137;p13"/>
          <p:cNvSpPr txBox="1"/>
          <p:nvPr>
            <p:ph idx="6" type="subTitle"/>
          </p:nvPr>
        </p:nvSpPr>
        <p:spPr>
          <a:xfrm>
            <a:off x="3242158" y="1785900"/>
            <a:ext cx="2167200" cy="3291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body text">
  <p:cSld name="ONE_COLUMN_TEXT">
    <p:bg>
      <p:bgPr>
        <a:solidFill>
          <a:schemeClr val="lt1"/>
        </a:solidFill>
      </p:bgPr>
    </p:bg>
    <p:spTree>
      <p:nvGrpSpPr>
        <p:cNvPr id="138" name="Shape 138"/>
        <p:cNvGrpSpPr/>
        <p:nvPr/>
      </p:nvGrpSpPr>
      <p:grpSpPr>
        <a:xfrm>
          <a:off x="0" y="0"/>
          <a:ext cx="0" cy="0"/>
          <a:chOff x="0" y="0"/>
          <a:chExt cx="0" cy="0"/>
        </a:xfrm>
      </p:grpSpPr>
      <p:sp>
        <p:nvSpPr>
          <p:cNvPr id="139" name="Google Shape;139;p14"/>
          <p:cNvSpPr/>
          <p:nvPr/>
        </p:nvSpPr>
        <p:spPr>
          <a:xfrm>
            <a:off x="365550" y="363450"/>
            <a:ext cx="8412900" cy="4416600"/>
          </a:xfrm>
          <a:prstGeom prst="snip2DiagRect">
            <a:avLst>
              <a:gd fmla="val 0" name="adj1"/>
              <a:gd fmla="val 20836" name="adj2"/>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40" name="Google Shape;140;p14"/>
          <p:cNvSpPr txBox="1"/>
          <p:nvPr>
            <p:ph idx="1" type="subTitle"/>
          </p:nvPr>
        </p:nvSpPr>
        <p:spPr>
          <a:xfrm>
            <a:off x="4417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1pPr>
            <a:lvl2pPr lvl="1">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2pPr>
            <a:lvl3pPr lvl="2">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3pPr>
            <a:lvl4pPr lvl="3">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4pPr>
            <a:lvl5pPr lvl="4">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5pPr>
            <a:lvl6pPr lvl="5">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6pPr>
            <a:lvl7pPr lvl="6">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7pPr>
            <a:lvl8pPr lvl="7">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8pPr>
            <a:lvl9pPr lvl="8">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9pPr>
          </a:lstStyle>
          <a:p/>
        </p:txBody>
      </p:sp>
      <p:sp>
        <p:nvSpPr>
          <p:cNvPr id="141" name="Google Shape;141;p14"/>
          <p:cNvSpPr txBox="1"/>
          <p:nvPr>
            <p:ph idx="2" type="subTitle"/>
          </p:nvPr>
        </p:nvSpPr>
        <p:spPr>
          <a:xfrm>
            <a:off x="28372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1pPr>
            <a:lvl2pPr lvl="1">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2pPr>
            <a:lvl3pPr lvl="2">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3pPr>
            <a:lvl4pPr lvl="3">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4pPr>
            <a:lvl5pPr lvl="4">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5pPr>
            <a:lvl6pPr lvl="5">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6pPr>
            <a:lvl7pPr lvl="6">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7pPr>
            <a:lvl8pPr lvl="7">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8pPr>
            <a:lvl9pPr lvl="8">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9pPr>
          </a:lstStyle>
          <a:p/>
        </p:txBody>
      </p:sp>
      <p:sp>
        <p:nvSpPr>
          <p:cNvPr id="142" name="Google Shape;142;p14"/>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143" name="Google Shape;143;p14"/>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4" name="Google Shape;144;p14"/>
          <p:cNvSpPr txBox="1"/>
          <p:nvPr>
            <p:ph idx="3" type="body"/>
          </p:nvPr>
        </p:nvSpPr>
        <p:spPr>
          <a:xfrm>
            <a:off x="365625" y="794977"/>
            <a:ext cx="8412600" cy="1371600"/>
          </a:xfrm>
          <a:prstGeom prst="rect">
            <a:avLst/>
          </a:prstGeom>
        </p:spPr>
        <p:txBody>
          <a:bodyPr anchorCtr="0" anchor="t" bIns="91425" lIns="91425" spcFirstLastPara="1" rIns="91425" wrap="square" tIns="91425">
            <a:noAutofit/>
          </a:bodyPr>
          <a:lstStyle>
            <a:lvl1pPr indent="-546100" lvl="0" marL="457200">
              <a:spcBef>
                <a:spcPts val="0"/>
              </a:spcBef>
              <a:spcAft>
                <a:spcPts val="0"/>
              </a:spcAft>
              <a:buClr>
                <a:schemeClr val="dk1"/>
              </a:buClr>
              <a:buSzPts val="5000"/>
              <a:buFont typeface="Chakra Petch Medium"/>
              <a:buChar char="●"/>
              <a:defRPr sz="5000">
                <a:solidFill>
                  <a:schemeClr val="dk1"/>
                </a:solidFill>
                <a:latin typeface="Chakra Petch Medium"/>
                <a:ea typeface="Chakra Petch Medium"/>
                <a:cs typeface="Chakra Petch Medium"/>
                <a:sym typeface="Chakra Petch Medium"/>
              </a:defRPr>
            </a:lvl1pPr>
            <a:lvl2pPr indent="-546100" lvl="1" marL="914400">
              <a:spcBef>
                <a:spcPts val="0"/>
              </a:spcBef>
              <a:spcAft>
                <a:spcPts val="0"/>
              </a:spcAft>
              <a:buClr>
                <a:schemeClr val="dk1"/>
              </a:buClr>
              <a:buSzPts val="5000"/>
              <a:buFont typeface="Chakra Petch Medium"/>
              <a:buChar char="○"/>
              <a:defRPr sz="5000">
                <a:solidFill>
                  <a:schemeClr val="dk1"/>
                </a:solidFill>
                <a:latin typeface="Chakra Petch Medium"/>
                <a:ea typeface="Chakra Petch Medium"/>
                <a:cs typeface="Chakra Petch Medium"/>
                <a:sym typeface="Chakra Petch Medium"/>
              </a:defRPr>
            </a:lvl2pPr>
            <a:lvl3pPr indent="-546100" lvl="2" marL="1371600">
              <a:spcBef>
                <a:spcPts val="0"/>
              </a:spcBef>
              <a:spcAft>
                <a:spcPts val="0"/>
              </a:spcAft>
              <a:buClr>
                <a:schemeClr val="dk1"/>
              </a:buClr>
              <a:buSzPts val="5000"/>
              <a:buFont typeface="Chakra Petch Medium"/>
              <a:buChar char="■"/>
              <a:defRPr sz="5000">
                <a:solidFill>
                  <a:schemeClr val="dk1"/>
                </a:solidFill>
                <a:latin typeface="Chakra Petch Medium"/>
                <a:ea typeface="Chakra Petch Medium"/>
                <a:cs typeface="Chakra Petch Medium"/>
                <a:sym typeface="Chakra Petch Medium"/>
              </a:defRPr>
            </a:lvl3pPr>
            <a:lvl4pPr indent="-546100" lvl="3" marL="1828800">
              <a:spcBef>
                <a:spcPts val="0"/>
              </a:spcBef>
              <a:spcAft>
                <a:spcPts val="0"/>
              </a:spcAft>
              <a:buClr>
                <a:schemeClr val="dk1"/>
              </a:buClr>
              <a:buSzPts val="5000"/>
              <a:buFont typeface="Chakra Petch Medium"/>
              <a:buChar char="●"/>
              <a:defRPr sz="5000">
                <a:solidFill>
                  <a:schemeClr val="dk1"/>
                </a:solidFill>
                <a:latin typeface="Chakra Petch Medium"/>
                <a:ea typeface="Chakra Petch Medium"/>
                <a:cs typeface="Chakra Petch Medium"/>
                <a:sym typeface="Chakra Petch Medium"/>
              </a:defRPr>
            </a:lvl4pPr>
            <a:lvl5pPr indent="-546100" lvl="4" marL="2286000">
              <a:spcBef>
                <a:spcPts val="0"/>
              </a:spcBef>
              <a:spcAft>
                <a:spcPts val="0"/>
              </a:spcAft>
              <a:buClr>
                <a:schemeClr val="dk1"/>
              </a:buClr>
              <a:buSzPts val="5000"/>
              <a:buFont typeface="Chakra Petch Medium"/>
              <a:buChar char="○"/>
              <a:defRPr sz="5000">
                <a:solidFill>
                  <a:schemeClr val="dk1"/>
                </a:solidFill>
                <a:latin typeface="Chakra Petch Medium"/>
                <a:ea typeface="Chakra Petch Medium"/>
                <a:cs typeface="Chakra Petch Medium"/>
                <a:sym typeface="Chakra Petch Medium"/>
              </a:defRPr>
            </a:lvl5pPr>
            <a:lvl6pPr indent="-546100" lvl="5" marL="2743200">
              <a:spcBef>
                <a:spcPts val="0"/>
              </a:spcBef>
              <a:spcAft>
                <a:spcPts val="0"/>
              </a:spcAft>
              <a:buClr>
                <a:schemeClr val="dk1"/>
              </a:buClr>
              <a:buSzPts val="5000"/>
              <a:buFont typeface="Chakra Petch Medium"/>
              <a:buChar char="■"/>
              <a:defRPr sz="5000">
                <a:solidFill>
                  <a:schemeClr val="dk1"/>
                </a:solidFill>
                <a:latin typeface="Chakra Petch Medium"/>
                <a:ea typeface="Chakra Petch Medium"/>
                <a:cs typeface="Chakra Petch Medium"/>
                <a:sym typeface="Chakra Petch Medium"/>
              </a:defRPr>
            </a:lvl6pPr>
            <a:lvl7pPr indent="-546100" lvl="6" marL="3200400">
              <a:spcBef>
                <a:spcPts val="0"/>
              </a:spcBef>
              <a:spcAft>
                <a:spcPts val="0"/>
              </a:spcAft>
              <a:buClr>
                <a:schemeClr val="dk1"/>
              </a:buClr>
              <a:buSzPts val="5000"/>
              <a:buFont typeface="Chakra Petch Medium"/>
              <a:buChar char="●"/>
              <a:defRPr sz="5000">
                <a:solidFill>
                  <a:schemeClr val="dk1"/>
                </a:solidFill>
                <a:latin typeface="Chakra Petch Medium"/>
                <a:ea typeface="Chakra Petch Medium"/>
                <a:cs typeface="Chakra Petch Medium"/>
                <a:sym typeface="Chakra Petch Medium"/>
              </a:defRPr>
            </a:lvl7pPr>
            <a:lvl8pPr indent="-546100" lvl="7" marL="3657600">
              <a:spcBef>
                <a:spcPts val="0"/>
              </a:spcBef>
              <a:spcAft>
                <a:spcPts val="0"/>
              </a:spcAft>
              <a:buClr>
                <a:schemeClr val="dk1"/>
              </a:buClr>
              <a:buSzPts val="5000"/>
              <a:buFont typeface="Chakra Petch Medium"/>
              <a:buChar char="○"/>
              <a:defRPr sz="5000">
                <a:solidFill>
                  <a:schemeClr val="dk1"/>
                </a:solidFill>
                <a:latin typeface="Chakra Petch Medium"/>
                <a:ea typeface="Chakra Petch Medium"/>
                <a:cs typeface="Chakra Petch Medium"/>
                <a:sym typeface="Chakra Petch Medium"/>
              </a:defRPr>
            </a:lvl8pPr>
            <a:lvl9pPr indent="-546100" lvl="8" marL="4114800">
              <a:spcBef>
                <a:spcPts val="0"/>
              </a:spcBef>
              <a:spcAft>
                <a:spcPts val="0"/>
              </a:spcAft>
              <a:buClr>
                <a:schemeClr val="dk1"/>
              </a:buClr>
              <a:buSzPts val="5000"/>
              <a:buFont typeface="Chakra Petch Medium"/>
              <a:buChar char="■"/>
              <a:defRPr sz="5000">
                <a:solidFill>
                  <a:schemeClr val="dk1"/>
                </a:solidFill>
                <a:latin typeface="Chakra Petch Medium"/>
                <a:ea typeface="Chakra Petch Medium"/>
                <a:cs typeface="Chakra Petch Medium"/>
                <a:sym typeface="Chakra Petch Medium"/>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ore overview">
  <p:cSld name="ONE_COLUMN_TEXT_1">
    <p:bg>
      <p:bgPr>
        <a:solidFill>
          <a:schemeClr val="lt1"/>
        </a:solidFill>
      </p:bgPr>
    </p:bg>
    <p:spTree>
      <p:nvGrpSpPr>
        <p:cNvPr id="145" name="Shape 145"/>
        <p:cNvGrpSpPr/>
        <p:nvPr/>
      </p:nvGrpSpPr>
      <p:grpSpPr>
        <a:xfrm>
          <a:off x="0" y="0"/>
          <a:ext cx="0" cy="0"/>
          <a:chOff x="0" y="0"/>
          <a:chExt cx="0" cy="0"/>
        </a:xfrm>
      </p:grpSpPr>
      <p:sp>
        <p:nvSpPr>
          <p:cNvPr id="146" name="Google Shape;146;p15"/>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cxnSp>
        <p:nvCxnSpPr>
          <p:cNvPr id="147" name="Google Shape;147;p15"/>
          <p:cNvCxnSpPr/>
          <p:nvPr/>
        </p:nvCxnSpPr>
        <p:spPr>
          <a:xfrm>
            <a:off x="478850" y="2307175"/>
            <a:ext cx="8190300" cy="0"/>
          </a:xfrm>
          <a:prstGeom prst="straightConnector1">
            <a:avLst/>
          </a:prstGeom>
          <a:noFill/>
          <a:ln cap="flat" cmpd="sng" w="19050">
            <a:solidFill>
              <a:schemeClr val="lt2"/>
            </a:solidFill>
            <a:prstDash val="solid"/>
            <a:round/>
            <a:headEnd len="med" w="med" type="none"/>
            <a:tailEnd len="med" w="med" type="none"/>
          </a:ln>
        </p:spPr>
      </p:cxnSp>
      <p:cxnSp>
        <p:nvCxnSpPr>
          <p:cNvPr id="148" name="Google Shape;148;p15"/>
          <p:cNvCxnSpPr/>
          <p:nvPr/>
        </p:nvCxnSpPr>
        <p:spPr>
          <a:xfrm>
            <a:off x="476850" y="1693125"/>
            <a:ext cx="8190300" cy="0"/>
          </a:xfrm>
          <a:prstGeom prst="straightConnector1">
            <a:avLst/>
          </a:prstGeom>
          <a:noFill/>
          <a:ln cap="flat" cmpd="sng" w="19050">
            <a:solidFill>
              <a:schemeClr val="lt2"/>
            </a:solidFill>
            <a:prstDash val="solid"/>
            <a:round/>
            <a:headEnd len="med" w="med" type="none"/>
            <a:tailEnd len="med" w="med" type="none"/>
          </a:ln>
        </p:spPr>
      </p:cxnSp>
      <p:cxnSp>
        <p:nvCxnSpPr>
          <p:cNvPr id="149" name="Google Shape;149;p15"/>
          <p:cNvCxnSpPr/>
          <p:nvPr/>
        </p:nvCxnSpPr>
        <p:spPr>
          <a:xfrm>
            <a:off x="479100" y="2921234"/>
            <a:ext cx="8190300" cy="0"/>
          </a:xfrm>
          <a:prstGeom prst="straightConnector1">
            <a:avLst/>
          </a:prstGeom>
          <a:noFill/>
          <a:ln cap="flat" cmpd="sng" w="19050">
            <a:solidFill>
              <a:schemeClr val="lt2"/>
            </a:solidFill>
            <a:prstDash val="solid"/>
            <a:round/>
            <a:headEnd len="med" w="med" type="none"/>
            <a:tailEnd len="med" w="med" type="none"/>
          </a:ln>
        </p:spPr>
      </p:cxnSp>
      <p:cxnSp>
        <p:nvCxnSpPr>
          <p:cNvPr id="150" name="Google Shape;150;p15"/>
          <p:cNvCxnSpPr/>
          <p:nvPr/>
        </p:nvCxnSpPr>
        <p:spPr>
          <a:xfrm>
            <a:off x="479100" y="3535292"/>
            <a:ext cx="8190300" cy="0"/>
          </a:xfrm>
          <a:prstGeom prst="straightConnector1">
            <a:avLst/>
          </a:prstGeom>
          <a:noFill/>
          <a:ln cap="flat" cmpd="sng" w="19050">
            <a:solidFill>
              <a:schemeClr val="lt2"/>
            </a:solidFill>
            <a:prstDash val="solid"/>
            <a:round/>
            <a:headEnd len="med" w="med" type="none"/>
            <a:tailEnd len="med" w="med" type="none"/>
          </a:ln>
        </p:spPr>
      </p:cxnSp>
      <p:cxnSp>
        <p:nvCxnSpPr>
          <p:cNvPr id="151" name="Google Shape;151;p15"/>
          <p:cNvCxnSpPr/>
          <p:nvPr/>
        </p:nvCxnSpPr>
        <p:spPr>
          <a:xfrm>
            <a:off x="479100" y="4149350"/>
            <a:ext cx="8190300" cy="0"/>
          </a:xfrm>
          <a:prstGeom prst="straightConnector1">
            <a:avLst/>
          </a:prstGeom>
          <a:noFill/>
          <a:ln cap="flat" cmpd="sng" w="19050">
            <a:solidFill>
              <a:schemeClr val="lt2"/>
            </a:solidFill>
            <a:prstDash val="solid"/>
            <a:round/>
            <a:headEnd len="med" w="med" type="none"/>
            <a:tailEnd len="med" w="med" type="none"/>
          </a:ln>
        </p:spPr>
      </p:cxnSp>
      <p:sp>
        <p:nvSpPr>
          <p:cNvPr id="152" name="Google Shape;152;p15"/>
          <p:cNvSpPr txBox="1"/>
          <p:nvPr>
            <p:ph idx="1" type="subTitle"/>
          </p:nvPr>
        </p:nvSpPr>
        <p:spPr>
          <a:xfrm>
            <a:off x="4417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1pPr>
            <a:lvl2pPr lvl="1">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2pPr>
            <a:lvl3pPr lvl="2">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3pPr>
            <a:lvl4pPr lvl="3">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4pPr>
            <a:lvl5pPr lvl="4">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5pPr>
            <a:lvl6pPr lvl="5">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6pPr>
            <a:lvl7pPr lvl="6">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7pPr>
            <a:lvl8pPr lvl="7">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8pPr>
            <a:lvl9pPr lvl="8">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9pPr>
          </a:lstStyle>
          <a:p/>
        </p:txBody>
      </p:sp>
      <p:sp>
        <p:nvSpPr>
          <p:cNvPr id="153" name="Google Shape;153;p15"/>
          <p:cNvSpPr txBox="1"/>
          <p:nvPr>
            <p:ph idx="2" type="subTitle"/>
          </p:nvPr>
        </p:nvSpPr>
        <p:spPr>
          <a:xfrm>
            <a:off x="28372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1pPr>
            <a:lvl2pPr lvl="1">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2pPr>
            <a:lvl3pPr lvl="2">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3pPr>
            <a:lvl4pPr lvl="3">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4pPr>
            <a:lvl5pPr lvl="4">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5pPr>
            <a:lvl6pPr lvl="5">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6pPr>
            <a:lvl7pPr lvl="6">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7pPr>
            <a:lvl8pPr lvl="7">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8pPr>
            <a:lvl9pPr lvl="8">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9pPr>
          </a:lstStyle>
          <a:p/>
        </p:txBody>
      </p:sp>
      <p:sp>
        <p:nvSpPr>
          <p:cNvPr id="154" name="Google Shape;154;p15"/>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155" name="Google Shape;155;p15"/>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56" name="Google Shape;156;p15"/>
          <p:cNvSpPr txBox="1"/>
          <p:nvPr>
            <p:ph type="title"/>
          </p:nvPr>
        </p:nvSpPr>
        <p:spPr>
          <a:xfrm>
            <a:off x="365625" y="794973"/>
            <a:ext cx="8412600" cy="731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Chakra Petch Medium"/>
              <a:buNone/>
              <a:defRPr>
                <a:solidFill>
                  <a:schemeClr val="dk1"/>
                </a:solidFill>
              </a:defRPr>
            </a:lvl1pPr>
            <a:lvl2pPr lvl="1">
              <a:spcBef>
                <a:spcPts val="0"/>
              </a:spcBef>
              <a:spcAft>
                <a:spcPts val="0"/>
              </a:spcAft>
              <a:buClr>
                <a:schemeClr val="dk1"/>
              </a:buClr>
              <a:buSzPts val="5000"/>
              <a:buFont typeface="Chakra Petch Medium"/>
              <a:buNone/>
              <a:defRPr>
                <a:solidFill>
                  <a:schemeClr val="dk1"/>
                </a:solidFill>
              </a:defRPr>
            </a:lvl2pPr>
            <a:lvl3pPr lvl="2">
              <a:spcBef>
                <a:spcPts val="0"/>
              </a:spcBef>
              <a:spcAft>
                <a:spcPts val="0"/>
              </a:spcAft>
              <a:buClr>
                <a:schemeClr val="dk1"/>
              </a:buClr>
              <a:buSzPts val="5000"/>
              <a:buFont typeface="Chakra Petch Medium"/>
              <a:buNone/>
              <a:defRPr>
                <a:solidFill>
                  <a:schemeClr val="dk1"/>
                </a:solidFill>
              </a:defRPr>
            </a:lvl3pPr>
            <a:lvl4pPr lvl="3">
              <a:spcBef>
                <a:spcPts val="0"/>
              </a:spcBef>
              <a:spcAft>
                <a:spcPts val="0"/>
              </a:spcAft>
              <a:buClr>
                <a:schemeClr val="dk1"/>
              </a:buClr>
              <a:buSzPts val="5000"/>
              <a:buFont typeface="Chakra Petch Medium"/>
              <a:buNone/>
              <a:defRPr>
                <a:solidFill>
                  <a:schemeClr val="dk1"/>
                </a:solidFill>
              </a:defRPr>
            </a:lvl4pPr>
            <a:lvl5pPr lvl="4">
              <a:spcBef>
                <a:spcPts val="0"/>
              </a:spcBef>
              <a:spcAft>
                <a:spcPts val="0"/>
              </a:spcAft>
              <a:buClr>
                <a:schemeClr val="dk1"/>
              </a:buClr>
              <a:buSzPts val="5000"/>
              <a:buFont typeface="Chakra Petch Medium"/>
              <a:buNone/>
              <a:defRPr>
                <a:solidFill>
                  <a:schemeClr val="dk1"/>
                </a:solidFill>
              </a:defRPr>
            </a:lvl5pPr>
            <a:lvl6pPr lvl="5">
              <a:spcBef>
                <a:spcPts val="0"/>
              </a:spcBef>
              <a:spcAft>
                <a:spcPts val="0"/>
              </a:spcAft>
              <a:buClr>
                <a:schemeClr val="dk1"/>
              </a:buClr>
              <a:buSzPts val="5000"/>
              <a:buFont typeface="Chakra Petch Medium"/>
              <a:buNone/>
              <a:defRPr>
                <a:solidFill>
                  <a:schemeClr val="dk1"/>
                </a:solidFill>
              </a:defRPr>
            </a:lvl6pPr>
            <a:lvl7pPr lvl="6">
              <a:spcBef>
                <a:spcPts val="0"/>
              </a:spcBef>
              <a:spcAft>
                <a:spcPts val="0"/>
              </a:spcAft>
              <a:buClr>
                <a:schemeClr val="dk1"/>
              </a:buClr>
              <a:buSzPts val="5000"/>
              <a:buFont typeface="Chakra Petch Medium"/>
              <a:buNone/>
              <a:defRPr>
                <a:solidFill>
                  <a:schemeClr val="dk1"/>
                </a:solidFill>
              </a:defRPr>
            </a:lvl7pPr>
            <a:lvl8pPr lvl="7">
              <a:spcBef>
                <a:spcPts val="0"/>
              </a:spcBef>
              <a:spcAft>
                <a:spcPts val="0"/>
              </a:spcAft>
              <a:buClr>
                <a:schemeClr val="dk1"/>
              </a:buClr>
              <a:buSzPts val="5000"/>
              <a:buFont typeface="Chakra Petch Medium"/>
              <a:buNone/>
              <a:defRPr>
                <a:solidFill>
                  <a:schemeClr val="dk1"/>
                </a:solidFill>
              </a:defRPr>
            </a:lvl8pPr>
            <a:lvl9pPr lvl="8">
              <a:spcBef>
                <a:spcPts val="0"/>
              </a:spcBef>
              <a:spcAft>
                <a:spcPts val="0"/>
              </a:spcAft>
              <a:buClr>
                <a:schemeClr val="dk1"/>
              </a:buClr>
              <a:buSzPts val="5000"/>
              <a:buFont typeface="Chakra Petch Medium"/>
              <a:buNone/>
              <a:defRPr>
                <a:solidFill>
                  <a:schemeClr val="dk1"/>
                </a:solidFill>
              </a:defRPr>
            </a:lvl9pPr>
          </a:lstStyle>
          <a:p/>
        </p:txBody>
      </p:sp>
      <p:cxnSp>
        <p:nvCxnSpPr>
          <p:cNvPr id="157" name="Google Shape;157;p15"/>
          <p:cNvCxnSpPr/>
          <p:nvPr/>
        </p:nvCxnSpPr>
        <p:spPr>
          <a:xfrm>
            <a:off x="476850" y="1693125"/>
            <a:ext cx="8190300" cy="0"/>
          </a:xfrm>
          <a:prstGeom prst="straightConnector1">
            <a:avLst/>
          </a:prstGeom>
          <a:noFill/>
          <a:ln cap="flat" cmpd="sng" w="19050">
            <a:solidFill>
              <a:schemeClr val="lt2"/>
            </a:solidFill>
            <a:prstDash val="solid"/>
            <a:round/>
            <a:headEnd len="med" w="med" type="none"/>
            <a:tailEnd len="med" w="med" type="none"/>
          </a:ln>
        </p:spPr>
      </p:cxnSp>
      <p:sp>
        <p:nvSpPr>
          <p:cNvPr id="158" name="Google Shape;158;p15"/>
          <p:cNvSpPr txBox="1"/>
          <p:nvPr>
            <p:ph idx="3" type="body"/>
          </p:nvPr>
        </p:nvSpPr>
        <p:spPr>
          <a:xfrm>
            <a:off x="4630525" y="1693125"/>
            <a:ext cx="4110600" cy="614100"/>
          </a:xfrm>
          <a:prstGeom prst="rect">
            <a:avLst/>
          </a:prstGeom>
        </p:spPr>
        <p:txBody>
          <a:bodyPr anchorCtr="0" anchor="ctr" bIns="91425" lIns="91425" spcFirstLastPara="1" rIns="91425" wrap="square" tIns="91425">
            <a:normAutofit/>
          </a:bodyPr>
          <a:lstStyle>
            <a:lvl1pPr indent="-355600" lvl="0" marL="457200" algn="r">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gn="r">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gn="r">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gn="r">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gn="r">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gn="r">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gn="r">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gn="r">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gn="r">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159" name="Google Shape;159;p15"/>
          <p:cNvSpPr txBox="1"/>
          <p:nvPr>
            <p:ph idx="4" type="body"/>
          </p:nvPr>
        </p:nvSpPr>
        <p:spPr>
          <a:xfrm>
            <a:off x="4630525" y="2307163"/>
            <a:ext cx="4110600" cy="614100"/>
          </a:xfrm>
          <a:prstGeom prst="rect">
            <a:avLst/>
          </a:prstGeom>
        </p:spPr>
        <p:txBody>
          <a:bodyPr anchorCtr="0" anchor="ctr" bIns="91425" lIns="91425" spcFirstLastPara="1" rIns="91425" wrap="square" tIns="91425">
            <a:normAutofit/>
          </a:bodyPr>
          <a:lstStyle>
            <a:lvl1pPr indent="-355600" lvl="0" marL="457200" algn="r">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gn="r">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gn="r">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gn="r">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gn="r">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gn="r">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gn="r">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gn="r">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gn="r">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160" name="Google Shape;160;p15"/>
          <p:cNvSpPr txBox="1"/>
          <p:nvPr>
            <p:ph idx="5" type="body"/>
          </p:nvPr>
        </p:nvSpPr>
        <p:spPr>
          <a:xfrm>
            <a:off x="4630525" y="2921225"/>
            <a:ext cx="4110600" cy="614100"/>
          </a:xfrm>
          <a:prstGeom prst="rect">
            <a:avLst/>
          </a:prstGeom>
        </p:spPr>
        <p:txBody>
          <a:bodyPr anchorCtr="0" anchor="ctr" bIns="91425" lIns="91425" spcFirstLastPara="1" rIns="91425" wrap="square" tIns="91425">
            <a:normAutofit/>
          </a:bodyPr>
          <a:lstStyle>
            <a:lvl1pPr indent="-355600" lvl="0" marL="457200" algn="r">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gn="r">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gn="r">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gn="r">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gn="r">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gn="r">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gn="r">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gn="r">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gn="r">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161" name="Google Shape;161;p15"/>
          <p:cNvSpPr txBox="1"/>
          <p:nvPr>
            <p:ph idx="6" type="body"/>
          </p:nvPr>
        </p:nvSpPr>
        <p:spPr>
          <a:xfrm>
            <a:off x="4630525" y="3535325"/>
            <a:ext cx="4110600" cy="614100"/>
          </a:xfrm>
          <a:prstGeom prst="rect">
            <a:avLst/>
          </a:prstGeom>
        </p:spPr>
        <p:txBody>
          <a:bodyPr anchorCtr="0" anchor="ctr" bIns="91425" lIns="91425" spcFirstLastPara="1" rIns="91425" wrap="square" tIns="91425">
            <a:normAutofit/>
          </a:bodyPr>
          <a:lstStyle>
            <a:lvl1pPr indent="-355600" lvl="0" marL="457200" algn="r">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gn="r">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gn="r">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gn="r">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gn="r">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gn="r">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gn="r">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gn="r">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gn="r">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162" name="Google Shape;162;p15"/>
          <p:cNvSpPr txBox="1"/>
          <p:nvPr>
            <p:ph idx="7" type="body"/>
          </p:nvPr>
        </p:nvSpPr>
        <p:spPr>
          <a:xfrm>
            <a:off x="4630525" y="4149450"/>
            <a:ext cx="4110600" cy="614100"/>
          </a:xfrm>
          <a:prstGeom prst="rect">
            <a:avLst/>
          </a:prstGeom>
        </p:spPr>
        <p:txBody>
          <a:bodyPr anchorCtr="0" anchor="ctr" bIns="91425" lIns="91425" spcFirstLastPara="1" rIns="91425" wrap="square" tIns="91425">
            <a:normAutofit/>
          </a:bodyPr>
          <a:lstStyle>
            <a:lvl1pPr indent="-355600" lvl="0" marL="457200" algn="r">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gn="r">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gn="r">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gn="r">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gn="r">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gn="r">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gn="r">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gn="r">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gn="r">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163" name="Google Shape;163;p15"/>
          <p:cNvSpPr txBox="1"/>
          <p:nvPr>
            <p:ph idx="8" type="body"/>
          </p:nvPr>
        </p:nvSpPr>
        <p:spPr>
          <a:xfrm>
            <a:off x="396350" y="2307163"/>
            <a:ext cx="42342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164" name="Google Shape;164;p15"/>
          <p:cNvSpPr txBox="1"/>
          <p:nvPr>
            <p:ph idx="9" type="body"/>
          </p:nvPr>
        </p:nvSpPr>
        <p:spPr>
          <a:xfrm>
            <a:off x="396350" y="2921225"/>
            <a:ext cx="42342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165" name="Google Shape;165;p15"/>
          <p:cNvSpPr txBox="1"/>
          <p:nvPr>
            <p:ph idx="13" type="body"/>
          </p:nvPr>
        </p:nvSpPr>
        <p:spPr>
          <a:xfrm>
            <a:off x="396350" y="3535325"/>
            <a:ext cx="42342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166" name="Google Shape;166;p15"/>
          <p:cNvSpPr txBox="1"/>
          <p:nvPr>
            <p:ph idx="14" type="body"/>
          </p:nvPr>
        </p:nvSpPr>
        <p:spPr>
          <a:xfrm>
            <a:off x="396350" y="4149450"/>
            <a:ext cx="42342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167" name="Google Shape;167;p15"/>
          <p:cNvSpPr txBox="1"/>
          <p:nvPr>
            <p:ph idx="15" type="body"/>
          </p:nvPr>
        </p:nvSpPr>
        <p:spPr>
          <a:xfrm>
            <a:off x="396350" y="1693125"/>
            <a:ext cx="42342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
    <p:spTree>
      <p:nvGrpSpPr>
        <p:cNvPr id="168" name="Shape 168"/>
        <p:cNvGrpSpPr/>
        <p:nvPr/>
      </p:nvGrpSpPr>
      <p:grpSpPr>
        <a:xfrm>
          <a:off x="0" y="0"/>
          <a:ext cx="0" cy="0"/>
          <a:chOff x="0" y="0"/>
          <a:chExt cx="0" cy="0"/>
        </a:xfrm>
      </p:grpSpPr>
      <p:sp>
        <p:nvSpPr>
          <p:cNvPr id="169" name="Google Shape;169;p16"/>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4">
    <p:bg>
      <p:bgPr>
        <a:solidFill>
          <a:schemeClr val="dk1"/>
        </a:solidFill>
      </p:bgPr>
    </p:bg>
    <p:spTree>
      <p:nvGrpSpPr>
        <p:cNvPr id="170" name="Shape 170"/>
        <p:cNvGrpSpPr/>
        <p:nvPr/>
      </p:nvGrpSpPr>
      <p:grpSpPr>
        <a:xfrm>
          <a:off x="0" y="0"/>
          <a:ext cx="0" cy="0"/>
          <a:chOff x="0" y="0"/>
          <a:chExt cx="0" cy="0"/>
        </a:xfrm>
      </p:grpSpPr>
      <p:grpSp>
        <p:nvGrpSpPr>
          <p:cNvPr id="171" name="Google Shape;171;p17"/>
          <p:cNvGrpSpPr/>
          <p:nvPr/>
        </p:nvGrpSpPr>
        <p:grpSpPr>
          <a:xfrm>
            <a:off x="0" y="0"/>
            <a:ext cx="9144000" cy="5130000"/>
            <a:chOff x="0" y="0"/>
            <a:chExt cx="9144000" cy="5130000"/>
          </a:xfrm>
        </p:grpSpPr>
        <p:sp>
          <p:nvSpPr>
            <p:cNvPr id="172" name="Google Shape;172;p17"/>
            <p:cNvSpPr/>
            <p:nvPr/>
          </p:nvSpPr>
          <p:spPr>
            <a:xfrm flipH="1">
              <a:off x="175600" y="250800"/>
              <a:ext cx="8603100" cy="4529400"/>
            </a:xfrm>
            <a:prstGeom prst="snip2DiagRect">
              <a:avLst>
                <a:gd fmla="val 0" name="adj1"/>
                <a:gd fmla="val 20836"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grpSp>
          <p:nvGrpSpPr>
            <p:cNvPr id="173" name="Google Shape;173;p17"/>
            <p:cNvGrpSpPr/>
            <p:nvPr/>
          </p:nvGrpSpPr>
          <p:grpSpPr>
            <a:xfrm>
              <a:off x="0" y="0"/>
              <a:ext cx="9144000" cy="5130000"/>
              <a:chOff x="0" y="0"/>
              <a:chExt cx="9144000" cy="5130000"/>
            </a:xfrm>
          </p:grpSpPr>
          <p:sp>
            <p:nvSpPr>
              <p:cNvPr id="174" name="Google Shape;174;p17"/>
              <p:cNvSpPr/>
              <p:nvPr/>
            </p:nvSpPr>
            <p:spPr>
              <a:xfrm>
                <a:off x="0" y="0"/>
                <a:ext cx="1425000" cy="124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75" name="Google Shape;175;p17"/>
              <p:cNvSpPr/>
              <p:nvPr/>
            </p:nvSpPr>
            <p:spPr>
              <a:xfrm>
                <a:off x="0" y="0"/>
                <a:ext cx="9144000" cy="3636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76" name="Google Shape;176;p17"/>
              <p:cNvSpPr/>
              <p:nvPr/>
            </p:nvSpPr>
            <p:spPr>
              <a:xfrm rot="5400000">
                <a:off x="-2383200" y="2383200"/>
                <a:ext cx="5130000" cy="3636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sp>
        <p:nvSpPr>
          <p:cNvPr id="177" name="Google Shape;177;p17"/>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78" name="Google Shape;178;p17"/>
          <p:cNvSpPr txBox="1"/>
          <p:nvPr>
            <p:ph type="title"/>
          </p:nvPr>
        </p:nvSpPr>
        <p:spPr>
          <a:xfrm>
            <a:off x="232050" y="2112300"/>
            <a:ext cx="8321100" cy="2651700"/>
          </a:xfrm>
          <a:prstGeom prst="rect">
            <a:avLst/>
          </a:prstGeom>
        </p:spPr>
        <p:txBody>
          <a:bodyPr anchorCtr="0" anchor="b" bIns="91425" lIns="91425" spcFirstLastPara="1" rIns="91425" wrap="square" tIns="91425">
            <a:noAutofit/>
          </a:bodyPr>
          <a:lstStyle>
            <a:lvl1pPr lvl="0">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1pPr>
            <a:lvl2pPr lvl="1">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2pPr>
            <a:lvl3pPr lvl="2">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3pPr>
            <a:lvl4pPr lvl="3">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4pPr>
            <a:lvl5pPr lvl="4">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5pPr>
            <a:lvl6pPr lvl="5">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6pPr>
            <a:lvl7pPr lvl="6">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7pPr>
            <a:lvl8pPr lvl="7">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8pPr>
            <a:lvl9pPr lvl="8">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CUSTOM_5">
    <p:spTree>
      <p:nvGrpSpPr>
        <p:cNvPr id="179" name="Shape 179"/>
        <p:cNvGrpSpPr/>
        <p:nvPr/>
      </p:nvGrpSpPr>
      <p:grpSpPr>
        <a:xfrm>
          <a:off x="0" y="0"/>
          <a:ext cx="0" cy="0"/>
          <a:chOff x="0" y="0"/>
          <a:chExt cx="0" cy="0"/>
        </a:xfrm>
      </p:grpSpPr>
      <p:sp>
        <p:nvSpPr>
          <p:cNvPr id="180" name="Google Shape;180;p18"/>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181" name="Google Shape;181;p18"/>
          <p:cNvSpPr/>
          <p:nvPr/>
        </p:nvSpPr>
        <p:spPr>
          <a:xfrm>
            <a:off x="365550" y="363450"/>
            <a:ext cx="8412900" cy="4416600"/>
          </a:xfrm>
          <a:prstGeom prst="snip2DiagRect">
            <a:avLst>
              <a:gd fmla="val 0" name="adj1"/>
              <a:gd fmla="val 20836"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182" name="Google Shape;182;p18"/>
          <p:cNvSpPr txBox="1"/>
          <p:nvPr>
            <p:ph type="title"/>
          </p:nvPr>
        </p:nvSpPr>
        <p:spPr>
          <a:xfrm>
            <a:off x="1127850" y="1691230"/>
            <a:ext cx="6885300" cy="813900"/>
          </a:xfrm>
          <a:prstGeom prst="rect">
            <a:avLst/>
          </a:prstGeom>
        </p:spPr>
        <p:txBody>
          <a:bodyPr anchorCtr="0" anchor="b" bIns="91425" lIns="91425" spcFirstLastPara="1" rIns="91425" wrap="square" tIns="91425">
            <a:noAutofit/>
          </a:bodyPr>
          <a:lstStyle>
            <a:lvl1pPr lvl="0">
              <a:spcBef>
                <a:spcPts val="0"/>
              </a:spcBef>
              <a:spcAft>
                <a:spcPts val="0"/>
              </a:spcAft>
              <a:buClr>
                <a:schemeClr val="dk1"/>
              </a:buClr>
              <a:buSzPts val="5000"/>
              <a:buNone/>
              <a:defRPr>
                <a:solidFill>
                  <a:schemeClr val="dk1"/>
                </a:solidFill>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183" name="Google Shape;183;p18"/>
          <p:cNvSpPr txBox="1"/>
          <p:nvPr>
            <p:ph idx="1" type="body"/>
          </p:nvPr>
        </p:nvSpPr>
        <p:spPr>
          <a:xfrm>
            <a:off x="1127850" y="2491658"/>
            <a:ext cx="6885300" cy="9600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Clr>
                <a:schemeClr val="dk2"/>
              </a:buClr>
              <a:buSzPts val="2000"/>
              <a:buChar char="●"/>
              <a:defRPr sz="2000">
                <a:solidFill>
                  <a:schemeClr val="dk2"/>
                </a:solidFill>
              </a:defRPr>
            </a:lvl1pPr>
            <a:lvl2pPr indent="-355600" lvl="1" marL="914400">
              <a:spcBef>
                <a:spcPts val="0"/>
              </a:spcBef>
              <a:spcAft>
                <a:spcPts val="0"/>
              </a:spcAft>
              <a:buClr>
                <a:schemeClr val="dk2"/>
              </a:buClr>
              <a:buSzPts val="2000"/>
              <a:buChar char="○"/>
              <a:defRPr sz="2000">
                <a:solidFill>
                  <a:schemeClr val="dk2"/>
                </a:solidFill>
              </a:defRPr>
            </a:lvl2pPr>
            <a:lvl3pPr indent="-355600" lvl="2" marL="1371600">
              <a:spcBef>
                <a:spcPts val="0"/>
              </a:spcBef>
              <a:spcAft>
                <a:spcPts val="0"/>
              </a:spcAft>
              <a:buClr>
                <a:schemeClr val="dk2"/>
              </a:buClr>
              <a:buSzPts val="2000"/>
              <a:buChar char="■"/>
              <a:defRPr sz="2000">
                <a:solidFill>
                  <a:schemeClr val="dk2"/>
                </a:solidFill>
              </a:defRPr>
            </a:lvl3pPr>
            <a:lvl4pPr indent="-355600" lvl="3" marL="1828800">
              <a:spcBef>
                <a:spcPts val="0"/>
              </a:spcBef>
              <a:spcAft>
                <a:spcPts val="0"/>
              </a:spcAft>
              <a:buClr>
                <a:schemeClr val="dk2"/>
              </a:buClr>
              <a:buSzPts val="2000"/>
              <a:buChar char="●"/>
              <a:defRPr sz="2000">
                <a:solidFill>
                  <a:schemeClr val="dk2"/>
                </a:solidFill>
              </a:defRPr>
            </a:lvl4pPr>
            <a:lvl5pPr indent="-355600" lvl="4" marL="2286000">
              <a:spcBef>
                <a:spcPts val="0"/>
              </a:spcBef>
              <a:spcAft>
                <a:spcPts val="0"/>
              </a:spcAft>
              <a:buClr>
                <a:schemeClr val="dk2"/>
              </a:buClr>
              <a:buSzPts val="2000"/>
              <a:buChar char="○"/>
              <a:defRPr sz="2000">
                <a:solidFill>
                  <a:schemeClr val="dk2"/>
                </a:solidFill>
              </a:defRPr>
            </a:lvl5pPr>
            <a:lvl6pPr indent="-355600" lvl="5" marL="2743200">
              <a:spcBef>
                <a:spcPts val="0"/>
              </a:spcBef>
              <a:spcAft>
                <a:spcPts val="0"/>
              </a:spcAft>
              <a:buClr>
                <a:schemeClr val="dk2"/>
              </a:buClr>
              <a:buSzPts val="2000"/>
              <a:buChar char="■"/>
              <a:defRPr sz="2000">
                <a:solidFill>
                  <a:schemeClr val="dk2"/>
                </a:solidFill>
              </a:defRPr>
            </a:lvl6pPr>
            <a:lvl7pPr indent="-355600" lvl="6" marL="3200400">
              <a:spcBef>
                <a:spcPts val="0"/>
              </a:spcBef>
              <a:spcAft>
                <a:spcPts val="0"/>
              </a:spcAft>
              <a:buClr>
                <a:schemeClr val="dk2"/>
              </a:buClr>
              <a:buSzPts val="2000"/>
              <a:buChar char="●"/>
              <a:defRPr sz="2000">
                <a:solidFill>
                  <a:schemeClr val="dk2"/>
                </a:solidFill>
              </a:defRPr>
            </a:lvl7pPr>
            <a:lvl8pPr indent="-355600" lvl="7" marL="3657600">
              <a:spcBef>
                <a:spcPts val="0"/>
              </a:spcBef>
              <a:spcAft>
                <a:spcPts val="0"/>
              </a:spcAft>
              <a:buClr>
                <a:schemeClr val="dk2"/>
              </a:buClr>
              <a:buSzPts val="2000"/>
              <a:buChar char="○"/>
              <a:defRPr sz="2000">
                <a:solidFill>
                  <a:schemeClr val="dk2"/>
                </a:solidFill>
              </a:defRPr>
            </a:lvl8pPr>
            <a:lvl9pPr indent="-355600" lvl="8" marL="4114800">
              <a:spcBef>
                <a:spcPts val="0"/>
              </a:spcBef>
              <a:spcAft>
                <a:spcPts val="0"/>
              </a:spcAft>
              <a:buClr>
                <a:schemeClr val="dk2"/>
              </a:buClr>
              <a:buSzPts val="2000"/>
              <a:buChar char="■"/>
              <a:defRPr sz="2000">
                <a:solidFill>
                  <a:schemeClr val="dk2"/>
                </a:solidFill>
              </a:defRPr>
            </a:lvl9pPr>
          </a:lstStyle>
          <a:p/>
        </p:txBody>
      </p:sp>
      <p:sp>
        <p:nvSpPr>
          <p:cNvPr id="184" name="Google Shape;184;p18"/>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6">
    <p:spTree>
      <p:nvGrpSpPr>
        <p:cNvPr id="185" name="Shape 185"/>
        <p:cNvGrpSpPr/>
        <p:nvPr/>
      </p:nvGrpSpPr>
      <p:grpSpPr>
        <a:xfrm>
          <a:off x="0" y="0"/>
          <a:ext cx="0" cy="0"/>
          <a:chOff x="0" y="0"/>
          <a:chExt cx="0" cy="0"/>
        </a:xfrm>
      </p:grpSpPr>
      <p:sp>
        <p:nvSpPr>
          <p:cNvPr id="186" name="Google Shape;186;p19"/>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187" name="Google Shape;187;p19"/>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88" name="Google Shape;188;p19"/>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89" name="Google Shape;189;p19"/>
          <p:cNvSpPr txBox="1"/>
          <p:nvPr>
            <p:ph type="title"/>
          </p:nvPr>
        </p:nvSpPr>
        <p:spPr>
          <a:xfrm>
            <a:off x="365625" y="794973"/>
            <a:ext cx="8412600" cy="731400"/>
          </a:xfrm>
          <a:prstGeom prst="rect">
            <a:avLst/>
          </a:prstGeom>
        </p:spPr>
        <p:txBody>
          <a:bodyPr anchorCtr="0" anchor="t" bIns="91425" lIns="91425" spcFirstLastPara="1" rIns="91425" wrap="square" tIns="91425">
            <a:noAutofit/>
          </a:bodyPr>
          <a:lstStyle>
            <a:lvl1pPr lvl="0">
              <a:spcBef>
                <a:spcPts val="0"/>
              </a:spcBef>
              <a:spcAft>
                <a:spcPts val="0"/>
              </a:spcAft>
              <a:buSzPts val="5000"/>
              <a:buFont typeface="Chakra Petch Medium"/>
              <a:buNone/>
              <a:defRPr/>
            </a:lvl1pPr>
            <a:lvl2pPr lvl="1">
              <a:spcBef>
                <a:spcPts val="0"/>
              </a:spcBef>
              <a:spcAft>
                <a:spcPts val="0"/>
              </a:spcAft>
              <a:buSzPts val="5000"/>
              <a:buFont typeface="Chakra Petch Medium"/>
              <a:buNone/>
              <a:defRPr/>
            </a:lvl2pPr>
            <a:lvl3pPr lvl="2">
              <a:spcBef>
                <a:spcPts val="0"/>
              </a:spcBef>
              <a:spcAft>
                <a:spcPts val="0"/>
              </a:spcAft>
              <a:buSzPts val="5000"/>
              <a:buFont typeface="Chakra Petch Medium"/>
              <a:buNone/>
              <a:defRPr/>
            </a:lvl3pPr>
            <a:lvl4pPr lvl="3">
              <a:spcBef>
                <a:spcPts val="0"/>
              </a:spcBef>
              <a:spcAft>
                <a:spcPts val="0"/>
              </a:spcAft>
              <a:buSzPts val="5000"/>
              <a:buFont typeface="Chakra Petch Medium"/>
              <a:buNone/>
              <a:defRPr/>
            </a:lvl4pPr>
            <a:lvl5pPr lvl="4">
              <a:spcBef>
                <a:spcPts val="0"/>
              </a:spcBef>
              <a:spcAft>
                <a:spcPts val="0"/>
              </a:spcAft>
              <a:buSzPts val="5000"/>
              <a:buFont typeface="Chakra Petch Medium"/>
              <a:buNone/>
              <a:defRPr/>
            </a:lvl5pPr>
            <a:lvl6pPr lvl="5">
              <a:spcBef>
                <a:spcPts val="0"/>
              </a:spcBef>
              <a:spcAft>
                <a:spcPts val="0"/>
              </a:spcAft>
              <a:buSzPts val="5000"/>
              <a:buFont typeface="Chakra Petch Medium"/>
              <a:buNone/>
              <a:defRPr/>
            </a:lvl6pPr>
            <a:lvl7pPr lvl="6">
              <a:spcBef>
                <a:spcPts val="0"/>
              </a:spcBef>
              <a:spcAft>
                <a:spcPts val="0"/>
              </a:spcAft>
              <a:buSzPts val="5000"/>
              <a:buFont typeface="Chakra Petch Medium"/>
              <a:buNone/>
              <a:defRPr/>
            </a:lvl7pPr>
            <a:lvl8pPr lvl="7">
              <a:spcBef>
                <a:spcPts val="0"/>
              </a:spcBef>
              <a:spcAft>
                <a:spcPts val="0"/>
              </a:spcAft>
              <a:buSzPts val="5000"/>
              <a:buFont typeface="Chakra Petch Medium"/>
              <a:buNone/>
              <a:defRPr/>
            </a:lvl8pPr>
            <a:lvl9pPr lvl="8">
              <a:spcBef>
                <a:spcPts val="0"/>
              </a:spcBef>
              <a:spcAft>
                <a:spcPts val="0"/>
              </a:spcAft>
              <a:buSzPts val="5000"/>
              <a:buFont typeface="Chakra Petch Medium"/>
              <a:buNone/>
              <a:defRPr/>
            </a:lvl9pPr>
          </a:lstStyle>
          <a:p/>
        </p:txBody>
      </p:sp>
      <p:sp>
        <p:nvSpPr>
          <p:cNvPr id="190" name="Google Shape;190;p19"/>
          <p:cNvSpPr txBox="1"/>
          <p:nvPr>
            <p:ph idx="1" type="body"/>
          </p:nvPr>
        </p:nvSpPr>
        <p:spPr>
          <a:xfrm>
            <a:off x="478875" y="2398650"/>
            <a:ext cx="4036500" cy="22683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sp>
        <p:nvSpPr>
          <p:cNvPr id="191" name="Google Shape;191;p19"/>
          <p:cNvSpPr txBox="1"/>
          <p:nvPr>
            <p:ph idx="2" type="body"/>
          </p:nvPr>
        </p:nvSpPr>
        <p:spPr>
          <a:xfrm>
            <a:off x="4628700" y="2398650"/>
            <a:ext cx="4036500" cy="22683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cxnSp>
        <p:nvCxnSpPr>
          <p:cNvPr id="192" name="Google Shape;192;p19"/>
          <p:cNvCxnSpPr/>
          <p:nvPr/>
        </p:nvCxnSpPr>
        <p:spPr>
          <a:xfrm>
            <a:off x="476850" y="2306550"/>
            <a:ext cx="81903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11">
    <p:spTree>
      <p:nvGrpSpPr>
        <p:cNvPr id="193" name="Shape 193"/>
        <p:cNvGrpSpPr/>
        <p:nvPr/>
      </p:nvGrpSpPr>
      <p:grpSpPr>
        <a:xfrm>
          <a:off x="0" y="0"/>
          <a:ext cx="0" cy="0"/>
          <a:chOff x="0" y="0"/>
          <a:chExt cx="0" cy="0"/>
        </a:xfrm>
      </p:grpSpPr>
      <p:sp>
        <p:nvSpPr>
          <p:cNvPr id="194" name="Google Shape;194;p20"/>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195" name="Google Shape;195;p20"/>
          <p:cNvSpPr/>
          <p:nvPr/>
        </p:nvSpPr>
        <p:spPr>
          <a:xfrm>
            <a:off x="365550" y="363450"/>
            <a:ext cx="8412900" cy="4416600"/>
          </a:xfrm>
          <a:prstGeom prst="snip2DiagRect">
            <a:avLst>
              <a:gd fmla="val 0" name="adj1"/>
              <a:gd fmla="val 20836" name="adj2"/>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196" name="Google Shape;196;p20"/>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97" name="Google Shape;197;p20"/>
          <p:cNvSpPr txBox="1"/>
          <p:nvPr>
            <p:ph type="title"/>
          </p:nvPr>
        </p:nvSpPr>
        <p:spPr>
          <a:xfrm>
            <a:off x="1127850" y="2164800"/>
            <a:ext cx="6885300" cy="813900"/>
          </a:xfrm>
          <a:prstGeom prst="rect">
            <a:avLst/>
          </a:prstGeom>
        </p:spPr>
        <p:txBody>
          <a:bodyPr anchorCtr="0" anchor="ctr" bIns="91425" lIns="91425" spcFirstLastPara="1" rIns="91425" wrap="square" tIns="91425">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_1">
    <p:spTree>
      <p:nvGrpSpPr>
        <p:cNvPr id="13" name="Shape 13"/>
        <p:cNvGrpSpPr/>
        <p:nvPr/>
      </p:nvGrpSpPr>
      <p:grpSpPr>
        <a:xfrm>
          <a:off x="0" y="0"/>
          <a:ext cx="0" cy="0"/>
          <a:chOff x="0" y="0"/>
          <a:chExt cx="0" cy="0"/>
        </a:xfrm>
      </p:grpSpPr>
      <p:sp>
        <p:nvSpPr>
          <p:cNvPr id="14" name="Google Shape;14;p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5" name="Google Shape;15;p3"/>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one column text">
  <p:cSld name="CUSTOM_8">
    <p:spTree>
      <p:nvGrpSpPr>
        <p:cNvPr id="198" name="Shape 198"/>
        <p:cNvGrpSpPr/>
        <p:nvPr/>
      </p:nvGrpSpPr>
      <p:grpSpPr>
        <a:xfrm>
          <a:off x="0" y="0"/>
          <a:ext cx="0" cy="0"/>
          <a:chOff x="0" y="0"/>
          <a:chExt cx="0" cy="0"/>
        </a:xfrm>
      </p:grpSpPr>
      <p:sp>
        <p:nvSpPr>
          <p:cNvPr id="199" name="Google Shape;199;p21"/>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200" name="Google Shape;200;p21"/>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01" name="Google Shape;201;p21"/>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02" name="Google Shape;202;p21"/>
          <p:cNvSpPr txBox="1"/>
          <p:nvPr>
            <p:ph type="title"/>
          </p:nvPr>
        </p:nvSpPr>
        <p:spPr>
          <a:xfrm>
            <a:off x="365625" y="794973"/>
            <a:ext cx="8412600" cy="731400"/>
          </a:xfrm>
          <a:prstGeom prst="rect">
            <a:avLst/>
          </a:prstGeom>
        </p:spPr>
        <p:txBody>
          <a:bodyPr anchorCtr="0" anchor="t" bIns="91425" lIns="91425" spcFirstLastPara="1" rIns="91425" wrap="square" tIns="91425">
            <a:noAutofit/>
          </a:bodyPr>
          <a:lstStyle>
            <a:lvl1pPr lvl="0">
              <a:spcBef>
                <a:spcPts val="0"/>
              </a:spcBef>
              <a:spcAft>
                <a:spcPts val="0"/>
              </a:spcAft>
              <a:buSzPts val="5000"/>
              <a:buFont typeface="Chakra Petch Medium"/>
              <a:buNone/>
              <a:defRPr/>
            </a:lvl1pPr>
            <a:lvl2pPr lvl="1">
              <a:spcBef>
                <a:spcPts val="0"/>
              </a:spcBef>
              <a:spcAft>
                <a:spcPts val="0"/>
              </a:spcAft>
              <a:buSzPts val="5000"/>
              <a:buFont typeface="Chakra Petch Medium"/>
              <a:buNone/>
              <a:defRPr/>
            </a:lvl2pPr>
            <a:lvl3pPr lvl="2">
              <a:spcBef>
                <a:spcPts val="0"/>
              </a:spcBef>
              <a:spcAft>
                <a:spcPts val="0"/>
              </a:spcAft>
              <a:buSzPts val="5000"/>
              <a:buFont typeface="Chakra Petch Medium"/>
              <a:buNone/>
              <a:defRPr/>
            </a:lvl3pPr>
            <a:lvl4pPr lvl="3">
              <a:spcBef>
                <a:spcPts val="0"/>
              </a:spcBef>
              <a:spcAft>
                <a:spcPts val="0"/>
              </a:spcAft>
              <a:buSzPts val="5000"/>
              <a:buFont typeface="Chakra Petch Medium"/>
              <a:buNone/>
              <a:defRPr/>
            </a:lvl4pPr>
            <a:lvl5pPr lvl="4">
              <a:spcBef>
                <a:spcPts val="0"/>
              </a:spcBef>
              <a:spcAft>
                <a:spcPts val="0"/>
              </a:spcAft>
              <a:buSzPts val="5000"/>
              <a:buFont typeface="Chakra Petch Medium"/>
              <a:buNone/>
              <a:defRPr/>
            </a:lvl5pPr>
            <a:lvl6pPr lvl="5">
              <a:spcBef>
                <a:spcPts val="0"/>
              </a:spcBef>
              <a:spcAft>
                <a:spcPts val="0"/>
              </a:spcAft>
              <a:buSzPts val="5000"/>
              <a:buFont typeface="Chakra Petch Medium"/>
              <a:buNone/>
              <a:defRPr/>
            </a:lvl6pPr>
            <a:lvl7pPr lvl="6">
              <a:spcBef>
                <a:spcPts val="0"/>
              </a:spcBef>
              <a:spcAft>
                <a:spcPts val="0"/>
              </a:spcAft>
              <a:buSzPts val="5000"/>
              <a:buFont typeface="Chakra Petch Medium"/>
              <a:buNone/>
              <a:defRPr/>
            </a:lvl7pPr>
            <a:lvl8pPr lvl="7">
              <a:spcBef>
                <a:spcPts val="0"/>
              </a:spcBef>
              <a:spcAft>
                <a:spcPts val="0"/>
              </a:spcAft>
              <a:buSzPts val="5000"/>
              <a:buFont typeface="Chakra Petch Medium"/>
              <a:buNone/>
              <a:defRPr/>
            </a:lvl8pPr>
            <a:lvl9pPr lvl="8">
              <a:spcBef>
                <a:spcPts val="0"/>
              </a:spcBef>
              <a:spcAft>
                <a:spcPts val="0"/>
              </a:spcAft>
              <a:buSzPts val="5000"/>
              <a:buFont typeface="Chakra Petch Medium"/>
              <a:buNone/>
              <a:defRPr/>
            </a:lvl9pPr>
          </a:lstStyle>
          <a:p/>
        </p:txBody>
      </p:sp>
      <p:sp>
        <p:nvSpPr>
          <p:cNvPr id="203" name="Google Shape;203;p21"/>
          <p:cNvSpPr txBox="1"/>
          <p:nvPr>
            <p:ph idx="1" type="body"/>
          </p:nvPr>
        </p:nvSpPr>
        <p:spPr>
          <a:xfrm>
            <a:off x="478875" y="2398650"/>
            <a:ext cx="8190300" cy="22683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cxnSp>
        <p:nvCxnSpPr>
          <p:cNvPr id="204" name="Google Shape;204;p21"/>
          <p:cNvCxnSpPr/>
          <p:nvPr/>
        </p:nvCxnSpPr>
        <p:spPr>
          <a:xfrm>
            <a:off x="476850" y="2306550"/>
            <a:ext cx="8190300" cy="0"/>
          </a:xfrm>
          <a:prstGeom prst="straightConnector1">
            <a:avLst/>
          </a:prstGeom>
          <a:noFill/>
          <a:ln cap="flat" cmpd="sng" w="19050">
            <a:solidFill>
              <a:schemeClr val="lt1"/>
            </a:solidFill>
            <a:prstDash val="solid"/>
            <a:round/>
            <a:headEnd len="med" w="med" type="none"/>
            <a:tailEnd len="med" w="med" type="none"/>
          </a:ln>
        </p:spPr>
      </p:cxnSp>
      <p:sp>
        <p:nvSpPr>
          <p:cNvPr id="205" name="Google Shape;205;p21"/>
          <p:cNvSpPr txBox="1"/>
          <p:nvPr>
            <p:ph idx="2" type="subTitle"/>
          </p:nvPr>
        </p:nvSpPr>
        <p:spPr>
          <a:xfrm>
            <a:off x="478863" y="1785900"/>
            <a:ext cx="2167200" cy="3291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CUSTOM_9">
    <p:bg>
      <p:bgPr>
        <a:solidFill>
          <a:schemeClr val="lt1"/>
        </a:solidFill>
      </p:bgPr>
    </p:bg>
    <p:spTree>
      <p:nvGrpSpPr>
        <p:cNvPr id="206" name="Shape 206"/>
        <p:cNvGrpSpPr/>
        <p:nvPr/>
      </p:nvGrpSpPr>
      <p:grpSpPr>
        <a:xfrm>
          <a:off x="0" y="0"/>
          <a:ext cx="0" cy="0"/>
          <a:chOff x="0" y="0"/>
          <a:chExt cx="0" cy="0"/>
        </a:xfrm>
      </p:grpSpPr>
      <p:grpSp>
        <p:nvGrpSpPr>
          <p:cNvPr id="207" name="Google Shape;207;p22"/>
          <p:cNvGrpSpPr/>
          <p:nvPr/>
        </p:nvGrpSpPr>
        <p:grpSpPr>
          <a:xfrm>
            <a:off x="0" y="0"/>
            <a:ext cx="9144000" cy="5130000"/>
            <a:chOff x="0" y="0"/>
            <a:chExt cx="9144000" cy="5130000"/>
          </a:xfrm>
        </p:grpSpPr>
        <p:sp>
          <p:nvSpPr>
            <p:cNvPr id="208" name="Google Shape;208;p22"/>
            <p:cNvSpPr/>
            <p:nvPr/>
          </p:nvSpPr>
          <p:spPr>
            <a:xfrm flipH="1">
              <a:off x="175600" y="250800"/>
              <a:ext cx="8603100" cy="4529400"/>
            </a:xfrm>
            <a:prstGeom prst="snip2DiagRect">
              <a:avLst>
                <a:gd fmla="val 0" name="adj1"/>
                <a:gd fmla="val 20836" name="adj2"/>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nvGrpSpPr>
            <p:cNvPr id="209" name="Google Shape;209;p22"/>
            <p:cNvGrpSpPr/>
            <p:nvPr/>
          </p:nvGrpSpPr>
          <p:grpSpPr>
            <a:xfrm>
              <a:off x="0" y="0"/>
              <a:ext cx="9144000" cy="5130000"/>
              <a:chOff x="0" y="0"/>
              <a:chExt cx="9144000" cy="5130000"/>
            </a:xfrm>
          </p:grpSpPr>
          <p:sp>
            <p:nvSpPr>
              <p:cNvPr id="210" name="Google Shape;210;p22"/>
              <p:cNvSpPr/>
              <p:nvPr/>
            </p:nvSpPr>
            <p:spPr>
              <a:xfrm>
                <a:off x="0" y="0"/>
                <a:ext cx="1425000" cy="1244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11" name="Google Shape;211;p22"/>
              <p:cNvSpPr/>
              <p:nvPr/>
            </p:nvSpPr>
            <p:spPr>
              <a:xfrm>
                <a:off x="0" y="0"/>
                <a:ext cx="9144000" cy="363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12" name="Google Shape;212;p22"/>
              <p:cNvSpPr/>
              <p:nvPr/>
            </p:nvSpPr>
            <p:spPr>
              <a:xfrm rot="5400000">
                <a:off x="-2383200" y="2383200"/>
                <a:ext cx="5130000" cy="363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sp>
        <p:nvSpPr>
          <p:cNvPr id="213" name="Google Shape;213;p22"/>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214" name="Google Shape;214;p22"/>
          <p:cNvSpPr txBox="1"/>
          <p:nvPr>
            <p:ph type="title"/>
          </p:nvPr>
        </p:nvSpPr>
        <p:spPr>
          <a:xfrm>
            <a:off x="232050" y="2112300"/>
            <a:ext cx="8321100" cy="2651700"/>
          </a:xfrm>
          <a:prstGeom prst="rect">
            <a:avLst/>
          </a:prstGeom>
        </p:spPr>
        <p:txBody>
          <a:bodyPr anchorCtr="0" anchor="b" bIns="91425" lIns="91425" spcFirstLastPara="1" rIns="91425" wrap="square" tIns="91425">
            <a:noAutofit/>
          </a:bodyPr>
          <a:lstStyle>
            <a:lvl1pPr lvl="0">
              <a:spcBef>
                <a:spcPts val="0"/>
              </a:spcBef>
              <a:spcAft>
                <a:spcPts val="0"/>
              </a:spcAft>
              <a:buClr>
                <a:schemeClr val="dk1"/>
              </a:buClr>
              <a:buSzPts val="10500"/>
              <a:buFont typeface="Chakra Petch SemiBold"/>
              <a:buNone/>
              <a:defRPr sz="10500">
                <a:solidFill>
                  <a:schemeClr val="dk1"/>
                </a:solidFill>
                <a:latin typeface="Chakra Petch SemiBold"/>
                <a:ea typeface="Chakra Petch SemiBold"/>
                <a:cs typeface="Chakra Petch SemiBold"/>
                <a:sym typeface="Chakra Petch SemiBold"/>
              </a:defRPr>
            </a:lvl1pPr>
            <a:lvl2pPr lvl="1">
              <a:spcBef>
                <a:spcPts val="0"/>
              </a:spcBef>
              <a:spcAft>
                <a:spcPts val="0"/>
              </a:spcAft>
              <a:buClr>
                <a:schemeClr val="dk1"/>
              </a:buClr>
              <a:buSzPts val="10500"/>
              <a:buFont typeface="Chakra Petch SemiBold"/>
              <a:buNone/>
              <a:defRPr sz="10500">
                <a:solidFill>
                  <a:schemeClr val="dk1"/>
                </a:solidFill>
                <a:latin typeface="Chakra Petch SemiBold"/>
                <a:ea typeface="Chakra Petch SemiBold"/>
                <a:cs typeface="Chakra Petch SemiBold"/>
                <a:sym typeface="Chakra Petch SemiBold"/>
              </a:defRPr>
            </a:lvl2pPr>
            <a:lvl3pPr lvl="2">
              <a:spcBef>
                <a:spcPts val="0"/>
              </a:spcBef>
              <a:spcAft>
                <a:spcPts val="0"/>
              </a:spcAft>
              <a:buClr>
                <a:schemeClr val="dk1"/>
              </a:buClr>
              <a:buSzPts val="10500"/>
              <a:buFont typeface="Chakra Petch SemiBold"/>
              <a:buNone/>
              <a:defRPr sz="10500">
                <a:solidFill>
                  <a:schemeClr val="dk1"/>
                </a:solidFill>
                <a:latin typeface="Chakra Petch SemiBold"/>
                <a:ea typeface="Chakra Petch SemiBold"/>
                <a:cs typeface="Chakra Petch SemiBold"/>
                <a:sym typeface="Chakra Petch SemiBold"/>
              </a:defRPr>
            </a:lvl3pPr>
            <a:lvl4pPr lvl="3">
              <a:spcBef>
                <a:spcPts val="0"/>
              </a:spcBef>
              <a:spcAft>
                <a:spcPts val="0"/>
              </a:spcAft>
              <a:buClr>
                <a:schemeClr val="dk1"/>
              </a:buClr>
              <a:buSzPts val="10500"/>
              <a:buFont typeface="Chakra Petch SemiBold"/>
              <a:buNone/>
              <a:defRPr sz="10500">
                <a:solidFill>
                  <a:schemeClr val="dk1"/>
                </a:solidFill>
                <a:latin typeface="Chakra Petch SemiBold"/>
                <a:ea typeface="Chakra Petch SemiBold"/>
                <a:cs typeface="Chakra Petch SemiBold"/>
                <a:sym typeface="Chakra Petch SemiBold"/>
              </a:defRPr>
            </a:lvl4pPr>
            <a:lvl5pPr lvl="4">
              <a:spcBef>
                <a:spcPts val="0"/>
              </a:spcBef>
              <a:spcAft>
                <a:spcPts val="0"/>
              </a:spcAft>
              <a:buClr>
                <a:schemeClr val="dk1"/>
              </a:buClr>
              <a:buSzPts val="10500"/>
              <a:buFont typeface="Chakra Petch SemiBold"/>
              <a:buNone/>
              <a:defRPr sz="10500">
                <a:solidFill>
                  <a:schemeClr val="dk1"/>
                </a:solidFill>
                <a:latin typeface="Chakra Petch SemiBold"/>
                <a:ea typeface="Chakra Petch SemiBold"/>
                <a:cs typeface="Chakra Petch SemiBold"/>
                <a:sym typeface="Chakra Petch SemiBold"/>
              </a:defRPr>
            </a:lvl5pPr>
            <a:lvl6pPr lvl="5">
              <a:spcBef>
                <a:spcPts val="0"/>
              </a:spcBef>
              <a:spcAft>
                <a:spcPts val="0"/>
              </a:spcAft>
              <a:buClr>
                <a:schemeClr val="dk1"/>
              </a:buClr>
              <a:buSzPts val="10500"/>
              <a:buFont typeface="Chakra Petch SemiBold"/>
              <a:buNone/>
              <a:defRPr sz="10500">
                <a:solidFill>
                  <a:schemeClr val="dk1"/>
                </a:solidFill>
                <a:latin typeface="Chakra Petch SemiBold"/>
                <a:ea typeface="Chakra Petch SemiBold"/>
                <a:cs typeface="Chakra Petch SemiBold"/>
                <a:sym typeface="Chakra Petch SemiBold"/>
              </a:defRPr>
            </a:lvl6pPr>
            <a:lvl7pPr lvl="6">
              <a:spcBef>
                <a:spcPts val="0"/>
              </a:spcBef>
              <a:spcAft>
                <a:spcPts val="0"/>
              </a:spcAft>
              <a:buClr>
                <a:schemeClr val="dk1"/>
              </a:buClr>
              <a:buSzPts val="10500"/>
              <a:buFont typeface="Chakra Petch SemiBold"/>
              <a:buNone/>
              <a:defRPr sz="10500">
                <a:solidFill>
                  <a:schemeClr val="dk1"/>
                </a:solidFill>
                <a:latin typeface="Chakra Petch SemiBold"/>
                <a:ea typeface="Chakra Petch SemiBold"/>
                <a:cs typeface="Chakra Petch SemiBold"/>
                <a:sym typeface="Chakra Petch SemiBold"/>
              </a:defRPr>
            </a:lvl7pPr>
            <a:lvl8pPr lvl="7">
              <a:spcBef>
                <a:spcPts val="0"/>
              </a:spcBef>
              <a:spcAft>
                <a:spcPts val="0"/>
              </a:spcAft>
              <a:buClr>
                <a:schemeClr val="dk1"/>
              </a:buClr>
              <a:buSzPts val="10500"/>
              <a:buFont typeface="Chakra Petch SemiBold"/>
              <a:buNone/>
              <a:defRPr sz="10500">
                <a:solidFill>
                  <a:schemeClr val="dk1"/>
                </a:solidFill>
                <a:latin typeface="Chakra Petch SemiBold"/>
                <a:ea typeface="Chakra Petch SemiBold"/>
                <a:cs typeface="Chakra Petch SemiBold"/>
                <a:sym typeface="Chakra Petch SemiBold"/>
              </a:defRPr>
            </a:lvl8pPr>
            <a:lvl9pPr lvl="8">
              <a:spcBef>
                <a:spcPts val="0"/>
              </a:spcBef>
              <a:spcAft>
                <a:spcPts val="0"/>
              </a:spcAft>
              <a:buClr>
                <a:schemeClr val="dk1"/>
              </a:buClr>
              <a:buSzPts val="10500"/>
              <a:buFont typeface="Chakra Petch SemiBold"/>
              <a:buNone/>
              <a:defRPr sz="10500">
                <a:solidFill>
                  <a:schemeClr val="dk1"/>
                </a:solidFill>
                <a:latin typeface="Chakra Petch SemiBold"/>
                <a:ea typeface="Chakra Petch SemiBold"/>
                <a:cs typeface="Chakra Petch SemiBold"/>
                <a:sym typeface="Chakra Petch SemiBol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ection title and description">
  <p:cSld name="CUSTOM_10">
    <p:spTree>
      <p:nvGrpSpPr>
        <p:cNvPr id="215" name="Shape 215"/>
        <p:cNvGrpSpPr/>
        <p:nvPr/>
      </p:nvGrpSpPr>
      <p:grpSpPr>
        <a:xfrm>
          <a:off x="0" y="0"/>
          <a:ext cx="0" cy="0"/>
          <a:chOff x="0" y="0"/>
          <a:chExt cx="0" cy="0"/>
        </a:xfrm>
      </p:grpSpPr>
      <p:sp>
        <p:nvSpPr>
          <p:cNvPr id="216" name="Google Shape;216;p23"/>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217" name="Google Shape;217;p23"/>
          <p:cNvSpPr/>
          <p:nvPr/>
        </p:nvSpPr>
        <p:spPr>
          <a:xfrm>
            <a:off x="365550" y="363450"/>
            <a:ext cx="8412900" cy="4416600"/>
          </a:xfrm>
          <a:prstGeom prst="snip2DiagRect">
            <a:avLst>
              <a:gd fmla="val 0" name="adj1"/>
              <a:gd fmla="val 20836" name="adj2"/>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218" name="Google Shape;218;p23"/>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19" name="Google Shape;219;p23"/>
          <p:cNvSpPr txBox="1"/>
          <p:nvPr>
            <p:ph type="title"/>
          </p:nvPr>
        </p:nvSpPr>
        <p:spPr>
          <a:xfrm>
            <a:off x="1127850" y="2164800"/>
            <a:ext cx="6885300" cy="813900"/>
          </a:xfrm>
          <a:prstGeom prst="rect">
            <a:avLst/>
          </a:prstGeom>
        </p:spPr>
        <p:txBody>
          <a:bodyPr anchorCtr="0" anchor="b" bIns="91425" lIns="91425" spcFirstLastPara="1" rIns="91425" wrap="square" tIns="91425">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220" name="Google Shape;220;p23"/>
          <p:cNvSpPr txBox="1"/>
          <p:nvPr>
            <p:ph idx="1" type="subTitle"/>
          </p:nvPr>
        </p:nvSpPr>
        <p:spPr>
          <a:xfrm>
            <a:off x="1127846" y="3242075"/>
            <a:ext cx="6885300" cy="3291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8_1">
    <p:spTree>
      <p:nvGrpSpPr>
        <p:cNvPr id="221" name="Shape 221"/>
        <p:cNvGrpSpPr/>
        <p:nvPr/>
      </p:nvGrpSpPr>
      <p:grpSpPr>
        <a:xfrm>
          <a:off x="0" y="0"/>
          <a:ext cx="0" cy="0"/>
          <a:chOff x="0" y="0"/>
          <a:chExt cx="0" cy="0"/>
        </a:xfrm>
      </p:grpSpPr>
      <p:sp>
        <p:nvSpPr>
          <p:cNvPr id="222" name="Google Shape;222;p24"/>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223" name="Google Shape;223;p24"/>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24" name="Google Shape;224;p24"/>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25" name="Google Shape;225;p24"/>
          <p:cNvSpPr txBox="1"/>
          <p:nvPr>
            <p:ph idx="1" type="body"/>
          </p:nvPr>
        </p:nvSpPr>
        <p:spPr>
          <a:xfrm>
            <a:off x="478875" y="476700"/>
            <a:ext cx="8190300" cy="4190400"/>
          </a:xfrm>
          <a:prstGeom prst="rect">
            <a:avLst/>
          </a:prstGeom>
        </p:spPr>
        <p:txBody>
          <a:bodyPr anchorCtr="0" anchor="b"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CUSTOM_12">
    <p:bg>
      <p:bgPr>
        <a:solidFill>
          <a:schemeClr val="lt1"/>
        </a:solidFill>
      </p:bgPr>
    </p:bg>
    <p:spTree>
      <p:nvGrpSpPr>
        <p:cNvPr id="226" name="Shape 226"/>
        <p:cNvGrpSpPr/>
        <p:nvPr/>
      </p:nvGrpSpPr>
      <p:grpSpPr>
        <a:xfrm>
          <a:off x="0" y="0"/>
          <a:ext cx="0" cy="0"/>
          <a:chOff x="0" y="0"/>
          <a:chExt cx="0" cy="0"/>
        </a:xfrm>
      </p:grpSpPr>
      <p:sp>
        <p:nvSpPr>
          <p:cNvPr id="227" name="Google Shape;227;p25"/>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228" name="Google Shape;228;p25"/>
          <p:cNvSpPr/>
          <p:nvPr/>
        </p:nvSpPr>
        <p:spPr>
          <a:xfrm>
            <a:off x="365550" y="363450"/>
            <a:ext cx="8412900" cy="4416600"/>
          </a:xfrm>
          <a:prstGeom prst="snip2DiagRect">
            <a:avLst>
              <a:gd fmla="val 0" name="adj1"/>
              <a:gd fmla="val 20836" name="adj2"/>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229" name="Google Shape;229;p25"/>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30" name="Google Shape;230;p25"/>
          <p:cNvSpPr txBox="1"/>
          <p:nvPr>
            <p:ph type="title"/>
          </p:nvPr>
        </p:nvSpPr>
        <p:spPr>
          <a:xfrm>
            <a:off x="365625" y="1430850"/>
            <a:ext cx="4036500" cy="731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Chakra Petch Medium"/>
              <a:buNone/>
              <a:defRPr>
                <a:solidFill>
                  <a:schemeClr val="dk1"/>
                </a:solidFill>
              </a:defRPr>
            </a:lvl1pPr>
            <a:lvl2pPr lvl="1">
              <a:spcBef>
                <a:spcPts val="0"/>
              </a:spcBef>
              <a:spcAft>
                <a:spcPts val="0"/>
              </a:spcAft>
              <a:buClr>
                <a:schemeClr val="dk1"/>
              </a:buClr>
              <a:buSzPts val="5000"/>
              <a:buFont typeface="Chakra Petch Medium"/>
              <a:buNone/>
              <a:defRPr>
                <a:solidFill>
                  <a:schemeClr val="dk1"/>
                </a:solidFill>
              </a:defRPr>
            </a:lvl2pPr>
            <a:lvl3pPr lvl="2">
              <a:spcBef>
                <a:spcPts val="0"/>
              </a:spcBef>
              <a:spcAft>
                <a:spcPts val="0"/>
              </a:spcAft>
              <a:buClr>
                <a:schemeClr val="dk1"/>
              </a:buClr>
              <a:buSzPts val="5000"/>
              <a:buFont typeface="Chakra Petch Medium"/>
              <a:buNone/>
              <a:defRPr>
                <a:solidFill>
                  <a:schemeClr val="dk1"/>
                </a:solidFill>
              </a:defRPr>
            </a:lvl3pPr>
            <a:lvl4pPr lvl="3">
              <a:spcBef>
                <a:spcPts val="0"/>
              </a:spcBef>
              <a:spcAft>
                <a:spcPts val="0"/>
              </a:spcAft>
              <a:buClr>
                <a:schemeClr val="dk1"/>
              </a:buClr>
              <a:buSzPts val="5000"/>
              <a:buFont typeface="Chakra Petch Medium"/>
              <a:buNone/>
              <a:defRPr>
                <a:solidFill>
                  <a:schemeClr val="dk1"/>
                </a:solidFill>
              </a:defRPr>
            </a:lvl4pPr>
            <a:lvl5pPr lvl="4">
              <a:spcBef>
                <a:spcPts val="0"/>
              </a:spcBef>
              <a:spcAft>
                <a:spcPts val="0"/>
              </a:spcAft>
              <a:buClr>
                <a:schemeClr val="dk1"/>
              </a:buClr>
              <a:buSzPts val="5000"/>
              <a:buFont typeface="Chakra Petch Medium"/>
              <a:buNone/>
              <a:defRPr>
                <a:solidFill>
                  <a:schemeClr val="dk1"/>
                </a:solidFill>
              </a:defRPr>
            </a:lvl5pPr>
            <a:lvl6pPr lvl="5">
              <a:spcBef>
                <a:spcPts val="0"/>
              </a:spcBef>
              <a:spcAft>
                <a:spcPts val="0"/>
              </a:spcAft>
              <a:buClr>
                <a:schemeClr val="dk1"/>
              </a:buClr>
              <a:buSzPts val="5000"/>
              <a:buFont typeface="Chakra Petch Medium"/>
              <a:buNone/>
              <a:defRPr>
                <a:solidFill>
                  <a:schemeClr val="dk1"/>
                </a:solidFill>
              </a:defRPr>
            </a:lvl6pPr>
            <a:lvl7pPr lvl="6">
              <a:spcBef>
                <a:spcPts val="0"/>
              </a:spcBef>
              <a:spcAft>
                <a:spcPts val="0"/>
              </a:spcAft>
              <a:buClr>
                <a:schemeClr val="dk1"/>
              </a:buClr>
              <a:buSzPts val="5000"/>
              <a:buFont typeface="Chakra Petch Medium"/>
              <a:buNone/>
              <a:defRPr>
                <a:solidFill>
                  <a:schemeClr val="dk1"/>
                </a:solidFill>
              </a:defRPr>
            </a:lvl7pPr>
            <a:lvl8pPr lvl="7">
              <a:spcBef>
                <a:spcPts val="0"/>
              </a:spcBef>
              <a:spcAft>
                <a:spcPts val="0"/>
              </a:spcAft>
              <a:buClr>
                <a:schemeClr val="dk1"/>
              </a:buClr>
              <a:buSzPts val="5000"/>
              <a:buFont typeface="Chakra Petch Medium"/>
              <a:buNone/>
              <a:defRPr>
                <a:solidFill>
                  <a:schemeClr val="dk1"/>
                </a:solidFill>
              </a:defRPr>
            </a:lvl8pPr>
            <a:lvl9pPr lvl="8">
              <a:spcBef>
                <a:spcPts val="0"/>
              </a:spcBef>
              <a:spcAft>
                <a:spcPts val="0"/>
              </a:spcAft>
              <a:buClr>
                <a:schemeClr val="dk1"/>
              </a:buClr>
              <a:buSzPts val="5000"/>
              <a:buFont typeface="Chakra Petch Medium"/>
              <a:buNone/>
              <a:defRPr>
                <a:solidFill>
                  <a:schemeClr val="dk1"/>
                </a:solidFill>
              </a:defRPr>
            </a:lvl9pPr>
          </a:lstStyle>
          <a:p/>
        </p:txBody>
      </p:sp>
      <p:sp>
        <p:nvSpPr>
          <p:cNvPr id="231" name="Google Shape;231;p25"/>
          <p:cNvSpPr txBox="1"/>
          <p:nvPr>
            <p:ph idx="1" type="body"/>
          </p:nvPr>
        </p:nvSpPr>
        <p:spPr>
          <a:xfrm>
            <a:off x="4628700" y="1430850"/>
            <a:ext cx="4036500" cy="22683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Clr>
                <a:schemeClr val="dk1"/>
              </a:buClr>
              <a:buSzPts val="2000"/>
              <a:buFont typeface="DM Sans"/>
              <a:buChar char="●"/>
              <a:defRPr sz="2000">
                <a:solidFill>
                  <a:schemeClr val="dk1"/>
                </a:solidFill>
              </a:defRPr>
            </a:lvl1pPr>
            <a:lvl2pPr indent="-355600" lvl="1" marL="914400">
              <a:spcBef>
                <a:spcPts val="0"/>
              </a:spcBef>
              <a:spcAft>
                <a:spcPts val="0"/>
              </a:spcAft>
              <a:buClr>
                <a:schemeClr val="dk1"/>
              </a:buClr>
              <a:buSzPts val="2000"/>
              <a:buFont typeface="DM Sans"/>
              <a:buChar char="○"/>
              <a:defRPr sz="2000">
                <a:solidFill>
                  <a:schemeClr val="dk1"/>
                </a:solidFill>
              </a:defRPr>
            </a:lvl2pPr>
            <a:lvl3pPr indent="-355600" lvl="2" marL="1371600">
              <a:spcBef>
                <a:spcPts val="0"/>
              </a:spcBef>
              <a:spcAft>
                <a:spcPts val="0"/>
              </a:spcAft>
              <a:buClr>
                <a:schemeClr val="dk1"/>
              </a:buClr>
              <a:buSzPts val="2000"/>
              <a:buFont typeface="DM Sans"/>
              <a:buChar char="■"/>
              <a:defRPr sz="2000">
                <a:solidFill>
                  <a:schemeClr val="dk1"/>
                </a:solidFill>
              </a:defRPr>
            </a:lvl3pPr>
            <a:lvl4pPr indent="-355600" lvl="3" marL="1828800">
              <a:spcBef>
                <a:spcPts val="0"/>
              </a:spcBef>
              <a:spcAft>
                <a:spcPts val="0"/>
              </a:spcAft>
              <a:buClr>
                <a:schemeClr val="dk1"/>
              </a:buClr>
              <a:buSzPts val="2000"/>
              <a:buFont typeface="DM Sans"/>
              <a:buChar char="●"/>
              <a:defRPr sz="2000">
                <a:solidFill>
                  <a:schemeClr val="dk1"/>
                </a:solidFill>
              </a:defRPr>
            </a:lvl4pPr>
            <a:lvl5pPr indent="-355600" lvl="4" marL="2286000">
              <a:spcBef>
                <a:spcPts val="0"/>
              </a:spcBef>
              <a:spcAft>
                <a:spcPts val="0"/>
              </a:spcAft>
              <a:buClr>
                <a:schemeClr val="dk1"/>
              </a:buClr>
              <a:buSzPts val="2000"/>
              <a:buFont typeface="DM Sans"/>
              <a:buChar char="○"/>
              <a:defRPr sz="2000">
                <a:solidFill>
                  <a:schemeClr val="dk1"/>
                </a:solidFill>
              </a:defRPr>
            </a:lvl5pPr>
            <a:lvl6pPr indent="-355600" lvl="5" marL="2743200">
              <a:spcBef>
                <a:spcPts val="0"/>
              </a:spcBef>
              <a:spcAft>
                <a:spcPts val="0"/>
              </a:spcAft>
              <a:buClr>
                <a:schemeClr val="dk1"/>
              </a:buClr>
              <a:buSzPts val="2000"/>
              <a:buFont typeface="DM Sans"/>
              <a:buChar char="■"/>
              <a:defRPr sz="2000">
                <a:solidFill>
                  <a:schemeClr val="dk1"/>
                </a:solidFill>
              </a:defRPr>
            </a:lvl6pPr>
            <a:lvl7pPr indent="-355600" lvl="6" marL="3200400">
              <a:spcBef>
                <a:spcPts val="0"/>
              </a:spcBef>
              <a:spcAft>
                <a:spcPts val="0"/>
              </a:spcAft>
              <a:buClr>
                <a:schemeClr val="dk1"/>
              </a:buClr>
              <a:buSzPts val="2000"/>
              <a:buFont typeface="DM Sans"/>
              <a:buChar char="●"/>
              <a:defRPr sz="2000">
                <a:solidFill>
                  <a:schemeClr val="dk1"/>
                </a:solidFill>
              </a:defRPr>
            </a:lvl7pPr>
            <a:lvl8pPr indent="-355600" lvl="7" marL="3657600">
              <a:spcBef>
                <a:spcPts val="0"/>
              </a:spcBef>
              <a:spcAft>
                <a:spcPts val="0"/>
              </a:spcAft>
              <a:buClr>
                <a:schemeClr val="dk1"/>
              </a:buClr>
              <a:buSzPts val="2000"/>
              <a:buFont typeface="DM Sans"/>
              <a:buChar char="○"/>
              <a:defRPr sz="2000">
                <a:solidFill>
                  <a:schemeClr val="dk1"/>
                </a:solidFill>
              </a:defRPr>
            </a:lvl8pPr>
            <a:lvl9pPr indent="-355600" lvl="8" marL="4114800">
              <a:spcBef>
                <a:spcPts val="0"/>
              </a:spcBef>
              <a:spcAft>
                <a:spcPts val="0"/>
              </a:spcAft>
              <a:buClr>
                <a:schemeClr val="dk1"/>
              </a:buClr>
              <a:buSzPts val="2000"/>
              <a:buFont typeface="DM Sans"/>
              <a:buChar char="■"/>
              <a:defRPr sz="2000">
                <a:solidFill>
                  <a:schemeClr val="dk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8_2">
    <p:spTree>
      <p:nvGrpSpPr>
        <p:cNvPr id="232" name="Shape 232"/>
        <p:cNvGrpSpPr/>
        <p:nvPr/>
      </p:nvGrpSpPr>
      <p:grpSpPr>
        <a:xfrm>
          <a:off x="0" y="0"/>
          <a:ext cx="0" cy="0"/>
          <a:chOff x="0" y="0"/>
          <a:chExt cx="0" cy="0"/>
        </a:xfrm>
      </p:grpSpPr>
      <p:sp>
        <p:nvSpPr>
          <p:cNvPr id="233" name="Google Shape;233;p26"/>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234" name="Google Shape;234;p26"/>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35" name="Google Shape;235;p26"/>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36" name="Google Shape;236;p26"/>
          <p:cNvSpPr txBox="1"/>
          <p:nvPr>
            <p:ph type="title"/>
          </p:nvPr>
        </p:nvSpPr>
        <p:spPr>
          <a:xfrm>
            <a:off x="365625" y="794973"/>
            <a:ext cx="8412600" cy="731400"/>
          </a:xfrm>
          <a:prstGeom prst="rect">
            <a:avLst/>
          </a:prstGeom>
        </p:spPr>
        <p:txBody>
          <a:bodyPr anchorCtr="0" anchor="t" bIns="91425" lIns="91425" spcFirstLastPara="1" rIns="91425" wrap="square" tIns="91425">
            <a:noAutofit/>
          </a:bodyPr>
          <a:lstStyle>
            <a:lvl1pPr lvl="0">
              <a:spcBef>
                <a:spcPts val="0"/>
              </a:spcBef>
              <a:spcAft>
                <a:spcPts val="0"/>
              </a:spcAft>
              <a:buSzPts val="5000"/>
              <a:buFont typeface="Chakra Petch Medium"/>
              <a:buNone/>
              <a:defRPr/>
            </a:lvl1pPr>
            <a:lvl2pPr lvl="1">
              <a:spcBef>
                <a:spcPts val="0"/>
              </a:spcBef>
              <a:spcAft>
                <a:spcPts val="0"/>
              </a:spcAft>
              <a:buSzPts val="5000"/>
              <a:buFont typeface="Chakra Petch Medium"/>
              <a:buNone/>
              <a:defRPr/>
            </a:lvl2pPr>
            <a:lvl3pPr lvl="2">
              <a:spcBef>
                <a:spcPts val="0"/>
              </a:spcBef>
              <a:spcAft>
                <a:spcPts val="0"/>
              </a:spcAft>
              <a:buSzPts val="5000"/>
              <a:buFont typeface="Chakra Petch Medium"/>
              <a:buNone/>
              <a:defRPr/>
            </a:lvl3pPr>
            <a:lvl4pPr lvl="3">
              <a:spcBef>
                <a:spcPts val="0"/>
              </a:spcBef>
              <a:spcAft>
                <a:spcPts val="0"/>
              </a:spcAft>
              <a:buSzPts val="5000"/>
              <a:buFont typeface="Chakra Petch Medium"/>
              <a:buNone/>
              <a:defRPr/>
            </a:lvl4pPr>
            <a:lvl5pPr lvl="4">
              <a:spcBef>
                <a:spcPts val="0"/>
              </a:spcBef>
              <a:spcAft>
                <a:spcPts val="0"/>
              </a:spcAft>
              <a:buSzPts val="5000"/>
              <a:buFont typeface="Chakra Petch Medium"/>
              <a:buNone/>
              <a:defRPr/>
            </a:lvl5pPr>
            <a:lvl6pPr lvl="5">
              <a:spcBef>
                <a:spcPts val="0"/>
              </a:spcBef>
              <a:spcAft>
                <a:spcPts val="0"/>
              </a:spcAft>
              <a:buSzPts val="5000"/>
              <a:buFont typeface="Chakra Petch Medium"/>
              <a:buNone/>
              <a:defRPr/>
            </a:lvl6pPr>
            <a:lvl7pPr lvl="6">
              <a:spcBef>
                <a:spcPts val="0"/>
              </a:spcBef>
              <a:spcAft>
                <a:spcPts val="0"/>
              </a:spcAft>
              <a:buSzPts val="5000"/>
              <a:buFont typeface="Chakra Petch Medium"/>
              <a:buNone/>
              <a:defRPr/>
            </a:lvl7pPr>
            <a:lvl8pPr lvl="7">
              <a:spcBef>
                <a:spcPts val="0"/>
              </a:spcBef>
              <a:spcAft>
                <a:spcPts val="0"/>
              </a:spcAft>
              <a:buSzPts val="5000"/>
              <a:buFont typeface="Chakra Petch Medium"/>
              <a:buNone/>
              <a:defRPr/>
            </a:lvl8pPr>
            <a:lvl9pPr lvl="8">
              <a:spcBef>
                <a:spcPts val="0"/>
              </a:spcBef>
              <a:spcAft>
                <a:spcPts val="0"/>
              </a:spcAft>
              <a:buSzPts val="5000"/>
              <a:buFont typeface="Chakra Petch Medium"/>
              <a:buNone/>
              <a:defRPr/>
            </a:lvl9pPr>
          </a:lstStyle>
          <a:p/>
        </p:txBody>
      </p:sp>
      <p:cxnSp>
        <p:nvCxnSpPr>
          <p:cNvPr id="237" name="Google Shape;237;p26"/>
          <p:cNvCxnSpPr/>
          <p:nvPr/>
        </p:nvCxnSpPr>
        <p:spPr>
          <a:xfrm>
            <a:off x="476850" y="2306550"/>
            <a:ext cx="8190300" cy="0"/>
          </a:xfrm>
          <a:prstGeom prst="straightConnector1">
            <a:avLst/>
          </a:prstGeom>
          <a:noFill/>
          <a:ln cap="flat" cmpd="sng" w="19050">
            <a:solidFill>
              <a:schemeClr val="lt1"/>
            </a:solidFill>
            <a:prstDash val="solid"/>
            <a:round/>
            <a:headEnd len="med" w="med" type="none"/>
            <a:tailEnd len="med" w="med" type="none"/>
          </a:ln>
        </p:spPr>
      </p:cxnSp>
      <p:sp>
        <p:nvSpPr>
          <p:cNvPr id="238" name="Google Shape;238;p26"/>
          <p:cNvSpPr txBox="1"/>
          <p:nvPr>
            <p:ph idx="1" type="subTitle"/>
          </p:nvPr>
        </p:nvSpPr>
        <p:spPr>
          <a:xfrm>
            <a:off x="478875" y="4147550"/>
            <a:ext cx="2622900" cy="5193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
        <p:nvSpPr>
          <p:cNvPr id="239" name="Google Shape;239;p26"/>
          <p:cNvSpPr txBox="1"/>
          <p:nvPr>
            <p:ph idx="2" type="subTitle"/>
          </p:nvPr>
        </p:nvSpPr>
        <p:spPr>
          <a:xfrm>
            <a:off x="3260538" y="4147550"/>
            <a:ext cx="2622900" cy="5193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
        <p:nvSpPr>
          <p:cNvPr id="240" name="Google Shape;240;p26"/>
          <p:cNvSpPr txBox="1"/>
          <p:nvPr>
            <p:ph idx="3" type="subTitle"/>
          </p:nvPr>
        </p:nvSpPr>
        <p:spPr>
          <a:xfrm>
            <a:off x="6042225" y="4147550"/>
            <a:ext cx="2622900" cy="5193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
        <p:nvSpPr>
          <p:cNvPr id="241" name="Google Shape;241;p26"/>
          <p:cNvSpPr txBox="1"/>
          <p:nvPr>
            <p:ph idx="4" type="subTitle"/>
          </p:nvPr>
        </p:nvSpPr>
        <p:spPr>
          <a:xfrm>
            <a:off x="478875" y="3476550"/>
            <a:ext cx="2622900" cy="5193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
        <p:nvSpPr>
          <p:cNvPr id="242" name="Google Shape;242;p26"/>
          <p:cNvSpPr txBox="1"/>
          <p:nvPr>
            <p:ph idx="5" type="subTitle"/>
          </p:nvPr>
        </p:nvSpPr>
        <p:spPr>
          <a:xfrm>
            <a:off x="3260538" y="3476550"/>
            <a:ext cx="2622900" cy="5193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
        <p:nvSpPr>
          <p:cNvPr id="243" name="Google Shape;243;p26"/>
          <p:cNvSpPr txBox="1"/>
          <p:nvPr>
            <p:ph idx="6" type="subTitle"/>
          </p:nvPr>
        </p:nvSpPr>
        <p:spPr>
          <a:xfrm>
            <a:off x="6042225" y="3476550"/>
            <a:ext cx="2622900" cy="5193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TITLE_AND_TWO_COLUMNS_1_2">
    <p:bg>
      <p:bgPr>
        <a:solidFill>
          <a:schemeClr val="lt1"/>
        </a:solidFill>
      </p:bgPr>
    </p:bg>
    <p:spTree>
      <p:nvGrpSpPr>
        <p:cNvPr id="244" name="Shape 244"/>
        <p:cNvGrpSpPr/>
        <p:nvPr/>
      </p:nvGrpSpPr>
      <p:grpSpPr>
        <a:xfrm>
          <a:off x="0" y="0"/>
          <a:ext cx="0" cy="0"/>
          <a:chOff x="0" y="0"/>
          <a:chExt cx="0" cy="0"/>
        </a:xfrm>
      </p:grpSpPr>
      <p:sp>
        <p:nvSpPr>
          <p:cNvPr id="245" name="Google Shape;245;p27"/>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46" name="Google Shape;246;p27"/>
          <p:cNvSpPr/>
          <p:nvPr>
            <p:ph idx="2" type="pic"/>
          </p:nvPr>
        </p:nvSpPr>
        <p:spPr>
          <a:xfrm rot="10800000">
            <a:off x="474125" y="1837225"/>
            <a:ext cx="2661000" cy="2834700"/>
          </a:xfrm>
          <a:prstGeom prst="rect">
            <a:avLst/>
          </a:prstGeom>
          <a:noFill/>
          <a:ln>
            <a:noFill/>
          </a:ln>
        </p:spPr>
      </p:sp>
      <p:sp>
        <p:nvSpPr>
          <p:cNvPr id="247" name="Google Shape;247;p27"/>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248" name="Google Shape;248;p27"/>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49" name="Google Shape;249;p27"/>
          <p:cNvSpPr txBox="1"/>
          <p:nvPr>
            <p:ph type="title"/>
          </p:nvPr>
        </p:nvSpPr>
        <p:spPr>
          <a:xfrm>
            <a:off x="365625" y="794973"/>
            <a:ext cx="8412600" cy="731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Chakra Petch Medium"/>
              <a:buNone/>
              <a:defRPr>
                <a:solidFill>
                  <a:schemeClr val="dk1"/>
                </a:solidFill>
              </a:defRPr>
            </a:lvl1pPr>
            <a:lvl2pPr lvl="1">
              <a:spcBef>
                <a:spcPts val="0"/>
              </a:spcBef>
              <a:spcAft>
                <a:spcPts val="0"/>
              </a:spcAft>
              <a:buClr>
                <a:schemeClr val="dk1"/>
              </a:buClr>
              <a:buSzPts val="5000"/>
              <a:buFont typeface="Chakra Petch Medium"/>
              <a:buNone/>
              <a:defRPr>
                <a:solidFill>
                  <a:schemeClr val="dk1"/>
                </a:solidFill>
              </a:defRPr>
            </a:lvl2pPr>
            <a:lvl3pPr lvl="2">
              <a:spcBef>
                <a:spcPts val="0"/>
              </a:spcBef>
              <a:spcAft>
                <a:spcPts val="0"/>
              </a:spcAft>
              <a:buClr>
                <a:schemeClr val="dk1"/>
              </a:buClr>
              <a:buSzPts val="5000"/>
              <a:buFont typeface="Chakra Petch Medium"/>
              <a:buNone/>
              <a:defRPr>
                <a:solidFill>
                  <a:schemeClr val="dk1"/>
                </a:solidFill>
              </a:defRPr>
            </a:lvl3pPr>
            <a:lvl4pPr lvl="3">
              <a:spcBef>
                <a:spcPts val="0"/>
              </a:spcBef>
              <a:spcAft>
                <a:spcPts val="0"/>
              </a:spcAft>
              <a:buClr>
                <a:schemeClr val="dk1"/>
              </a:buClr>
              <a:buSzPts val="5000"/>
              <a:buFont typeface="Chakra Petch Medium"/>
              <a:buNone/>
              <a:defRPr>
                <a:solidFill>
                  <a:schemeClr val="dk1"/>
                </a:solidFill>
              </a:defRPr>
            </a:lvl4pPr>
            <a:lvl5pPr lvl="4">
              <a:spcBef>
                <a:spcPts val="0"/>
              </a:spcBef>
              <a:spcAft>
                <a:spcPts val="0"/>
              </a:spcAft>
              <a:buClr>
                <a:schemeClr val="dk1"/>
              </a:buClr>
              <a:buSzPts val="5000"/>
              <a:buFont typeface="Chakra Petch Medium"/>
              <a:buNone/>
              <a:defRPr>
                <a:solidFill>
                  <a:schemeClr val="dk1"/>
                </a:solidFill>
              </a:defRPr>
            </a:lvl5pPr>
            <a:lvl6pPr lvl="5">
              <a:spcBef>
                <a:spcPts val="0"/>
              </a:spcBef>
              <a:spcAft>
                <a:spcPts val="0"/>
              </a:spcAft>
              <a:buClr>
                <a:schemeClr val="dk1"/>
              </a:buClr>
              <a:buSzPts val="5000"/>
              <a:buFont typeface="Chakra Petch Medium"/>
              <a:buNone/>
              <a:defRPr>
                <a:solidFill>
                  <a:schemeClr val="dk1"/>
                </a:solidFill>
              </a:defRPr>
            </a:lvl6pPr>
            <a:lvl7pPr lvl="6">
              <a:spcBef>
                <a:spcPts val="0"/>
              </a:spcBef>
              <a:spcAft>
                <a:spcPts val="0"/>
              </a:spcAft>
              <a:buClr>
                <a:schemeClr val="dk1"/>
              </a:buClr>
              <a:buSzPts val="5000"/>
              <a:buFont typeface="Chakra Petch Medium"/>
              <a:buNone/>
              <a:defRPr>
                <a:solidFill>
                  <a:schemeClr val="dk1"/>
                </a:solidFill>
              </a:defRPr>
            </a:lvl7pPr>
            <a:lvl8pPr lvl="7">
              <a:spcBef>
                <a:spcPts val="0"/>
              </a:spcBef>
              <a:spcAft>
                <a:spcPts val="0"/>
              </a:spcAft>
              <a:buClr>
                <a:schemeClr val="dk1"/>
              </a:buClr>
              <a:buSzPts val="5000"/>
              <a:buFont typeface="Chakra Petch Medium"/>
              <a:buNone/>
              <a:defRPr>
                <a:solidFill>
                  <a:schemeClr val="dk1"/>
                </a:solidFill>
              </a:defRPr>
            </a:lvl8pPr>
            <a:lvl9pPr lvl="8">
              <a:spcBef>
                <a:spcPts val="0"/>
              </a:spcBef>
              <a:spcAft>
                <a:spcPts val="0"/>
              </a:spcAft>
              <a:buClr>
                <a:schemeClr val="dk1"/>
              </a:buClr>
              <a:buSzPts val="5000"/>
              <a:buFont typeface="Chakra Petch Medium"/>
              <a:buNone/>
              <a:defRPr>
                <a:solidFill>
                  <a:schemeClr val="dk1"/>
                </a:solidFill>
              </a:defRPr>
            </a:lvl9pPr>
          </a:lstStyle>
          <a:p/>
        </p:txBody>
      </p:sp>
      <p:cxnSp>
        <p:nvCxnSpPr>
          <p:cNvPr id="250" name="Google Shape;250;p27"/>
          <p:cNvCxnSpPr/>
          <p:nvPr/>
        </p:nvCxnSpPr>
        <p:spPr>
          <a:xfrm>
            <a:off x="476850" y="1693125"/>
            <a:ext cx="8190300" cy="0"/>
          </a:xfrm>
          <a:prstGeom prst="straightConnector1">
            <a:avLst/>
          </a:prstGeom>
          <a:noFill/>
          <a:ln cap="flat" cmpd="sng" w="19050">
            <a:solidFill>
              <a:schemeClr val="lt2"/>
            </a:solidFill>
            <a:prstDash val="solid"/>
            <a:round/>
            <a:headEnd len="med" w="med" type="none"/>
            <a:tailEnd len="med" w="med" type="none"/>
          </a:ln>
        </p:spPr>
      </p:cxnSp>
      <p:sp>
        <p:nvSpPr>
          <p:cNvPr id="251" name="Google Shape;251;p27"/>
          <p:cNvSpPr txBox="1"/>
          <p:nvPr>
            <p:ph idx="1" type="body"/>
          </p:nvPr>
        </p:nvSpPr>
        <p:spPr>
          <a:xfrm>
            <a:off x="3600750" y="1693125"/>
            <a:ext cx="5066400" cy="614100"/>
          </a:xfrm>
          <a:prstGeom prst="rect">
            <a:avLst/>
          </a:prstGeom>
        </p:spPr>
        <p:txBody>
          <a:bodyPr anchorCtr="0" anchor="t"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6_1">
    <p:spTree>
      <p:nvGrpSpPr>
        <p:cNvPr id="252" name="Shape 252"/>
        <p:cNvGrpSpPr/>
        <p:nvPr/>
      </p:nvGrpSpPr>
      <p:grpSpPr>
        <a:xfrm>
          <a:off x="0" y="0"/>
          <a:ext cx="0" cy="0"/>
          <a:chOff x="0" y="0"/>
          <a:chExt cx="0" cy="0"/>
        </a:xfrm>
      </p:grpSpPr>
      <p:sp>
        <p:nvSpPr>
          <p:cNvPr id="253" name="Google Shape;253;p28"/>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254" name="Google Shape;254;p28"/>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55" name="Google Shape;255;p28"/>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56" name="Google Shape;256;p28"/>
          <p:cNvSpPr txBox="1"/>
          <p:nvPr>
            <p:ph type="title"/>
          </p:nvPr>
        </p:nvSpPr>
        <p:spPr>
          <a:xfrm>
            <a:off x="365625" y="794973"/>
            <a:ext cx="8412600" cy="731400"/>
          </a:xfrm>
          <a:prstGeom prst="rect">
            <a:avLst/>
          </a:prstGeom>
        </p:spPr>
        <p:txBody>
          <a:bodyPr anchorCtr="0" anchor="t" bIns="91425" lIns="91425" spcFirstLastPara="1" rIns="91425" wrap="square" tIns="91425">
            <a:noAutofit/>
          </a:bodyPr>
          <a:lstStyle>
            <a:lvl1pPr lvl="0">
              <a:spcBef>
                <a:spcPts val="0"/>
              </a:spcBef>
              <a:spcAft>
                <a:spcPts val="0"/>
              </a:spcAft>
              <a:buSzPts val="5000"/>
              <a:buFont typeface="Chakra Petch Medium"/>
              <a:buNone/>
              <a:defRPr/>
            </a:lvl1pPr>
            <a:lvl2pPr lvl="1">
              <a:spcBef>
                <a:spcPts val="0"/>
              </a:spcBef>
              <a:spcAft>
                <a:spcPts val="0"/>
              </a:spcAft>
              <a:buSzPts val="5000"/>
              <a:buFont typeface="Chakra Petch Medium"/>
              <a:buNone/>
              <a:defRPr/>
            </a:lvl2pPr>
            <a:lvl3pPr lvl="2">
              <a:spcBef>
                <a:spcPts val="0"/>
              </a:spcBef>
              <a:spcAft>
                <a:spcPts val="0"/>
              </a:spcAft>
              <a:buSzPts val="5000"/>
              <a:buFont typeface="Chakra Petch Medium"/>
              <a:buNone/>
              <a:defRPr/>
            </a:lvl3pPr>
            <a:lvl4pPr lvl="3">
              <a:spcBef>
                <a:spcPts val="0"/>
              </a:spcBef>
              <a:spcAft>
                <a:spcPts val="0"/>
              </a:spcAft>
              <a:buSzPts val="5000"/>
              <a:buFont typeface="Chakra Petch Medium"/>
              <a:buNone/>
              <a:defRPr/>
            </a:lvl4pPr>
            <a:lvl5pPr lvl="4">
              <a:spcBef>
                <a:spcPts val="0"/>
              </a:spcBef>
              <a:spcAft>
                <a:spcPts val="0"/>
              </a:spcAft>
              <a:buSzPts val="5000"/>
              <a:buFont typeface="Chakra Petch Medium"/>
              <a:buNone/>
              <a:defRPr/>
            </a:lvl5pPr>
            <a:lvl6pPr lvl="5">
              <a:spcBef>
                <a:spcPts val="0"/>
              </a:spcBef>
              <a:spcAft>
                <a:spcPts val="0"/>
              </a:spcAft>
              <a:buSzPts val="5000"/>
              <a:buFont typeface="Chakra Petch Medium"/>
              <a:buNone/>
              <a:defRPr/>
            </a:lvl6pPr>
            <a:lvl7pPr lvl="6">
              <a:spcBef>
                <a:spcPts val="0"/>
              </a:spcBef>
              <a:spcAft>
                <a:spcPts val="0"/>
              </a:spcAft>
              <a:buSzPts val="5000"/>
              <a:buFont typeface="Chakra Petch Medium"/>
              <a:buNone/>
              <a:defRPr/>
            </a:lvl7pPr>
            <a:lvl8pPr lvl="7">
              <a:spcBef>
                <a:spcPts val="0"/>
              </a:spcBef>
              <a:spcAft>
                <a:spcPts val="0"/>
              </a:spcAft>
              <a:buSzPts val="5000"/>
              <a:buFont typeface="Chakra Petch Medium"/>
              <a:buNone/>
              <a:defRPr/>
            </a:lvl8pPr>
            <a:lvl9pPr lvl="8">
              <a:spcBef>
                <a:spcPts val="0"/>
              </a:spcBef>
              <a:spcAft>
                <a:spcPts val="0"/>
              </a:spcAft>
              <a:buSzPts val="5000"/>
              <a:buFont typeface="Chakra Petch Medium"/>
              <a:buNone/>
              <a:defRPr/>
            </a:lvl9pPr>
          </a:lstStyle>
          <a:p/>
        </p:txBody>
      </p:sp>
      <p:sp>
        <p:nvSpPr>
          <p:cNvPr id="257" name="Google Shape;257;p28"/>
          <p:cNvSpPr txBox="1"/>
          <p:nvPr>
            <p:ph idx="1" type="body"/>
          </p:nvPr>
        </p:nvSpPr>
        <p:spPr>
          <a:xfrm>
            <a:off x="478875" y="2398650"/>
            <a:ext cx="4036500" cy="22683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sp>
        <p:nvSpPr>
          <p:cNvPr id="258" name="Google Shape;258;p28"/>
          <p:cNvSpPr txBox="1"/>
          <p:nvPr>
            <p:ph idx="2" type="body"/>
          </p:nvPr>
        </p:nvSpPr>
        <p:spPr>
          <a:xfrm>
            <a:off x="4628700" y="2398650"/>
            <a:ext cx="4036500" cy="22683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sp>
        <p:nvSpPr>
          <p:cNvPr id="259" name="Google Shape;259;p28"/>
          <p:cNvSpPr txBox="1"/>
          <p:nvPr>
            <p:ph idx="3" type="subTitle"/>
          </p:nvPr>
        </p:nvSpPr>
        <p:spPr>
          <a:xfrm>
            <a:off x="478885" y="1785900"/>
            <a:ext cx="4036500" cy="3291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
        <p:nvSpPr>
          <p:cNvPr id="260" name="Google Shape;260;p28"/>
          <p:cNvSpPr txBox="1"/>
          <p:nvPr>
            <p:ph idx="4" type="subTitle"/>
          </p:nvPr>
        </p:nvSpPr>
        <p:spPr>
          <a:xfrm>
            <a:off x="4628700" y="1785900"/>
            <a:ext cx="4036500" cy="3291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cxnSp>
        <p:nvCxnSpPr>
          <p:cNvPr id="261" name="Google Shape;261;p28"/>
          <p:cNvCxnSpPr/>
          <p:nvPr/>
        </p:nvCxnSpPr>
        <p:spPr>
          <a:xfrm>
            <a:off x="476850" y="2306550"/>
            <a:ext cx="4052100" cy="0"/>
          </a:xfrm>
          <a:prstGeom prst="straightConnector1">
            <a:avLst/>
          </a:prstGeom>
          <a:noFill/>
          <a:ln cap="flat" cmpd="sng" w="19050">
            <a:solidFill>
              <a:schemeClr val="lt1"/>
            </a:solidFill>
            <a:prstDash val="solid"/>
            <a:round/>
            <a:headEnd len="med" w="med" type="none"/>
            <a:tailEnd len="med" w="med" type="none"/>
          </a:ln>
        </p:spPr>
      </p:cxnSp>
      <p:cxnSp>
        <p:nvCxnSpPr>
          <p:cNvPr id="262" name="Google Shape;262;p28"/>
          <p:cNvCxnSpPr/>
          <p:nvPr/>
        </p:nvCxnSpPr>
        <p:spPr>
          <a:xfrm>
            <a:off x="4613100" y="2306550"/>
            <a:ext cx="40521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6_1_1">
    <p:spTree>
      <p:nvGrpSpPr>
        <p:cNvPr id="263" name="Shape 263"/>
        <p:cNvGrpSpPr/>
        <p:nvPr/>
      </p:nvGrpSpPr>
      <p:grpSpPr>
        <a:xfrm>
          <a:off x="0" y="0"/>
          <a:ext cx="0" cy="0"/>
          <a:chOff x="0" y="0"/>
          <a:chExt cx="0" cy="0"/>
        </a:xfrm>
      </p:grpSpPr>
      <p:sp>
        <p:nvSpPr>
          <p:cNvPr id="264" name="Google Shape;264;p29"/>
          <p:cNvSpPr txBox="1"/>
          <p:nvPr>
            <p:ph idx="1" type="subTitle"/>
          </p:nvPr>
        </p:nvSpPr>
        <p:spPr>
          <a:xfrm>
            <a:off x="478875" y="1785900"/>
            <a:ext cx="2622900" cy="5193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
        <p:nvSpPr>
          <p:cNvPr id="265" name="Google Shape;265;p29"/>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266" name="Google Shape;266;p29"/>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67" name="Google Shape;267;p29"/>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68" name="Google Shape;268;p29"/>
          <p:cNvSpPr txBox="1"/>
          <p:nvPr>
            <p:ph type="title"/>
          </p:nvPr>
        </p:nvSpPr>
        <p:spPr>
          <a:xfrm>
            <a:off x="365625" y="794973"/>
            <a:ext cx="8412600" cy="731400"/>
          </a:xfrm>
          <a:prstGeom prst="rect">
            <a:avLst/>
          </a:prstGeom>
        </p:spPr>
        <p:txBody>
          <a:bodyPr anchorCtr="0" anchor="t" bIns="91425" lIns="91425" spcFirstLastPara="1" rIns="91425" wrap="square" tIns="91425">
            <a:noAutofit/>
          </a:bodyPr>
          <a:lstStyle>
            <a:lvl1pPr lvl="0">
              <a:spcBef>
                <a:spcPts val="0"/>
              </a:spcBef>
              <a:spcAft>
                <a:spcPts val="0"/>
              </a:spcAft>
              <a:buSzPts val="5000"/>
              <a:buFont typeface="Chakra Petch Medium"/>
              <a:buNone/>
              <a:defRPr/>
            </a:lvl1pPr>
            <a:lvl2pPr lvl="1">
              <a:spcBef>
                <a:spcPts val="0"/>
              </a:spcBef>
              <a:spcAft>
                <a:spcPts val="0"/>
              </a:spcAft>
              <a:buSzPts val="5000"/>
              <a:buFont typeface="Chakra Petch Medium"/>
              <a:buNone/>
              <a:defRPr/>
            </a:lvl2pPr>
            <a:lvl3pPr lvl="2">
              <a:spcBef>
                <a:spcPts val="0"/>
              </a:spcBef>
              <a:spcAft>
                <a:spcPts val="0"/>
              </a:spcAft>
              <a:buSzPts val="5000"/>
              <a:buFont typeface="Chakra Petch Medium"/>
              <a:buNone/>
              <a:defRPr/>
            </a:lvl3pPr>
            <a:lvl4pPr lvl="3">
              <a:spcBef>
                <a:spcPts val="0"/>
              </a:spcBef>
              <a:spcAft>
                <a:spcPts val="0"/>
              </a:spcAft>
              <a:buSzPts val="5000"/>
              <a:buFont typeface="Chakra Petch Medium"/>
              <a:buNone/>
              <a:defRPr/>
            </a:lvl4pPr>
            <a:lvl5pPr lvl="4">
              <a:spcBef>
                <a:spcPts val="0"/>
              </a:spcBef>
              <a:spcAft>
                <a:spcPts val="0"/>
              </a:spcAft>
              <a:buSzPts val="5000"/>
              <a:buFont typeface="Chakra Petch Medium"/>
              <a:buNone/>
              <a:defRPr/>
            </a:lvl5pPr>
            <a:lvl6pPr lvl="5">
              <a:spcBef>
                <a:spcPts val="0"/>
              </a:spcBef>
              <a:spcAft>
                <a:spcPts val="0"/>
              </a:spcAft>
              <a:buSzPts val="5000"/>
              <a:buFont typeface="Chakra Petch Medium"/>
              <a:buNone/>
              <a:defRPr/>
            </a:lvl6pPr>
            <a:lvl7pPr lvl="6">
              <a:spcBef>
                <a:spcPts val="0"/>
              </a:spcBef>
              <a:spcAft>
                <a:spcPts val="0"/>
              </a:spcAft>
              <a:buSzPts val="5000"/>
              <a:buFont typeface="Chakra Petch Medium"/>
              <a:buNone/>
              <a:defRPr/>
            </a:lvl7pPr>
            <a:lvl8pPr lvl="7">
              <a:spcBef>
                <a:spcPts val="0"/>
              </a:spcBef>
              <a:spcAft>
                <a:spcPts val="0"/>
              </a:spcAft>
              <a:buSzPts val="5000"/>
              <a:buFont typeface="Chakra Petch Medium"/>
              <a:buNone/>
              <a:defRPr/>
            </a:lvl8pPr>
            <a:lvl9pPr lvl="8">
              <a:spcBef>
                <a:spcPts val="0"/>
              </a:spcBef>
              <a:spcAft>
                <a:spcPts val="0"/>
              </a:spcAft>
              <a:buSzPts val="5000"/>
              <a:buFont typeface="Chakra Petch Medium"/>
              <a:buNone/>
              <a:defRPr/>
            </a:lvl9pPr>
          </a:lstStyle>
          <a:p/>
        </p:txBody>
      </p:sp>
      <p:sp>
        <p:nvSpPr>
          <p:cNvPr id="269" name="Google Shape;269;p29"/>
          <p:cNvSpPr txBox="1"/>
          <p:nvPr>
            <p:ph idx="2" type="body"/>
          </p:nvPr>
        </p:nvSpPr>
        <p:spPr>
          <a:xfrm>
            <a:off x="478875" y="2398650"/>
            <a:ext cx="2622900" cy="22683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sp>
        <p:nvSpPr>
          <p:cNvPr id="270" name="Google Shape;270;p29"/>
          <p:cNvSpPr txBox="1"/>
          <p:nvPr>
            <p:ph idx="3" type="body"/>
          </p:nvPr>
        </p:nvSpPr>
        <p:spPr>
          <a:xfrm>
            <a:off x="6042300" y="2398650"/>
            <a:ext cx="2622900" cy="22683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cxnSp>
        <p:nvCxnSpPr>
          <p:cNvPr id="271" name="Google Shape;271;p29"/>
          <p:cNvCxnSpPr/>
          <p:nvPr/>
        </p:nvCxnSpPr>
        <p:spPr>
          <a:xfrm>
            <a:off x="476850" y="2306550"/>
            <a:ext cx="2623200" cy="0"/>
          </a:xfrm>
          <a:prstGeom prst="straightConnector1">
            <a:avLst/>
          </a:prstGeom>
          <a:noFill/>
          <a:ln cap="flat" cmpd="sng" w="19050">
            <a:solidFill>
              <a:schemeClr val="lt1"/>
            </a:solidFill>
            <a:prstDash val="solid"/>
            <a:round/>
            <a:headEnd len="med" w="med" type="none"/>
            <a:tailEnd len="med" w="med" type="none"/>
          </a:ln>
        </p:spPr>
      </p:cxnSp>
      <p:sp>
        <p:nvSpPr>
          <p:cNvPr id="272" name="Google Shape;272;p29"/>
          <p:cNvSpPr txBox="1"/>
          <p:nvPr>
            <p:ph idx="4" type="subTitle"/>
          </p:nvPr>
        </p:nvSpPr>
        <p:spPr>
          <a:xfrm>
            <a:off x="3260538" y="1785900"/>
            <a:ext cx="2622900" cy="5193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
        <p:nvSpPr>
          <p:cNvPr id="273" name="Google Shape;273;p29"/>
          <p:cNvSpPr txBox="1"/>
          <p:nvPr>
            <p:ph idx="5" type="subTitle"/>
          </p:nvPr>
        </p:nvSpPr>
        <p:spPr>
          <a:xfrm>
            <a:off x="6042225" y="1785900"/>
            <a:ext cx="2622900" cy="5193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
        <p:nvSpPr>
          <p:cNvPr id="274" name="Google Shape;274;p29"/>
          <p:cNvSpPr txBox="1"/>
          <p:nvPr>
            <p:ph idx="6" type="body"/>
          </p:nvPr>
        </p:nvSpPr>
        <p:spPr>
          <a:xfrm>
            <a:off x="3260588" y="2398650"/>
            <a:ext cx="2622900" cy="22683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cxnSp>
        <p:nvCxnSpPr>
          <p:cNvPr id="275" name="Google Shape;275;p29"/>
          <p:cNvCxnSpPr/>
          <p:nvPr/>
        </p:nvCxnSpPr>
        <p:spPr>
          <a:xfrm>
            <a:off x="3260538" y="2306550"/>
            <a:ext cx="2623200" cy="0"/>
          </a:xfrm>
          <a:prstGeom prst="straightConnector1">
            <a:avLst/>
          </a:prstGeom>
          <a:noFill/>
          <a:ln cap="flat" cmpd="sng" w="19050">
            <a:solidFill>
              <a:schemeClr val="lt1"/>
            </a:solidFill>
            <a:prstDash val="solid"/>
            <a:round/>
            <a:headEnd len="med" w="med" type="none"/>
            <a:tailEnd len="med" w="med" type="none"/>
          </a:ln>
        </p:spPr>
      </p:cxnSp>
      <p:cxnSp>
        <p:nvCxnSpPr>
          <p:cNvPr id="276" name="Google Shape;276;p29"/>
          <p:cNvCxnSpPr/>
          <p:nvPr/>
        </p:nvCxnSpPr>
        <p:spPr>
          <a:xfrm>
            <a:off x="6042225" y="2306550"/>
            <a:ext cx="26232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6_1_2">
    <p:spTree>
      <p:nvGrpSpPr>
        <p:cNvPr id="277" name="Shape 277"/>
        <p:cNvGrpSpPr/>
        <p:nvPr/>
      </p:nvGrpSpPr>
      <p:grpSpPr>
        <a:xfrm>
          <a:off x="0" y="0"/>
          <a:ext cx="0" cy="0"/>
          <a:chOff x="0" y="0"/>
          <a:chExt cx="0" cy="0"/>
        </a:xfrm>
      </p:grpSpPr>
      <p:sp>
        <p:nvSpPr>
          <p:cNvPr id="278" name="Google Shape;278;p30"/>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279" name="Google Shape;279;p30"/>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80" name="Google Shape;280;p30"/>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81" name="Google Shape;281;p30"/>
          <p:cNvSpPr txBox="1"/>
          <p:nvPr>
            <p:ph type="title"/>
          </p:nvPr>
        </p:nvSpPr>
        <p:spPr>
          <a:xfrm>
            <a:off x="365625" y="794973"/>
            <a:ext cx="8412600" cy="731400"/>
          </a:xfrm>
          <a:prstGeom prst="rect">
            <a:avLst/>
          </a:prstGeom>
        </p:spPr>
        <p:txBody>
          <a:bodyPr anchorCtr="0" anchor="t" bIns="91425" lIns="91425" spcFirstLastPara="1" rIns="91425" wrap="square" tIns="91425">
            <a:noAutofit/>
          </a:bodyPr>
          <a:lstStyle>
            <a:lvl1pPr lvl="0">
              <a:spcBef>
                <a:spcPts val="0"/>
              </a:spcBef>
              <a:spcAft>
                <a:spcPts val="0"/>
              </a:spcAft>
              <a:buSzPts val="5000"/>
              <a:buFont typeface="Chakra Petch Medium"/>
              <a:buNone/>
              <a:defRPr/>
            </a:lvl1pPr>
            <a:lvl2pPr lvl="1">
              <a:spcBef>
                <a:spcPts val="0"/>
              </a:spcBef>
              <a:spcAft>
                <a:spcPts val="0"/>
              </a:spcAft>
              <a:buSzPts val="5000"/>
              <a:buFont typeface="Chakra Petch Medium"/>
              <a:buNone/>
              <a:defRPr/>
            </a:lvl2pPr>
            <a:lvl3pPr lvl="2">
              <a:spcBef>
                <a:spcPts val="0"/>
              </a:spcBef>
              <a:spcAft>
                <a:spcPts val="0"/>
              </a:spcAft>
              <a:buSzPts val="5000"/>
              <a:buFont typeface="Chakra Petch Medium"/>
              <a:buNone/>
              <a:defRPr/>
            </a:lvl3pPr>
            <a:lvl4pPr lvl="3">
              <a:spcBef>
                <a:spcPts val="0"/>
              </a:spcBef>
              <a:spcAft>
                <a:spcPts val="0"/>
              </a:spcAft>
              <a:buSzPts val="5000"/>
              <a:buFont typeface="Chakra Petch Medium"/>
              <a:buNone/>
              <a:defRPr/>
            </a:lvl4pPr>
            <a:lvl5pPr lvl="4">
              <a:spcBef>
                <a:spcPts val="0"/>
              </a:spcBef>
              <a:spcAft>
                <a:spcPts val="0"/>
              </a:spcAft>
              <a:buSzPts val="5000"/>
              <a:buFont typeface="Chakra Petch Medium"/>
              <a:buNone/>
              <a:defRPr/>
            </a:lvl5pPr>
            <a:lvl6pPr lvl="5">
              <a:spcBef>
                <a:spcPts val="0"/>
              </a:spcBef>
              <a:spcAft>
                <a:spcPts val="0"/>
              </a:spcAft>
              <a:buSzPts val="5000"/>
              <a:buFont typeface="Chakra Petch Medium"/>
              <a:buNone/>
              <a:defRPr/>
            </a:lvl6pPr>
            <a:lvl7pPr lvl="6">
              <a:spcBef>
                <a:spcPts val="0"/>
              </a:spcBef>
              <a:spcAft>
                <a:spcPts val="0"/>
              </a:spcAft>
              <a:buSzPts val="5000"/>
              <a:buFont typeface="Chakra Petch Medium"/>
              <a:buNone/>
              <a:defRPr/>
            </a:lvl7pPr>
            <a:lvl8pPr lvl="7">
              <a:spcBef>
                <a:spcPts val="0"/>
              </a:spcBef>
              <a:spcAft>
                <a:spcPts val="0"/>
              </a:spcAft>
              <a:buSzPts val="5000"/>
              <a:buFont typeface="Chakra Petch Medium"/>
              <a:buNone/>
              <a:defRPr/>
            </a:lvl8pPr>
            <a:lvl9pPr lvl="8">
              <a:spcBef>
                <a:spcPts val="0"/>
              </a:spcBef>
              <a:spcAft>
                <a:spcPts val="0"/>
              </a:spcAft>
              <a:buSzPts val="5000"/>
              <a:buFont typeface="Chakra Petch Medium"/>
              <a:buNone/>
              <a:defRPr/>
            </a:lvl9pPr>
          </a:lstStyle>
          <a:p/>
        </p:txBody>
      </p:sp>
      <p:sp>
        <p:nvSpPr>
          <p:cNvPr id="282" name="Google Shape;282;p30"/>
          <p:cNvSpPr txBox="1"/>
          <p:nvPr>
            <p:ph idx="1" type="body"/>
          </p:nvPr>
        </p:nvSpPr>
        <p:spPr>
          <a:xfrm>
            <a:off x="478875" y="2398650"/>
            <a:ext cx="4036500" cy="7731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sp>
        <p:nvSpPr>
          <p:cNvPr id="283" name="Google Shape;283;p30"/>
          <p:cNvSpPr txBox="1"/>
          <p:nvPr>
            <p:ph idx="2" type="body"/>
          </p:nvPr>
        </p:nvSpPr>
        <p:spPr>
          <a:xfrm>
            <a:off x="4628700" y="2398650"/>
            <a:ext cx="4036500" cy="7731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sp>
        <p:nvSpPr>
          <p:cNvPr id="284" name="Google Shape;284;p30"/>
          <p:cNvSpPr txBox="1"/>
          <p:nvPr>
            <p:ph idx="3" type="subTitle"/>
          </p:nvPr>
        </p:nvSpPr>
        <p:spPr>
          <a:xfrm>
            <a:off x="478885" y="1785900"/>
            <a:ext cx="4036500" cy="3291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
        <p:nvSpPr>
          <p:cNvPr id="285" name="Google Shape;285;p30"/>
          <p:cNvSpPr txBox="1"/>
          <p:nvPr>
            <p:ph idx="4" type="subTitle"/>
          </p:nvPr>
        </p:nvSpPr>
        <p:spPr>
          <a:xfrm>
            <a:off x="4628700" y="1785900"/>
            <a:ext cx="4036500" cy="3291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
        <p:nvSpPr>
          <p:cNvPr id="286" name="Google Shape;286;p30"/>
          <p:cNvSpPr txBox="1"/>
          <p:nvPr>
            <p:ph idx="5" type="body"/>
          </p:nvPr>
        </p:nvSpPr>
        <p:spPr>
          <a:xfrm>
            <a:off x="478875" y="3893750"/>
            <a:ext cx="4036500" cy="7731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sp>
        <p:nvSpPr>
          <p:cNvPr id="287" name="Google Shape;287;p30"/>
          <p:cNvSpPr txBox="1"/>
          <p:nvPr>
            <p:ph idx="6" type="body"/>
          </p:nvPr>
        </p:nvSpPr>
        <p:spPr>
          <a:xfrm>
            <a:off x="4628700" y="3893750"/>
            <a:ext cx="4036500" cy="7731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sp>
        <p:nvSpPr>
          <p:cNvPr id="288" name="Google Shape;288;p30"/>
          <p:cNvSpPr txBox="1"/>
          <p:nvPr>
            <p:ph idx="7" type="subTitle"/>
          </p:nvPr>
        </p:nvSpPr>
        <p:spPr>
          <a:xfrm>
            <a:off x="478885" y="3281000"/>
            <a:ext cx="4036500" cy="3291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
        <p:nvSpPr>
          <p:cNvPr id="289" name="Google Shape;289;p30"/>
          <p:cNvSpPr txBox="1"/>
          <p:nvPr>
            <p:ph idx="8" type="subTitle"/>
          </p:nvPr>
        </p:nvSpPr>
        <p:spPr>
          <a:xfrm>
            <a:off x="4628700" y="3281000"/>
            <a:ext cx="4036500" cy="3291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cxnSp>
        <p:nvCxnSpPr>
          <p:cNvPr id="290" name="Google Shape;290;p30"/>
          <p:cNvCxnSpPr/>
          <p:nvPr/>
        </p:nvCxnSpPr>
        <p:spPr>
          <a:xfrm>
            <a:off x="476850" y="2306550"/>
            <a:ext cx="4052100" cy="0"/>
          </a:xfrm>
          <a:prstGeom prst="straightConnector1">
            <a:avLst/>
          </a:prstGeom>
          <a:noFill/>
          <a:ln cap="flat" cmpd="sng" w="19050">
            <a:solidFill>
              <a:schemeClr val="lt1"/>
            </a:solidFill>
            <a:prstDash val="solid"/>
            <a:round/>
            <a:headEnd len="med" w="med" type="none"/>
            <a:tailEnd len="med" w="med" type="none"/>
          </a:ln>
        </p:spPr>
      </p:cxnSp>
      <p:cxnSp>
        <p:nvCxnSpPr>
          <p:cNvPr id="291" name="Google Shape;291;p30"/>
          <p:cNvCxnSpPr/>
          <p:nvPr/>
        </p:nvCxnSpPr>
        <p:spPr>
          <a:xfrm>
            <a:off x="4613100" y="2306550"/>
            <a:ext cx="4052100" cy="0"/>
          </a:xfrm>
          <a:prstGeom prst="straightConnector1">
            <a:avLst/>
          </a:prstGeom>
          <a:noFill/>
          <a:ln cap="flat" cmpd="sng" w="19050">
            <a:solidFill>
              <a:schemeClr val="lt1"/>
            </a:solidFill>
            <a:prstDash val="solid"/>
            <a:round/>
            <a:headEnd len="med" w="med" type="none"/>
            <a:tailEnd len="med" w="med" type="none"/>
          </a:ln>
        </p:spPr>
      </p:cxnSp>
      <p:cxnSp>
        <p:nvCxnSpPr>
          <p:cNvPr id="292" name="Google Shape;292;p30"/>
          <p:cNvCxnSpPr/>
          <p:nvPr/>
        </p:nvCxnSpPr>
        <p:spPr>
          <a:xfrm>
            <a:off x="477825" y="3801650"/>
            <a:ext cx="4052100" cy="0"/>
          </a:xfrm>
          <a:prstGeom prst="straightConnector1">
            <a:avLst/>
          </a:prstGeom>
          <a:noFill/>
          <a:ln cap="flat" cmpd="sng" w="19050">
            <a:solidFill>
              <a:schemeClr val="lt1"/>
            </a:solidFill>
            <a:prstDash val="solid"/>
            <a:round/>
            <a:headEnd len="med" w="med" type="none"/>
            <a:tailEnd len="med" w="med" type="none"/>
          </a:ln>
        </p:spPr>
      </p:cxnSp>
      <p:cxnSp>
        <p:nvCxnSpPr>
          <p:cNvPr id="293" name="Google Shape;293;p30"/>
          <p:cNvCxnSpPr/>
          <p:nvPr/>
        </p:nvCxnSpPr>
        <p:spPr>
          <a:xfrm>
            <a:off x="4614075" y="3801650"/>
            <a:ext cx="40521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17" name="Shape 17"/>
        <p:cNvGrpSpPr/>
        <p:nvPr/>
      </p:nvGrpSpPr>
      <p:grpSpPr>
        <a:xfrm>
          <a:off x="0" y="0"/>
          <a:ext cx="0" cy="0"/>
          <a:chOff x="0" y="0"/>
          <a:chExt cx="0" cy="0"/>
        </a:xfrm>
      </p:grpSpPr>
      <p:sp>
        <p:nvSpPr>
          <p:cNvPr id="18" name="Google Shape;18;p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0" name="Google Shape;20;p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1" name="Google Shape;21;p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87350" lvl="0" marL="457200">
              <a:spcBef>
                <a:spcPts val="0"/>
              </a:spcBef>
              <a:spcAft>
                <a:spcPts val="0"/>
              </a:spcAft>
              <a:buSzPts val="2500"/>
              <a:buChar char="●"/>
              <a:defRPr/>
            </a:lvl1pPr>
            <a:lvl2pPr indent="-387350" lvl="1" marL="914400">
              <a:spcBef>
                <a:spcPts val="0"/>
              </a:spcBef>
              <a:spcAft>
                <a:spcPts val="0"/>
              </a:spcAft>
              <a:buSzPts val="2500"/>
              <a:buChar char="○"/>
              <a:defRPr/>
            </a:lvl2pPr>
            <a:lvl3pPr indent="-387350" lvl="2" marL="1371600">
              <a:spcBef>
                <a:spcPts val="0"/>
              </a:spcBef>
              <a:spcAft>
                <a:spcPts val="0"/>
              </a:spcAft>
              <a:buSzPts val="2500"/>
              <a:buChar char="■"/>
              <a:defRPr/>
            </a:lvl3pPr>
            <a:lvl4pPr indent="-387350" lvl="3" marL="1828800">
              <a:spcBef>
                <a:spcPts val="0"/>
              </a:spcBef>
              <a:spcAft>
                <a:spcPts val="0"/>
              </a:spcAft>
              <a:buSzPts val="2500"/>
              <a:buChar char="●"/>
              <a:defRPr/>
            </a:lvl4pPr>
            <a:lvl5pPr indent="-387350" lvl="4" marL="2286000">
              <a:spcBef>
                <a:spcPts val="0"/>
              </a:spcBef>
              <a:spcAft>
                <a:spcPts val="0"/>
              </a:spcAft>
              <a:buSzPts val="2500"/>
              <a:buChar char="○"/>
              <a:defRPr/>
            </a:lvl5pPr>
            <a:lvl6pPr indent="-387350" lvl="5" marL="2743200">
              <a:spcBef>
                <a:spcPts val="0"/>
              </a:spcBef>
              <a:spcAft>
                <a:spcPts val="0"/>
              </a:spcAft>
              <a:buSzPts val="2500"/>
              <a:buChar char="■"/>
              <a:defRPr/>
            </a:lvl6pPr>
            <a:lvl7pPr indent="-387350" lvl="6" marL="3200400">
              <a:spcBef>
                <a:spcPts val="0"/>
              </a:spcBef>
              <a:spcAft>
                <a:spcPts val="0"/>
              </a:spcAft>
              <a:buSzPts val="2500"/>
              <a:buChar char="●"/>
              <a:defRPr/>
            </a:lvl7pPr>
            <a:lvl8pPr indent="-387350" lvl="7" marL="3657600">
              <a:spcBef>
                <a:spcPts val="0"/>
              </a:spcBef>
              <a:spcAft>
                <a:spcPts val="0"/>
              </a:spcAft>
              <a:buSzPts val="2500"/>
              <a:buChar char="○"/>
              <a:defRPr/>
            </a:lvl8pPr>
            <a:lvl9pPr indent="-387350" lvl="8" marL="4114800">
              <a:spcBef>
                <a:spcPts val="0"/>
              </a:spcBef>
              <a:spcAft>
                <a:spcPts val="0"/>
              </a:spcAft>
              <a:buSzPts val="25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AND_TWO_COLUMNS_1_2_1">
    <p:bg>
      <p:bgPr>
        <a:solidFill>
          <a:schemeClr val="lt1"/>
        </a:solidFill>
      </p:bgPr>
    </p:bg>
    <p:spTree>
      <p:nvGrpSpPr>
        <p:cNvPr id="294" name="Shape 294"/>
        <p:cNvGrpSpPr/>
        <p:nvPr/>
      </p:nvGrpSpPr>
      <p:grpSpPr>
        <a:xfrm>
          <a:off x="0" y="0"/>
          <a:ext cx="0" cy="0"/>
          <a:chOff x="0" y="0"/>
          <a:chExt cx="0" cy="0"/>
        </a:xfrm>
      </p:grpSpPr>
      <p:sp>
        <p:nvSpPr>
          <p:cNvPr id="295" name="Google Shape;295;p31"/>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96" name="Google Shape;296;p31"/>
          <p:cNvSpPr/>
          <p:nvPr>
            <p:ph idx="2" type="pic"/>
          </p:nvPr>
        </p:nvSpPr>
        <p:spPr>
          <a:xfrm rot="10800000">
            <a:off x="474175" y="1837225"/>
            <a:ext cx="8190600" cy="2834700"/>
          </a:xfrm>
          <a:prstGeom prst="rect">
            <a:avLst/>
          </a:prstGeom>
          <a:noFill/>
          <a:ln>
            <a:noFill/>
          </a:ln>
        </p:spPr>
      </p:sp>
      <p:sp>
        <p:nvSpPr>
          <p:cNvPr id="297" name="Google Shape;297;p31"/>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298" name="Google Shape;298;p31"/>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99" name="Google Shape;299;p31"/>
          <p:cNvSpPr txBox="1"/>
          <p:nvPr>
            <p:ph type="title"/>
          </p:nvPr>
        </p:nvSpPr>
        <p:spPr>
          <a:xfrm>
            <a:off x="365625" y="794973"/>
            <a:ext cx="8412600" cy="731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Chakra Petch Medium"/>
              <a:buNone/>
              <a:defRPr>
                <a:solidFill>
                  <a:schemeClr val="dk1"/>
                </a:solidFill>
              </a:defRPr>
            </a:lvl1pPr>
            <a:lvl2pPr lvl="1">
              <a:spcBef>
                <a:spcPts val="0"/>
              </a:spcBef>
              <a:spcAft>
                <a:spcPts val="0"/>
              </a:spcAft>
              <a:buClr>
                <a:schemeClr val="dk1"/>
              </a:buClr>
              <a:buSzPts val="5000"/>
              <a:buFont typeface="Chakra Petch Medium"/>
              <a:buNone/>
              <a:defRPr>
                <a:solidFill>
                  <a:schemeClr val="dk1"/>
                </a:solidFill>
              </a:defRPr>
            </a:lvl2pPr>
            <a:lvl3pPr lvl="2">
              <a:spcBef>
                <a:spcPts val="0"/>
              </a:spcBef>
              <a:spcAft>
                <a:spcPts val="0"/>
              </a:spcAft>
              <a:buClr>
                <a:schemeClr val="dk1"/>
              </a:buClr>
              <a:buSzPts val="5000"/>
              <a:buFont typeface="Chakra Petch Medium"/>
              <a:buNone/>
              <a:defRPr>
                <a:solidFill>
                  <a:schemeClr val="dk1"/>
                </a:solidFill>
              </a:defRPr>
            </a:lvl3pPr>
            <a:lvl4pPr lvl="3">
              <a:spcBef>
                <a:spcPts val="0"/>
              </a:spcBef>
              <a:spcAft>
                <a:spcPts val="0"/>
              </a:spcAft>
              <a:buClr>
                <a:schemeClr val="dk1"/>
              </a:buClr>
              <a:buSzPts val="5000"/>
              <a:buFont typeface="Chakra Petch Medium"/>
              <a:buNone/>
              <a:defRPr>
                <a:solidFill>
                  <a:schemeClr val="dk1"/>
                </a:solidFill>
              </a:defRPr>
            </a:lvl4pPr>
            <a:lvl5pPr lvl="4">
              <a:spcBef>
                <a:spcPts val="0"/>
              </a:spcBef>
              <a:spcAft>
                <a:spcPts val="0"/>
              </a:spcAft>
              <a:buClr>
                <a:schemeClr val="dk1"/>
              </a:buClr>
              <a:buSzPts val="5000"/>
              <a:buFont typeface="Chakra Petch Medium"/>
              <a:buNone/>
              <a:defRPr>
                <a:solidFill>
                  <a:schemeClr val="dk1"/>
                </a:solidFill>
              </a:defRPr>
            </a:lvl5pPr>
            <a:lvl6pPr lvl="5">
              <a:spcBef>
                <a:spcPts val="0"/>
              </a:spcBef>
              <a:spcAft>
                <a:spcPts val="0"/>
              </a:spcAft>
              <a:buClr>
                <a:schemeClr val="dk1"/>
              </a:buClr>
              <a:buSzPts val="5000"/>
              <a:buFont typeface="Chakra Petch Medium"/>
              <a:buNone/>
              <a:defRPr>
                <a:solidFill>
                  <a:schemeClr val="dk1"/>
                </a:solidFill>
              </a:defRPr>
            </a:lvl6pPr>
            <a:lvl7pPr lvl="6">
              <a:spcBef>
                <a:spcPts val="0"/>
              </a:spcBef>
              <a:spcAft>
                <a:spcPts val="0"/>
              </a:spcAft>
              <a:buClr>
                <a:schemeClr val="dk1"/>
              </a:buClr>
              <a:buSzPts val="5000"/>
              <a:buFont typeface="Chakra Petch Medium"/>
              <a:buNone/>
              <a:defRPr>
                <a:solidFill>
                  <a:schemeClr val="dk1"/>
                </a:solidFill>
              </a:defRPr>
            </a:lvl7pPr>
            <a:lvl8pPr lvl="7">
              <a:spcBef>
                <a:spcPts val="0"/>
              </a:spcBef>
              <a:spcAft>
                <a:spcPts val="0"/>
              </a:spcAft>
              <a:buClr>
                <a:schemeClr val="dk1"/>
              </a:buClr>
              <a:buSzPts val="5000"/>
              <a:buFont typeface="Chakra Petch Medium"/>
              <a:buNone/>
              <a:defRPr>
                <a:solidFill>
                  <a:schemeClr val="dk1"/>
                </a:solidFill>
              </a:defRPr>
            </a:lvl8pPr>
            <a:lvl9pPr lvl="8">
              <a:spcBef>
                <a:spcPts val="0"/>
              </a:spcBef>
              <a:spcAft>
                <a:spcPts val="0"/>
              </a:spcAft>
              <a:buClr>
                <a:schemeClr val="dk1"/>
              </a:buClr>
              <a:buSzPts val="5000"/>
              <a:buFont typeface="Chakra Petch Medium"/>
              <a:buNone/>
              <a:defRPr>
                <a:solidFill>
                  <a:schemeClr val="dk1"/>
                </a:solidFill>
              </a:defRPr>
            </a:lvl9pPr>
          </a:lstStyle>
          <a:p/>
        </p:txBody>
      </p:sp>
      <p:cxnSp>
        <p:nvCxnSpPr>
          <p:cNvPr id="300" name="Google Shape;300;p31"/>
          <p:cNvCxnSpPr/>
          <p:nvPr/>
        </p:nvCxnSpPr>
        <p:spPr>
          <a:xfrm>
            <a:off x="476850" y="1693125"/>
            <a:ext cx="8190300" cy="0"/>
          </a:xfrm>
          <a:prstGeom prst="straightConnector1">
            <a:avLst/>
          </a:prstGeom>
          <a:noFill/>
          <a:ln cap="flat" cmpd="sng" w="19050">
            <a:solidFill>
              <a:schemeClr val="lt2"/>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13">
    <p:spTree>
      <p:nvGrpSpPr>
        <p:cNvPr id="301" name="Shape 301"/>
        <p:cNvGrpSpPr/>
        <p:nvPr/>
      </p:nvGrpSpPr>
      <p:grpSpPr>
        <a:xfrm>
          <a:off x="0" y="0"/>
          <a:ext cx="0" cy="0"/>
          <a:chOff x="0" y="0"/>
          <a:chExt cx="0" cy="0"/>
        </a:xfrm>
      </p:grpSpPr>
      <p:sp>
        <p:nvSpPr>
          <p:cNvPr id="302" name="Google Shape;302;p32"/>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303" name="Google Shape;303;p32"/>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04" name="Google Shape;304;p32"/>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05" name="Google Shape;305;p32"/>
          <p:cNvSpPr txBox="1"/>
          <p:nvPr>
            <p:ph type="title"/>
          </p:nvPr>
        </p:nvSpPr>
        <p:spPr>
          <a:xfrm>
            <a:off x="365625" y="384301"/>
            <a:ext cx="8412600" cy="1002000"/>
          </a:xfrm>
          <a:prstGeom prst="rect">
            <a:avLst/>
          </a:prstGeom>
        </p:spPr>
        <p:txBody>
          <a:bodyPr anchorCtr="0" anchor="t" bIns="91425" lIns="91425" spcFirstLastPara="1" rIns="91425" wrap="square" tIns="91425">
            <a:noAutofit/>
          </a:bodyPr>
          <a:lstStyle>
            <a:lvl1pPr lvl="0">
              <a:spcBef>
                <a:spcPts val="0"/>
              </a:spcBef>
              <a:spcAft>
                <a:spcPts val="0"/>
              </a:spcAft>
              <a:buSzPts val="3500"/>
              <a:buFont typeface="Chakra Petch Medium"/>
              <a:buNone/>
              <a:defRPr sz="3500"/>
            </a:lvl1pPr>
            <a:lvl2pPr lvl="1">
              <a:spcBef>
                <a:spcPts val="0"/>
              </a:spcBef>
              <a:spcAft>
                <a:spcPts val="0"/>
              </a:spcAft>
              <a:buSzPts val="4500"/>
              <a:buFont typeface="Chakra Petch Medium"/>
              <a:buNone/>
              <a:defRPr sz="4500"/>
            </a:lvl2pPr>
            <a:lvl3pPr lvl="2">
              <a:spcBef>
                <a:spcPts val="0"/>
              </a:spcBef>
              <a:spcAft>
                <a:spcPts val="0"/>
              </a:spcAft>
              <a:buSzPts val="4500"/>
              <a:buFont typeface="Chakra Petch Medium"/>
              <a:buNone/>
              <a:defRPr sz="4500"/>
            </a:lvl3pPr>
            <a:lvl4pPr lvl="3">
              <a:spcBef>
                <a:spcPts val="0"/>
              </a:spcBef>
              <a:spcAft>
                <a:spcPts val="0"/>
              </a:spcAft>
              <a:buSzPts val="4500"/>
              <a:buFont typeface="Chakra Petch Medium"/>
              <a:buNone/>
              <a:defRPr sz="4500"/>
            </a:lvl4pPr>
            <a:lvl5pPr lvl="4">
              <a:spcBef>
                <a:spcPts val="0"/>
              </a:spcBef>
              <a:spcAft>
                <a:spcPts val="0"/>
              </a:spcAft>
              <a:buSzPts val="4500"/>
              <a:buFont typeface="Chakra Petch Medium"/>
              <a:buNone/>
              <a:defRPr sz="4500"/>
            </a:lvl5pPr>
            <a:lvl6pPr lvl="5">
              <a:spcBef>
                <a:spcPts val="0"/>
              </a:spcBef>
              <a:spcAft>
                <a:spcPts val="0"/>
              </a:spcAft>
              <a:buSzPts val="4500"/>
              <a:buFont typeface="Chakra Petch Medium"/>
              <a:buNone/>
              <a:defRPr sz="4500"/>
            </a:lvl6pPr>
            <a:lvl7pPr lvl="6">
              <a:spcBef>
                <a:spcPts val="0"/>
              </a:spcBef>
              <a:spcAft>
                <a:spcPts val="0"/>
              </a:spcAft>
              <a:buSzPts val="4500"/>
              <a:buFont typeface="Chakra Petch Medium"/>
              <a:buNone/>
              <a:defRPr sz="4500"/>
            </a:lvl7pPr>
            <a:lvl8pPr lvl="7">
              <a:spcBef>
                <a:spcPts val="0"/>
              </a:spcBef>
              <a:spcAft>
                <a:spcPts val="0"/>
              </a:spcAft>
              <a:buSzPts val="4500"/>
              <a:buFont typeface="Chakra Petch Medium"/>
              <a:buNone/>
              <a:defRPr sz="4500"/>
            </a:lvl8pPr>
            <a:lvl9pPr lvl="8">
              <a:spcBef>
                <a:spcPts val="0"/>
              </a:spcBef>
              <a:spcAft>
                <a:spcPts val="0"/>
              </a:spcAft>
              <a:buSzPts val="4500"/>
              <a:buFont typeface="Chakra Petch Medium"/>
              <a:buNone/>
              <a:defRPr sz="4500"/>
            </a:lvl9pPr>
          </a:lstStyle>
          <a:p/>
        </p:txBody>
      </p:sp>
      <p:sp>
        <p:nvSpPr>
          <p:cNvPr id="306" name="Google Shape;306;p32"/>
          <p:cNvSpPr/>
          <p:nvPr>
            <p:ph idx="2" type="pic"/>
          </p:nvPr>
        </p:nvSpPr>
        <p:spPr>
          <a:xfrm rot="10800000">
            <a:off x="4611300" y="1290400"/>
            <a:ext cx="4053900" cy="1611300"/>
          </a:xfrm>
          <a:prstGeom prst="rect">
            <a:avLst/>
          </a:prstGeom>
          <a:noFill/>
          <a:ln>
            <a:noFill/>
          </a:ln>
        </p:spPr>
      </p:sp>
      <p:sp>
        <p:nvSpPr>
          <p:cNvPr id="307" name="Google Shape;307;p32"/>
          <p:cNvSpPr txBox="1"/>
          <p:nvPr>
            <p:ph idx="1" type="body"/>
          </p:nvPr>
        </p:nvSpPr>
        <p:spPr>
          <a:xfrm>
            <a:off x="478875" y="1903150"/>
            <a:ext cx="4036500" cy="10020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sp>
        <p:nvSpPr>
          <p:cNvPr id="308" name="Google Shape;308;p32"/>
          <p:cNvSpPr txBox="1"/>
          <p:nvPr>
            <p:ph idx="3" type="subTitle"/>
          </p:nvPr>
        </p:nvSpPr>
        <p:spPr>
          <a:xfrm>
            <a:off x="478885" y="1290400"/>
            <a:ext cx="4036500" cy="3291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
        <p:nvSpPr>
          <p:cNvPr id="309" name="Google Shape;309;p32"/>
          <p:cNvSpPr txBox="1"/>
          <p:nvPr>
            <p:ph idx="4" type="body"/>
          </p:nvPr>
        </p:nvSpPr>
        <p:spPr>
          <a:xfrm>
            <a:off x="4628700" y="3668300"/>
            <a:ext cx="4036500" cy="10020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sp>
        <p:nvSpPr>
          <p:cNvPr id="310" name="Google Shape;310;p32"/>
          <p:cNvSpPr txBox="1"/>
          <p:nvPr>
            <p:ph idx="5" type="subTitle"/>
          </p:nvPr>
        </p:nvSpPr>
        <p:spPr>
          <a:xfrm>
            <a:off x="4628700" y="3055550"/>
            <a:ext cx="4036500" cy="3291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cxnSp>
        <p:nvCxnSpPr>
          <p:cNvPr id="311" name="Google Shape;311;p32"/>
          <p:cNvCxnSpPr/>
          <p:nvPr/>
        </p:nvCxnSpPr>
        <p:spPr>
          <a:xfrm>
            <a:off x="476850" y="1811050"/>
            <a:ext cx="4052100" cy="0"/>
          </a:xfrm>
          <a:prstGeom prst="straightConnector1">
            <a:avLst/>
          </a:prstGeom>
          <a:noFill/>
          <a:ln cap="flat" cmpd="sng" w="19050">
            <a:solidFill>
              <a:schemeClr val="lt1"/>
            </a:solidFill>
            <a:prstDash val="solid"/>
            <a:round/>
            <a:headEnd len="med" w="med" type="none"/>
            <a:tailEnd len="med" w="med" type="none"/>
          </a:ln>
        </p:spPr>
      </p:cxnSp>
      <p:cxnSp>
        <p:nvCxnSpPr>
          <p:cNvPr id="312" name="Google Shape;312;p32"/>
          <p:cNvCxnSpPr/>
          <p:nvPr/>
        </p:nvCxnSpPr>
        <p:spPr>
          <a:xfrm>
            <a:off x="4614075" y="3576200"/>
            <a:ext cx="4052100" cy="0"/>
          </a:xfrm>
          <a:prstGeom prst="straightConnector1">
            <a:avLst/>
          </a:prstGeom>
          <a:noFill/>
          <a:ln cap="flat" cmpd="sng" w="19050">
            <a:solidFill>
              <a:schemeClr val="lt1"/>
            </a:solidFill>
            <a:prstDash val="solid"/>
            <a:round/>
            <a:headEnd len="med" w="med" type="none"/>
            <a:tailEnd len="med" w="med" type="none"/>
          </a:ln>
        </p:spPr>
      </p:cxnSp>
      <p:sp>
        <p:nvSpPr>
          <p:cNvPr id="313" name="Google Shape;313;p32"/>
          <p:cNvSpPr/>
          <p:nvPr>
            <p:ph idx="6" type="pic"/>
          </p:nvPr>
        </p:nvSpPr>
        <p:spPr>
          <a:xfrm rot="10800000">
            <a:off x="470175" y="3055550"/>
            <a:ext cx="4053900" cy="1611300"/>
          </a:xfrm>
          <a:prstGeom prst="rect">
            <a:avLst/>
          </a:prstGeom>
          <a:no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13_1">
    <p:spTree>
      <p:nvGrpSpPr>
        <p:cNvPr id="314" name="Shape 314"/>
        <p:cNvGrpSpPr/>
        <p:nvPr/>
      </p:nvGrpSpPr>
      <p:grpSpPr>
        <a:xfrm>
          <a:off x="0" y="0"/>
          <a:ext cx="0" cy="0"/>
          <a:chOff x="0" y="0"/>
          <a:chExt cx="0" cy="0"/>
        </a:xfrm>
      </p:grpSpPr>
      <p:sp>
        <p:nvSpPr>
          <p:cNvPr id="315" name="Google Shape;315;p33"/>
          <p:cNvSpPr txBox="1"/>
          <p:nvPr>
            <p:ph idx="1" type="body"/>
          </p:nvPr>
        </p:nvSpPr>
        <p:spPr>
          <a:xfrm>
            <a:off x="478875" y="1903150"/>
            <a:ext cx="2622900" cy="10020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sp>
        <p:nvSpPr>
          <p:cNvPr id="316" name="Google Shape;316;p33"/>
          <p:cNvSpPr txBox="1"/>
          <p:nvPr>
            <p:ph idx="2" type="body"/>
          </p:nvPr>
        </p:nvSpPr>
        <p:spPr>
          <a:xfrm>
            <a:off x="6042300" y="1903150"/>
            <a:ext cx="2622900" cy="10020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sp>
        <p:nvSpPr>
          <p:cNvPr id="317" name="Google Shape;317;p33"/>
          <p:cNvSpPr txBox="1"/>
          <p:nvPr>
            <p:ph idx="3" type="body"/>
          </p:nvPr>
        </p:nvSpPr>
        <p:spPr>
          <a:xfrm>
            <a:off x="3260588" y="1903150"/>
            <a:ext cx="2622900" cy="10020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sp>
        <p:nvSpPr>
          <p:cNvPr id="318" name="Google Shape;318;p33"/>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319" name="Google Shape;319;p33"/>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20" name="Google Shape;320;p33"/>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21" name="Google Shape;321;p33"/>
          <p:cNvSpPr txBox="1"/>
          <p:nvPr>
            <p:ph type="title"/>
          </p:nvPr>
        </p:nvSpPr>
        <p:spPr>
          <a:xfrm>
            <a:off x="365625" y="384301"/>
            <a:ext cx="8412600" cy="1002000"/>
          </a:xfrm>
          <a:prstGeom prst="rect">
            <a:avLst/>
          </a:prstGeom>
        </p:spPr>
        <p:txBody>
          <a:bodyPr anchorCtr="0" anchor="t" bIns="91425" lIns="91425" spcFirstLastPara="1" rIns="91425" wrap="square" tIns="91425">
            <a:noAutofit/>
          </a:bodyPr>
          <a:lstStyle>
            <a:lvl1pPr lvl="0">
              <a:spcBef>
                <a:spcPts val="0"/>
              </a:spcBef>
              <a:spcAft>
                <a:spcPts val="0"/>
              </a:spcAft>
              <a:buSzPts val="3500"/>
              <a:buFont typeface="Chakra Petch Medium"/>
              <a:buNone/>
              <a:defRPr sz="3500"/>
            </a:lvl1pPr>
            <a:lvl2pPr lvl="1">
              <a:spcBef>
                <a:spcPts val="0"/>
              </a:spcBef>
              <a:spcAft>
                <a:spcPts val="0"/>
              </a:spcAft>
              <a:buSzPts val="4500"/>
              <a:buFont typeface="Chakra Petch Medium"/>
              <a:buNone/>
              <a:defRPr sz="4500"/>
            </a:lvl2pPr>
            <a:lvl3pPr lvl="2">
              <a:spcBef>
                <a:spcPts val="0"/>
              </a:spcBef>
              <a:spcAft>
                <a:spcPts val="0"/>
              </a:spcAft>
              <a:buSzPts val="4500"/>
              <a:buFont typeface="Chakra Petch Medium"/>
              <a:buNone/>
              <a:defRPr sz="4500"/>
            </a:lvl3pPr>
            <a:lvl4pPr lvl="3">
              <a:spcBef>
                <a:spcPts val="0"/>
              </a:spcBef>
              <a:spcAft>
                <a:spcPts val="0"/>
              </a:spcAft>
              <a:buSzPts val="4500"/>
              <a:buFont typeface="Chakra Petch Medium"/>
              <a:buNone/>
              <a:defRPr sz="4500"/>
            </a:lvl4pPr>
            <a:lvl5pPr lvl="4">
              <a:spcBef>
                <a:spcPts val="0"/>
              </a:spcBef>
              <a:spcAft>
                <a:spcPts val="0"/>
              </a:spcAft>
              <a:buSzPts val="4500"/>
              <a:buFont typeface="Chakra Petch Medium"/>
              <a:buNone/>
              <a:defRPr sz="4500"/>
            </a:lvl5pPr>
            <a:lvl6pPr lvl="5">
              <a:spcBef>
                <a:spcPts val="0"/>
              </a:spcBef>
              <a:spcAft>
                <a:spcPts val="0"/>
              </a:spcAft>
              <a:buSzPts val="4500"/>
              <a:buFont typeface="Chakra Petch Medium"/>
              <a:buNone/>
              <a:defRPr sz="4500"/>
            </a:lvl6pPr>
            <a:lvl7pPr lvl="6">
              <a:spcBef>
                <a:spcPts val="0"/>
              </a:spcBef>
              <a:spcAft>
                <a:spcPts val="0"/>
              </a:spcAft>
              <a:buSzPts val="4500"/>
              <a:buFont typeface="Chakra Petch Medium"/>
              <a:buNone/>
              <a:defRPr sz="4500"/>
            </a:lvl7pPr>
            <a:lvl8pPr lvl="7">
              <a:spcBef>
                <a:spcPts val="0"/>
              </a:spcBef>
              <a:spcAft>
                <a:spcPts val="0"/>
              </a:spcAft>
              <a:buSzPts val="4500"/>
              <a:buFont typeface="Chakra Petch Medium"/>
              <a:buNone/>
              <a:defRPr sz="4500"/>
            </a:lvl8pPr>
            <a:lvl9pPr lvl="8">
              <a:spcBef>
                <a:spcPts val="0"/>
              </a:spcBef>
              <a:spcAft>
                <a:spcPts val="0"/>
              </a:spcAft>
              <a:buSzPts val="4500"/>
              <a:buFont typeface="Chakra Petch Medium"/>
              <a:buNone/>
              <a:defRPr sz="4500"/>
            </a:lvl9pPr>
          </a:lstStyle>
          <a:p/>
        </p:txBody>
      </p:sp>
      <p:sp>
        <p:nvSpPr>
          <p:cNvPr id="322" name="Google Shape;322;p33"/>
          <p:cNvSpPr/>
          <p:nvPr>
            <p:ph idx="4" type="pic"/>
          </p:nvPr>
        </p:nvSpPr>
        <p:spPr>
          <a:xfrm rot="10800000">
            <a:off x="470275" y="3055550"/>
            <a:ext cx="2618700" cy="1611300"/>
          </a:xfrm>
          <a:prstGeom prst="rect">
            <a:avLst/>
          </a:prstGeom>
          <a:noFill/>
          <a:ln>
            <a:noFill/>
          </a:ln>
        </p:spPr>
      </p:sp>
      <p:sp>
        <p:nvSpPr>
          <p:cNvPr id="323" name="Google Shape;323;p33"/>
          <p:cNvSpPr txBox="1"/>
          <p:nvPr>
            <p:ph idx="5" type="subTitle"/>
          </p:nvPr>
        </p:nvSpPr>
        <p:spPr>
          <a:xfrm>
            <a:off x="478875" y="1290400"/>
            <a:ext cx="2622900" cy="5193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cxnSp>
        <p:nvCxnSpPr>
          <p:cNvPr id="324" name="Google Shape;324;p33"/>
          <p:cNvCxnSpPr/>
          <p:nvPr/>
        </p:nvCxnSpPr>
        <p:spPr>
          <a:xfrm>
            <a:off x="476850" y="1811050"/>
            <a:ext cx="2623200" cy="0"/>
          </a:xfrm>
          <a:prstGeom prst="straightConnector1">
            <a:avLst/>
          </a:prstGeom>
          <a:noFill/>
          <a:ln cap="flat" cmpd="sng" w="19050">
            <a:solidFill>
              <a:schemeClr val="lt1"/>
            </a:solidFill>
            <a:prstDash val="solid"/>
            <a:round/>
            <a:headEnd len="med" w="med" type="none"/>
            <a:tailEnd len="med" w="med" type="none"/>
          </a:ln>
        </p:spPr>
      </p:cxnSp>
      <p:sp>
        <p:nvSpPr>
          <p:cNvPr id="325" name="Google Shape;325;p33"/>
          <p:cNvSpPr txBox="1"/>
          <p:nvPr>
            <p:ph idx="6" type="subTitle"/>
          </p:nvPr>
        </p:nvSpPr>
        <p:spPr>
          <a:xfrm>
            <a:off x="3260538" y="1290400"/>
            <a:ext cx="2622900" cy="5193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
        <p:nvSpPr>
          <p:cNvPr id="326" name="Google Shape;326;p33"/>
          <p:cNvSpPr txBox="1"/>
          <p:nvPr>
            <p:ph idx="7" type="subTitle"/>
          </p:nvPr>
        </p:nvSpPr>
        <p:spPr>
          <a:xfrm>
            <a:off x="6042225" y="1290400"/>
            <a:ext cx="2622900" cy="5193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cxnSp>
        <p:nvCxnSpPr>
          <p:cNvPr id="327" name="Google Shape;327;p33"/>
          <p:cNvCxnSpPr/>
          <p:nvPr/>
        </p:nvCxnSpPr>
        <p:spPr>
          <a:xfrm>
            <a:off x="3260538" y="1811050"/>
            <a:ext cx="2623200" cy="0"/>
          </a:xfrm>
          <a:prstGeom prst="straightConnector1">
            <a:avLst/>
          </a:prstGeom>
          <a:noFill/>
          <a:ln cap="flat" cmpd="sng" w="19050">
            <a:solidFill>
              <a:schemeClr val="lt1"/>
            </a:solidFill>
            <a:prstDash val="solid"/>
            <a:round/>
            <a:headEnd len="med" w="med" type="none"/>
            <a:tailEnd len="med" w="med" type="none"/>
          </a:ln>
        </p:spPr>
      </p:cxnSp>
      <p:cxnSp>
        <p:nvCxnSpPr>
          <p:cNvPr id="328" name="Google Shape;328;p33"/>
          <p:cNvCxnSpPr/>
          <p:nvPr/>
        </p:nvCxnSpPr>
        <p:spPr>
          <a:xfrm>
            <a:off x="6042225" y="1811050"/>
            <a:ext cx="2623200" cy="0"/>
          </a:xfrm>
          <a:prstGeom prst="straightConnector1">
            <a:avLst/>
          </a:prstGeom>
          <a:noFill/>
          <a:ln cap="flat" cmpd="sng" w="19050">
            <a:solidFill>
              <a:schemeClr val="lt1"/>
            </a:solidFill>
            <a:prstDash val="solid"/>
            <a:round/>
            <a:headEnd len="med" w="med" type="none"/>
            <a:tailEnd len="med" w="med" type="none"/>
          </a:ln>
        </p:spPr>
      </p:cxnSp>
      <p:sp>
        <p:nvSpPr>
          <p:cNvPr id="329" name="Google Shape;329;p33"/>
          <p:cNvSpPr/>
          <p:nvPr>
            <p:ph idx="8" type="pic"/>
          </p:nvPr>
        </p:nvSpPr>
        <p:spPr>
          <a:xfrm rot="10800000">
            <a:off x="3262575" y="3055550"/>
            <a:ext cx="2618700" cy="1611300"/>
          </a:xfrm>
          <a:prstGeom prst="rect">
            <a:avLst/>
          </a:prstGeom>
          <a:noFill/>
          <a:ln>
            <a:noFill/>
          </a:ln>
        </p:spPr>
      </p:sp>
      <p:sp>
        <p:nvSpPr>
          <p:cNvPr id="330" name="Google Shape;330;p33"/>
          <p:cNvSpPr/>
          <p:nvPr>
            <p:ph idx="9" type="pic"/>
          </p:nvPr>
        </p:nvSpPr>
        <p:spPr>
          <a:xfrm rot="10800000">
            <a:off x="6054875" y="3055550"/>
            <a:ext cx="2618700" cy="1611300"/>
          </a:xfrm>
          <a:prstGeom prst="rect">
            <a:avLst/>
          </a:prstGeom>
          <a:noFill/>
          <a:ln>
            <a:no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TITLE_AND_TWO_COLUMNS_1_2_1_1">
    <p:bg>
      <p:bgPr>
        <a:solidFill>
          <a:schemeClr val="lt1"/>
        </a:solidFill>
      </p:bgPr>
    </p:bg>
    <p:spTree>
      <p:nvGrpSpPr>
        <p:cNvPr id="331" name="Shape 331"/>
        <p:cNvGrpSpPr/>
        <p:nvPr/>
      </p:nvGrpSpPr>
      <p:grpSpPr>
        <a:xfrm>
          <a:off x="0" y="0"/>
          <a:ext cx="0" cy="0"/>
          <a:chOff x="0" y="0"/>
          <a:chExt cx="0" cy="0"/>
        </a:xfrm>
      </p:grpSpPr>
      <p:sp>
        <p:nvSpPr>
          <p:cNvPr id="332" name="Google Shape;332;p34"/>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33" name="Google Shape;333;p34"/>
          <p:cNvSpPr/>
          <p:nvPr>
            <p:ph idx="2" type="pic"/>
          </p:nvPr>
        </p:nvSpPr>
        <p:spPr>
          <a:xfrm rot="10800000">
            <a:off x="2100" y="300"/>
            <a:ext cx="9139800" cy="5142900"/>
          </a:xfrm>
          <a:prstGeom prst="rect">
            <a:avLst/>
          </a:prstGeom>
          <a:noFill/>
          <a:ln>
            <a:noFill/>
          </a:ln>
        </p:spPr>
      </p:sp>
      <p:sp>
        <p:nvSpPr>
          <p:cNvPr id="334" name="Google Shape;334;p34"/>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335" name="Google Shape;335;p34"/>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36" name="Google Shape;336;p34"/>
          <p:cNvSpPr/>
          <p:nvPr/>
        </p:nvSpPr>
        <p:spPr>
          <a:xfrm>
            <a:off x="365550" y="363450"/>
            <a:ext cx="8412900" cy="4416600"/>
          </a:xfrm>
          <a:prstGeom prst="snip2DiagRect">
            <a:avLst>
              <a:gd fmla="val 0" name="adj1"/>
              <a:gd fmla="val 20836" name="adj2"/>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TITLE_AND_TWO_COLUMNS_1_2_1_2">
    <p:bg>
      <p:bgPr>
        <a:solidFill>
          <a:schemeClr val="lt1"/>
        </a:solidFill>
      </p:bgPr>
    </p:bg>
    <p:spTree>
      <p:nvGrpSpPr>
        <p:cNvPr id="337" name="Shape 337"/>
        <p:cNvGrpSpPr/>
        <p:nvPr/>
      </p:nvGrpSpPr>
      <p:grpSpPr>
        <a:xfrm>
          <a:off x="0" y="0"/>
          <a:ext cx="0" cy="0"/>
          <a:chOff x="0" y="0"/>
          <a:chExt cx="0" cy="0"/>
        </a:xfrm>
      </p:grpSpPr>
      <p:sp>
        <p:nvSpPr>
          <p:cNvPr id="338" name="Google Shape;338;p35"/>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39" name="Google Shape;339;p35"/>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340" name="Google Shape;340;p35"/>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41" name="Google Shape;341;p35"/>
          <p:cNvSpPr txBox="1"/>
          <p:nvPr>
            <p:ph type="title"/>
          </p:nvPr>
        </p:nvSpPr>
        <p:spPr>
          <a:xfrm>
            <a:off x="365625" y="384301"/>
            <a:ext cx="8412600" cy="10020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500"/>
              <a:buFont typeface="Chakra Petch Medium"/>
              <a:buNone/>
              <a:defRPr sz="3500">
                <a:solidFill>
                  <a:schemeClr val="dk1"/>
                </a:solidFill>
              </a:defRPr>
            </a:lvl1pPr>
            <a:lvl2pPr lvl="1">
              <a:spcBef>
                <a:spcPts val="0"/>
              </a:spcBef>
              <a:spcAft>
                <a:spcPts val="0"/>
              </a:spcAft>
              <a:buClr>
                <a:schemeClr val="dk1"/>
              </a:buClr>
              <a:buSzPts val="4500"/>
              <a:buFont typeface="Chakra Petch Medium"/>
              <a:buNone/>
              <a:defRPr sz="4500">
                <a:solidFill>
                  <a:schemeClr val="dk1"/>
                </a:solidFill>
              </a:defRPr>
            </a:lvl2pPr>
            <a:lvl3pPr lvl="2">
              <a:spcBef>
                <a:spcPts val="0"/>
              </a:spcBef>
              <a:spcAft>
                <a:spcPts val="0"/>
              </a:spcAft>
              <a:buClr>
                <a:schemeClr val="dk1"/>
              </a:buClr>
              <a:buSzPts val="4500"/>
              <a:buFont typeface="Chakra Petch Medium"/>
              <a:buNone/>
              <a:defRPr sz="4500">
                <a:solidFill>
                  <a:schemeClr val="dk1"/>
                </a:solidFill>
              </a:defRPr>
            </a:lvl3pPr>
            <a:lvl4pPr lvl="3">
              <a:spcBef>
                <a:spcPts val="0"/>
              </a:spcBef>
              <a:spcAft>
                <a:spcPts val="0"/>
              </a:spcAft>
              <a:buClr>
                <a:schemeClr val="dk1"/>
              </a:buClr>
              <a:buSzPts val="4500"/>
              <a:buFont typeface="Chakra Petch Medium"/>
              <a:buNone/>
              <a:defRPr sz="4500">
                <a:solidFill>
                  <a:schemeClr val="dk1"/>
                </a:solidFill>
              </a:defRPr>
            </a:lvl4pPr>
            <a:lvl5pPr lvl="4">
              <a:spcBef>
                <a:spcPts val="0"/>
              </a:spcBef>
              <a:spcAft>
                <a:spcPts val="0"/>
              </a:spcAft>
              <a:buClr>
                <a:schemeClr val="dk1"/>
              </a:buClr>
              <a:buSzPts val="4500"/>
              <a:buFont typeface="Chakra Petch Medium"/>
              <a:buNone/>
              <a:defRPr sz="4500">
                <a:solidFill>
                  <a:schemeClr val="dk1"/>
                </a:solidFill>
              </a:defRPr>
            </a:lvl5pPr>
            <a:lvl6pPr lvl="5">
              <a:spcBef>
                <a:spcPts val="0"/>
              </a:spcBef>
              <a:spcAft>
                <a:spcPts val="0"/>
              </a:spcAft>
              <a:buClr>
                <a:schemeClr val="dk1"/>
              </a:buClr>
              <a:buSzPts val="4500"/>
              <a:buFont typeface="Chakra Petch Medium"/>
              <a:buNone/>
              <a:defRPr sz="4500">
                <a:solidFill>
                  <a:schemeClr val="dk1"/>
                </a:solidFill>
              </a:defRPr>
            </a:lvl6pPr>
            <a:lvl7pPr lvl="6">
              <a:spcBef>
                <a:spcPts val="0"/>
              </a:spcBef>
              <a:spcAft>
                <a:spcPts val="0"/>
              </a:spcAft>
              <a:buClr>
                <a:schemeClr val="dk1"/>
              </a:buClr>
              <a:buSzPts val="4500"/>
              <a:buFont typeface="Chakra Petch Medium"/>
              <a:buNone/>
              <a:defRPr sz="4500">
                <a:solidFill>
                  <a:schemeClr val="dk1"/>
                </a:solidFill>
              </a:defRPr>
            </a:lvl7pPr>
            <a:lvl8pPr lvl="7">
              <a:spcBef>
                <a:spcPts val="0"/>
              </a:spcBef>
              <a:spcAft>
                <a:spcPts val="0"/>
              </a:spcAft>
              <a:buClr>
                <a:schemeClr val="dk1"/>
              </a:buClr>
              <a:buSzPts val="4500"/>
              <a:buFont typeface="Chakra Petch Medium"/>
              <a:buNone/>
              <a:defRPr sz="4500">
                <a:solidFill>
                  <a:schemeClr val="dk1"/>
                </a:solidFill>
              </a:defRPr>
            </a:lvl8pPr>
            <a:lvl9pPr lvl="8">
              <a:spcBef>
                <a:spcPts val="0"/>
              </a:spcBef>
              <a:spcAft>
                <a:spcPts val="0"/>
              </a:spcAft>
              <a:buClr>
                <a:schemeClr val="dk1"/>
              </a:buClr>
              <a:buSzPts val="4500"/>
              <a:buFont typeface="Chakra Petch Medium"/>
              <a:buNone/>
              <a:defRPr sz="4500">
                <a:solidFill>
                  <a:schemeClr val="dk1"/>
                </a:solidFill>
              </a:defRPr>
            </a:lvl9pPr>
          </a:lstStyle>
          <a:p/>
        </p:txBody>
      </p:sp>
      <p:sp>
        <p:nvSpPr>
          <p:cNvPr id="342" name="Google Shape;342;p35"/>
          <p:cNvSpPr/>
          <p:nvPr>
            <p:ph idx="2" type="pic"/>
          </p:nvPr>
        </p:nvSpPr>
        <p:spPr>
          <a:xfrm rot="10800000">
            <a:off x="470275" y="3608750"/>
            <a:ext cx="2618700" cy="1058100"/>
          </a:xfrm>
          <a:prstGeom prst="rect">
            <a:avLst/>
          </a:prstGeom>
          <a:noFill/>
          <a:ln>
            <a:noFill/>
          </a:ln>
        </p:spPr>
      </p:sp>
      <p:sp>
        <p:nvSpPr>
          <p:cNvPr id="343" name="Google Shape;343;p35"/>
          <p:cNvSpPr/>
          <p:nvPr>
            <p:ph idx="3" type="pic"/>
          </p:nvPr>
        </p:nvSpPr>
        <p:spPr>
          <a:xfrm rot="10800000">
            <a:off x="3262575" y="3608750"/>
            <a:ext cx="2618700" cy="1058100"/>
          </a:xfrm>
          <a:prstGeom prst="rect">
            <a:avLst/>
          </a:prstGeom>
          <a:noFill/>
          <a:ln>
            <a:noFill/>
          </a:ln>
        </p:spPr>
      </p:sp>
      <p:sp>
        <p:nvSpPr>
          <p:cNvPr id="344" name="Google Shape;344;p35"/>
          <p:cNvSpPr/>
          <p:nvPr>
            <p:ph idx="4" type="pic"/>
          </p:nvPr>
        </p:nvSpPr>
        <p:spPr>
          <a:xfrm rot="10800000">
            <a:off x="6054875" y="3608750"/>
            <a:ext cx="2618700" cy="1058100"/>
          </a:xfrm>
          <a:prstGeom prst="rect">
            <a:avLst/>
          </a:prstGeom>
          <a:noFill/>
          <a:ln>
            <a:noFill/>
          </a:ln>
        </p:spPr>
      </p:sp>
      <p:sp>
        <p:nvSpPr>
          <p:cNvPr id="345" name="Google Shape;345;p35"/>
          <p:cNvSpPr/>
          <p:nvPr>
            <p:ph idx="5" type="pic"/>
          </p:nvPr>
        </p:nvSpPr>
        <p:spPr>
          <a:xfrm rot="10800000">
            <a:off x="470275" y="2449575"/>
            <a:ext cx="2618700" cy="1058100"/>
          </a:xfrm>
          <a:prstGeom prst="rect">
            <a:avLst/>
          </a:prstGeom>
          <a:noFill/>
          <a:ln>
            <a:noFill/>
          </a:ln>
        </p:spPr>
      </p:sp>
      <p:sp>
        <p:nvSpPr>
          <p:cNvPr id="346" name="Google Shape;346;p35"/>
          <p:cNvSpPr/>
          <p:nvPr>
            <p:ph idx="6" type="pic"/>
          </p:nvPr>
        </p:nvSpPr>
        <p:spPr>
          <a:xfrm rot="10800000">
            <a:off x="3262575" y="2449575"/>
            <a:ext cx="2618700" cy="1058100"/>
          </a:xfrm>
          <a:prstGeom prst="rect">
            <a:avLst/>
          </a:prstGeom>
          <a:noFill/>
          <a:ln>
            <a:noFill/>
          </a:ln>
        </p:spPr>
      </p:sp>
      <p:sp>
        <p:nvSpPr>
          <p:cNvPr id="347" name="Google Shape;347;p35"/>
          <p:cNvSpPr/>
          <p:nvPr>
            <p:ph idx="7" type="pic"/>
          </p:nvPr>
        </p:nvSpPr>
        <p:spPr>
          <a:xfrm rot="10800000">
            <a:off x="6054875" y="2449575"/>
            <a:ext cx="2618700" cy="1058100"/>
          </a:xfrm>
          <a:prstGeom prst="rect">
            <a:avLst/>
          </a:prstGeom>
          <a:noFill/>
          <a:ln>
            <a:noFill/>
          </a:ln>
        </p:spPr>
      </p:sp>
      <p:sp>
        <p:nvSpPr>
          <p:cNvPr id="348" name="Google Shape;348;p35"/>
          <p:cNvSpPr/>
          <p:nvPr>
            <p:ph idx="8" type="pic"/>
          </p:nvPr>
        </p:nvSpPr>
        <p:spPr>
          <a:xfrm rot="10800000">
            <a:off x="470275" y="1290401"/>
            <a:ext cx="2618700" cy="1058100"/>
          </a:xfrm>
          <a:prstGeom prst="rect">
            <a:avLst/>
          </a:prstGeom>
          <a:noFill/>
          <a:ln>
            <a:noFill/>
          </a:ln>
        </p:spPr>
      </p:sp>
      <p:sp>
        <p:nvSpPr>
          <p:cNvPr id="349" name="Google Shape;349;p35"/>
          <p:cNvSpPr/>
          <p:nvPr>
            <p:ph idx="9" type="pic"/>
          </p:nvPr>
        </p:nvSpPr>
        <p:spPr>
          <a:xfrm rot="10800000">
            <a:off x="3262575" y="1290401"/>
            <a:ext cx="2618700" cy="1058100"/>
          </a:xfrm>
          <a:prstGeom prst="rect">
            <a:avLst/>
          </a:prstGeom>
          <a:noFill/>
          <a:ln>
            <a:noFill/>
          </a:ln>
        </p:spPr>
      </p:sp>
      <p:sp>
        <p:nvSpPr>
          <p:cNvPr id="350" name="Google Shape;350;p35"/>
          <p:cNvSpPr/>
          <p:nvPr>
            <p:ph idx="13" type="pic"/>
          </p:nvPr>
        </p:nvSpPr>
        <p:spPr>
          <a:xfrm rot="10800000">
            <a:off x="6054875" y="1290401"/>
            <a:ext cx="2618700" cy="10581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slide" type="title">
  <p:cSld name="TITLE">
    <p:bg>
      <p:bgPr>
        <a:solidFill>
          <a:schemeClr val="lt1"/>
        </a:solidFill>
      </p:bgPr>
    </p:bg>
    <p:spTree>
      <p:nvGrpSpPr>
        <p:cNvPr id="23" name="Shape 23"/>
        <p:cNvGrpSpPr/>
        <p:nvPr/>
      </p:nvGrpSpPr>
      <p:grpSpPr>
        <a:xfrm>
          <a:off x="0" y="0"/>
          <a:ext cx="0" cy="0"/>
          <a:chOff x="0" y="0"/>
          <a:chExt cx="0" cy="0"/>
        </a:xfrm>
      </p:grpSpPr>
      <p:sp>
        <p:nvSpPr>
          <p:cNvPr id="24" name="Google Shape;24;p5"/>
          <p:cNvSpPr/>
          <p:nvPr/>
        </p:nvSpPr>
        <p:spPr>
          <a:xfrm flipH="1">
            <a:off x="365550" y="363450"/>
            <a:ext cx="8412900" cy="4416600"/>
          </a:xfrm>
          <a:prstGeom prst="snip2DiagRect">
            <a:avLst>
              <a:gd fmla="val 0" name="adj1"/>
              <a:gd fmla="val 31816"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5" name="Google Shape;25;p5"/>
          <p:cNvSpPr txBox="1"/>
          <p:nvPr>
            <p:ph type="ctrTitle"/>
          </p:nvPr>
        </p:nvSpPr>
        <p:spPr>
          <a:xfrm>
            <a:off x="1765375" y="363450"/>
            <a:ext cx="5614500" cy="3383400"/>
          </a:xfrm>
          <a:prstGeom prst="rect">
            <a:avLst/>
          </a:prstGeom>
        </p:spPr>
        <p:txBody>
          <a:bodyPr anchorCtr="0" anchor="t" bIns="91425" lIns="91425" spcFirstLastPara="1" rIns="91425" wrap="square" tIns="91425">
            <a:noAutofit/>
          </a:bodyPr>
          <a:lstStyle>
            <a:lvl1pPr lvl="0">
              <a:spcBef>
                <a:spcPts val="0"/>
              </a:spcBef>
              <a:spcAft>
                <a:spcPts val="0"/>
              </a:spcAft>
              <a:buSzPts val="9000"/>
              <a:buFont typeface="Chakra Petch SemiBold"/>
              <a:buNone/>
              <a:defRPr sz="9000">
                <a:latin typeface="Chakra Petch SemiBold"/>
                <a:ea typeface="Chakra Petch SemiBold"/>
                <a:cs typeface="Chakra Petch SemiBold"/>
                <a:sym typeface="Chakra Petch SemiBold"/>
              </a:defRPr>
            </a:lvl1pPr>
            <a:lvl2pPr lvl="1">
              <a:spcBef>
                <a:spcPts val="0"/>
              </a:spcBef>
              <a:spcAft>
                <a:spcPts val="0"/>
              </a:spcAft>
              <a:buSzPts val="9000"/>
              <a:buFont typeface="Chakra Petch SemiBold"/>
              <a:buNone/>
              <a:defRPr sz="9000">
                <a:latin typeface="Chakra Petch SemiBold"/>
                <a:ea typeface="Chakra Petch SemiBold"/>
                <a:cs typeface="Chakra Petch SemiBold"/>
                <a:sym typeface="Chakra Petch SemiBold"/>
              </a:defRPr>
            </a:lvl2pPr>
            <a:lvl3pPr lvl="2">
              <a:spcBef>
                <a:spcPts val="0"/>
              </a:spcBef>
              <a:spcAft>
                <a:spcPts val="0"/>
              </a:spcAft>
              <a:buSzPts val="9000"/>
              <a:buFont typeface="Chakra Petch SemiBold"/>
              <a:buNone/>
              <a:defRPr sz="9000">
                <a:latin typeface="Chakra Petch SemiBold"/>
                <a:ea typeface="Chakra Petch SemiBold"/>
                <a:cs typeface="Chakra Petch SemiBold"/>
                <a:sym typeface="Chakra Petch SemiBold"/>
              </a:defRPr>
            </a:lvl3pPr>
            <a:lvl4pPr lvl="3">
              <a:spcBef>
                <a:spcPts val="0"/>
              </a:spcBef>
              <a:spcAft>
                <a:spcPts val="0"/>
              </a:spcAft>
              <a:buSzPts val="9000"/>
              <a:buFont typeface="Chakra Petch SemiBold"/>
              <a:buNone/>
              <a:defRPr sz="9000">
                <a:latin typeface="Chakra Petch SemiBold"/>
                <a:ea typeface="Chakra Petch SemiBold"/>
                <a:cs typeface="Chakra Petch SemiBold"/>
                <a:sym typeface="Chakra Petch SemiBold"/>
              </a:defRPr>
            </a:lvl4pPr>
            <a:lvl5pPr lvl="4">
              <a:spcBef>
                <a:spcPts val="0"/>
              </a:spcBef>
              <a:spcAft>
                <a:spcPts val="0"/>
              </a:spcAft>
              <a:buSzPts val="9000"/>
              <a:buFont typeface="Chakra Petch SemiBold"/>
              <a:buNone/>
              <a:defRPr sz="9000">
                <a:latin typeface="Chakra Petch SemiBold"/>
                <a:ea typeface="Chakra Petch SemiBold"/>
                <a:cs typeface="Chakra Petch SemiBold"/>
                <a:sym typeface="Chakra Petch SemiBold"/>
              </a:defRPr>
            </a:lvl5pPr>
            <a:lvl6pPr lvl="5">
              <a:spcBef>
                <a:spcPts val="0"/>
              </a:spcBef>
              <a:spcAft>
                <a:spcPts val="0"/>
              </a:spcAft>
              <a:buSzPts val="9000"/>
              <a:buFont typeface="Chakra Petch SemiBold"/>
              <a:buNone/>
              <a:defRPr sz="9000">
                <a:latin typeface="Chakra Petch SemiBold"/>
                <a:ea typeface="Chakra Petch SemiBold"/>
                <a:cs typeface="Chakra Petch SemiBold"/>
                <a:sym typeface="Chakra Petch SemiBold"/>
              </a:defRPr>
            </a:lvl6pPr>
            <a:lvl7pPr lvl="6">
              <a:spcBef>
                <a:spcPts val="0"/>
              </a:spcBef>
              <a:spcAft>
                <a:spcPts val="0"/>
              </a:spcAft>
              <a:buSzPts val="9000"/>
              <a:buFont typeface="Chakra Petch SemiBold"/>
              <a:buNone/>
              <a:defRPr sz="9000">
                <a:latin typeface="Chakra Petch SemiBold"/>
                <a:ea typeface="Chakra Petch SemiBold"/>
                <a:cs typeface="Chakra Petch SemiBold"/>
                <a:sym typeface="Chakra Petch SemiBold"/>
              </a:defRPr>
            </a:lvl7pPr>
            <a:lvl8pPr lvl="7">
              <a:spcBef>
                <a:spcPts val="0"/>
              </a:spcBef>
              <a:spcAft>
                <a:spcPts val="0"/>
              </a:spcAft>
              <a:buSzPts val="9000"/>
              <a:buFont typeface="Chakra Petch SemiBold"/>
              <a:buNone/>
              <a:defRPr sz="9000">
                <a:latin typeface="Chakra Petch SemiBold"/>
                <a:ea typeface="Chakra Petch SemiBold"/>
                <a:cs typeface="Chakra Petch SemiBold"/>
                <a:sym typeface="Chakra Petch SemiBold"/>
              </a:defRPr>
            </a:lvl8pPr>
            <a:lvl9pPr lvl="8">
              <a:spcBef>
                <a:spcPts val="0"/>
              </a:spcBef>
              <a:spcAft>
                <a:spcPts val="0"/>
              </a:spcAft>
              <a:buSzPts val="9000"/>
              <a:buFont typeface="Chakra Petch SemiBold"/>
              <a:buNone/>
              <a:defRPr sz="9000">
                <a:latin typeface="Chakra Petch SemiBold"/>
                <a:ea typeface="Chakra Petch SemiBold"/>
                <a:cs typeface="Chakra Petch SemiBold"/>
                <a:sym typeface="Chakra Petch SemiBold"/>
              </a:defRPr>
            </a:lvl9pPr>
          </a:lstStyle>
          <a:p/>
        </p:txBody>
      </p:sp>
      <p:sp>
        <p:nvSpPr>
          <p:cNvPr id="26" name="Google Shape;26;p5"/>
          <p:cNvSpPr txBox="1"/>
          <p:nvPr>
            <p:ph idx="1" type="subTitle"/>
          </p:nvPr>
        </p:nvSpPr>
        <p:spPr>
          <a:xfrm>
            <a:off x="1765375" y="4137750"/>
            <a:ext cx="5614500" cy="493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3000"/>
              <a:buFont typeface="DM Sans Medium"/>
              <a:buNone/>
              <a:defRPr sz="3000">
                <a:latin typeface="DM Sans Medium"/>
                <a:ea typeface="DM Sans Medium"/>
                <a:cs typeface="DM Sans Medium"/>
                <a:sym typeface="DM Sans Medium"/>
              </a:defRPr>
            </a:lvl1pPr>
            <a:lvl2pPr lvl="1">
              <a:lnSpc>
                <a:spcPct val="100000"/>
              </a:lnSpc>
              <a:spcBef>
                <a:spcPts val="0"/>
              </a:spcBef>
              <a:spcAft>
                <a:spcPts val="0"/>
              </a:spcAft>
              <a:buSzPts val="3000"/>
              <a:buFont typeface="DM Sans Medium"/>
              <a:buNone/>
              <a:defRPr sz="3000">
                <a:latin typeface="DM Sans Medium"/>
                <a:ea typeface="DM Sans Medium"/>
                <a:cs typeface="DM Sans Medium"/>
                <a:sym typeface="DM Sans Medium"/>
              </a:defRPr>
            </a:lvl2pPr>
            <a:lvl3pPr lvl="2">
              <a:lnSpc>
                <a:spcPct val="100000"/>
              </a:lnSpc>
              <a:spcBef>
                <a:spcPts val="0"/>
              </a:spcBef>
              <a:spcAft>
                <a:spcPts val="0"/>
              </a:spcAft>
              <a:buSzPts val="3000"/>
              <a:buFont typeface="DM Sans Medium"/>
              <a:buNone/>
              <a:defRPr sz="3000">
                <a:latin typeface="DM Sans Medium"/>
                <a:ea typeface="DM Sans Medium"/>
                <a:cs typeface="DM Sans Medium"/>
                <a:sym typeface="DM Sans Medium"/>
              </a:defRPr>
            </a:lvl3pPr>
            <a:lvl4pPr lvl="3">
              <a:lnSpc>
                <a:spcPct val="100000"/>
              </a:lnSpc>
              <a:spcBef>
                <a:spcPts val="0"/>
              </a:spcBef>
              <a:spcAft>
                <a:spcPts val="0"/>
              </a:spcAft>
              <a:buSzPts val="3000"/>
              <a:buFont typeface="DM Sans Medium"/>
              <a:buNone/>
              <a:defRPr sz="3000">
                <a:latin typeface="DM Sans Medium"/>
                <a:ea typeface="DM Sans Medium"/>
                <a:cs typeface="DM Sans Medium"/>
                <a:sym typeface="DM Sans Medium"/>
              </a:defRPr>
            </a:lvl4pPr>
            <a:lvl5pPr lvl="4">
              <a:lnSpc>
                <a:spcPct val="100000"/>
              </a:lnSpc>
              <a:spcBef>
                <a:spcPts val="0"/>
              </a:spcBef>
              <a:spcAft>
                <a:spcPts val="0"/>
              </a:spcAft>
              <a:buSzPts val="3000"/>
              <a:buFont typeface="DM Sans Medium"/>
              <a:buNone/>
              <a:defRPr sz="3000">
                <a:latin typeface="DM Sans Medium"/>
                <a:ea typeface="DM Sans Medium"/>
                <a:cs typeface="DM Sans Medium"/>
                <a:sym typeface="DM Sans Medium"/>
              </a:defRPr>
            </a:lvl5pPr>
            <a:lvl6pPr lvl="5">
              <a:lnSpc>
                <a:spcPct val="100000"/>
              </a:lnSpc>
              <a:spcBef>
                <a:spcPts val="0"/>
              </a:spcBef>
              <a:spcAft>
                <a:spcPts val="0"/>
              </a:spcAft>
              <a:buSzPts val="3000"/>
              <a:buFont typeface="DM Sans Medium"/>
              <a:buNone/>
              <a:defRPr sz="3000">
                <a:latin typeface="DM Sans Medium"/>
                <a:ea typeface="DM Sans Medium"/>
                <a:cs typeface="DM Sans Medium"/>
                <a:sym typeface="DM Sans Medium"/>
              </a:defRPr>
            </a:lvl6pPr>
            <a:lvl7pPr lvl="6">
              <a:lnSpc>
                <a:spcPct val="100000"/>
              </a:lnSpc>
              <a:spcBef>
                <a:spcPts val="0"/>
              </a:spcBef>
              <a:spcAft>
                <a:spcPts val="0"/>
              </a:spcAft>
              <a:buSzPts val="3000"/>
              <a:buFont typeface="DM Sans Medium"/>
              <a:buNone/>
              <a:defRPr sz="3000">
                <a:latin typeface="DM Sans Medium"/>
                <a:ea typeface="DM Sans Medium"/>
                <a:cs typeface="DM Sans Medium"/>
                <a:sym typeface="DM Sans Medium"/>
              </a:defRPr>
            </a:lvl7pPr>
            <a:lvl8pPr lvl="7">
              <a:lnSpc>
                <a:spcPct val="100000"/>
              </a:lnSpc>
              <a:spcBef>
                <a:spcPts val="0"/>
              </a:spcBef>
              <a:spcAft>
                <a:spcPts val="0"/>
              </a:spcAft>
              <a:buSzPts val="3000"/>
              <a:buFont typeface="DM Sans Medium"/>
              <a:buNone/>
              <a:defRPr sz="3000">
                <a:latin typeface="DM Sans Medium"/>
                <a:ea typeface="DM Sans Medium"/>
                <a:cs typeface="DM Sans Medium"/>
                <a:sym typeface="DM Sans Medium"/>
              </a:defRPr>
            </a:lvl8pPr>
            <a:lvl9pPr lvl="8">
              <a:lnSpc>
                <a:spcPct val="100000"/>
              </a:lnSpc>
              <a:spcBef>
                <a:spcPts val="0"/>
              </a:spcBef>
              <a:spcAft>
                <a:spcPts val="0"/>
              </a:spcAft>
              <a:buSzPts val="3000"/>
              <a:buFont typeface="DM Sans Medium"/>
              <a:buNone/>
              <a:defRPr sz="3000">
                <a:latin typeface="DM Sans Medium"/>
                <a:ea typeface="DM Sans Medium"/>
                <a:cs typeface="DM Sans Medium"/>
                <a:sym typeface="DM Sans Medium"/>
              </a:defRPr>
            </a:lvl9pPr>
          </a:lstStyle>
          <a:p/>
        </p:txBody>
      </p:sp>
      <p:sp>
        <p:nvSpPr>
          <p:cNvPr id="27" name="Google Shape;27;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DM Sans"/>
                <a:ea typeface="DM Sans"/>
                <a:cs typeface="DM Sans"/>
                <a:sym typeface="DM Sans"/>
              </a:defRPr>
            </a:lvl1pPr>
            <a:lvl2pPr lvl="1">
              <a:buNone/>
              <a:defRPr sz="1300">
                <a:latin typeface="DM Sans"/>
                <a:ea typeface="DM Sans"/>
                <a:cs typeface="DM Sans"/>
                <a:sym typeface="DM Sans"/>
              </a:defRPr>
            </a:lvl2pPr>
            <a:lvl3pPr lvl="2">
              <a:buNone/>
              <a:defRPr sz="1300">
                <a:latin typeface="DM Sans"/>
                <a:ea typeface="DM Sans"/>
                <a:cs typeface="DM Sans"/>
                <a:sym typeface="DM Sans"/>
              </a:defRPr>
            </a:lvl3pPr>
            <a:lvl4pPr lvl="3">
              <a:buNone/>
              <a:defRPr sz="1300">
                <a:latin typeface="DM Sans"/>
                <a:ea typeface="DM Sans"/>
                <a:cs typeface="DM Sans"/>
                <a:sym typeface="DM Sans"/>
              </a:defRPr>
            </a:lvl4pPr>
            <a:lvl5pPr lvl="4">
              <a:buNone/>
              <a:defRPr sz="1300">
                <a:latin typeface="DM Sans"/>
                <a:ea typeface="DM Sans"/>
                <a:cs typeface="DM Sans"/>
                <a:sym typeface="DM Sans"/>
              </a:defRPr>
            </a:lvl5pPr>
            <a:lvl6pPr lvl="5">
              <a:buNone/>
              <a:defRPr sz="1300">
                <a:latin typeface="DM Sans"/>
                <a:ea typeface="DM Sans"/>
                <a:cs typeface="DM Sans"/>
                <a:sym typeface="DM Sans"/>
              </a:defRPr>
            </a:lvl6pPr>
            <a:lvl7pPr lvl="6">
              <a:buNone/>
              <a:defRPr sz="1300">
                <a:latin typeface="DM Sans"/>
                <a:ea typeface="DM Sans"/>
                <a:cs typeface="DM Sans"/>
                <a:sym typeface="DM Sans"/>
              </a:defRPr>
            </a:lvl7pPr>
            <a:lvl8pPr lvl="7">
              <a:buNone/>
              <a:defRPr sz="1300">
                <a:latin typeface="DM Sans"/>
                <a:ea typeface="DM Sans"/>
                <a:cs typeface="DM Sans"/>
                <a:sym typeface="DM Sans"/>
              </a:defRPr>
            </a:lvl8pPr>
            <a:lvl9pPr lvl="8">
              <a:buNone/>
              <a:defRPr sz="1300">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with headers" type="secHead">
  <p:cSld name="SECTION_HEADER">
    <p:spTree>
      <p:nvGrpSpPr>
        <p:cNvPr id="28" name="Shape 28"/>
        <p:cNvGrpSpPr/>
        <p:nvPr/>
      </p:nvGrpSpPr>
      <p:grpSpPr>
        <a:xfrm>
          <a:off x="0" y="0"/>
          <a:ext cx="0" cy="0"/>
          <a:chOff x="0" y="0"/>
          <a:chExt cx="0" cy="0"/>
        </a:xfrm>
      </p:grpSpPr>
      <p:sp>
        <p:nvSpPr>
          <p:cNvPr id="29" name="Google Shape;29;p6"/>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30" name="Google Shape;30;p6"/>
          <p:cNvSpPr/>
          <p:nvPr/>
        </p:nvSpPr>
        <p:spPr>
          <a:xfrm>
            <a:off x="365550" y="363450"/>
            <a:ext cx="8412900" cy="4416600"/>
          </a:xfrm>
          <a:prstGeom prst="snip2DiagRect">
            <a:avLst>
              <a:gd fmla="val 0" name="adj1"/>
              <a:gd fmla="val 20836"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31" name="Google Shape;31;p6"/>
          <p:cNvSpPr txBox="1"/>
          <p:nvPr>
            <p:ph type="title"/>
          </p:nvPr>
        </p:nvSpPr>
        <p:spPr>
          <a:xfrm>
            <a:off x="1127850" y="1691230"/>
            <a:ext cx="6885300" cy="813900"/>
          </a:xfrm>
          <a:prstGeom prst="rect">
            <a:avLst/>
          </a:prstGeom>
        </p:spPr>
        <p:txBody>
          <a:bodyPr anchorCtr="0" anchor="b" bIns="91425" lIns="91425" spcFirstLastPara="1" rIns="91425" wrap="square" tIns="91425">
            <a:noAutofit/>
          </a:bodyPr>
          <a:lstStyle>
            <a:lvl1pPr lvl="0">
              <a:spcBef>
                <a:spcPts val="0"/>
              </a:spcBef>
              <a:spcAft>
                <a:spcPts val="0"/>
              </a:spcAft>
              <a:buClr>
                <a:schemeClr val="dk1"/>
              </a:buClr>
              <a:buSzPts val="5000"/>
              <a:buNone/>
              <a:defRPr>
                <a:solidFill>
                  <a:schemeClr val="dk1"/>
                </a:solidFill>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32" name="Google Shape;32;p6"/>
          <p:cNvSpPr txBox="1"/>
          <p:nvPr>
            <p:ph idx="1" type="body"/>
          </p:nvPr>
        </p:nvSpPr>
        <p:spPr>
          <a:xfrm>
            <a:off x="1127850" y="2491658"/>
            <a:ext cx="6885300" cy="9600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Clr>
                <a:schemeClr val="dk2"/>
              </a:buClr>
              <a:buSzPts val="2000"/>
              <a:buChar char="●"/>
              <a:defRPr sz="2000">
                <a:solidFill>
                  <a:schemeClr val="dk2"/>
                </a:solidFill>
              </a:defRPr>
            </a:lvl1pPr>
            <a:lvl2pPr indent="-355600" lvl="1" marL="914400">
              <a:spcBef>
                <a:spcPts val="0"/>
              </a:spcBef>
              <a:spcAft>
                <a:spcPts val="0"/>
              </a:spcAft>
              <a:buClr>
                <a:schemeClr val="dk2"/>
              </a:buClr>
              <a:buSzPts val="2000"/>
              <a:buChar char="○"/>
              <a:defRPr sz="2000">
                <a:solidFill>
                  <a:schemeClr val="dk2"/>
                </a:solidFill>
              </a:defRPr>
            </a:lvl2pPr>
            <a:lvl3pPr indent="-355600" lvl="2" marL="1371600">
              <a:spcBef>
                <a:spcPts val="0"/>
              </a:spcBef>
              <a:spcAft>
                <a:spcPts val="0"/>
              </a:spcAft>
              <a:buClr>
                <a:schemeClr val="dk2"/>
              </a:buClr>
              <a:buSzPts val="2000"/>
              <a:buChar char="■"/>
              <a:defRPr sz="2000">
                <a:solidFill>
                  <a:schemeClr val="dk2"/>
                </a:solidFill>
              </a:defRPr>
            </a:lvl3pPr>
            <a:lvl4pPr indent="-355600" lvl="3" marL="1828800">
              <a:spcBef>
                <a:spcPts val="0"/>
              </a:spcBef>
              <a:spcAft>
                <a:spcPts val="0"/>
              </a:spcAft>
              <a:buClr>
                <a:schemeClr val="dk2"/>
              </a:buClr>
              <a:buSzPts val="2000"/>
              <a:buChar char="●"/>
              <a:defRPr sz="2000">
                <a:solidFill>
                  <a:schemeClr val="dk2"/>
                </a:solidFill>
              </a:defRPr>
            </a:lvl4pPr>
            <a:lvl5pPr indent="-355600" lvl="4" marL="2286000">
              <a:spcBef>
                <a:spcPts val="0"/>
              </a:spcBef>
              <a:spcAft>
                <a:spcPts val="0"/>
              </a:spcAft>
              <a:buClr>
                <a:schemeClr val="dk2"/>
              </a:buClr>
              <a:buSzPts val="2000"/>
              <a:buChar char="○"/>
              <a:defRPr sz="2000">
                <a:solidFill>
                  <a:schemeClr val="dk2"/>
                </a:solidFill>
              </a:defRPr>
            </a:lvl5pPr>
            <a:lvl6pPr indent="-355600" lvl="5" marL="2743200">
              <a:spcBef>
                <a:spcPts val="0"/>
              </a:spcBef>
              <a:spcAft>
                <a:spcPts val="0"/>
              </a:spcAft>
              <a:buClr>
                <a:schemeClr val="dk2"/>
              </a:buClr>
              <a:buSzPts val="2000"/>
              <a:buChar char="■"/>
              <a:defRPr sz="2000">
                <a:solidFill>
                  <a:schemeClr val="dk2"/>
                </a:solidFill>
              </a:defRPr>
            </a:lvl6pPr>
            <a:lvl7pPr indent="-355600" lvl="6" marL="3200400">
              <a:spcBef>
                <a:spcPts val="0"/>
              </a:spcBef>
              <a:spcAft>
                <a:spcPts val="0"/>
              </a:spcAft>
              <a:buClr>
                <a:schemeClr val="dk2"/>
              </a:buClr>
              <a:buSzPts val="2000"/>
              <a:buChar char="●"/>
              <a:defRPr sz="2000">
                <a:solidFill>
                  <a:schemeClr val="dk2"/>
                </a:solidFill>
              </a:defRPr>
            </a:lvl7pPr>
            <a:lvl8pPr indent="-355600" lvl="7" marL="3657600">
              <a:spcBef>
                <a:spcPts val="0"/>
              </a:spcBef>
              <a:spcAft>
                <a:spcPts val="0"/>
              </a:spcAft>
              <a:buClr>
                <a:schemeClr val="dk2"/>
              </a:buClr>
              <a:buSzPts val="2000"/>
              <a:buChar char="○"/>
              <a:defRPr sz="2000">
                <a:solidFill>
                  <a:schemeClr val="dk2"/>
                </a:solidFill>
              </a:defRPr>
            </a:lvl8pPr>
            <a:lvl9pPr indent="-355600" lvl="8" marL="4114800">
              <a:spcBef>
                <a:spcPts val="0"/>
              </a:spcBef>
              <a:spcAft>
                <a:spcPts val="0"/>
              </a:spcAft>
              <a:buClr>
                <a:schemeClr val="dk2"/>
              </a:buClr>
              <a:buSzPts val="2000"/>
              <a:buChar char="■"/>
              <a:defRPr sz="2000">
                <a:solidFill>
                  <a:schemeClr val="dk2"/>
                </a:solidFill>
              </a:defRPr>
            </a:lvl9pPr>
          </a:lstStyle>
          <a:p/>
        </p:txBody>
      </p:sp>
      <p:sp>
        <p:nvSpPr>
          <p:cNvPr id="33" name="Google Shape;33;p6"/>
          <p:cNvSpPr txBox="1"/>
          <p:nvPr>
            <p:ph idx="2" type="subTitle"/>
          </p:nvPr>
        </p:nvSpPr>
        <p:spPr>
          <a:xfrm>
            <a:off x="4417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1pPr>
            <a:lvl2pPr lvl="1">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2pPr>
            <a:lvl3pPr lvl="2">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3pPr>
            <a:lvl4pPr lvl="3">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4pPr>
            <a:lvl5pPr lvl="4">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5pPr>
            <a:lvl6pPr lvl="5">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6pPr>
            <a:lvl7pPr lvl="6">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7pPr>
            <a:lvl8pPr lvl="7">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8pPr>
            <a:lvl9pPr lvl="8">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9pPr>
          </a:lstStyle>
          <a:p/>
        </p:txBody>
      </p:sp>
      <p:sp>
        <p:nvSpPr>
          <p:cNvPr id="34" name="Google Shape;34;p6"/>
          <p:cNvSpPr txBox="1"/>
          <p:nvPr>
            <p:ph idx="3" type="subTitle"/>
          </p:nvPr>
        </p:nvSpPr>
        <p:spPr>
          <a:xfrm>
            <a:off x="28372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1pPr>
            <a:lvl2pPr lvl="1">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2pPr>
            <a:lvl3pPr lvl="2">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3pPr>
            <a:lvl4pPr lvl="3">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4pPr>
            <a:lvl5pPr lvl="4">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5pPr>
            <a:lvl6pPr lvl="5">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6pPr>
            <a:lvl7pPr lvl="6">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7pPr>
            <a:lvl8pPr lvl="7">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8pPr>
            <a:lvl9pPr lvl="8">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9pPr>
          </a:lstStyle>
          <a:p/>
        </p:txBody>
      </p:sp>
      <p:sp>
        <p:nvSpPr>
          <p:cNvPr id="35" name="Google Shape;35;p6"/>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with headers" type="tx">
  <p:cSld name="TITLE_AND_BODY">
    <p:bg>
      <p:bgPr>
        <a:solidFill>
          <a:schemeClr val="dk1"/>
        </a:solidFill>
      </p:bgPr>
    </p:bg>
    <p:spTree>
      <p:nvGrpSpPr>
        <p:cNvPr id="36" name="Shape 36"/>
        <p:cNvGrpSpPr/>
        <p:nvPr/>
      </p:nvGrpSpPr>
      <p:grpSpPr>
        <a:xfrm>
          <a:off x="0" y="0"/>
          <a:ext cx="0" cy="0"/>
          <a:chOff x="0" y="0"/>
          <a:chExt cx="0" cy="0"/>
        </a:xfrm>
      </p:grpSpPr>
      <p:grpSp>
        <p:nvGrpSpPr>
          <p:cNvPr id="37" name="Google Shape;37;p7"/>
          <p:cNvGrpSpPr/>
          <p:nvPr/>
        </p:nvGrpSpPr>
        <p:grpSpPr>
          <a:xfrm>
            <a:off x="0" y="0"/>
            <a:ext cx="9144000" cy="5130000"/>
            <a:chOff x="0" y="0"/>
            <a:chExt cx="9144000" cy="5130000"/>
          </a:xfrm>
        </p:grpSpPr>
        <p:sp>
          <p:nvSpPr>
            <p:cNvPr id="38" name="Google Shape;38;p7"/>
            <p:cNvSpPr/>
            <p:nvPr/>
          </p:nvSpPr>
          <p:spPr>
            <a:xfrm flipH="1">
              <a:off x="175600" y="250800"/>
              <a:ext cx="8603100" cy="4529400"/>
            </a:xfrm>
            <a:prstGeom prst="snip2DiagRect">
              <a:avLst>
                <a:gd fmla="val 0" name="adj1"/>
                <a:gd fmla="val 20836"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grpSp>
          <p:nvGrpSpPr>
            <p:cNvPr id="39" name="Google Shape;39;p7"/>
            <p:cNvGrpSpPr/>
            <p:nvPr/>
          </p:nvGrpSpPr>
          <p:grpSpPr>
            <a:xfrm>
              <a:off x="0" y="0"/>
              <a:ext cx="9144000" cy="5130000"/>
              <a:chOff x="0" y="0"/>
              <a:chExt cx="9144000" cy="5130000"/>
            </a:xfrm>
          </p:grpSpPr>
          <p:sp>
            <p:nvSpPr>
              <p:cNvPr id="40" name="Google Shape;40;p7"/>
              <p:cNvSpPr/>
              <p:nvPr/>
            </p:nvSpPr>
            <p:spPr>
              <a:xfrm>
                <a:off x="0" y="0"/>
                <a:ext cx="1425000" cy="124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1" name="Google Shape;41;p7"/>
              <p:cNvSpPr/>
              <p:nvPr/>
            </p:nvSpPr>
            <p:spPr>
              <a:xfrm>
                <a:off x="0" y="0"/>
                <a:ext cx="9144000" cy="3636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2" name="Google Shape;42;p7"/>
              <p:cNvSpPr/>
              <p:nvPr/>
            </p:nvSpPr>
            <p:spPr>
              <a:xfrm rot="5400000">
                <a:off x="-2383200" y="2383200"/>
                <a:ext cx="5130000" cy="3636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sp>
        <p:nvSpPr>
          <p:cNvPr id="43" name="Google Shape;43;p7"/>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4" name="Google Shape;44;p7"/>
          <p:cNvSpPr txBox="1"/>
          <p:nvPr>
            <p:ph idx="1" type="subTitle"/>
          </p:nvPr>
        </p:nvSpPr>
        <p:spPr>
          <a:xfrm>
            <a:off x="4417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1pPr>
            <a:lvl2pPr lvl="1">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2pPr>
            <a:lvl3pPr lvl="2">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3pPr>
            <a:lvl4pPr lvl="3">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4pPr>
            <a:lvl5pPr lvl="4">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5pPr>
            <a:lvl6pPr lvl="5">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6pPr>
            <a:lvl7pPr lvl="6">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7pPr>
            <a:lvl8pPr lvl="7">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8pPr>
            <a:lvl9pPr lvl="8">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9pPr>
          </a:lstStyle>
          <a:p/>
        </p:txBody>
      </p:sp>
      <p:sp>
        <p:nvSpPr>
          <p:cNvPr id="45" name="Google Shape;45;p7"/>
          <p:cNvSpPr txBox="1"/>
          <p:nvPr>
            <p:ph idx="2" type="subTitle"/>
          </p:nvPr>
        </p:nvSpPr>
        <p:spPr>
          <a:xfrm>
            <a:off x="28372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1pPr>
            <a:lvl2pPr lvl="1">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2pPr>
            <a:lvl3pPr lvl="2">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3pPr>
            <a:lvl4pPr lvl="3">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4pPr>
            <a:lvl5pPr lvl="4">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5pPr>
            <a:lvl6pPr lvl="5">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6pPr>
            <a:lvl7pPr lvl="6">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7pPr>
            <a:lvl8pPr lvl="7">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8pPr>
            <a:lvl9pPr lvl="8">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9pPr>
          </a:lstStyle>
          <a:p/>
        </p:txBody>
      </p:sp>
      <p:sp>
        <p:nvSpPr>
          <p:cNvPr id="46" name="Google Shape;46;p7"/>
          <p:cNvSpPr txBox="1"/>
          <p:nvPr>
            <p:ph type="title"/>
          </p:nvPr>
        </p:nvSpPr>
        <p:spPr>
          <a:xfrm>
            <a:off x="232050" y="2112300"/>
            <a:ext cx="8321100" cy="2651700"/>
          </a:xfrm>
          <a:prstGeom prst="rect">
            <a:avLst/>
          </a:prstGeom>
        </p:spPr>
        <p:txBody>
          <a:bodyPr anchorCtr="0" anchor="b" bIns="91425" lIns="91425" spcFirstLastPara="1" rIns="91425" wrap="square" tIns="91425">
            <a:noAutofit/>
          </a:bodyPr>
          <a:lstStyle>
            <a:lvl1pPr lvl="0">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1pPr>
            <a:lvl2pPr lvl="1">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2pPr>
            <a:lvl3pPr lvl="2">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3pPr>
            <a:lvl4pPr lvl="3">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4pPr>
            <a:lvl5pPr lvl="4">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5pPr>
            <a:lvl6pPr lvl="5">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6pPr>
            <a:lvl7pPr lvl="6">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7pPr>
            <a:lvl8pPr lvl="7">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8pPr>
            <a:lvl9pPr lvl="8">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 Text Only" type="twoColTx">
  <p:cSld name="TITLE_AND_TWO_COLUMNS">
    <p:bg>
      <p:bgPr>
        <a:solidFill>
          <a:schemeClr val="lt1"/>
        </a:solidFill>
      </p:bgPr>
    </p:bg>
    <p:spTree>
      <p:nvGrpSpPr>
        <p:cNvPr id="47" name="Shape 47"/>
        <p:cNvGrpSpPr/>
        <p:nvPr/>
      </p:nvGrpSpPr>
      <p:grpSpPr>
        <a:xfrm>
          <a:off x="0" y="0"/>
          <a:ext cx="0" cy="0"/>
          <a:chOff x="0" y="0"/>
          <a:chExt cx="0" cy="0"/>
        </a:xfrm>
      </p:grpSpPr>
      <p:sp>
        <p:nvSpPr>
          <p:cNvPr id="48" name="Google Shape;48;p8"/>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9" name="Google Shape;49;p8"/>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50" name="Google Shape;50;p8"/>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1" name="Google Shape;51;p8"/>
          <p:cNvSpPr txBox="1"/>
          <p:nvPr>
            <p:ph idx="1" type="subTitle"/>
          </p:nvPr>
        </p:nvSpPr>
        <p:spPr>
          <a:xfrm>
            <a:off x="4417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1pPr>
            <a:lvl2pPr lvl="1">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2pPr>
            <a:lvl3pPr lvl="2">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3pPr>
            <a:lvl4pPr lvl="3">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4pPr>
            <a:lvl5pPr lvl="4">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5pPr>
            <a:lvl6pPr lvl="5">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6pPr>
            <a:lvl7pPr lvl="6">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7pPr>
            <a:lvl8pPr lvl="7">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8pPr>
            <a:lvl9pPr lvl="8">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9pPr>
          </a:lstStyle>
          <a:p/>
        </p:txBody>
      </p:sp>
      <p:sp>
        <p:nvSpPr>
          <p:cNvPr id="52" name="Google Shape;52;p8"/>
          <p:cNvSpPr txBox="1"/>
          <p:nvPr>
            <p:ph idx="2" type="subTitle"/>
          </p:nvPr>
        </p:nvSpPr>
        <p:spPr>
          <a:xfrm>
            <a:off x="28372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1pPr>
            <a:lvl2pPr lvl="1">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2pPr>
            <a:lvl3pPr lvl="2">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3pPr>
            <a:lvl4pPr lvl="3">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4pPr>
            <a:lvl5pPr lvl="4">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5pPr>
            <a:lvl6pPr lvl="5">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6pPr>
            <a:lvl7pPr lvl="6">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7pPr>
            <a:lvl8pPr lvl="7">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8pPr>
            <a:lvl9pPr lvl="8">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9pPr>
          </a:lstStyle>
          <a:p/>
        </p:txBody>
      </p:sp>
      <p:sp>
        <p:nvSpPr>
          <p:cNvPr id="53" name="Google Shape;53;p8"/>
          <p:cNvSpPr txBox="1"/>
          <p:nvPr>
            <p:ph type="title"/>
          </p:nvPr>
        </p:nvSpPr>
        <p:spPr>
          <a:xfrm>
            <a:off x="365625" y="794973"/>
            <a:ext cx="8412600" cy="731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Chakra Petch Medium"/>
              <a:buNone/>
              <a:defRPr>
                <a:solidFill>
                  <a:schemeClr val="dk1"/>
                </a:solidFill>
              </a:defRPr>
            </a:lvl1pPr>
            <a:lvl2pPr lvl="1">
              <a:spcBef>
                <a:spcPts val="0"/>
              </a:spcBef>
              <a:spcAft>
                <a:spcPts val="0"/>
              </a:spcAft>
              <a:buClr>
                <a:schemeClr val="dk1"/>
              </a:buClr>
              <a:buSzPts val="5000"/>
              <a:buFont typeface="Chakra Petch Medium"/>
              <a:buNone/>
              <a:defRPr>
                <a:solidFill>
                  <a:schemeClr val="dk1"/>
                </a:solidFill>
              </a:defRPr>
            </a:lvl2pPr>
            <a:lvl3pPr lvl="2">
              <a:spcBef>
                <a:spcPts val="0"/>
              </a:spcBef>
              <a:spcAft>
                <a:spcPts val="0"/>
              </a:spcAft>
              <a:buClr>
                <a:schemeClr val="dk1"/>
              </a:buClr>
              <a:buSzPts val="5000"/>
              <a:buFont typeface="Chakra Petch Medium"/>
              <a:buNone/>
              <a:defRPr>
                <a:solidFill>
                  <a:schemeClr val="dk1"/>
                </a:solidFill>
              </a:defRPr>
            </a:lvl3pPr>
            <a:lvl4pPr lvl="3">
              <a:spcBef>
                <a:spcPts val="0"/>
              </a:spcBef>
              <a:spcAft>
                <a:spcPts val="0"/>
              </a:spcAft>
              <a:buClr>
                <a:schemeClr val="dk1"/>
              </a:buClr>
              <a:buSzPts val="5000"/>
              <a:buFont typeface="Chakra Petch Medium"/>
              <a:buNone/>
              <a:defRPr>
                <a:solidFill>
                  <a:schemeClr val="dk1"/>
                </a:solidFill>
              </a:defRPr>
            </a:lvl4pPr>
            <a:lvl5pPr lvl="4">
              <a:spcBef>
                <a:spcPts val="0"/>
              </a:spcBef>
              <a:spcAft>
                <a:spcPts val="0"/>
              </a:spcAft>
              <a:buClr>
                <a:schemeClr val="dk1"/>
              </a:buClr>
              <a:buSzPts val="5000"/>
              <a:buFont typeface="Chakra Petch Medium"/>
              <a:buNone/>
              <a:defRPr>
                <a:solidFill>
                  <a:schemeClr val="dk1"/>
                </a:solidFill>
              </a:defRPr>
            </a:lvl5pPr>
            <a:lvl6pPr lvl="5">
              <a:spcBef>
                <a:spcPts val="0"/>
              </a:spcBef>
              <a:spcAft>
                <a:spcPts val="0"/>
              </a:spcAft>
              <a:buClr>
                <a:schemeClr val="dk1"/>
              </a:buClr>
              <a:buSzPts val="5000"/>
              <a:buFont typeface="Chakra Petch Medium"/>
              <a:buNone/>
              <a:defRPr>
                <a:solidFill>
                  <a:schemeClr val="dk1"/>
                </a:solidFill>
              </a:defRPr>
            </a:lvl6pPr>
            <a:lvl7pPr lvl="6">
              <a:spcBef>
                <a:spcPts val="0"/>
              </a:spcBef>
              <a:spcAft>
                <a:spcPts val="0"/>
              </a:spcAft>
              <a:buClr>
                <a:schemeClr val="dk1"/>
              </a:buClr>
              <a:buSzPts val="5000"/>
              <a:buFont typeface="Chakra Petch Medium"/>
              <a:buNone/>
              <a:defRPr>
                <a:solidFill>
                  <a:schemeClr val="dk1"/>
                </a:solidFill>
              </a:defRPr>
            </a:lvl7pPr>
            <a:lvl8pPr lvl="7">
              <a:spcBef>
                <a:spcPts val="0"/>
              </a:spcBef>
              <a:spcAft>
                <a:spcPts val="0"/>
              </a:spcAft>
              <a:buClr>
                <a:schemeClr val="dk1"/>
              </a:buClr>
              <a:buSzPts val="5000"/>
              <a:buFont typeface="Chakra Petch Medium"/>
              <a:buNone/>
              <a:defRPr>
                <a:solidFill>
                  <a:schemeClr val="dk1"/>
                </a:solidFill>
              </a:defRPr>
            </a:lvl8pPr>
            <a:lvl9pPr lvl="8">
              <a:spcBef>
                <a:spcPts val="0"/>
              </a:spcBef>
              <a:spcAft>
                <a:spcPts val="0"/>
              </a:spcAft>
              <a:buClr>
                <a:schemeClr val="dk1"/>
              </a:buClr>
              <a:buSzPts val="5000"/>
              <a:buFont typeface="Chakra Petch Medium"/>
              <a:buNone/>
              <a:defRPr>
                <a:solidFill>
                  <a:schemeClr val="dk1"/>
                </a:solidFill>
              </a:defRPr>
            </a:lvl9pPr>
          </a:lstStyle>
          <a:p/>
        </p:txBody>
      </p:sp>
      <p:sp>
        <p:nvSpPr>
          <p:cNvPr id="54" name="Google Shape;54;p8"/>
          <p:cNvSpPr txBox="1"/>
          <p:nvPr>
            <p:ph idx="3" type="body"/>
          </p:nvPr>
        </p:nvSpPr>
        <p:spPr>
          <a:xfrm>
            <a:off x="1022850" y="1693125"/>
            <a:ext cx="76443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cxnSp>
        <p:nvCxnSpPr>
          <p:cNvPr id="55" name="Google Shape;55;p8"/>
          <p:cNvCxnSpPr/>
          <p:nvPr/>
        </p:nvCxnSpPr>
        <p:spPr>
          <a:xfrm>
            <a:off x="478850" y="2307175"/>
            <a:ext cx="8190300" cy="0"/>
          </a:xfrm>
          <a:prstGeom prst="straightConnector1">
            <a:avLst/>
          </a:prstGeom>
          <a:noFill/>
          <a:ln cap="flat" cmpd="sng" w="19050">
            <a:solidFill>
              <a:schemeClr val="lt2"/>
            </a:solidFill>
            <a:prstDash val="solid"/>
            <a:round/>
            <a:headEnd len="med" w="med" type="none"/>
            <a:tailEnd len="med" w="med" type="none"/>
          </a:ln>
        </p:spPr>
      </p:cxnSp>
      <p:cxnSp>
        <p:nvCxnSpPr>
          <p:cNvPr id="56" name="Google Shape;56;p8"/>
          <p:cNvCxnSpPr/>
          <p:nvPr/>
        </p:nvCxnSpPr>
        <p:spPr>
          <a:xfrm>
            <a:off x="476850" y="1693125"/>
            <a:ext cx="8190300" cy="0"/>
          </a:xfrm>
          <a:prstGeom prst="straightConnector1">
            <a:avLst/>
          </a:prstGeom>
          <a:noFill/>
          <a:ln cap="flat" cmpd="sng" w="19050">
            <a:solidFill>
              <a:schemeClr val="lt2"/>
            </a:solidFill>
            <a:prstDash val="solid"/>
            <a:round/>
            <a:headEnd len="med" w="med" type="none"/>
            <a:tailEnd len="med" w="med" type="none"/>
          </a:ln>
        </p:spPr>
      </p:cxnSp>
      <p:cxnSp>
        <p:nvCxnSpPr>
          <p:cNvPr id="57" name="Google Shape;57;p8"/>
          <p:cNvCxnSpPr/>
          <p:nvPr/>
        </p:nvCxnSpPr>
        <p:spPr>
          <a:xfrm>
            <a:off x="479100" y="2921234"/>
            <a:ext cx="8190300" cy="0"/>
          </a:xfrm>
          <a:prstGeom prst="straightConnector1">
            <a:avLst/>
          </a:prstGeom>
          <a:noFill/>
          <a:ln cap="flat" cmpd="sng" w="19050">
            <a:solidFill>
              <a:schemeClr val="lt2"/>
            </a:solidFill>
            <a:prstDash val="solid"/>
            <a:round/>
            <a:headEnd len="med" w="med" type="none"/>
            <a:tailEnd len="med" w="med" type="none"/>
          </a:ln>
        </p:spPr>
      </p:cxnSp>
      <p:cxnSp>
        <p:nvCxnSpPr>
          <p:cNvPr id="58" name="Google Shape;58;p8"/>
          <p:cNvCxnSpPr/>
          <p:nvPr/>
        </p:nvCxnSpPr>
        <p:spPr>
          <a:xfrm>
            <a:off x="479100" y="3535292"/>
            <a:ext cx="8190300" cy="0"/>
          </a:xfrm>
          <a:prstGeom prst="straightConnector1">
            <a:avLst/>
          </a:prstGeom>
          <a:noFill/>
          <a:ln cap="flat" cmpd="sng" w="19050">
            <a:solidFill>
              <a:schemeClr val="lt2"/>
            </a:solidFill>
            <a:prstDash val="solid"/>
            <a:round/>
            <a:headEnd len="med" w="med" type="none"/>
            <a:tailEnd len="med" w="med" type="none"/>
          </a:ln>
        </p:spPr>
      </p:cxnSp>
      <p:cxnSp>
        <p:nvCxnSpPr>
          <p:cNvPr id="59" name="Google Shape;59;p8"/>
          <p:cNvCxnSpPr/>
          <p:nvPr/>
        </p:nvCxnSpPr>
        <p:spPr>
          <a:xfrm>
            <a:off x="479100" y="4149350"/>
            <a:ext cx="8190300" cy="0"/>
          </a:xfrm>
          <a:prstGeom prst="straightConnector1">
            <a:avLst/>
          </a:prstGeom>
          <a:noFill/>
          <a:ln cap="flat" cmpd="sng" w="19050">
            <a:solidFill>
              <a:schemeClr val="lt2"/>
            </a:solidFill>
            <a:prstDash val="solid"/>
            <a:round/>
            <a:headEnd len="med" w="med" type="none"/>
            <a:tailEnd len="med" w="med" type="none"/>
          </a:ln>
        </p:spPr>
      </p:cxnSp>
      <p:sp>
        <p:nvSpPr>
          <p:cNvPr id="60" name="Google Shape;60;p8"/>
          <p:cNvSpPr txBox="1"/>
          <p:nvPr>
            <p:ph idx="4" type="body"/>
          </p:nvPr>
        </p:nvSpPr>
        <p:spPr>
          <a:xfrm>
            <a:off x="1022850" y="2307163"/>
            <a:ext cx="76443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61" name="Google Shape;61;p8"/>
          <p:cNvSpPr txBox="1"/>
          <p:nvPr>
            <p:ph idx="5" type="body"/>
          </p:nvPr>
        </p:nvSpPr>
        <p:spPr>
          <a:xfrm>
            <a:off x="1022850" y="2921225"/>
            <a:ext cx="76443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62" name="Google Shape;62;p8"/>
          <p:cNvSpPr txBox="1"/>
          <p:nvPr>
            <p:ph idx="6" type="body"/>
          </p:nvPr>
        </p:nvSpPr>
        <p:spPr>
          <a:xfrm>
            <a:off x="1022850" y="3535325"/>
            <a:ext cx="76443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63" name="Google Shape;63;p8"/>
          <p:cNvSpPr txBox="1"/>
          <p:nvPr>
            <p:ph idx="7" type="body"/>
          </p:nvPr>
        </p:nvSpPr>
        <p:spPr>
          <a:xfrm>
            <a:off x="1022850" y="4149450"/>
            <a:ext cx="76443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swer Text Only" type="titleOnly">
  <p:cSld name="TITLE_ONLY">
    <p:spTree>
      <p:nvGrpSpPr>
        <p:cNvPr id="64" name="Shape 64"/>
        <p:cNvGrpSpPr/>
        <p:nvPr/>
      </p:nvGrpSpPr>
      <p:grpSpPr>
        <a:xfrm>
          <a:off x="0" y="0"/>
          <a:ext cx="0" cy="0"/>
          <a:chOff x="0" y="0"/>
          <a:chExt cx="0" cy="0"/>
        </a:xfrm>
      </p:grpSpPr>
      <p:sp>
        <p:nvSpPr>
          <p:cNvPr id="65" name="Google Shape;65;p9"/>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cxnSp>
        <p:nvCxnSpPr>
          <p:cNvPr id="66" name="Google Shape;66;p9"/>
          <p:cNvCxnSpPr/>
          <p:nvPr/>
        </p:nvCxnSpPr>
        <p:spPr>
          <a:xfrm>
            <a:off x="476850" y="2306550"/>
            <a:ext cx="8190300" cy="0"/>
          </a:xfrm>
          <a:prstGeom prst="straightConnector1">
            <a:avLst/>
          </a:prstGeom>
          <a:noFill/>
          <a:ln cap="flat" cmpd="sng" w="19050">
            <a:solidFill>
              <a:schemeClr val="lt1"/>
            </a:solidFill>
            <a:prstDash val="solid"/>
            <a:round/>
            <a:headEnd len="med" w="med" type="none"/>
            <a:tailEnd len="med" w="med" type="none"/>
          </a:ln>
        </p:spPr>
      </p:cxnSp>
      <p:sp>
        <p:nvSpPr>
          <p:cNvPr id="67" name="Google Shape;67;p9"/>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68" name="Google Shape;68;p9"/>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9" name="Google Shape;69;p9"/>
          <p:cNvSpPr txBox="1"/>
          <p:nvPr>
            <p:ph type="title"/>
          </p:nvPr>
        </p:nvSpPr>
        <p:spPr>
          <a:xfrm>
            <a:off x="365625" y="794973"/>
            <a:ext cx="8412600" cy="731400"/>
          </a:xfrm>
          <a:prstGeom prst="rect">
            <a:avLst/>
          </a:prstGeom>
        </p:spPr>
        <p:txBody>
          <a:bodyPr anchorCtr="0" anchor="t" bIns="91425" lIns="91425" spcFirstLastPara="1" rIns="91425" wrap="square" tIns="91425">
            <a:noAutofit/>
          </a:bodyPr>
          <a:lstStyle>
            <a:lvl1pPr lvl="0">
              <a:spcBef>
                <a:spcPts val="0"/>
              </a:spcBef>
              <a:spcAft>
                <a:spcPts val="0"/>
              </a:spcAft>
              <a:buSzPts val="5000"/>
              <a:buFont typeface="Chakra Petch Medium"/>
              <a:buNone/>
              <a:defRPr/>
            </a:lvl1pPr>
            <a:lvl2pPr lvl="1">
              <a:spcBef>
                <a:spcPts val="0"/>
              </a:spcBef>
              <a:spcAft>
                <a:spcPts val="0"/>
              </a:spcAft>
              <a:buSzPts val="5000"/>
              <a:buFont typeface="Chakra Petch Medium"/>
              <a:buNone/>
              <a:defRPr/>
            </a:lvl2pPr>
            <a:lvl3pPr lvl="2">
              <a:spcBef>
                <a:spcPts val="0"/>
              </a:spcBef>
              <a:spcAft>
                <a:spcPts val="0"/>
              </a:spcAft>
              <a:buSzPts val="5000"/>
              <a:buFont typeface="Chakra Petch Medium"/>
              <a:buNone/>
              <a:defRPr/>
            </a:lvl3pPr>
            <a:lvl4pPr lvl="3">
              <a:spcBef>
                <a:spcPts val="0"/>
              </a:spcBef>
              <a:spcAft>
                <a:spcPts val="0"/>
              </a:spcAft>
              <a:buSzPts val="5000"/>
              <a:buFont typeface="Chakra Petch Medium"/>
              <a:buNone/>
              <a:defRPr/>
            </a:lvl4pPr>
            <a:lvl5pPr lvl="4">
              <a:spcBef>
                <a:spcPts val="0"/>
              </a:spcBef>
              <a:spcAft>
                <a:spcPts val="0"/>
              </a:spcAft>
              <a:buSzPts val="5000"/>
              <a:buFont typeface="Chakra Petch Medium"/>
              <a:buNone/>
              <a:defRPr/>
            </a:lvl5pPr>
            <a:lvl6pPr lvl="5">
              <a:spcBef>
                <a:spcPts val="0"/>
              </a:spcBef>
              <a:spcAft>
                <a:spcPts val="0"/>
              </a:spcAft>
              <a:buSzPts val="5000"/>
              <a:buFont typeface="Chakra Petch Medium"/>
              <a:buNone/>
              <a:defRPr/>
            </a:lvl6pPr>
            <a:lvl7pPr lvl="6">
              <a:spcBef>
                <a:spcPts val="0"/>
              </a:spcBef>
              <a:spcAft>
                <a:spcPts val="0"/>
              </a:spcAft>
              <a:buSzPts val="5000"/>
              <a:buFont typeface="Chakra Petch Medium"/>
              <a:buNone/>
              <a:defRPr/>
            </a:lvl7pPr>
            <a:lvl8pPr lvl="7">
              <a:spcBef>
                <a:spcPts val="0"/>
              </a:spcBef>
              <a:spcAft>
                <a:spcPts val="0"/>
              </a:spcAft>
              <a:buSzPts val="5000"/>
              <a:buFont typeface="Chakra Petch Medium"/>
              <a:buNone/>
              <a:defRPr/>
            </a:lvl8pPr>
            <a:lvl9pPr lvl="8">
              <a:spcBef>
                <a:spcPts val="0"/>
              </a:spcBef>
              <a:spcAft>
                <a:spcPts val="0"/>
              </a:spcAft>
              <a:buSzPts val="5000"/>
              <a:buFont typeface="Chakra Petch Medium"/>
              <a:buNone/>
              <a:defRPr/>
            </a:lvl9pPr>
          </a:lstStyle>
          <a:p/>
        </p:txBody>
      </p:sp>
      <p:sp>
        <p:nvSpPr>
          <p:cNvPr id="70" name="Google Shape;70;p9"/>
          <p:cNvSpPr txBox="1"/>
          <p:nvPr>
            <p:ph idx="1" type="subTitle"/>
          </p:nvPr>
        </p:nvSpPr>
        <p:spPr>
          <a:xfrm>
            <a:off x="4417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1pPr>
            <a:lvl2pPr lvl="1">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2pPr>
            <a:lvl3pPr lvl="2">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3pPr>
            <a:lvl4pPr lvl="3">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4pPr>
            <a:lvl5pPr lvl="4">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5pPr>
            <a:lvl6pPr lvl="5">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6pPr>
            <a:lvl7pPr lvl="6">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7pPr>
            <a:lvl8pPr lvl="7">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8pPr>
            <a:lvl9pPr lvl="8">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9pPr>
          </a:lstStyle>
          <a:p/>
        </p:txBody>
      </p:sp>
      <p:sp>
        <p:nvSpPr>
          <p:cNvPr id="71" name="Google Shape;71;p9"/>
          <p:cNvSpPr txBox="1"/>
          <p:nvPr>
            <p:ph idx="2" type="subTitle"/>
          </p:nvPr>
        </p:nvSpPr>
        <p:spPr>
          <a:xfrm>
            <a:off x="28372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1pPr>
            <a:lvl2pPr lvl="1">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2pPr>
            <a:lvl3pPr lvl="2">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3pPr>
            <a:lvl4pPr lvl="3">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4pPr>
            <a:lvl5pPr lvl="4">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5pPr>
            <a:lvl6pPr lvl="5">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6pPr>
            <a:lvl7pPr lvl="6">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7pPr>
            <a:lvl8pPr lvl="7">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8pPr>
            <a:lvl9pPr lvl="8">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9pPr>
          </a:lstStyle>
          <a:p/>
        </p:txBody>
      </p:sp>
      <p:sp>
        <p:nvSpPr>
          <p:cNvPr id="72" name="Google Shape;72;p9"/>
          <p:cNvSpPr txBox="1"/>
          <p:nvPr>
            <p:ph idx="3" type="body"/>
          </p:nvPr>
        </p:nvSpPr>
        <p:spPr>
          <a:xfrm>
            <a:off x="478875" y="2398656"/>
            <a:ext cx="8190300" cy="4938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sp>
        <p:nvSpPr>
          <p:cNvPr id="73" name="Google Shape;73;p9"/>
          <p:cNvSpPr txBox="1"/>
          <p:nvPr>
            <p:ph idx="4" type="subTitle"/>
          </p:nvPr>
        </p:nvSpPr>
        <p:spPr>
          <a:xfrm>
            <a:off x="478863" y="1785900"/>
            <a:ext cx="2167200" cy="3291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 Text + 1 Image">
  <p:cSld name="TITLE_AND_TWO_COLUMNS_1">
    <p:bg>
      <p:bgPr>
        <a:solidFill>
          <a:schemeClr val="lt1"/>
        </a:solidFill>
      </p:bgPr>
    </p:bg>
    <p:spTree>
      <p:nvGrpSpPr>
        <p:cNvPr id="74" name="Shape 74"/>
        <p:cNvGrpSpPr/>
        <p:nvPr/>
      </p:nvGrpSpPr>
      <p:grpSpPr>
        <a:xfrm>
          <a:off x="0" y="0"/>
          <a:ext cx="0" cy="0"/>
          <a:chOff x="0" y="0"/>
          <a:chExt cx="0" cy="0"/>
        </a:xfrm>
      </p:grpSpPr>
      <p:sp>
        <p:nvSpPr>
          <p:cNvPr id="75" name="Google Shape;75;p10"/>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6" name="Google Shape;76;p10"/>
          <p:cNvSpPr/>
          <p:nvPr>
            <p:ph idx="2" type="pic"/>
          </p:nvPr>
        </p:nvSpPr>
        <p:spPr>
          <a:xfrm rot="10800000">
            <a:off x="474125" y="1837225"/>
            <a:ext cx="2661000" cy="2834700"/>
          </a:xfrm>
          <a:prstGeom prst="rect">
            <a:avLst/>
          </a:prstGeom>
          <a:noFill/>
          <a:ln>
            <a:noFill/>
          </a:ln>
        </p:spPr>
      </p:sp>
      <p:sp>
        <p:nvSpPr>
          <p:cNvPr id="77" name="Google Shape;77;p10"/>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78" name="Google Shape;78;p10"/>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9" name="Google Shape;79;p10"/>
          <p:cNvSpPr txBox="1"/>
          <p:nvPr>
            <p:ph idx="1" type="subTitle"/>
          </p:nvPr>
        </p:nvSpPr>
        <p:spPr>
          <a:xfrm>
            <a:off x="4417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1pPr>
            <a:lvl2pPr lvl="1">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2pPr>
            <a:lvl3pPr lvl="2">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3pPr>
            <a:lvl4pPr lvl="3">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4pPr>
            <a:lvl5pPr lvl="4">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5pPr>
            <a:lvl6pPr lvl="5">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6pPr>
            <a:lvl7pPr lvl="6">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7pPr>
            <a:lvl8pPr lvl="7">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8pPr>
            <a:lvl9pPr lvl="8">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9pPr>
          </a:lstStyle>
          <a:p/>
        </p:txBody>
      </p:sp>
      <p:sp>
        <p:nvSpPr>
          <p:cNvPr id="80" name="Google Shape;80;p10"/>
          <p:cNvSpPr txBox="1"/>
          <p:nvPr>
            <p:ph idx="3" type="subTitle"/>
          </p:nvPr>
        </p:nvSpPr>
        <p:spPr>
          <a:xfrm>
            <a:off x="28372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1pPr>
            <a:lvl2pPr lvl="1">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2pPr>
            <a:lvl3pPr lvl="2">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3pPr>
            <a:lvl4pPr lvl="3">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4pPr>
            <a:lvl5pPr lvl="4">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5pPr>
            <a:lvl6pPr lvl="5">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6pPr>
            <a:lvl7pPr lvl="6">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7pPr>
            <a:lvl8pPr lvl="7">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8pPr>
            <a:lvl9pPr lvl="8">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9pPr>
          </a:lstStyle>
          <a:p/>
        </p:txBody>
      </p:sp>
      <p:sp>
        <p:nvSpPr>
          <p:cNvPr id="81" name="Google Shape;81;p10"/>
          <p:cNvSpPr txBox="1"/>
          <p:nvPr>
            <p:ph type="title"/>
          </p:nvPr>
        </p:nvSpPr>
        <p:spPr>
          <a:xfrm>
            <a:off x="365625" y="794973"/>
            <a:ext cx="8412600" cy="731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Chakra Petch Medium"/>
              <a:buNone/>
              <a:defRPr>
                <a:solidFill>
                  <a:schemeClr val="dk1"/>
                </a:solidFill>
              </a:defRPr>
            </a:lvl1pPr>
            <a:lvl2pPr lvl="1">
              <a:spcBef>
                <a:spcPts val="0"/>
              </a:spcBef>
              <a:spcAft>
                <a:spcPts val="0"/>
              </a:spcAft>
              <a:buClr>
                <a:schemeClr val="dk1"/>
              </a:buClr>
              <a:buSzPts val="5000"/>
              <a:buFont typeface="Chakra Petch Medium"/>
              <a:buNone/>
              <a:defRPr>
                <a:solidFill>
                  <a:schemeClr val="dk1"/>
                </a:solidFill>
              </a:defRPr>
            </a:lvl2pPr>
            <a:lvl3pPr lvl="2">
              <a:spcBef>
                <a:spcPts val="0"/>
              </a:spcBef>
              <a:spcAft>
                <a:spcPts val="0"/>
              </a:spcAft>
              <a:buClr>
                <a:schemeClr val="dk1"/>
              </a:buClr>
              <a:buSzPts val="5000"/>
              <a:buFont typeface="Chakra Petch Medium"/>
              <a:buNone/>
              <a:defRPr>
                <a:solidFill>
                  <a:schemeClr val="dk1"/>
                </a:solidFill>
              </a:defRPr>
            </a:lvl3pPr>
            <a:lvl4pPr lvl="3">
              <a:spcBef>
                <a:spcPts val="0"/>
              </a:spcBef>
              <a:spcAft>
                <a:spcPts val="0"/>
              </a:spcAft>
              <a:buClr>
                <a:schemeClr val="dk1"/>
              </a:buClr>
              <a:buSzPts val="5000"/>
              <a:buFont typeface="Chakra Petch Medium"/>
              <a:buNone/>
              <a:defRPr>
                <a:solidFill>
                  <a:schemeClr val="dk1"/>
                </a:solidFill>
              </a:defRPr>
            </a:lvl4pPr>
            <a:lvl5pPr lvl="4">
              <a:spcBef>
                <a:spcPts val="0"/>
              </a:spcBef>
              <a:spcAft>
                <a:spcPts val="0"/>
              </a:spcAft>
              <a:buClr>
                <a:schemeClr val="dk1"/>
              </a:buClr>
              <a:buSzPts val="5000"/>
              <a:buFont typeface="Chakra Petch Medium"/>
              <a:buNone/>
              <a:defRPr>
                <a:solidFill>
                  <a:schemeClr val="dk1"/>
                </a:solidFill>
              </a:defRPr>
            </a:lvl5pPr>
            <a:lvl6pPr lvl="5">
              <a:spcBef>
                <a:spcPts val="0"/>
              </a:spcBef>
              <a:spcAft>
                <a:spcPts val="0"/>
              </a:spcAft>
              <a:buClr>
                <a:schemeClr val="dk1"/>
              </a:buClr>
              <a:buSzPts val="5000"/>
              <a:buFont typeface="Chakra Petch Medium"/>
              <a:buNone/>
              <a:defRPr>
                <a:solidFill>
                  <a:schemeClr val="dk1"/>
                </a:solidFill>
              </a:defRPr>
            </a:lvl6pPr>
            <a:lvl7pPr lvl="6">
              <a:spcBef>
                <a:spcPts val="0"/>
              </a:spcBef>
              <a:spcAft>
                <a:spcPts val="0"/>
              </a:spcAft>
              <a:buClr>
                <a:schemeClr val="dk1"/>
              </a:buClr>
              <a:buSzPts val="5000"/>
              <a:buFont typeface="Chakra Petch Medium"/>
              <a:buNone/>
              <a:defRPr>
                <a:solidFill>
                  <a:schemeClr val="dk1"/>
                </a:solidFill>
              </a:defRPr>
            </a:lvl7pPr>
            <a:lvl8pPr lvl="7">
              <a:spcBef>
                <a:spcPts val="0"/>
              </a:spcBef>
              <a:spcAft>
                <a:spcPts val="0"/>
              </a:spcAft>
              <a:buClr>
                <a:schemeClr val="dk1"/>
              </a:buClr>
              <a:buSzPts val="5000"/>
              <a:buFont typeface="Chakra Petch Medium"/>
              <a:buNone/>
              <a:defRPr>
                <a:solidFill>
                  <a:schemeClr val="dk1"/>
                </a:solidFill>
              </a:defRPr>
            </a:lvl8pPr>
            <a:lvl9pPr lvl="8">
              <a:spcBef>
                <a:spcPts val="0"/>
              </a:spcBef>
              <a:spcAft>
                <a:spcPts val="0"/>
              </a:spcAft>
              <a:buClr>
                <a:schemeClr val="dk1"/>
              </a:buClr>
              <a:buSzPts val="5000"/>
              <a:buFont typeface="Chakra Petch Medium"/>
              <a:buNone/>
              <a:defRPr>
                <a:solidFill>
                  <a:schemeClr val="dk1"/>
                </a:solidFill>
              </a:defRPr>
            </a:lvl9pPr>
          </a:lstStyle>
          <a:p/>
        </p:txBody>
      </p:sp>
      <p:cxnSp>
        <p:nvCxnSpPr>
          <p:cNvPr id="82" name="Google Shape;82;p10"/>
          <p:cNvCxnSpPr/>
          <p:nvPr/>
        </p:nvCxnSpPr>
        <p:spPr>
          <a:xfrm>
            <a:off x="476850" y="1693125"/>
            <a:ext cx="8190300" cy="0"/>
          </a:xfrm>
          <a:prstGeom prst="straightConnector1">
            <a:avLst/>
          </a:prstGeom>
          <a:noFill/>
          <a:ln cap="flat" cmpd="sng" w="19050">
            <a:solidFill>
              <a:schemeClr val="lt2"/>
            </a:solidFill>
            <a:prstDash val="solid"/>
            <a:round/>
            <a:headEnd len="med" w="med" type="none"/>
            <a:tailEnd len="med" w="med" type="none"/>
          </a:ln>
        </p:spPr>
      </p:cxnSp>
      <p:cxnSp>
        <p:nvCxnSpPr>
          <p:cNvPr id="83" name="Google Shape;83;p10"/>
          <p:cNvCxnSpPr/>
          <p:nvPr/>
        </p:nvCxnSpPr>
        <p:spPr>
          <a:xfrm>
            <a:off x="3239550" y="2306550"/>
            <a:ext cx="5427600" cy="0"/>
          </a:xfrm>
          <a:prstGeom prst="straightConnector1">
            <a:avLst/>
          </a:prstGeom>
          <a:noFill/>
          <a:ln cap="flat" cmpd="sng" w="19050">
            <a:solidFill>
              <a:schemeClr val="lt2"/>
            </a:solidFill>
            <a:prstDash val="solid"/>
            <a:round/>
            <a:headEnd len="med" w="med" type="none"/>
            <a:tailEnd len="med" w="med" type="none"/>
          </a:ln>
        </p:spPr>
      </p:cxnSp>
      <p:cxnSp>
        <p:nvCxnSpPr>
          <p:cNvPr id="84" name="Google Shape;84;p10"/>
          <p:cNvCxnSpPr/>
          <p:nvPr/>
        </p:nvCxnSpPr>
        <p:spPr>
          <a:xfrm>
            <a:off x="3239550" y="2919833"/>
            <a:ext cx="5427600" cy="0"/>
          </a:xfrm>
          <a:prstGeom prst="straightConnector1">
            <a:avLst/>
          </a:prstGeom>
          <a:noFill/>
          <a:ln cap="flat" cmpd="sng" w="19050">
            <a:solidFill>
              <a:schemeClr val="lt2"/>
            </a:solidFill>
            <a:prstDash val="solid"/>
            <a:round/>
            <a:headEnd len="med" w="med" type="none"/>
            <a:tailEnd len="med" w="med" type="none"/>
          </a:ln>
        </p:spPr>
      </p:cxnSp>
      <p:cxnSp>
        <p:nvCxnSpPr>
          <p:cNvPr id="85" name="Google Shape;85;p10"/>
          <p:cNvCxnSpPr/>
          <p:nvPr/>
        </p:nvCxnSpPr>
        <p:spPr>
          <a:xfrm>
            <a:off x="3239550" y="3533117"/>
            <a:ext cx="5427600" cy="0"/>
          </a:xfrm>
          <a:prstGeom prst="straightConnector1">
            <a:avLst/>
          </a:prstGeom>
          <a:noFill/>
          <a:ln cap="flat" cmpd="sng" w="19050">
            <a:solidFill>
              <a:schemeClr val="lt2"/>
            </a:solidFill>
            <a:prstDash val="solid"/>
            <a:round/>
            <a:headEnd len="med" w="med" type="none"/>
            <a:tailEnd len="med" w="med" type="none"/>
          </a:ln>
        </p:spPr>
      </p:cxnSp>
      <p:cxnSp>
        <p:nvCxnSpPr>
          <p:cNvPr id="86" name="Google Shape;86;p10"/>
          <p:cNvCxnSpPr/>
          <p:nvPr/>
        </p:nvCxnSpPr>
        <p:spPr>
          <a:xfrm>
            <a:off x="3239550" y="4146400"/>
            <a:ext cx="5427600" cy="0"/>
          </a:xfrm>
          <a:prstGeom prst="straightConnector1">
            <a:avLst/>
          </a:prstGeom>
          <a:noFill/>
          <a:ln cap="flat" cmpd="sng" w="19050">
            <a:solidFill>
              <a:schemeClr val="lt2"/>
            </a:solidFill>
            <a:prstDash val="solid"/>
            <a:round/>
            <a:headEnd len="med" w="med" type="none"/>
            <a:tailEnd len="med" w="med" type="none"/>
          </a:ln>
        </p:spPr>
      </p:cxnSp>
      <p:sp>
        <p:nvSpPr>
          <p:cNvPr id="87" name="Google Shape;87;p10"/>
          <p:cNvSpPr txBox="1"/>
          <p:nvPr>
            <p:ph idx="4" type="body"/>
          </p:nvPr>
        </p:nvSpPr>
        <p:spPr>
          <a:xfrm>
            <a:off x="3600750" y="1693125"/>
            <a:ext cx="50664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88" name="Google Shape;88;p10"/>
          <p:cNvSpPr txBox="1"/>
          <p:nvPr>
            <p:ph idx="5" type="body"/>
          </p:nvPr>
        </p:nvSpPr>
        <p:spPr>
          <a:xfrm>
            <a:off x="3600750" y="2307163"/>
            <a:ext cx="50664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89" name="Google Shape;89;p10"/>
          <p:cNvSpPr txBox="1"/>
          <p:nvPr>
            <p:ph idx="6" type="body"/>
          </p:nvPr>
        </p:nvSpPr>
        <p:spPr>
          <a:xfrm>
            <a:off x="3600750" y="2921225"/>
            <a:ext cx="50664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90" name="Google Shape;90;p10"/>
          <p:cNvSpPr txBox="1"/>
          <p:nvPr>
            <p:ph idx="7" type="body"/>
          </p:nvPr>
        </p:nvSpPr>
        <p:spPr>
          <a:xfrm>
            <a:off x="3600750" y="3535325"/>
            <a:ext cx="50664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91" name="Google Shape;91;p10"/>
          <p:cNvSpPr txBox="1"/>
          <p:nvPr>
            <p:ph idx="8" type="body"/>
          </p:nvPr>
        </p:nvSpPr>
        <p:spPr>
          <a:xfrm>
            <a:off x="3600750" y="4149450"/>
            <a:ext cx="50664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2.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65625" y="947373"/>
            <a:ext cx="8412600" cy="731400"/>
          </a:xfrm>
          <a:prstGeom prst="rect">
            <a:avLst/>
          </a:prstGeom>
          <a:noFill/>
          <a:ln>
            <a:noFill/>
          </a:ln>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5000"/>
              <a:buFont typeface="Chakra Petch Medium"/>
              <a:buNone/>
              <a:defRPr sz="5000">
                <a:solidFill>
                  <a:schemeClr val="lt1"/>
                </a:solidFill>
                <a:latin typeface="Chakra Petch Medium"/>
                <a:ea typeface="Chakra Petch Medium"/>
                <a:cs typeface="Chakra Petch Medium"/>
                <a:sym typeface="Chakra Petch Medium"/>
              </a:defRPr>
            </a:lvl1pPr>
            <a:lvl2pPr lvl="1">
              <a:lnSpc>
                <a:spcPct val="80000"/>
              </a:lnSpc>
              <a:spcBef>
                <a:spcPts val="0"/>
              </a:spcBef>
              <a:spcAft>
                <a:spcPts val="0"/>
              </a:spcAft>
              <a:buClr>
                <a:schemeClr val="lt1"/>
              </a:buClr>
              <a:buSzPts val="5000"/>
              <a:buFont typeface="Chakra Petch Medium"/>
              <a:buNone/>
              <a:defRPr sz="5000">
                <a:solidFill>
                  <a:schemeClr val="lt1"/>
                </a:solidFill>
                <a:latin typeface="Chakra Petch Medium"/>
                <a:ea typeface="Chakra Petch Medium"/>
                <a:cs typeface="Chakra Petch Medium"/>
                <a:sym typeface="Chakra Petch Medium"/>
              </a:defRPr>
            </a:lvl2pPr>
            <a:lvl3pPr lvl="2">
              <a:lnSpc>
                <a:spcPct val="80000"/>
              </a:lnSpc>
              <a:spcBef>
                <a:spcPts val="0"/>
              </a:spcBef>
              <a:spcAft>
                <a:spcPts val="0"/>
              </a:spcAft>
              <a:buClr>
                <a:schemeClr val="lt1"/>
              </a:buClr>
              <a:buSzPts val="5000"/>
              <a:buFont typeface="Chakra Petch Medium"/>
              <a:buNone/>
              <a:defRPr sz="5000">
                <a:solidFill>
                  <a:schemeClr val="lt1"/>
                </a:solidFill>
                <a:latin typeface="Chakra Petch Medium"/>
                <a:ea typeface="Chakra Petch Medium"/>
                <a:cs typeface="Chakra Petch Medium"/>
                <a:sym typeface="Chakra Petch Medium"/>
              </a:defRPr>
            </a:lvl3pPr>
            <a:lvl4pPr lvl="3">
              <a:lnSpc>
                <a:spcPct val="80000"/>
              </a:lnSpc>
              <a:spcBef>
                <a:spcPts val="0"/>
              </a:spcBef>
              <a:spcAft>
                <a:spcPts val="0"/>
              </a:spcAft>
              <a:buClr>
                <a:schemeClr val="lt1"/>
              </a:buClr>
              <a:buSzPts val="5000"/>
              <a:buFont typeface="Chakra Petch Medium"/>
              <a:buNone/>
              <a:defRPr sz="5000">
                <a:solidFill>
                  <a:schemeClr val="lt1"/>
                </a:solidFill>
                <a:latin typeface="Chakra Petch Medium"/>
                <a:ea typeface="Chakra Petch Medium"/>
                <a:cs typeface="Chakra Petch Medium"/>
                <a:sym typeface="Chakra Petch Medium"/>
              </a:defRPr>
            </a:lvl4pPr>
            <a:lvl5pPr lvl="4">
              <a:lnSpc>
                <a:spcPct val="80000"/>
              </a:lnSpc>
              <a:spcBef>
                <a:spcPts val="0"/>
              </a:spcBef>
              <a:spcAft>
                <a:spcPts val="0"/>
              </a:spcAft>
              <a:buClr>
                <a:schemeClr val="lt1"/>
              </a:buClr>
              <a:buSzPts val="5000"/>
              <a:buFont typeface="Chakra Petch Medium"/>
              <a:buNone/>
              <a:defRPr sz="5000">
                <a:solidFill>
                  <a:schemeClr val="lt1"/>
                </a:solidFill>
                <a:latin typeface="Chakra Petch Medium"/>
                <a:ea typeface="Chakra Petch Medium"/>
                <a:cs typeface="Chakra Petch Medium"/>
                <a:sym typeface="Chakra Petch Medium"/>
              </a:defRPr>
            </a:lvl5pPr>
            <a:lvl6pPr lvl="5">
              <a:lnSpc>
                <a:spcPct val="80000"/>
              </a:lnSpc>
              <a:spcBef>
                <a:spcPts val="0"/>
              </a:spcBef>
              <a:spcAft>
                <a:spcPts val="0"/>
              </a:spcAft>
              <a:buClr>
                <a:schemeClr val="lt1"/>
              </a:buClr>
              <a:buSzPts val="5000"/>
              <a:buFont typeface="Chakra Petch Medium"/>
              <a:buNone/>
              <a:defRPr sz="5000">
                <a:solidFill>
                  <a:schemeClr val="lt1"/>
                </a:solidFill>
                <a:latin typeface="Chakra Petch Medium"/>
                <a:ea typeface="Chakra Petch Medium"/>
                <a:cs typeface="Chakra Petch Medium"/>
                <a:sym typeface="Chakra Petch Medium"/>
              </a:defRPr>
            </a:lvl6pPr>
            <a:lvl7pPr lvl="6">
              <a:lnSpc>
                <a:spcPct val="80000"/>
              </a:lnSpc>
              <a:spcBef>
                <a:spcPts val="0"/>
              </a:spcBef>
              <a:spcAft>
                <a:spcPts val="0"/>
              </a:spcAft>
              <a:buClr>
                <a:schemeClr val="lt1"/>
              </a:buClr>
              <a:buSzPts val="5000"/>
              <a:buFont typeface="Chakra Petch Medium"/>
              <a:buNone/>
              <a:defRPr sz="5000">
                <a:solidFill>
                  <a:schemeClr val="lt1"/>
                </a:solidFill>
                <a:latin typeface="Chakra Petch Medium"/>
                <a:ea typeface="Chakra Petch Medium"/>
                <a:cs typeface="Chakra Petch Medium"/>
                <a:sym typeface="Chakra Petch Medium"/>
              </a:defRPr>
            </a:lvl7pPr>
            <a:lvl8pPr lvl="7">
              <a:lnSpc>
                <a:spcPct val="80000"/>
              </a:lnSpc>
              <a:spcBef>
                <a:spcPts val="0"/>
              </a:spcBef>
              <a:spcAft>
                <a:spcPts val="0"/>
              </a:spcAft>
              <a:buClr>
                <a:schemeClr val="lt1"/>
              </a:buClr>
              <a:buSzPts val="5000"/>
              <a:buFont typeface="Chakra Petch Medium"/>
              <a:buNone/>
              <a:defRPr sz="5000">
                <a:solidFill>
                  <a:schemeClr val="lt1"/>
                </a:solidFill>
                <a:latin typeface="Chakra Petch Medium"/>
                <a:ea typeface="Chakra Petch Medium"/>
                <a:cs typeface="Chakra Petch Medium"/>
                <a:sym typeface="Chakra Petch Medium"/>
              </a:defRPr>
            </a:lvl8pPr>
            <a:lvl9pPr lvl="8">
              <a:lnSpc>
                <a:spcPct val="80000"/>
              </a:lnSpc>
              <a:spcBef>
                <a:spcPts val="0"/>
              </a:spcBef>
              <a:spcAft>
                <a:spcPts val="0"/>
              </a:spcAft>
              <a:buClr>
                <a:schemeClr val="lt1"/>
              </a:buClr>
              <a:buSzPts val="5000"/>
              <a:buFont typeface="Chakra Petch Medium"/>
              <a:buNone/>
              <a:defRPr sz="5000">
                <a:solidFill>
                  <a:schemeClr val="lt1"/>
                </a:solidFill>
                <a:latin typeface="Chakra Petch Medium"/>
                <a:ea typeface="Chakra Petch Medium"/>
                <a:cs typeface="Chakra Petch Medium"/>
                <a:sym typeface="Chakra Petch Medium"/>
              </a:defRPr>
            </a:lvl9pPr>
          </a:lstStyle>
          <a:p/>
        </p:txBody>
      </p:sp>
      <p:sp>
        <p:nvSpPr>
          <p:cNvPr id="7" name="Google Shape;7;p1"/>
          <p:cNvSpPr txBox="1"/>
          <p:nvPr>
            <p:ph idx="1" type="body"/>
          </p:nvPr>
        </p:nvSpPr>
        <p:spPr>
          <a:xfrm>
            <a:off x="478863" y="2519283"/>
            <a:ext cx="8520600" cy="3416400"/>
          </a:xfrm>
          <a:prstGeom prst="rect">
            <a:avLst/>
          </a:prstGeom>
          <a:noFill/>
          <a:ln>
            <a:noFill/>
          </a:ln>
        </p:spPr>
        <p:txBody>
          <a:bodyPr anchorCtr="0" anchor="t" bIns="91425" lIns="91425" spcFirstLastPara="1" rIns="91425" wrap="square" tIns="91425">
            <a:noAutofit/>
          </a:bodyPr>
          <a:lstStyle>
            <a:lvl1pPr indent="-387350" lvl="0" marL="457200">
              <a:lnSpc>
                <a:spcPct val="80000"/>
              </a:lnSpc>
              <a:spcBef>
                <a:spcPts val="0"/>
              </a:spcBef>
              <a:spcAft>
                <a:spcPts val="0"/>
              </a:spcAft>
              <a:buClr>
                <a:schemeClr val="lt1"/>
              </a:buClr>
              <a:buSzPts val="2500"/>
              <a:buFont typeface="DM Sans"/>
              <a:buChar char="●"/>
              <a:defRPr sz="2500">
                <a:solidFill>
                  <a:schemeClr val="lt1"/>
                </a:solidFill>
                <a:latin typeface="DM Sans"/>
                <a:ea typeface="DM Sans"/>
                <a:cs typeface="DM Sans"/>
                <a:sym typeface="DM Sans"/>
              </a:defRPr>
            </a:lvl1pPr>
            <a:lvl2pPr indent="-387350" lvl="1" marL="914400">
              <a:lnSpc>
                <a:spcPct val="80000"/>
              </a:lnSpc>
              <a:spcBef>
                <a:spcPts val="0"/>
              </a:spcBef>
              <a:spcAft>
                <a:spcPts val="0"/>
              </a:spcAft>
              <a:buClr>
                <a:schemeClr val="lt1"/>
              </a:buClr>
              <a:buSzPts val="2500"/>
              <a:buFont typeface="DM Sans"/>
              <a:buChar char="○"/>
              <a:defRPr sz="2500">
                <a:solidFill>
                  <a:schemeClr val="lt1"/>
                </a:solidFill>
                <a:latin typeface="DM Sans"/>
                <a:ea typeface="DM Sans"/>
                <a:cs typeface="DM Sans"/>
                <a:sym typeface="DM Sans"/>
              </a:defRPr>
            </a:lvl2pPr>
            <a:lvl3pPr indent="-387350" lvl="2" marL="1371600">
              <a:lnSpc>
                <a:spcPct val="80000"/>
              </a:lnSpc>
              <a:spcBef>
                <a:spcPts val="0"/>
              </a:spcBef>
              <a:spcAft>
                <a:spcPts val="0"/>
              </a:spcAft>
              <a:buClr>
                <a:schemeClr val="lt1"/>
              </a:buClr>
              <a:buSzPts val="2500"/>
              <a:buFont typeface="DM Sans"/>
              <a:buChar char="■"/>
              <a:defRPr sz="2500">
                <a:solidFill>
                  <a:schemeClr val="lt1"/>
                </a:solidFill>
                <a:latin typeface="DM Sans"/>
                <a:ea typeface="DM Sans"/>
                <a:cs typeface="DM Sans"/>
                <a:sym typeface="DM Sans"/>
              </a:defRPr>
            </a:lvl3pPr>
            <a:lvl4pPr indent="-387350" lvl="3" marL="1828800">
              <a:lnSpc>
                <a:spcPct val="80000"/>
              </a:lnSpc>
              <a:spcBef>
                <a:spcPts val="0"/>
              </a:spcBef>
              <a:spcAft>
                <a:spcPts val="0"/>
              </a:spcAft>
              <a:buClr>
                <a:schemeClr val="lt1"/>
              </a:buClr>
              <a:buSzPts val="2500"/>
              <a:buFont typeface="DM Sans"/>
              <a:buChar char="●"/>
              <a:defRPr sz="2500">
                <a:solidFill>
                  <a:schemeClr val="lt1"/>
                </a:solidFill>
                <a:latin typeface="DM Sans"/>
                <a:ea typeface="DM Sans"/>
                <a:cs typeface="DM Sans"/>
                <a:sym typeface="DM Sans"/>
              </a:defRPr>
            </a:lvl4pPr>
            <a:lvl5pPr indent="-387350" lvl="4" marL="2286000">
              <a:lnSpc>
                <a:spcPct val="80000"/>
              </a:lnSpc>
              <a:spcBef>
                <a:spcPts val="0"/>
              </a:spcBef>
              <a:spcAft>
                <a:spcPts val="0"/>
              </a:spcAft>
              <a:buClr>
                <a:schemeClr val="lt1"/>
              </a:buClr>
              <a:buSzPts val="2500"/>
              <a:buFont typeface="DM Sans"/>
              <a:buChar char="○"/>
              <a:defRPr sz="2500">
                <a:solidFill>
                  <a:schemeClr val="lt1"/>
                </a:solidFill>
                <a:latin typeface="DM Sans"/>
                <a:ea typeface="DM Sans"/>
                <a:cs typeface="DM Sans"/>
                <a:sym typeface="DM Sans"/>
              </a:defRPr>
            </a:lvl5pPr>
            <a:lvl6pPr indent="-387350" lvl="5" marL="2743200">
              <a:lnSpc>
                <a:spcPct val="80000"/>
              </a:lnSpc>
              <a:spcBef>
                <a:spcPts val="0"/>
              </a:spcBef>
              <a:spcAft>
                <a:spcPts val="0"/>
              </a:spcAft>
              <a:buClr>
                <a:schemeClr val="lt1"/>
              </a:buClr>
              <a:buSzPts val="2500"/>
              <a:buFont typeface="DM Sans"/>
              <a:buChar char="■"/>
              <a:defRPr sz="2500">
                <a:solidFill>
                  <a:schemeClr val="lt1"/>
                </a:solidFill>
                <a:latin typeface="DM Sans"/>
                <a:ea typeface="DM Sans"/>
                <a:cs typeface="DM Sans"/>
                <a:sym typeface="DM Sans"/>
              </a:defRPr>
            </a:lvl6pPr>
            <a:lvl7pPr indent="-387350" lvl="6" marL="3200400">
              <a:lnSpc>
                <a:spcPct val="80000"/>
              </a:lnSpc>
              <a:spcBef>
                <a:spcPts val="0"/>
              </a:spcBef>
              <a:spcAft>
                <a:spcPts val="0"/>
              </a:spcAft>
              <a:buClr>
                <a:schemeClr val="lt1"/>
              </a:buClr>
              <a:buSzPts val="2500"/>
              <a:buFont typeface="DM Sans"/>
              <a:buChar char="●"/>
              <a:defRPr sz="2500">
                <a:solidFill>
                  <a:schemeClr val="lt1"/>
                </a:solidFill>
                <a:latin typeface="DM Sans"/>
                <a:ea typeface="DM Sans"/>
                <a:cs typeface="DM Sans"/>
                <a:sym typeface="DM Sans"/>
              </a:defRPr>
            </a:lvl7pPr>
            <a:lvl8pPr indent="-387350" lvl="7" marL="3657600">
              <a:lnSpc>
                <a:spcPct val="80000"/>
              </a:lnSpc>
              <a:spcBef>
                <a:spcPts val="0"/>
              </a:spcBef>
              <a:spcAft>
                <a:spcPts val="0"/>
              </a:spcAft>
              <a:buClr>
                <a:schemeClr val="lt1"/>
              </a:buClr>
              <a:buSzPts val="2500"/>
              <a:buFont typeface="DM Sans"/>
              <a:buChar char="○"/>
              <a:defRPr sz="2500">
                <a:solidFill>
                  <a:schemeClr val="lt1"/>
                </a:solidFill>
                <a:latin typeface="DM Sans"/>
                <a:ea typeface="DM Sans"/>
                <a:cs typeface="DM Sans"/>
                <a:sym typeface="DM Sans"/>
              </a:defRPr>
            </a:lvl8pPr>
            <a:lvl9pPr indent="-387350" lvl="8" marL="4114800">
              <a:lnSpc>
                <a:spcPct val="80000"/>
              </a:lnSpc>
              <a:spcBef>
                <a:spcPts val="0"/>
              </a:spcBef>
              <a:spcAft>
                <a:spcPts val="0"/>
              </a:spcAft>
              <a:buClr>
                <a:schemeClr val="lt1"/>
              </a:buClr>
              <a:buSzPts val="2500"/>
              <a:buFont typeface="DM Sans"/>
              <a:buChar char="■"/>
              <a:defRPr sz="2500">
                <a:solidFill>
                  <a:schemeClr val="lt1"/>
                </a:solidFill>
                <a:latin typeface="DM Sans"/>
                <a:ea typeface="DM Sans"/>
                <a:cs typeface="DM Sans"/>
                <a:sym typeface="DM Sans"/>
              </a:defRPr>
            </a:lvl9pPr>
          </a:lstStyle>
          <a:p/>
        </p:txBody>
      </p:sp>
      <p:sp>
        <p:nvSpPr>
          <p:cNvPr id="8" name="Google Shape;8;p1"/>
          <p:cNvSpPr txBox="1"/>
          <p:nvPr>
            <p:ph idx="12" type="sldNum"/>
          </p:nvPr>
        </p:nvSpPr>
        <p:spPr>
          <a:xfrm>
            <a:off x="8016442" y="363450"/>
            <a:ext cx="685800" cy="3291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Chakra Petch SemiBold"/>
                <a:ea typeface="Chakra Petch SemiBold"/>
                <a:cs typeface="Chakra Petch SemiBold"/>
                <a:sym typeface="Chakra Petch SemiBold"/>
              </a:defRPr>
            </a:lvl1pPr>
            <a:lvl2pPr lvl="1" algn="r">
              <a:buNone/>
              <a:defRPr sz="1000">
                <a:solidFill>
                  <a:schemeClr val="lt1"/>
                </a:solidFill>
                <a:latin typeface="Chakra Petch SemiBold"/>
                <a:ea typeface="Chakra Petch SemiBold"/>
                <a:cs typeface="Chakra Petch SemiBold"/>
                <a:sym typeface="Chakra Petch SemiBold"/>
              </a:defRPr>
            </a:lvl2pPr>
            <a:lvl3pPr lvl="2" algn="r">
              <a:buNone/>
              <a:defRPr sz="1000">
                <a:solidFill>
                  <a:schemeClr val="lt1"/>
                </a:solidFill>
                <a:latin typeface="Chakra Petch SemiBold"/>
                <a:ea typeface="Chakra Petch SemiBold"/>
                <a:cs typeface="Chakra Petch SemiBold"/>
                <a:sym typeface="Chakra Petch SemiBold"/>
              </a:defRPr>
            </a:lvl3pPr>
            <a:lvl4pPr lvl="3" algn="r">
              <a:buNone/>
              <a:defRPr sz="1000">
                <a:solidFill>
                  <a:schemeClr val="lt1"/>
                </a:solidFill>
                <a:latin typeface="Chakra Petch SemiBold"/>
                <a:ea typeface="Chakra Petch SemiBold"/>
                <a:cs typeface="Chakra Petch SemiBold"/>
                <a:sym typeface="Chakra Petch SemiBold"/>
              </a:defRPr>
            </a:lvl4pPr>
            <a:lvl5pPr lvl="4" algn="r">
              <a:buNone/>
              <a:defRPr sz="1000">
                <a:solidFill>
                  <a:schemeClr val="lt1"/>
                </a:solidFill>
                <a:latin typeface="Chakra Petch SemiBold"/>
                <a:ea typeface="Chakra Petch SemiBold"/>
                <a:cs typeface="Chakra Petch SemiBold"/>
                <a:sym typeface="Chakra Petch SemiBold"/>
              </a:defRPr>
            </a:lvl5pPr>
            <a:lvl6pPr lvl="5" algn="r">
              <a:buNone/>
              <a:defRPr sz="1000">
                <a:solidFill>
                  <a:schemeClr val="lt1"/>
                </a:solidFill>
                <a:latin typeface="Chakra Petch SemiBold"/>
                <a:ea typeface="Chakra Petch SemiBold"/>
                <a:cs typeface="Chakra Petch SemiBold"/>
                <a:sym typeface="Chakra Petch SemiBold"/>
              </a:defRPr>
            </a:lvl6pPr>
            <a:lvl7pPr lvl="6" algn="r">
              <a:buNone/>
              <a:defRPr sz="1000">
                <a:solidFill>
                  <a:schemeClr val="lt1"/>
                </a:solidFill>
                <a:latin typeface="Chakra Petch SemiBold"/>
                <a:ea typeface="Chakra Petch SemiBold"/>
                <a:cs typeface="Chakra Petch SemiBold"/>
                <a:sym typeface="Chakra Petch SemiBold"/>
              </a:defRPr>
            </a:lvl7pPr>
            <a:lvl8pPr lvl="7" algn="r">
              <a:buNone/>
              <a:defRPr sz="1000">
                <a:solidFill>
                  <a:schemeClr val="lt1"/>
                </a:solidFill>
                <a:latin typeface="Chakra Petch SemiBold"/>
                <a:ea typeface="Chakra Petch SemiBold"/>
                <a:cs typeface="Chakra Petch SemiBold"/>
                <a:sym typeface="Chakra Petch SemiBold"/>
              </a:defRPr>
            </a:lvl8pPr>
            <a:lvl9pPr lvl="8" algn="r">
              <a:buNone/>
              <a:defRPr sz="1000">
                <a:solidFill>
                  <a:schemeClr val="lt1"/>
                </a:solidFill>
                <a:latin typeface="Chakra Petch SemiBold"/>
                <a:ea typeface="Chakra Petch SemiBold"/>
                <a:cs typeface="Chakra Petch SemiBold"/>
                <a:sym typeface="Chakra Petch SemiBol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mc:AlternateContent>
    <mc:Choice Requires="p14">
      <p:transition p14:dur="400">
        <p:push/>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hyperlink" Target="http://drive.google.com/file/d/10KkJ6BRA_opIpXG3GZJofzoNbqfaolPj/view"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4" name="Shape 354"/>
        <p:cNvGrpSpPr/>
        <p:nvPr/>
      </p:nvGrpSpPr>
      <p:grpSpPr>
        <a:xfrm>
          <a:off x="0" y="0"/>
          <a:ext cx="0" cy="0"/>
          <a:chOff x="0" y="0"/>
          <a:chExt cx="0" cy="0"/>
        </a:xfrm>
      </p:grpSpPr>
      <p:sp>
        <p:nvSpPr>
          <p:cNvPr id="355" name="Google Shape;355;p36"/>
          <p:cNvSpPr txBox="1"/>
          <p:nvPr>
            <p:ph type="ctrTitle"/>
          </p:nvPr>
        </p:nvSpPr>
        <p:spPr>
          <a:xfrm>
            <a:off x="414350" y="3134325"/>
            <a:ext cx="5614500" cy="107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1100"/>
              <a:buFont typeface="Arial"/>
              <a:buNone/>
            </a:pPr>
            <a:r>
              <a:rPr lang="en" sz="10000"/>
              <a:t>Lin-GO!</a:t>
            </a:r>
            <a:endParaRPr sz="10000"/>
          </a:p>
        </p:txBody>
      </p:sp>
      <p:sp>
        <p:nvSpPr>
          <p:cNvPr id="356" name="Google Shape;356;p36"/>
          <p:cNvSpPr txBox="1"/>
          <p:nvPr>
            <p:ph idx="1" type="subTitle"/>
          </p:nvPr>
        </p:nvSpPr>
        <p:spPr>
          <a:xfrm>
            <a:off x="414350" y="4356250"/>
            <a:ext cx="62805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Maggie Foster | Banibe Ebegbodi | Kati Putman | Wesley Morgan | Raj Sureka</a:t>
            </a:r>
            <a:endParaRPr sz="1300"/>
          </a:p>
        </p:txBody>
      </p:sp>
      <p:sp>
        <p:nvSpPr>
          <p:cNvPr id="357" name="Google Shape;357;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1" name="Shape 421"/>
        <p:cNvGrpSpPr/>
        <p:nvPr/>
      </p:nvGrpSpPr>
      <p:grpSpPr>
        <a:xfrm>
          <a:off x="0" y="0"/>
          <a:ext cx="0" cy="0"/>
          <a:chOff x="0" y="0"/>
          <a:chExt cx="0" cy="0"/>
        </a:xfrm>
      </p:grpSpPr>
      <p:sp>
        <p:nvSpPr>
          <p:cNvPr id="422" name="Google Shape;422;p45"/>
          <p:cNvSpPr txBox="1"/>
          <p:nvPr>
            <p:ph idx="1" type="subTitle"/>
          </p:nvPr>
        </p:nvSpPr>
        <p:spPr>
          <a:xfrm>
            <a:off x="2460675" y="382100"/>
            <a:ext cx="62805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i="1" lang="en" sz="1300"/>
              <a:t>Ready, Set, Lin-GO!</a:t>
            </a:r>
            <a:endParaRPr i="1" sz="1300"/>
          </a:p>
        </p:txBody>
      </p:sp>
      <p:sp>
        <p:nvSpPr>
          <p:cNvPr id="423" name="Google Shape;423;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4" name="Google Shape;424;p45"/>
          <p:cNvSpPr txBox="1"/>
          <p:nvPr>
            <p:ph idx="4294967295" type="title"/>
          </p:nvPr>
        </p:nvSpPr>
        <p:spPr>
          <a:xfrm>
            <a:off x="381875" y="3513275"/>
            <a:ext cx="8171100" cy="125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0"/>
              <a:t>Thank You!</a:t>
            </a:r>
            <a:endParaRPr sz="10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428" name="Shape 428"/>
        <p:cNvGrpSpPr/>
        <p:nvPr/>
      </p:nvGrpSpPr>
      <p:grpSpPr>
        <a:xfrm>
          <a:off x="0" y="0"/>
          <a:ext cx="0" cy="0"/>
          <a:chOff x="0" y="0"/>
          <a:chExt cx="0" cy="0"/>
        </a:xfrm>
      </p:grpSpPr>
      <p:sp>
        <p:nvSpPr>
          <p:cNvPr id="429" name="Google Shape;429;p46"/>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0" name="Google Shape;430;p46"/>
          <p:cNvSpPr txBox="1"/>
          <p:nvPr>
            <p:ph idx="3" type="body"/>
          </p:nvPr>
        </p:nvSpPr>
        <p:spPr>
          <a:xfrm>
            <a:off x="1020600" y="697950"/>
            <a:ext cx="7102800" cy="37476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b="1" lang="en" sz="1800">
                <a:latin typeface="DM Sans"/>
                <a:ea typeface="DM Sans"/>
                <a:cs typeface="DM Sans"/>
                <a:sym typeface="DM Sans"/>
              </a:rPr>
              <a:t>With a fully functioning Lin-GO! app, both travelers and language learners will be able to combat language barriers more effectively than when using alternative language learning apps. The app is beneficial to travelers who will be able to efficiently navigate, communicate in, and freely explore countries, uninhibited by a language barrier. Additionally, users who are solely interested in learning a foreign language will be able to practice in immersive, real-world scenarios from anywhere.</a:t>
            </a:r>
            <a:endParaRPr b="1" sz="1800">
              <a:latin typeface="DM Sans"/>
              <a:ea typeface="DM Sans"/>
              <a:cs typeface="DM Sans"/>
              <a:sym typeface="DM Sans"/>
            </a:endParaRPr>
          </a:p>
          <a:p>
            <a:pPr indent="0" lvl="0" marL="0" rtl="0" algn="just">
              <a:lnSpc>
                <a:spcPct val="150000"/>
              </a:lnSpc>
              <a:spcBef>
                <a:spcPts val="1200"/>
              </a:spcBef>
              <a:spcAft>
                <a:spcPts val="0"/>
              </a:spcAft>
              <a:buNone/>
            </a:pPr>
            <a:r>
              <a:t/>
            </a:r>
            <a:endParaRPr b="1" sz="1800">
              <a:latin typeface="DM Sans"/>
              <a:ea typeface="DM Sans"/>
              <a:cs typeface="DM Sans"/>
              <a:sym typeface="DM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500"/>
                                        <p:tgtEl>
                                          <p:spTgt spid="4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1" name="Shape 361"/>
        <p:cNvGrpSpPr/>
        <p:nvPr/>
      </p:nvGrpSpPr>
      <p:grpSpPr>
        <a:xfrm>
          <a:off x="0" y="0"/>
          <a:ext cx="0" cy="0"/>
          <a:chOff x="0" y="0"/>
          <a:chExt cx="0" cy="0"/>
        </a:xfrm>
      </p:grpSpPr>
      <p:sp>
        <p:nvSpPr>
          <p:cNvPr id="362" name="Google Shape;362;p37"/>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3" name="Google Shape;363;p37"/>
          <p:cNvSpPr txBox="1"/>
          <p:nvPr>
            <p:ph idx="3" type="body"/>
          </p:nvPr>
        </p:nvSpPr>
        <p:spPr>
          <a:xfrm>
            <a:off x="4629980" y="2299284"/>
            <a:ext cx="3858600" cy="6141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5</a:t>
            </a:r>
            <a:endParaRPr/>
          </a:p>
        </p:txBody>
      </p:sp>
      <p:sp>
        <p:nvSpPr>
          <p:cNvPr id="364" name="Google Shape;364;p37"/>
          <p:cNvSpPr txBox="1"/>
          <p:nvPr>
            <p:ph type="title"/>
          </p:nvPr>
        </p:nvSpPr>
        <p:spPr>
          <a:xfrm>
            <a:off x="365625" y="794973"/>
            <a:ext cx="8412600" cy="73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CHECKPOINT OVERVIEW</a:t>
            </a:r>
            <a:endParaRPr/>
          </a:p>
        </p:txBody>
      </p:sp>
      <p:sp>
        <p:nvSpPr>
          <p:cNvPr id="365" name="Google Shape;365;p37"/>
          <p:cNvSpPr txBox="1"/>
          <p:nvPr>
            <p:ph idx="4" type="body"/>
          </p:nvPr>
        </p:nvSpPr>
        <p:spPr>
          <a:xfrm>
            <a:off x="4629980" y="1685225"/>
            <a:ext cx="3858600" cy="6141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3</a:t>
            </a:r>
            <a:endParaRPr/>
          </a:p>
        </p:txBody>
      </p:sp>
      <p:sp>
        <p:nvSpPr>
          <p:cNvPr id="366" name="Google Shape;366;p37"/>
          <p:cNvSpPr txBox="1"/>
          <p:nvPr>
            <p:ph idx="5" type="body"/>
          </p:nvPr>
        </p:nvSpPr>
        <p:spPr>
          <a:xfrm>
            <a:off x="4629980" y="2913330"/>
            <a:ext cx="3858600" cy="6141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7</a:t>
            </a:r>
            <a:endParaRPr/>
          </a:p>
        </p:txBody>
      </p:sp>
      <p:sp>
        <p:nvSpPr>
          <p:cNvPr id="367" name="Google Shape;367;p37"/>
          <p:cNvSpPr txBox="1"/>
          <p:nvPr>
            <p:ph idx="6" type="body"/>
          </p:nvPr>
        </p:nvSpPr>
        <p:spPr>
          <a:xfrm>
            <a:off x="4629980" y="3527426"/>
            <a:ext cx="3858600" cy="6141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a:t>9</a:t>
            </a:r>
            <a:endParaRPr/>
          </a:p>
        </p:txBody>
      </p:sp>
      <p:sp>
        <p:nvSpPr>
          <p:cNvPr id="368" name="Google Shape;368;p37"/>
          <p:cNvSpPr txBox="1"/>
          <p:nvPr>
            <p:ph idx="8" type="body"/>
          </p:nvPr>
        </p:nvSpPr>
        <p:spPr>
          <a:xfrm>
            <a:off x="655425" y="2299271"/>
            <a:ext cx="3974700" cy="6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 &amp; FAQ</a:t>
            </a:r>
            <a:endParaRPr/>
          </a:p>
        </p:txBody>
      </p:sp>
      <p:sp>
        <p:nvSpPr>
          <p:cNvPr id="369" name="Google Shape;369;p37"/>
          <p:cNvSpPr txBox="1"/>
          <p:nvPr>
            <p:ph idx="9" type="body"/>
          </p:nvPr>
        </p:nvSpPr>
        <p:spPr>
          <a:xfrm>
            <a:off x="655425" y="2913330"/>
            <a:ext cx="3974700" cy="6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Exploratory Research</a:t>
            </a:r>
            <a:endParaRPr/>
          </a:p>
        </p:txBody>
      </p:sp>
      <p:sp>
        <p:nvSpPr>
          <p:cNvPr id="370" name="Google Shape;370;p37"/>
          <p:cNvSpPr txBox="1"/>
          <p:nvPr>
            <p:ph idx="13" type="body"/>
          </p:nvPr>
        </p:nvSpPr>
        <p:spPr>
          <a:xfrm>
            <a:off x="655425" y="3527426"/>
            <a:ext cx="3974700" cy="6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Alpha</a:t>
            </a:r>
            <a:endParaRPr/>
          </a:p>
        </p:txBody>
      </p:sp>
      <p:sp>
        <p:nvSpPr>
          <p:cNvPr id="371" name="Google Shape;371;p37"/>
          <p:cNvSpPr txBox="1"/>
          <p:nvPr>
            <p:ph idx="15" type="body"/>
          </p:nvPr>
        </p:nvSpPr>
        <p:spPr>
          <a:xfrm>
            <a:off x="655425" y="1685238"/>
            <a:ext cx="3974700" cy="6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is Lin-GO!?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8"/>
          <p:cNvSpPr txBox="1"/>
          <p:nvPr>
            <p:ph type="title"/>
          </p:nvPr>
        </p:nvSpPr>
        <p:spPr>
          <a:xfrm>
            <a:off x="232050" y="2112300"/>
            <a:ext cx="8321100" cy="265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400"/>
              <a:t>What is Vision Pro and Lin-GO?</a:t>
            </a:r>
            <a:endParaRPr sz="7400"/>
          </a:p>
        </p:txBody>
      </p:sp>
      <p:sp>
        <p:nvSpPr>
          <p:cNvPr id="377" name="Google Shape;377;p38"/>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1" name="Shape 381"/>
        <p:cNvGrpSpPr/>
        <p:nvPr/>
      </p:nvGrpSpPr>
      <p:grpSpPr>
        <a:xfrm>
          <a:off x="0" y="0"/>
          <a:ext cx="0" cy="0"/>
          <a:chOff x="0" y="0"/>
          <a:chExt cx="0" cy="0"/>
        </a:xfrm>
      </p:grpSpPr>
      <p:sp>
        <p:nvSpPr>
          <p:cNvPr id="382" name="Google Shape;382;p39"/>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83" name="Google Shape;383;p39"/>
          <p:cNvPicPr preferRelativeResize="0"/>
          <p:nvPr/>
        </p:nvPicPr>
        <p:blipFill>
          <a:blip r:embed="rId3">
            <a:alphaModFix/>
          </a:blip>
          <a:stretch>
            <a:fillRect/>
          </a:stretch>
        </p:blipFill>
        <p:spPr>
          <a:xfrm>
            <a:off x="786300" y="581400"/>
            <a:ext cx="4008049" cy="2254524"/>
          </a:xfrm>
          <a:prstGeom prst="rect">
            <a:avLst/>
          </a:prstGeom>
          <a:noFill/>
          <a:ln>
            <a:noFill/>
          </a:ln>
        </p:spPr>
      </p:pic>
      <p:pic>
        <p:nvPicPr>
          <p:cNvPr id="384" name="Google Shape;384;p39"/>
          <p:cNvPicPr preferRelativeResize="0"/>
          <p:nvPr/>
        </p:nvPicPr>
        <p:blipFill>
          <a:blip r:embed="rId4">
            <a:alphaModFix/>
          </a:blip>
          <a:stretch>
            <a:fillRect/>
          </a:stretch>
        </p:blipFill>
        <p:spPr>
          <a:xfrm>
            <a:off x="4385850" y="2178975"/>
            <a:ext cx="3971875" cy="2383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0"/>
          <p:cNvSpPr txBox="1"/>
          <p:nvPr>
            <p:ph type="title"/>
          </p:nvPr>
        </p:nvSpPr>
        <p:spPr>
          <a:xfrm>
            <a:off x="232050" y="2112300"/>
            <a:ext cx="8321100" cy="265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 &amp; FAQ</a:t>
            </a:r>
            <a:endParaRPr/>
          </a:p>
        </p:txBody>
      </p:sp>
      <p:sp>
        <p:nvSpPr>
          <p:cNvPr id="390" name="Google Shape;390;p40"/>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4" name="Shape 394"/>
        <p:cNvGrpSpPr/>
        <p:nvPr/>
      </p:nvGrpSpPr>
      <p:grpSpPr>
        <a:xfrm>
          <a:off x="0" y="0"/>
          <a:ext cx="0" cy="0"/>
          <a:chOff x="0" y="0"/>
          <a:chExt cx="0" cy="0"/>
        </a:xfrm>
      </p:grpSpPr>
      <p:sp>
        <p:nvSpPr>
          <p:cNvPr id="395" name="Google Shape;395;p41"/>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96" name="Google Shape;396;p41" title="IMG_4218.mov">
            <a:hlinkClick r:id="rId3"/>
          </p:cNvPr>
          <p:cNvPicPr preferRelativeResize="0"/>
          <p:nvPr/>
        </p:nvPicPr>
        <p:blipFill>
          <a:blip r:embed="rId4">
            <a:alphaModFix/>
          </a:blip>
          <a:stretch>
            <a:fillRect/>
          </a:stretch>
        </p:blipFill>
        <p:spPr>
          <a:xfrm>
            <a:off x="1329075" y="470663"/>
            <a:ext cx="6485850" cy="4202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par>
                                <p:cTn fill="hold" nodeType="with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2"/>
          <p:cNvSpPr txBox="1"/>
          <p:nvPr>
            <p:ph type="title"/>
          </p:nvPr>
        </p:nvSpPr>
        <p:spPr>
          <a:xfrm>
            <a:off x="232050" y="2112300"/>
            <a:ext cx="8321100" cy="265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Exploratory Research</a:t>
            </a:r>
            <a:endParaRPr/>
          </a:p>
        </p:txBody>
      </p:sp>
      <p:sp>
        <p:nvSpPr>
          <p:cNvPr id="402" name="Google Shape;402;p42"/>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3"/>
          <p:cNvSpPr txBox="1"/>
          <p:nvPr>
            <p:ph idx="3" type="body"/>
          </p:nvPr>
        </p:nvSpPr>
        <p:spPr>
          <a:xfrm>
            <a:off x="1013850" y="779675"/>
            <a:ext cx="7116300" cy="21624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AutoNum type="arabicPeriod"/>
            </a:pPr>
            <a:r>
              <a:t/>
            </a:r>
            <a:endParaRPr sz="2000"/>
          </a:p>
          <a:p>
            <a:pPr indent="0" lvl="0" marL="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t/>
            </a:r>
            <a:endParaRPr sz="2000"/>
          </a:p>
          <a:p>
            <a:pPr indent="-355600" lvl="0" marL="457200" rtl="0" algn="l">
              <a:lnSpc>
                <a:spcPct val="115000"/>
              </a:lnSpc>
              <a:spcBef>
                <a:spcPts val="0"/>
              </a:spcBef>
              <a:spcAft>
                <a:spcPts val="0"/>
              </a:spcAft>
              <a:buSzPts val="2000"/>
              <a:buAutoNum type="arabicPeriod"/>
            </a:pPr>
            <a:r>
              <a:rPr lang="en" sz="2000"/>
              <a:t>Learning vs. memorizing</a:t>
            </a:r>
            <a:endParaRPr sz="2000"/>
          </a:p>
        </p:txBody>
      </p:sp>
      <p:sp>
        <p:nvSpPr>
          <p:cNvPr id="408" name="Google Shape;408;p43"/>
          <p:cNvSpPr txBox="1"/>
          <p:nvPr>
            <p:ph idx="3" type="body"/>
          </p:nvPr>
        </p:nvSpPr>
        <p:spPr>
          <a:xfrm>
            <a:off x="1013850" y="779675"/>
            <a:ext cx="7116300" cy="1189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000"/>
          </a:p>
          <a:p>
            <a:pPr indent="-355600" lvl="0" marL="914400" rtl="0" algn="l">
              <a:lnSpc>
                <a:spcPct val="115000"/>
              </a:lnSpc>
              <a:spcBef>
                <a:spcPts val="0"/>
              </a:spcBef>
              <a:spcAft>
                <a:spcPts val="0"/>
              </a:spcAft>
              <a:buSzPts val="2000"/>
              <a:buChar char="-"/>
            </a:pPr>
            <a:r>
              <a:rPr lang="en" sz="2000"/>
              <a:t>People learn better when the experience is immersive.</a:t>
            </a:r>
            <a:endParaRPr sz="2000"/>
          </a:p>
        </p:txBody>
      </p:sp>
      <p:sp>
        <p:nvSpPr>
          <p:cNvPr id="409" name="Google Shape;409;p43"/>
          <p:cNvSpPr txBox="1"/>
          <p:nvPr>
            <p:ph idx="3" type="body"/>
          </p:nvPr>
        </p:nvSpPr>
        <p:spPr>
          <a:xfrm>
            <a:off x="1043300" y="2608550"/>
            <a:ext cx="7116300" cy="1154700"/>
          </a:xfrm>
          <a:prstGeom prst="rect">
            <a:avLst/>
          </a:prstGeom>
        </p:spPr>
        <p:txBody>
          <a:bodyPr anchorCtr="0" anchor="t" bIns="91425" lIns="91425" spcFirstLastPara="1" rIns="91425" wrap="square" tIns="91425">
            <a:noAutofit/>
          </a:bodyPr>
          <a:lstStyle/>
          <a:p>
            <a:pPr indent="-355600" lvl="0" marL="914400" rtl="0" algn="l">
              <a:lnSpc>
                <a:spcPct val="115000"/>
              </a:lnSpc>
              <a:spcBef>
                <a:spcPts val="0"/>
              </a:spcBef>
              <a:spcAft>
                <a:spcPts val="0"/>
              </a:spcAft>
              <a:buSzPts val="2000"/>
              <a:buChar char="-"/>
            </a:pPr>
            <a:r>
              <a:rPr lang="en" sz="2000"/>
              <a:t>Using AI to simulate a realistic conversation aids users in learning a language rather than memorizing cookie cutter responses.</a:t>
            </a:r>
            <a:endParaRPr sz="2000"/>
          </a:p>
        </p:txBody>
      </p:sp>
      <p:sp>
        <p:nvSpPr>
          <p:cNvPr id="410" name="Google Shape;410;p43"/>
          <p:cNvSpPr txBox="1"/>
          <p:nvPr>
            <p:ph idx="3" type="body"/>
          </p:nvPr>
        </p:nvSpPr>
        <p:spPr>
          <a:xfrm>
            <a:off x="1013850" y="779675"/>
            <a:ext cx="7116300" cy="4122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AutoNum type="arabicPeriod"/>
            </a:pPr>
            <a:r>
              <a:rPr lang="en" sz="2000"/>
              <a:t>Immersive experiences</a:t>
            </a:r>
            <a:endParaRPr sz="2000"/>
          </a:p>
        </p:txBody>
      </p:sp>
      <p:sp>
        <p:nvSpPr>
          <p:cNvPr id="411" name="Google Shape;411;p43"/>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500"/>
                                        <p:tgtEl>
                                          <p:spTgt spid="4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500"/>
                                        <p:tgtEl>
                                          <p:spTgt spid="4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500"/>
                                        <p:tgtEl>
                                          <p:spTgt spid="4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500"/>
                                        <p:tgtEl>
                                          <p:spTgt spid="4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4"/>
          <p:cNvSpPr txBox="1"/>
          <p:nvPr>
            <p:ph type="title"/>
          </p:nvPr>
        </p:nvSpPr>
        <p:spPr>
          <a:xfrm>
            <a:off x="232050" y="2112300"/>
            <a:ext cx="8321100" cy="265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Alpha</a:t>
            </a:r>
            <a:endParaRPr/>
          </a:p>
        </p:txBody>
      </p:sp>
      <p:sp>
        <p:nvSpPr>
          <p:cNvPr id="417" name="Google Shape;417;p44"/>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ducational Games #4">
  <a:themeElements>
    <a:clrScheme name="Simple Light">
      <a:dk1>
        <a:srgbClr val="FFA38F"/>
      </a:dk1>
      <a:lt1>
        <a:srgbClr val="631212"/>
      </a:lt1>
      <a:dk2>
        <a:srgbClr val="FFFFFF"/>
      </a:dk2>
      <a:lt2>
        <a:srgbClr val="DDDDD8"/>
      </a:lt2>
      <a:accent1>
        <a:srgbClr val="2F4550"/>
      </a:accent1>
      <a:accent2>
        <a:srgbClr val="586F7C"/>
      </a:accent2>
      <a:accent3>
        <a:srgbClr val="9AC4F8"/>
      </a:accent3>
      <a:accent4>
        <a:srgbClr val="FFFECB"/>
      </a:accent4>
      <a:accent5>
        <a:srgbClr val="638475"/>
      </a:accent5>
      <a:accent6>
        <a:srgbClr val="635380"/>
      </a:accent6>
      <a:hlink>
        <a:srgbClr val="FFA38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