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66" r:id="rId4"/>
    <p:sldId id="261" r:id="rId5"/>
    <p:sldId id="268" r:id="rId6"/>
    <p:sldId id="272" r:id="rId7"/>
    <p:sldId id="283" r:id="rId8"/>
    <p:sldId id="273" r:id="rId9"/>
    <p:sldId id="284" r:id="rId10"/>
    <p:sldId id="285" r:id="rId11"/>
    <p:sldId id="276" r:id="rId12"/>
    <p:sldId id="281" r:id="rId13"/>
    <p:sldId id="282" r:id="rId14"/>
    <p:sldId id="259" r:id="rId15"/>
    <p:sldId id="260" r:id="rId16"/>
    <p:sldId id="262" r:id="rId17"/>
    <p:sldId id="258" r:id="rId18"/>
    <p:sldId id="265" r:id="rId19"/>
    <p:sldId id="264" r:id="rId20"/>
    <p:sldId id="271" r:id="rId21"/>
    <p:sldId id="263" r:id="rId22"/>
    <p:sldId id="269" r:id="rId23"/>
    <p:sldId id="267" r:id="rId24"/>
    <p:sldId id="274" r:id="rId25"/>
    <p:sldId id="275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32AD3D-1C67-41F7-81C9-8BFEDE7B1FAC}">
          <p14:sldIdLst>
            <p14:sldId id="256"/>
            <p14:sldId id="257"/>
            <p14:sldId id="266"/>
            <p14:sldId id="261"/>
            <p14:sldId id="268"/>
            <p14:sldId id="272"/>
            <p14:sldId id="283"/>
            <p14:sldId id="273"/>
            <p14:sldId id="284"/>
            <p14:sldId id="285"/>
            <p14:sldId id="276"/>
            <p14:sldId id="281"/>
            <p14:sldId id="282"/>
            <p14:sldId id="259"/>
            <p14:sldId id="260"/>
            <p14:sldId id="262"/>
            <p14:sldId id="258"/>
            <p14:sldId id="265"/>
            <p14:sldId id="264"/>
            <p14:sldId id="271"/>
          </p14:sldIdLst>
        </p14:section>
        <p14:section name="Untitled Section" id="{98599DA1-8773-48ED-B9DA-D284FBD6DD26}">
          <p14:sldIdLst>
            <p14:sldId id="263"/>
            <p14:sldId id="269"/>
            <p14:sldId id="267"/>
          </p14:sldIdLst>
        </p14:section>
        <p14:section name="Untitled Section" id="{3E41D1CD-E93D-490C-8F36-97A4ACF683A6}">
          <p14:sldIdLst>
            <p14:sldId id="274"/>
            <p14:sldId id="275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02D0F544-0A56-401B-A051-0B6F8B0C26C6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xmlns="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xmlns="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xmlns="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xmlns="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16-Mar-24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Yellowtail" TargetMode="External"/><Relationship Id="rId2" Type="http://schemas.openxmlformats.org/officeDocument/2006/relationships/hyperlink" Target="https://fonts.google.com/specimen/Quicksan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powerpointschool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powerpointschool" TargetMode="External"/><Relationship Id="rId2" Type="http://schemas.openxmlformats.org/officeDocument/2006/relationships/hyperlink" Target="https://powerpointschoo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nterest.com/powerpointschool" TargetMode="External"/><Relationship Id="rId5" Type="http://schemas.openxmlformats.org/officeDocument/2006/relationships/hyperlink" Target="https://youtube.com/powerpointschool" TargetMode="External"/><Relationship Id="rId4" Type="http://schemas.openxmlformats.org/officeDocument/2006/relationships/hyperlink" Target="https://www.buymeacoffee.com/powerpointscho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55220CD-AFA7-4BF0-A678-BBDB0525C165}"/>
              </a:ext>
            </a:extLst>
          </p:cNvPr>
          <p:cNvSpPr txBox="1"/>
          <p:nvPr/>
        </p:nvSpPr>
        <p:spPr>
          <a:xfrm>
            <a:off x="469658" y="2322283"/>
            <a:ext cx="7197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DIY Innovates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xmlns="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F77D5183-B93B-1804-63DB-446A890D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973" y="1276132"/>
            <a:ext cx="2273038" cy="409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E910F04-977A-49F7-A6A2-C73018CD5EE7}"/>
              </a:ext>
            </a:extLst>
          </p:cNvPr>
          <p:cNvSpPr/>
          <p:nvPr/>
        </p:nvSpPr>
        <p:spPr>
          <a:xfrm>
            <a:off x="2211937" y="293504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054B7E0-9BFD-400D-8DDB-9D6BDF66CF0A}"/>
              </a:ext>
            </a:extLst>
          </p:cNvPr>
          <p:cNvSpPr/>
          <p:nvPr/>
        </p:nvSpPr>
        <p:spPr>
          <a:xfrm>
            <a:off x="11515708" y="293504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D91BCDA-56AE-44E8-8ADF-351AA4E89474}"/>
              </a:ext>
            </a:extLst>
          </p:cNvPr>
          <p:cNvSpPr/>
          <p:nvPr/>
        </p:nvSpPr>
        <p:spPr>
          <a:xfrm>
            <a:off x="1644846" y="62668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A4598EA-539A-4369-B6A3-AA6E324D2E74}"/>
              </a:ext>
            </a:extLst>
          </p:cNvPr>
          <p:cNvSpPr/>
          <p:nvPr/>
        </p:nvSpPr>
        <p:spPr>
          <a:xfrm>
            <a:off x="5356370" y="60213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23828D0-FCB5-4C48-85D2-4AD75075FC00}"/>
              </a:ext>
            </a:extLst>
          </p:cNvPr>
          <p:cNvSpPr/>
          <p:nvPr/>
        </p:nvSpPr>
        <p:spPr>
          <a:xfrm>
            <a:off x="518731" y="45100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8112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Software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A0C605-9E88-8AA3-5CEF-B3B62A782B6D}"/>
              </a:ext>
            </a:extLst>
          </p:cNvPr>
          <p:cNvSpPr txBox="1"/>
          <p:nvPr/>
        </p:nvSpPr>
        <p:spPr>
          <a:xfrm>
            <a:off x="858329" y="1756011"/>
            <a:ext cx="15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Client Side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8FF8B7C-7CDA-F03D-2AF8-3A576E72FE7A}"/>
              </a:ext>
            </a:extLst>
          </p:cNvPr>
          <p:cNvSpPr txBox="1"/>
          <p:nvPr/>
        </p:nvSpPr>
        <p:spPr>
          <a:xfrm>
            <a:off x="858329" y="3706586"/>
            <a:ext cx="19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Developer Side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3DC285F0-6F50-9122-417A-3F5CF031A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93301"/>
              </p:ext>
            </p:extLst>
          </p:nvPr>
        </p:nvGraphicFramePr>
        <p:xfrm>
          <a:off x="3037638" y="1756011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27719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Browser (Google Chrome, Firefox, Microsoft Edge, Apple Safari or above)</a:t>
                      </a:r>
                      <a:endParaRPr lang="en-US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40177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0EEAB200-B7E3-6E92-AC4B-2EF1FAE9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23878"/>
              </p:ext>
            </p:extLst>
          </p:nvPr>
        </p:nvGraphicFramePr>
        <p:xfrm>
          <a:off x="3037638" y="370658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56398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Browser (Google Chrome, Firefox, Microsoft Edge, Apple Safari)</a:t>
                      </a:r>
                      <a:endParaRPr lang="en-US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463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 JS 20 or above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 code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203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 Framework – React 18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408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 Framework – Express JS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96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- MongoDB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068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  <p:bldP spid="3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71ED2D-4FBD-40F1-B4EF-6641C423F47D}"/>
              </a:ext>
            </a:extLst>
          </p:cNvPr>
          <p:cNvSpPr txBox="1"/>
          <p:nvPr/>
        </p:nvSpPr>
        <p:spPr>
          <a:xfrm>
            <a:off x="3270152" y="69933"/>
            <a:ext cx="5893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Use Case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Diagram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0C55B72-867E-07A4-7FEE-0DB378F5E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93" y="1085596"/>
            <a:ext cx="4658814" cy="51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4D2F300-1220-4BAF-A534-7BDC3FE5FE5C}"/>
              </a:ext>
            </a:extLst>
          </p:cNvPr>
          <p:cNvSpPr/>
          <p:nvPr/>
        </p:nvSpPr>
        <p:spPr>
          <a:xfrm>
            <a:off x="9007792" y="57317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3E43D68-3ECE-4365-9F38-468817A6CFBD}"/>
              </a:ext>
            </a:extLst>
          </p:cNvPr>
          <p:cNvSpPr/>
          <p:nvPr/>
        </p:nvSpPr>
        <p:spPr>
          <a:xfrm>
            <a:off x="7018953" y="62294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AC8924E-CDD2-4B09-B404-C2565D591582}"/>
              </a:ext>
            </a:extLst>
          </p:cNvPr>
          <p:cNvSpPr/>
          <p:nvPr/>
        </p:nvSpPr>
        <p:spPr>
          <a:xfrm>
            <a:off x="4099559" y="59671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BB9D803-0AFA-4039-BFB4-B9C422B8B9AE}"/>
              </a:ext>
            </a:extLst>
          </p:cNvPr>
          <p:cNvSpPr/>
          <p:nvPr/>
        </p:nvSpPr>
        <p:spPr>
          <a:xfrm>
            <a:off x="884627" y="2036871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7A175C3-D343-4AC5-8EC0-D7E6F5288EF5}"/>
              </a:ext>
            </a:extLst>
          </p:cNvPr>
          <p:cNvSpPr/>
          <p:nvPr/>
        </p:nvSpPr>
        <p:spPr>
          <a:xfrm>
            <a:off x="1341827" y="3665166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F2FEB8C-DB75-4FFA-90E4-A80721805969}"/>
              </a:ext>
            </a:extLst>
          </p:cNvPr>
          <p:cNvSpPr/>
          <p:nvPr/>
        </p:nvSpPr>
        <p:spPr>
          <a:xfrm>
            <a:off x="3138200" y="2036871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57EFCDB-6222-4879-BE6D-36E4301EFD5B}"/>
              </a:ext>
            </a:extLst>
          </p:cNvPr>
          <p:cNvSpPr/>
          <p:nvPr/>
        </p:nvSpPr>
        <p:spPr>
          <a:xfrm>
            <a:off x="3601749" y="3673834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91F0FE92-A0E0-4E10-BF6B-C5A5D22AAC1E}"/>
              </a:ext>
            </a:extLst>
          </p:cNvPr>
          <p:cNvSpPr/>
          <p:nvPr/>
        </p:nvSpPr>
        <p:spPr>
          <a:xfrm>
            <a:off x="5337760" y="2020696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14DFE447-1D34-4A15-9E7E-A94A79E45C3C}"/>
              </a:ext>
            </a:extLst>
          </p:cNvPr>
          <p:cNvSpPr/>
          <p:nvPr/>
        </p:nvSpPr>
        <p:spPr>
          <a:xfrm>
            <a:off x="5766063" y="3666749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773F2C2A-03AF-4E08-9734-5A1049EC93C4}"/>
              </a:ext>
            </a:extLst>
          </p:cNvPr>
          <p:cNvSpPr/>
          <p:nvPr/>
        </p:nvSpPr>
        <p:spPr>
          <a:xfrm>
            <a:off x="7631144" y="2020696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079896F9-6966-4AB8-BDBE-95A3D83DF3A4}"/>
              </a:ext>
            </a:extLst>
          </p:cNvPr>
          <p:cNvSpPr/>
          <p:nvPr/>
        </p:nvSpPr>
        <p:spPr>
          <a:xfrm>
            <a:off x="8088344" y="366978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12DC0B8F-C350-408D-9820-1E5E55256335}"/>
              </a:ext>
            </a:extLst>
          </p:cNvPr>
          <p:cNvSpPr/>
          <p:nvPr/>
        </p:nvSpPr>
        <p:spPr>
          <a:xfrm>
            <a:off x="9924528" y="2020696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7998E3A-647A-42D0-B802-F4E3C38039BE}"/>
              </a:ext>
            </a:extLst>
          </p:cNvPr>
          <p:cNvSpPr/>
          <p:nvPr/>
        </p:nvSpPr>
        <p:spPr>
          <a:xfrm>
            <a:off x="10358087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D06B75B-F727-4355-86E6-B959757FC0C8}"/>
              </a:ext>
            </a:extLst>
          </p:cNvPr>
          <p:cNvGrpSpPr/>
          <p:nvPr/>
        </p:nvGrpSpPr>
        <p:grpSpPr>
          <a:xfrm>
            <a:off x="534968" y="4131021"/>
            <a:ext cx="1909994" cy="772205"/>
            <a:chOff x="104775" y="4173593"/>
            <a:chExt cx="1909994" cy="7722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5157E796-D863-4479-B5B7-0FD8F82BE2CB}"/>
                </a:ext>
              </a:extLst>
            </p:cNvPr>
            <p:cNvSpPr txBox="1"/>
            <p:nvPr/>
          </p:nvSpPr>
          <p:spPr>
            <a:xfrm>
              <a:off x="196690" y="4173593"/>
              <a:ext cx="1818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Authentication System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4D80E66-5E9C-4A4B-B412-1BE5C448E7A6}"/>
              </a:ext>
            </a:extLst>
          </p:cNvPr>
          <p:cNvGrpSpPr/>
          <p:nvPr/>
        </p:nvGrpSpPr>
        <p:grpSpPr>
          <a:xfrm>
            <a:off x="2828352" y="4126675"/>
            <a:ext cx="1800796" cy="776551"/>
            <a:chOff x="2079402" y="4169247"/>
            <a:chExt cx="1800796" cy="7765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F9E9F59-8F67-42EA-81EF-1C6EA4E291B2}"/>
                </a:ext>
              </a:extLst>
            </p:cNvPr>
            <p:cNvSpPr/>
            <p:nvPr/>
          </p:nvSpPr>
          <p:spPr>
            <a:xfrm>
              <a:off x="2246108" y="4169247"/>
              <a:ext cx="14673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DIY Package</a:t>
              </a:r>
            </a:p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Manager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C3F5E62-3741-4D35-8580-7B5F599961DC}"/>
              </a:ext>
            </a:extLst>
          </p:cNvPr>
          <p:cNvGrpSpPr/>
          <p:nvPr/>
        </p:nvGrpSpPr>
        <p:grpSpPr>
          <a:xfrm>
            <a:off x="4980758" y="4126675"/>
            <a:ext cx="1800796" cy="776551"/>
            <a:chOff x="4054029" y="4169247"/>
            <a:chExt cx="1800796" cy="7765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E3C7BF9-0E28-4273-8089-380DBC6EFEB5}"/>
                </a:ext>
              </a:extLst>
            </p:cNvPr>
            <p:cNvSpPr/>
            <p:nvPr/>
          </p:nvSpPr>
          <p:spPr>
            <a:xfrm>
              <a:off x="4231347" y="4169247"/>
              <a:ext cx="14461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Cart System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5362AED0-8380-40CA-9272-4E95121B7850}"/>
              </a:ext>
            </a:extLst>
          </p:cNvPr>
          <p:cNvGrpSpPr/>
          <p:nvPr/>
        </p:nvGrpSpPr>
        <p:grpSpPr>
          <a:xfrm>
            <a:off x="7247553" y="4131971"/>
            <a:ext cx="1948289" cy="790422"/>
            <a:chOff x="5955009" y="4155376"/>
            <a:chExt cx="1948289" cy="7904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4E8C672-CE7F-41D5-8FD4-E3A8DC7CC444}"/>
                </a:ext>
              </a:extLst>
            </p:cNvPr>
            <p:cNvSpPr/>
            <p:nvPr/>
          </p:nvSpPr>
          <p:spPr>
            <a:xfrm>
              <a:off x="5955009" y="4155376"/>
              <a:ext cx="194828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Video Streaming</a:t>
              </a:r>
            </a:p>
            <a:p>
              <a:pPr algn="ctr"/>
              <a:r>
                <a:rPr lang="en-US" sz="2000" b="1" dirty="0"/>
                <a:t>System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95E6A551-9C20-4442-BABE-EDD2D7D59979}"/>
              </a:ext>
            </a:extLst>
          </p:cNvPr>
          <p:cNvGrpSpPr/>
          <p:nvPr/>
        </p:nvGrpSpPr>
        <p:grpSpPr>
          <a:xfrm>
            <a:off x="9422943" y="4131971"/>
            <a:ext cx="2136995" cy="790574"/>
            <a:chOff x="7835284" y="4155376"/>
            <a:chExt cx="2136995" cy="7905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F95865C-240D-4BB5-9904-CA53F0B4882F}"/>
                </a:ext>
              </a:extLst>
            </p:cNvPr>
            <p:cNvSpPr/>
            <p:nvPr/>
          </p:nvSpPr>
          <p:spPr>
            <a:xfrm>
              <a:off x="7835284" y="4155376"/>
              <a:ext cx="21369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Package Searching</a:t>
              </a:r>
            </a:p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System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93924A40-619C-4DA7-92A6-2CD46F56E865}"/>
                </a:ext>
              </a:extLst>
            </p:cNvPr>
            <p:cNvSpPr/>
            <p:nvPr/>
          </p:nvSpPr>
          <p:spPr>
            <a:xfrm>
              <a:off x="8027021" y="4576618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B112056-E76A-4E62-B823-4C08DB4AE0D6}"/>
              </a:ext>
            </a:extLst>
          </p:cNvPr>
          <p:cNvSpPr txBox="1"/>
          <p:nvPr/>
        </p:nvSpPr>
        <p:spPr>
          <a:xfrm>
            <a:off x="4726024" y="69933"/>
            <a:ext cx="2981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Mod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ules</a:t>
            </a:r>
          </a:p>
        </p:txBody>
      </p:sp>
    </p:spTree>
    <p:extLst>
      <p:ext uri="{BB962C8B-B14F-4D97-AF65-F5344CB8AC3E}">
        <p14:creationId xmlns:p14="http://schemas.microsoft.com/office/powerpoint/2010/main" val="27182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4D2F300-1220-4BAF-A534-7BDC3FE5FE5C}"/>
              </a:ext>
            </a:extLst>
          </p:cNvPr>
          <p:cNvSpPr/>
          <p:nvPr/>
        </p:nvSpPr>
        <p:spPr>
          <a:xfrm>
            <a:off x="9007792" y="57317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3E43D68-3ECE-4365-9F38-468817A6CFBD}"/>
              </a:ext>
            </a:extLst>
          </p:cNvPr>
          <p:cNvSpPr/>
          <p:nvPr/>
        </p:nvSpPr>
        <p:spPr>
          <a:xfrm>
            <a:off x="7018953" y="62294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AC8924E-CDD2-4B09-B404-C2565D591582}"/>
              </a:ext>
            </a:extLst>
          </p:cNvPr>
          <p:cNvSpPr/>
          <p:nvPr/>
        </p:nvSpPr>
        <p:spPr>
          <a:xfrm>
            <a:off x="4099559" y="59671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BB9D803-0AFA-4039-BFB4-B9C422B8B9AE}"/>
              </a:ext>
            </a:extLst>
          </p:cNvPr>
          <p:cNvSpPr/>
          <p:nvPr/>
        </p:nvSpPr>
        <p:spPr>
          <a:xfrm>
            <a:off x="884627" y="2036871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7A175C3-D343-4AC5-8EC0-D7E6F5288EF5}"/>
              </a:ext>
            </a:extLst>
          </p:cNvPr>
          <p:cNvSpPr/>
          <p:nvPr/>
        </p:nvSpPr>
        <p:spPr>
          <a:xfrm>
            <a:off x="1341827" y="3665166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F2FEB8C-DB75-4FFA-90E4-A80721805969}"/>
              </a:ext>
            </a:extLst>
          </p:cNvPr>
          <p:cNvSpPr/>
          <p:nvPr/>
        </p:nvSpPr>
        <p:spPr>
          <a:xfrm>
            <a:off x="3138200" y="2036871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57EFCDB-6222-4879-BE6D-36E4301EFD5B}"/>
              </a:ext>
            </a:extLst>
          </p:cNvPr>
          <p:cNvSpPr/>
          <p:nvPr/>
        </p:nvSpPr>
        <p:spPr>
          <a:xfrm>
            <a:off x="3601749" y="3673834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91F0FE92-A0E0-4E10-BF6B-C5A5D22AAC1E}"/>
              </a:ext>
            </a:extLst>
          </p:cNvPr>
          <p:cNvSpPr/>
          <p:nvPr/>
        </p:nvSpPr>
        <p:spPr>
          <a:xfrm>
            <a:off x="5337760" y="2020696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14DFE447-1D34-4A15-9E7E-A94A79E45C3C}"/>
              </a:ext>
            </a:extLst>
          </p:cNvPr>
          <p:cNvSpPr/>
          <p:nvPr/>
        </p:nvSpPr>
        <p:spPr>
          <a:xfrm>
            <a:off x="5766063" y="3666749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773F2C2A-03AF-4E08-9734-5A1049EC93C4}"/>
              </a:ext>
            </a:extLst>
          </p:cNvPr>
          <p:cNvSpPr/>
          <p:nvPr/>
        </p:nvSpPr>
        <p:spPr>
          <a:xfrm>
            <a:off x="7631144" y="2020696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079896F9-6966-4AB8-BDBE-95A3D83DF3A4}"/>
              </a:ext>
            </a:extLst>
          </p:cNvPr>
          <p:cNvSpPr/>
          <p:nvPr/>
        </p:nvSpPr>
        <p:spPr>
          <a:xfrm>
            <a:off x="8088344" y="366978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12DC0B8F-C350-408D-9820-1E5E55256335}"/>
              </a:ext>
            </a:extLst>
          </p:cNvPr>
          <p:cNvSpPr/>
          <p:nvPr/>
        </p:nvSpPr>
        <p:spPr>
          <a:xfrm>
            <a:off x="9924528" y="2020696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7998E3A-647A-42D0-B802-F4E3C38039BE}"/>
              </a:ext>
            </a:extLst>
          </p:cNvPr>
          <p:cNvSpPr/>
          <p:nvPr/>
        </p:nvSpPr>
        <p:spPr>
          <a:xfrm>
            <a:off x="10358087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D06B75B-F727-4355-86E6-B959757FC0C8}"/>
              </a:ext>
            </a:extLst>
          </p:cNvPr>
          <p:cNvGrpSpPr/>
          <p:nvPr/>
        </p:nvGrpSpPr>
        <p:grpSpPr>
          <a:xfrm>
            <a:off x="534968" y="4131021"/>
            <a:ext cx="1909994" cy="772205"/>
            <a:chOff x="104775" y="4173593"/>
            <a:chExt cx="1909994" cy="7722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5157E796-D863-4479-B5B7-0FD8F82BE2CB}"/>
                </a:ext>
              </a:extLst>
            </p:cNvPr>
            <p:cNvSpPr txBox="1"/>
            <p:nvPr/>
          </p:nvSpPr>
          <p:spPr>
            <a:xfrm>
              <a:off x="196690" y="4173593"/>
              <a:ext cx="1818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Review &amp; Rating System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4D80E66-5E9C-4A4B-B412-1BE5C448E7A6}"/>
              </a:ext>
            </a:extLst>
          </p:cNvPr>
          <p:cNvGrpSpPr/>
          <p:nvPr/>
        </p:nvGrpSpPr>
        <p:grpSpPr>
          <a:xfrm>
            <a:off x="2828352" y="4126675"/>
            <a:ext cx="1800796" cy="776551"/>
            <a:chOff x="2079402" y="4169247"/>
            <a:chExt cx="1800796" cy="7765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F9E9F59-8F67-42EA-81EF-1C6EA4E291B2}"/>
                </a:ext>
              </a:extLst>
            </p:cNvPr>
            <p:cNvSpPr/>
            <p:nvPr/>
          </p:nvSpPr>
          <p:spPr>
            <a:xfrm>
              <a:off x="2392016" y="4169247"/>
              <a:ext cx="117557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Payment</a:t>
              </a:r>
            </a:p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 Gateway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C3F5E62-3741-4D35-8580-7B5F599961DC}"/>
              </a:ext>
            </a:extLst>
          </p:cNvPr>
          <p:cNvGrpSpPr/>
          <p:nvPr/>
        </p:nvGrpSpPr>
        <p:grpSpPr>
          <a:xfrm>
            <a:off x="4907980" y="4126675"/>
            <a:ext cx="1946367" cy="776551"/>
            <a:chOff x="3981251" y="4169247"/>
            <a:chExt cx="1946367" cy="7765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E3C7BF9-0E28-4273-8089-380DBC6EFEB5}"/>
                </a:ext>
              </a:extLst>
            </p:cNvPr>
            <p:cNvSpPr/>
            <p:nvPr/>
          </p:nvSpPr>
          <p:spPr>
            <a:xfrm>
              <a:off x="3981251" y="4169247"/>
              <a:ext cx="19463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Ordering System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5362AED0-8380-40CA-9272-4E95121B7850}"/>
              </a:ext>
            </a:extLst>
          </p:cNvPr>
          <p:cNvGrpSpPr/>
          <p:nvPr/>
        </p:nvGrpSpPr>
        <p:grpSpPr>
          <a:xfrm>
            <a:off x="7321296" y="4131971"/>
            <a:ext cx="1800796" cy="790422"/>
            <a:chOff x="6028752" y="4155376"/>
            <a:chExt cx="1800796" cy="7904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4E8C672-CE7F-41D5-8FD4-E3A8DC7CC444}"/>
                </a:ext>
              </a:extLst>
            </p:cNvPr>
            <p:cNvSpPr/>
            <p:nvPr/>
          </p:nvSpPr>
          <p:spPr>
            <a:xfrm>
              <a:off x="6250511" y="4155376"/>
              <a:ext cx="13572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Animation </a:t>
              </a:r>
            </a:p>
            <a:p>
              <a:pPr algn="ctr"/>
              <a:r>
                <a:rPr lang="en-US" sz="2000" b="1" dirty="0"/>
                <a:t>Handler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95E6A551-9C20-4442-BABE-EDD2D7D59979}"/>
              </a:ext>
            </a:extLst>
          </p:cNvPr>
          <p:cNvGrpSpPr/>
          <p:nvPr/>
        </p:nvGrpSpPr>
        <p:grpSpPr>
          <a:xfrm>
            <a:off x="9546281" y="4131971"/>
            <a:ext cx="1890326" cy="790574"/>
            <a:chOff x="7958622" y="4155376"/>
            <a:chExt cx="1890326" cy="7905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F95865C-240D-4BB5-9904-CA53F0B4882F}"/>
                </a:ext>
              </a:extLst>
            </p:cNvPr>
            <p:cNvSpPr/>
            <p:nvPr/>
          </p:nvSpPr>
          <p:spPr>
            <a:xfrm>
              <a:off x="7958622" y="4155376"/>
              <a:ext cx="18903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User Dashboard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93924A40-619C-4DA7-92A6-2CD46F56E865}"/>
                </a:ext>
              </a:extLst>
            </p:cNvPr>
            <p:cNvSpPr/>
            <p:nvPr/>
          </p:nvSpPr>
          <p:spPr>
            <a:xfrm>
              <a:off x="8027021" y="4576618"/>
              <a:ext cx="18007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B112056-E76A-4E62-B823-4C08DB4AE0D6}"/>
              </a:ext>
            </a:extLst>
          </p:cNvPr>
          <p:cNvSpPr txBox="1"/>
          <p:nvPr/>
        </p:nvSpPr>
        <p:spPr>
          <a:xfrm>
            <a:off x="4726024" y="69933"/>
            <a:ext cx="2981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Mod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ules</a:t>
            </a:r>
          </a:p>
        </p:txBody>
      </p:sp>
    </p:spTree>
    <p:extLst>
      <p:ext uri="{BB962C8B-B14F-4D97-AF65-F5344CB8AC3E}">
        <p14:creationId xmlns:p14="http://schemas.microsoft.com/office/powerpoint/2010/main" val="35114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Material and Tool Sourcing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AAEE324-846A-481C-8C41-EE451358C250}"/>
              </a:ext>
            </a:extLst>
          </p:cNvPr>
          <p:cNvSpPr/>
          <p:nvPr/>
        </p:nvSpPr>
        <p:spPr>
          <a:xfrm>
            <a:off x="4839651" y="5343144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Starting Challenges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4AFEBD4-28B0-48F2-8CE4-07B3AF66981B}"/>
              </a:ext>
            </a:extLst>
          </p:cNvPr>
          <p:cNvSpPr/>
          <p:nvPr/>
        </p:nvSpPr>
        <p:spPr>
          <a:xfrm>
            <a:off x="8914160" y="5343144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Need for Accessibility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FFF0077-345E-4065-88C3-E6E9EABDE083}"/>
              </a:ext>
            </a:extLst>
          </p:cNvPr>
          <p:cNvSpPr/>
          <p:nvPr/>
        </p:nvSpPr>
        <p:spPr>
          <a:xfrm>
            <a:off x="2893897" y="2598158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Impact on Creativity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166843E-6759-4122-AA61-2139DD0C84D9}"/>
              </a:ext>
            </a:extLst>
          </p:cNvPr>
          <p:cNvSpPr/>
          <p:nvPr/>
        </p:nvSpPr>
        <p:spPr>
          <a:xfrm>
            <a:off x="6870858" y="2598158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Confidence Barrier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B20C6C3-B2E5-45A0-887C-1B9577C96676}"/>
              </a:ext>
            </a:extLst>
          </p:cNvPr>
          <p:cNvSpPr txBox="1"/>
          <p:nvPr/>
        </p:nvSpPr>
        <p:spPr>
          <a:xfrm>
            <a:off x="2915575" y="296751"/>
            <a:ext cx="6387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Problem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Statement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xmlns="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xmlns="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xmlns="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  <p:bldP spid="87" grpId="0" animBg="1"/>
      <p:bldP spid="88" grpId="0" animBg="1"/>
      <p:bldP spid="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D8D97E3-7B6E-45F5-8C90-0CFEA9E76B29}"/>
              </a:ext>
            </a:extLst>
          </p:cNvPr>
          <p:cNvGrpSpPr/>
          <p:nvPr/>
        </p:nvGrpSpPr>
        <p:grpSpPr>
          <a:xfrm>
            <a:off x="984980" y="4445794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2BEDD33-494F-4EB0-BA58-CD8E45858F7E}"/>
              </a:ext>
            </a:extLst>
          </p:cNvPr>
          <p:cNvGrpSpPr/>
          <p:nvPr/>
        </p:nvGrpSpPr>
        <p:grpSpPr>
          <a:xfrm>
            <a:off x="6349936" y="4445794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8999262-5267-4978-9C63-12E591013E47}"/>
                </a:ext>
              </a:extLst>
            </p:cNvPr>
            <p:cNvSpPr txBox="1"/>
            <p:nvPr/>
          </p:nvSpPr>
          <p:spPr>
            <a:xfrm>
              <a:off x="4236297" y="69933"/>
              <a:ext cx="39613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Our Vision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BF5281B-C5DA-4848-A908-31776066F6AB}"/>
              </a:ext>
            </a:extLst>
          </p:cNvPr>
          <p:cNvSpPr/>
          <p:nvPr/>
        </p:nvSpPr>
        <p:spPr>
          <a:xfrm>
            <a:off x="2291047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98EABFD-C589-445E-AC2F-19E20B377A8E}"/>
              </a:ext>
            </a:extLst>
          </p:cNvPr>
          <p:cNvSpPr/>
          <p:nvPr/>
        </p:nvSpPr>
        <p:spPr>
          <a:xfrm>
            <a:off x="2291047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8E618-CDF9-4EFB-B983-9C6A21F5E65E}"/>
              </a:ext>
            </a:extLst>
          </p:cNvPr>
          <p:cNvSpPr/>
          <p:nvPr/>
        </p:nvSpPr>
        <p:spPr>
          <a:xfrm>
            <a:off x="7731346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BCA7FFD-9691-4523-8BBD-4F489299552D}"/>
              </a:ext>
            </a:extLst>
          </p:cNvPr>
          <p:cNvSpPr/>
          <p:nvPr/>
        </p:nvSpPr>
        <p:spPr>
          <a:xfrm>
            <a:off x="7731346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E43446E-4A5E-4956-BF2E-CAF34DFD20E4}"/>
              </a:ext>
            </a:extLst>
          </p:cNvPr>
          <p:cNvGrpSpPr/>
          <p:nvPr/>
        </p:nvGrpSpPr>
        <p:grpSpPr>
          <a:xfrm>
            <a:off x="910304" y="3885057"/>
            <a:ext cx="4482656" cy="552450"/>
            <a:chOff x="910304" y="3885057"/>
            <a:chExt cx="448265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2241328" cy="552450"/>
              <a:chOff x="3151632" y="3885057"/>
              <a:chExt cx="224132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7" y="3992005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6F288D9F-A7BD-40DA-A632-F0739A8265C1}"/>
              </a:ext>
            </a:extLst>
          </p:cNvPr>
          <p:cNvGrpSpPr/>
          <p:nvPr/>
        </p:nvGrpSpPr>
        <p:grpSpPr>
          <a:xfrm>
            <a:off x="910304" y="4887182"/>
            <a:ext cx="4482656" cy="552450"/>
            <a:chOff x="910304" y="4887182"/>
            <a:chExt cx="448265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2241328" cy="552450"/>
              <a:chOff x="3151632" y="4887182"/>
              <a:chExt cx="224132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0BFB48E-DEF3-40D7-BE9C-0EB6238991E6}"/>
              </a:ext>
            </a:extLst>
          </p:cNvPr>
          <p:cNvGrpSpPr/>
          <p:nvPr/>
        </p:nvGrpSpPr>
        <p:grpSpPr>
          <a:xfrm>
            <a:off x="910304" y="5889402"/>
            <a:ext cx="4482656" cy="552450"/>
            <a:chOff x="910304" y="5889402"/>
            <a:chExt cx="4482656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2241328" cy="552450"/>
              <a:chOff x="3151632" y="5889402"/>
              <a:chExt cx="2241328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7" y="6012754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1529ECA7-35D4-4A0A-8532-35D1ABE96045}"/>
              </a:ext>
            </a:extLst>
          </p:cNvPr>
          <p:cNvSpPr/>
          <p:nvPr/>
        </p:nvSpPr>
        <p:spPr>
          <a:xfrm>
            <a:off x="723805" y="39643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B190850-05B3-4A87-9267-6C1BCEE356B6}"/>
              </a:ext>
            </a:extLst>
          </p:cNvPr>
          <p:cNvSpPr/>
          <p:nvPr/>
        </p:nvSpPr>
        <p:spPr>
          <a:xfrm>
            <a:off x="723805" y="49665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B665FF0F-5EA8-46C7-B637-B4EFC3674FAB}"/>
              </a:ext>
            </a:extLst>
          </p:cNvPr>
          <p:cNvSpPr/>
          <p:nvPr/>
        </p:nvSpPr>
        <p:spPr>
          <a:xfrm>
            <a:off x="723805" y="59687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FE6E448-681B-4502-BF91-3B95B236AE34}"/>
              </a:ext>
            </a:extLst>
          </p:cNvPr>
          <p:cNvSpPr txBox="1"/>
          <p:nvPr/>
        </p:nvSpPr>
        <p:spPr>
          <a:xfrm>
            <a:off x="723805" y="1104215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</a:t>
            </a:r>
            <a:r>
              <a:rPr lang="en-US" sz="4000" b="1" dirty="0">
                <a:solidFill>
                  <a:schemeClr val="accent2"/>
                </a:solidFill>
              </a:rPr>
              <a:t>Business</a:t>
            </a:r>
          </a:p>
          <a:p>
            <a:r>
              <a:rPr lang="en-US" sz="4000" b="1" dirty="0">
                <a:solidFill>
                  <a:schemeClr val="accent2"/>
                </a:solidFill>
              </a:rPr>
              <a:t>Key</a:t>
            </a:r>
            <a:r>
              <a:rPr lang="en-US" sz="4000" b="1" dirty="0"/>
              <a:t>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5456460-F1A5-4441-AC88-A5BDCFC2B3CC}"/>
              </a:ext>
            </a:extLst>
          </p:cNvPr>
          <p:cNvSpPr/>
          <p:nvPr/>
        </p:nvSpPr>
        <p:spPr>
          <a:xfrm>
            <a:off x="747713" y="2501938"/>
            <a:ext cx="576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Enter Your Demo Text Here. Try To Keep It Short.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Remove This Dummy Text</a:t>
            </a:r>
          </a:p>
        </p:txBody>
      </p: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36" grpId="0"/>
      <p:bldP spid="3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Welcome Message From CEO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Welcome To Todays Session. And Write Your Short</a:t>
            </a:r>
          </a:p>
          <a:p>
            <a:r>
              <a:rPr lang="en-US" b="1" dirty="0">
                <a:solidFill>
                  <a:schemeClr val="accent1"/>
                </a:solidFill>
              </a:rPr>
              <a:t>Paragraph Here. We Can Write The Summary of Our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Company Or Our self In Short. Also We Can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Give a Great Welcome To Our Viewers.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Remove This Dummy Text As Soon As You Are</a:t>
            </a:r>
          </a:p>
          <a:p>
            <a:r>
              <a:rPr lang="en-US" b="1" dirty="0">
                <a:solidFill>
                  <a:schemeClr val="accent1"/>
                </a:solidFill>
              </a:rPr>
              <a:t>Editing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7CE35A9-1925-324B-614B-A308EED2AFF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 bwMode="auto">
          <a:xfrm>
            <a:off x="1393825" y="2089150"/>
            <a:ext cx="3033713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226DD4B-9D73-47B8-905C-CC34C1AC7A05}"/>
              </a:ext>
            </a:extLst>
          </p:cNvPr>
          <p:cNvSpPr/>
          <p:nvPr/>
        </p:nvSpPr>
        <p:spPr>
          <a:xfrm>
            <a:off x="76606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C54F69F-F421-43A2-85C6-825544085754}"/>
              </a:ext>
            </a:extLst>
          </p:cNvPr>
          <p:cNvSpPr/>
          <p:nvPr/>
        </p:nvSpPr>
        <p:spPr>
          <a:xfrm>
            <a:off x="78766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9B5E4BD1-9BA5-4C43-B5CF-68FDEC0CBFD8}"/>
              </a:ext>
            </a:extLst>
          </p:cNvPr>
          <p:cNvSpPr/>
          <p:nvPr/>
        </p:nvSpPr>
        <p:spPr>
          <a:xfrm>
            <a:off x="76606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38088EB3-3A07-4FC8-8435-4461EA619C84}"/>
              </a:ext>
            </a:extLst>
          </p:cNvPr>
          <p:cNvSpPr/>
          <p:nvPr/>
        </p:nvSpPr>
        <p:spPr>
          <a:xfrm>
            <a:off x="78766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573D6514-9DB0-4C00-90D7-8429250F930C}"/>
              </a:ext>
            </a:extLst>
          </p:cNvPr>
          <p:cNvSpPr/>
          <p:nvPr/>
        </p:nvSpPr>
        <p:spPr>
          <a:xfrm>
            <a:off x="70817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6F09F79-E1EC-4BF4-8A2D-115DF92111D2}"/>
              </a:ext>
            </a:extLst>
          </p:cNvPr>
          <p:cNvSpPr/>
          <p:nvPr/>
        </p:nvSpPr>
        <p:spPr>
          <a:xfrm>
            <a:off x="70817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3594634" cy="1406503"/>
            <a:chOff x="2067306" y="1206310"/>
            <a:chExt cx="2822194" cy="1406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Strengths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594634" cy="1351912"/>
            <a:chOff x="2067306" y="4447711"/>
            <a:chExt cx="2822194" cy="1351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Weaknesses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29A8F07E-71CE-464B-94A9-D4DEE4DD2818}"/>
                </a:ext>
              </a:extLst>
            </p:cNvPr>
            <p:cNvSpPr/>
            <p:nvPr/>
          </p:nvSpPr>
          <p:spPr>
            <a:xfrm>
              <a:off x="2100191" y="496862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120A3323-C821-4E06-B0DB-041C38F0FC9D}"/>
              </a:ext>
            </a:extLst>
          </p:cNvPr>
          <p:cNvGrpSpPr/>
          <p:nvPr/>
        </p:nvGrpSpPr>
        <p:grpSpPr>
          <a:xfrm>
            <a:off x="8105205" y="2270026"/>
            <a:ext cx="3698596" cy="1406503"/>
            <a:chOff x="8105204" y="1206310"/>
            <a:chExt cx="2903816" cy="14065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845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Opportunities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7DB6614-2B2B-48EE-B8D9-DE5CA0149C5B}"/>
              </a:ext>
            </a:extLst>
          </p:cNvPr>
          <p:cNvGrpSpPr/>
          <p:nvPr/>
        </p:nvGrpSpPr>
        <p:grpSpPr>
          <a:xfrm>
            <a:off x="8105203" y="4447711"/>
            <a:ext cx="3698594" cy="1351912"/>
            <a:chOff x="8105204" y="4447711"/>
            <a:chExt cx="2903815" cy="1351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1B956C3-ADE0-4665-8815-CAF0B77F1DAC}"/>
              </a:ext>
            </a:extLst>
          </p:cNvPr>
          <p:cNvSpPr txBox="1"/>
          <p:nvPr/>
        </p:nvSpPr>
        <p:spPr>
          <a:xfrm>
            <a:off x="1214821" y="197941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A7FDD4C-D67A-4B06-B260-21C034B5F120}"/>
              </a:ext>
            </a:extLst>
          </p:cNvPr>
          <p:cNvSpPr txBox="1"/>
          <p:nvPr/>
        </p:nvSpPr>
        <p:spPr>
          <a:xfrm>
            <a:off x="71594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20A0190-94AE-40BF-8CB0-1EB21F0A3E6F}"/>
              </a:ext>
            </a:extLst>
          </p:cNvPr>
          <p:cNvSpPr txBox="1"/>
          <p:nvPr/>
        </p:nvSpPr>
        <p:spPr>
          <a:xfrm>
            <a:off x="72610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3E809BF-1706-489B-A18D-BC1D49C9279B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  <a:latin typeface="+mj-lt"/>
              </a:rPr>
              <a:t>SCOPE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15" grpId="0" animBg="1"/>
      <p:bldP spid="16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6" grpId="0" animBg="1"/>
      <p:bldP spid="38" grpId="0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E0F3C79-33D3-43F0-9DAF-C8BFEB432DDF}"/>
              </a:ext>
            </a:extLst>
          </p:cNvPr>
          <p:cNvSpPr/>
          <p:nvPr/>
        </p:nvSpPr>
        <p:spPr>
          <a:xfrm>
            <a:off x="4731829" y="14092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BCA0504-B226-438C-A886-902BEC414BA4}"/>
              </a:ext>
            </a:extLst>
          </p:cNvPr>
          <p:cNvSpPr/>
          <p:nvPr/>
        </p:nvSpPr>
        <p:spPr>
          <a:xfrm>
            <a:off x="4460081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0CA1936-8DCC-413C-8442-A75220BC23FC}"/>
              </a:ext>
            </a:extLst>
          </p:cNvPr>
          <p:cNvSpPr/>
          <p:nvPr/>
        </p:nvSpPr>
        <p:spPr>
          <a:xfrm>
            <a:off x="4460081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FC952C0-5B7D-49A1-8564-9322BDAE219C}"/>
              </a:ext>
            </a:extLst>
          </p:cNvPr>
          <p:cNvSpPr/>
          <p:nvPr/>
        </p:nvSpPr>
        <p:spPr>
          <a:xfrm>
            <a:off x="6791896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0A7474D-5C9E-432F-A931-A0019663C97F}"/>
              </a:ext>
            </a:extLst>
          </p:cNvPr>
          <p:cNvSpPr/>
          <p:nvPr/>
        </p:nvSpPr>
        <p:spPr>
          <a:xfrm>
            <a:off x="6791896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AF2F056-8659-418C-81A0-7E9586647791}"/>
              </a:ext>
            </a:extLst>
          </p:cNvPr>
          <p:cNvGrpSpPr/>
          <p:nvPr/>
        </p:nvGrpSpPr>
        <p:grpSpPr>
          <a:xfrm>
            <a:off x="1625600" y="4456602"/>
            <a:ext cx="2667255" cy="1192371"/>
            <a:chOff x="1625600" y="4456602"/>
            <a:chExt cx="2667255" cy="1192371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xmlns="" id="{FC36D6E9-0824-4B51-A3A8-0C56842E2ACD}"/>
                </a:ext>
              </a:extLst>
            </p:cNvPr>
            <p:cNvSpPr txBox="1"/>
            <p:nvPr/>
          </p:nvSpPr>
          <p:spPr>
            <a:xfrm>
              <a:off x="2845022" y="4456602"/>
              <a:ext cx="1447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3"/>
                  </a:solidFill>
                </a:rPr>
                <a:t>Interest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xmlns="" id="{889357D7-6F10-4932-841A-9DBDCBB17CA9}"/>
                </a:ext>
              </a:extLst>
            </p:cNvPr>
            <p:cNvSpPr txBox="1"/>
            <p:nvPr/>
          </p:nvSpPr>
          <p:spPr>
            <a:xfrm>
              <a:off x="1625600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FBA4482-AAA7-4D81-8EE6-7518E0C34F0F}"/>
              </a:ext>
            </a:extLst>
          </p:cNvPr>
          <p:cNvGrpSpPr/>
          <p:nvPr/>
        </p:nvGrpSpPr>
        <p:grpSpPr>
          <a:xfrm>
            <a:off x="1625600" y="1332138"/>
            <a:ext cx="2667255" cy="1192371"/>
            <a:chOff x="1625600" y="1332138"/>
            <a:chExt cx="2667255" cy="1192371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xmlns="" id="{9E5638C1-42A6-4AC9-9A47-7658E5B7836E}"/>
                </a:ext>
              </a:extLst>
            </p:cNvPr>
            <p:cNvSpPr txBox="1"/>
            <p:nvPr/>
          </p:nvSpPr>
          <p:spPr>
            <a:xfrm>
              <a:off x="2545261" y="133213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/>
                  </a:solidFill>
                </a:rPr>
                <a:t>Attention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xmlns="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BE3A6EA-E1D5-40BB-83E8-B64FCA3AB031}"/>
              </a:ext>
            </a:extLst>
          </p:cNvPr>
          <p:cNvGrpSpPr/>
          <p:nvPr/>
        </p:nvGrpSpPr>
        <p:grpSpPr>
          <a:xfrm>
            <a:off x="7832502" y="4456602"/>
            <a:ext cx="2667255" cy="1192371"/>
            <a:chOff x="7832502" y="4456602"/>
            <a:chExt cx="2667255" cy="1192371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xmlns="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Action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xmlns="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EAA0032-7B99-4939-85FB-222CDD231596}"/>
              </a:ext>
            </a:extLst>
          </p:cNvPr>
          <p:cNvGrpSpPr/>
          <p:nvPr/>
        </p:nvGrpSpPr>
        <p:grpSpPr>
          <a:xfrm>
            <a:off x="7832502" y="1332138"/>
            <a:ext cx="2667255" cy="1192371"/>
            <a:chOff x="7832502" y="1332138"/>
            <a:chExt cx="2667255" cy="1192371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xmlns="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xmlns="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656C7F1-800C-435D-B326-78E4FCC4D3AE}"/>
              </a:ext>
            </a:extLst>
          </p:cNvPr>
          <p:cNvSpPr txBox="1"/>
          <p:nvPr/>
        </p:nvSpPr>
        <p:spPr>
          <a:xfrm>
            <a:off x="5044270" y="2485887"/>
            <a:ext cx="2103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AIDA</a:t>
            </a:r>
            <a:br>
              <a:rPr lang="en-US" sz="4400" b="1" dirty="0"/>
            </a:br>
            <a:r>
              <a:rPr lang="en-US" sz="4400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08FD0B4-A28E-49E4-AF5A-6931CF851CBF}"/>
              </a:ext>
            </a:extLst>
          </p:cNvPr>
          <p:cNvSpPr txBox="1"/>
          <p:nvPr/>
        </p:nvSpPr>
        <p:spPr>
          <a:xfrm>
            <a:off x="4617152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A9C5767-01CA-4E6E-BCAF-DCC42958F7B6}"/>
              </a:ext>
            </a:extLst>
          </p:cNvPr>
          <p:cNvSpPr txBox="1"/>
          <p:nvPr/>
        </p:nvSpPr>
        <p:spPr>
          <a:xfrm>
            <a:off x="4759017" y="434385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AFC547F-E857-4183-9EA4-CBD6B8EBC7ED}"/>
              </a:ext>
            </a:extLst>
          </p:cNvPr>
          <p:cNvSpPr txBox="1"/>
          <p:nvPr/>
        </p:nvSpPr>
        <p:spPr>
          <a:xfrm>
            <a:off x="6941218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856E501-FE39-4797-86A8-1BF60C7093B6}"/>
              </a:ext>
            </a:extLst>
          </p:cNvPr>
          <p:cNvSpPr txBox="1"/>
          <p:nvPr/>
        </p:nvSpPr>
        <p:spPr>
          <a:xfrm>
            <a:off x="6941218" y="434385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2" grpId="0"/>
      <p:bldP spid="33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3061952-A0A7-4A61-B09B-4C4B55EB0478}"/>
              </a:ext>
            </a:extLst>
          </p:cNvPr>
          <p:cNvSpPr/>
          <p:nvPr/>
        </p:nvSpPr>
        <p:spPr>
          <a:xfrm>
            <a:off x="6270907" y="43791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E6FC1B5-7BFB-4AF8-B3DF-AFAC747D22E8}"/>
              </a:ext>
            </a:extLst>
          </p:cNvPr>
          <p:cNvSpPr/>
          <p:nvPr/>
        </p:nvSpPr>
        <p:spPr>
          <a:xfrm>
            <a:off x="6270907" y="326234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15F5D2E-32D7-4A6C-9B15-095DA837528F}"/>
              </a:ext>
            </a:extLst>
          </p:cNvPr>
          <p:cNvSpPr/>
          <p:nvPr/>
        </p:nvSpPr>
        <p:spPr>
          <a:xfrm>
            <a:off x="6270907" y="214543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FF5A4C0-6D09-4011-972E-91B41EAEE1AE}"/>
              </a:ext>
            </a:extLst>
          </p:cNvPr>
          <p:cNvSpPr/>
          <p:nvPr/>
        </p:nvSpPr>
        <p:spPr>
          <a:xfrm>
            <a:off x="6270907" y="102863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FD566F-BCA8-4461-842C-34C41943214A}"/>
              </a:ext>
            </a:extLst>
          </p:cNvPr>
          <p:cNvSpPr txBox="1"/>
          <p:nvPr/>
        </p:nvSpPr>
        <p:spPr>
          <a:xfrm>
            <a:off x="5501972" y="897208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77C06D-BF79-4688-9CEC-8B6ABF03513C}"/>
              </a:ext>
            </a:extLst>
          </p:cNvPr>
          <p:cNvSpPr txBox="1"/>
          <p:nvPr/>
        </p:nvSpPr>
        <p:spPr>
          <a:xfrm>
            <a:off x="6645669" y="953116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and Tool Sourcing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F961D8E-A133-4206-9086-807B48C7560D}"/>
              </a:ext>
            </a:extLst>
          </p:cNvPr>
          <p:cNvSpPr txBox="1"/>
          <p:nvPr/>
        </p:nvSpPr>
        <p:spPr>
          <a:xfrm>
            <a:off x="5501972" y="2025948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A0801D1-C4A2-4C15-823D-4CCE378B5BED}"/>
              </a:ext>
            </a:extLst>
          </p:cNvPr>
          <p:cNvSpPr txBox="1"/>
          <p:nvPr/>
        </p:nvSpPr>
        <p:spPr>
          <a:xfrm>
            <a:off x="6645669" y="2084598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on Creativity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757CB6A-827E-4501-9278-F7FB6CE48591}"/>
              </a:ext>
            </a:extLst>
          </p:cNvPr>
          <p:cNvSpPr txBox="1"/>
          <p:nvPr/>
        </p:nvSpPr>
        <p:spPr>
          <a:xfrm>
            <a:off x="5501972" y="3111405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D2DB27-AA07-421E-8032-2A2A2DB858A2}"/>
              </a:ext>
            </a:extLst>
          </p:cNvPr>
          <p:cNvSpPr txBox="1"/>
          <p:nvPr/>
        </p:nvSpPr>
        <p:spPr>
          <a:xfrm>
            <a:off x="6645669" y="320149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Challenges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D4054E0-C959-4D18-9594-26DA9657B162}"/>
              </a:ext>
            </a:extLst>
          </p:cNvPr>
          <p:cNvSpPr txBox="1"/>
          <p:nvPr/>
        </p:nvSpPr>
        <p:spPr>
          <a:xfrm>
            <a:off x="5501972" y="4226438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7BCFA49-07EA-464B-B8D5-7929D2035A25}"/>
              </a:ext>
            </a:extLst>
          </p:cNvPr>
          <p:cNvSpPr txBox="1"/>
          <p:nvPr/>
        </p:nvSpPr>
        <p:spPr>
          <a:xfrm>
            <a:off x="6645669" y="4321534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Barrier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7A10A29-C34C-4AE1-A108-3CB7D913944A}"/>
              </a:ext>
            </a:extLst>
          </p:cNvPr>
          <p:cNvSpPr txBox="1"/>
          <p:nvPr/>
        </p:nvSpPr>
        <p:spPr>
          <a:xfrm>
            <a:off x="505439" y="3044280"/>
            <a:ext cx="3492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Problem Statement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0D71093E-F64C-A2D0-BF1F-817E8AED17E3}"/>
              </a:ext>
            </a:extLst>
          </p:cNvPr>
          <p:cNvSpPr/>
          <p:nvPr/>
        </p:nvSpPr>
        <p:spPr>
          <a:xfrm>
            <a:off x="6270907" y="542261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17FA01-EFF9-24F9-56A4-4983701FCDAB}"/>
              </a:ext>
            </a:extLst>
          </p:cNvPr>
          <p:cNvSpPr txBox="1"/>
          <p:nvPr/>
        </p:nvSpPr>
        <p:spPr>
          <a:xfrm>
            <a:off x="5501972" y="526990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190836-4D40-3B38-A3CF-A0B3F5674BC6}"/>
              </a:ext>
            </a:extLst>
          </p:cNvPr>
          <p:cNvSpPr txBox="1"/>
          <p:nvPr/>
        </p:nvSpPr>
        <p:spPr>
          <a:xfrm>
            <a:off x="6653312" y="5346846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for Accessibility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" grpId="0" animBg="1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08EDB6C-DC77-4B96-8D12-DC85BB029998}"/>
              </a:ext>
            </a:extLst>
          </p:cNvPr>
          <p:cNvSpPr/>
          <p:nvPr/>
        </p:nvSpPr>
        <p:spPr>
          <a:xfrm>
            <a:off x="1130998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67C7D924-FC63-46C6-AF7A-1962558EB0AC}"/>
              </a:ext>
            </a:extLst>
          </p:cNvPr>
          <p:cNvSpPr/>
          <p:nvPr/>
        </p:nvSpPr>
        <p:spPr>
          <a:xfrm>
            <a:off x="286540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CBD0470-F4C1-4ECA-BBCA-A90E812CC1AD}"/>
              </a:ext>
            </a:extLst>
          </p:cNvPr>
          <p:cNvSpPr/>
          <p:nvPr/>
        </p:nvSpPr>
        <p:spPr>
          <a:xfrm>
            <a:off x="919734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66104F8-29FC-4E13-AB4D-F5DA3E9AF60A}"/>
              </a:ext>
            </a:extLst>
          </p:cNvPr>
          <p:cNvSpPr/>
          <p:nvPr/>
        </p:nvSpPr>
        <p:spPr>
          <a:xfrm>
            <a:off x="4811173" y="3429952"/>
            <a:ext cx="647700" cy="742950"/>
          </a:xfrm>
          <a:custGeom>
            <a:avLst/>
            <a:gdLst>
              <a:gd name="connsiteX0" fmla="*/ 640938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8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A7F7A5D-794B-4338-8676-4CD0415D6F72}"/>
              </a:ext>
            </a:extLst>
          </p:cNvPr>
          <p:cNvSpPr/>
          <p:nvPr/>
        </p:nvSpPr>
        <p:spPr>
          <a:xfrm>
            <a:off x="6756845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90A22D04-4428-4152-9442-10AB65A186F5}"/>
              </a:ext>
            </a:extLst>
          </p:cNvPr>
          <p:cNvSpPr/>
          <p:nvPr/>
        </p:nvSpPr>
        <p:spPr>
          <a:xfrm>
            <a:off x="870251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7EC6E0D-3EC4-471D-97BF-10EEDB348041}"/>
              </a:ext>
            </a:extLst>
          </p:cNvPr>
          <p:cNvSpPr/>
          <p:nvPr/>
        </p:nvSpPr>
        <p:spPr>
          <a:xfrm>
            <a:off x="10648188" y="34299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F7A1DB-8BC2-48C2-BD42-84F7266D0DC8}"/>
              </a:ext>
            </a:extLst>
          </p:cNvPr>
          <p:cNvSpPr txBox="1"/>
          <p:nvPr/>
        </p:nvSpPr>
        <p:spPr>
          <a:xfrm>
            <a:off x="19308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9242F27-777F-4CFF-9B97-DB526A98EA9E}"/>
              </a:ext>
            </a:extLst>
          </p:cNvPr>
          <p:cNvSpPr txBox="1"/>
          <p:nvPr/>
        </p:nvSpPr>
        <p:spPr>
          <a:xfrm>
            <a:off x="3797236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201217-B20D-4033-BA32-4262875AD074}"/>
              </a:ext>
            </a:extLst>
          </p:cNvPr>
          <p:cNvSpPr txBox="1"/>
          <p:nvPr/>
        </p:nvSpPr>
        <p:spPr>
          <a:xfrm>
            <a:off x="5793185" y="344748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40E92F9-D30C-42D2-A1D8-EDC8B5E9121C}"/>
              </a:ext>
            </a:extLst>
          </p:cNvPr>
          <p:cNvSpPr txBox="1"/>
          <p:nvPr/>
        </p:nvSpPr>
        <p:spPr>
          <a:xfrm>
            <a:off x="76832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1BB93DE-DD68-45E7-8E47-E9B51281401D}"/>
              </a:ext>
            </a:extLst>
          </p:cNvPr>
          <p:cNvSpPr txBox="1"/>
          <p:nvPr/>
        </p:nvSpPr>
        <p:spPr>
          <a:xfrm>
            <a:off x="9736566" y="344748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C903DB9-C348-4665-8D5B-08A9038AC1C3}"/>
              </a:ext>
            </a:extLst>
          </p:cNvPr>
          <p:cNvGrpSpPr/>
          <p:nvPr/>
        </p:nvGrpSpPr>
        <p:grpSpPr>
          <a:xfrm>
            <a:off x="1041559" y="1492187"/>
            <a:ext cx="2343150" cy="1685925"/>
            <a:chOff x="1041559" y="1492187"/>
            <a:chExt cx="2343150" cy="16859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DC849E5-3114-46AB-811D-08A8D89FE332}"/>
                </a:ext>
              </a:extLst>
            </p:cNvPr>
            <p:cNvSpPr/>
            <p:nvPr/>
          </p:nvSpPr>
          <p:spPr>
            <a:xfrm>
              <a:off x="1041559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89336C85-D656-4D4F-B830-6B0535A185CA}"/>
                </a:ext>
              </a:extLst>
            </p:cNvPr>
            <p:cNvSpPr/>
            <p:nvPr/>
          </p:nvSpPr>
          <p:spPr>
            <a:xfrm>
              <a:off x="1308880" y="1597869"/>
              <a:ext cx="1808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Awareness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30CBF541-9909-477A-B6A4-318DCBFD2720}"/>
                </a:ext>
              </a:extLst>
            </p:cNvPr>
            <p:cNvSpPr/>
            <p:nvPr/>
          </p:nvSpPr>
          <p:spPr>
            <a:xfrm>
              <a:off x="1096384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01F7297-4334-4388-9DD0-77708E054B2D}"/>
              </a:ext>
            </a:extLst>
          </p:cNvPr>
          <p:cNvGrpSpPr/>
          <p:nvPr/>
        </p:nvGrpSpPr>
        <p:grpSpPr>
          <a:xfrm>
            <a:off x="4962811" y="1492187"/>
            <a:ext cx="2343150" cy="1685925"/>
            <a:chOff x="4962811" y="1492187"/>
            <a:chExt cx="2343150" cy="16859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0CCC99C-C9B9-4271-9E73-11B956237E3C}"/>
                </a:ext>
              </a:extLst>
            </p:cNvPr>
            <p:cNvSpPr/>
            <p:nvPr/>
          </p:nvSpPr>
          <p:spPr>
            <a:xfrm>
              <a:off x="4962811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F00A541B-58E4-4EAA-88E6-71A26FF3EA09}"/>
                </a:ext>
              </a:extLst>
            </p:cNvPr>
            <p:cNvSpPr/>
            <p:nvPr/>
          </p:nvSpPr>
          <p:spPr>
            <a:xfrm>
              <a:off x="5194866" y="1597869"/>
              <a:ext cx="1879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Knowledge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2790C3E-99AA-4438-9F6D-A9EDD852CFCB}"/>
                </a:ext>
              </a:extLst>
            </p:cNvPr>
            <p:cNvSpPr/>
            <p:nvPr/>
          </p:nvSpPr>
          <p:spPr>
            <a:xfrm>
              <a:off x="5017636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7099674F-591A-42D5-AF81-C2E2DC086FDD}"/>
              </a:ext>
            </a:extLst>
          </p:cNvPr>
          <p:cNvGrpSpPr/>
          <p:nvPr/>
        </p:nvGrpSpPr>
        <p:grpSpPr>
          <a:xfrm>
            <a:off x="8877271" y="1492187"/>
            <a:ext cx="2356735" cy="1685925"/>
            <a:chOff x="8877271" y="1492187"/>
            <a:chExt cx="2356735" cy="16859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888F856-089C-4595-B0D1-91136375D4CC}"/>
                </a:ext>
              </a:extLst>
            </p:cNvPr>
            <p:cNvSpPr/>
            <p:nvPr/>
          </p:nvSpPr>
          <p:spPr>
            <a:xfrm>
              <a:off x="8884063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8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8 w 2343150"/>
                <a:gd name="connsiteY4" fmla="*/ 14288 h 1685925"/>
                <a:gd name="connsiteX5" fmla="*/ 2101120 w 2343150"/>
                <a:gd name="connsiteY5" fmla="*/ 14288 h 1685925"/>
                <a:gd name="connsiteX6" fmla="*/ 2335910 w 2343150"/>
                <a:gd name="connsiteY6" fmla="*/ 249079 h 1685925"/>
                <a:gd name="connsiteX7" fmla="*/ 2335910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8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3" y="14288"/>
                    <a:pt x="249078" y="14288"/>
                  </a:cubicBezTo>
                  <a:lnTo>
                    <a:pt x="2101120" y="14288"/>
                  </a:lnTo>
                  <a:cubicBezTo>
                    <a:pt x="2230851" y="14288"/>
                    <a:pt x="2335910" y="119443"/>
                    <a:pt x="2335910" y="249079"/>
                  </a:cubicBezTo>
                  <a:lnTo>
                    <a:pt x="2335910" y="1442847"/>
                  </a:lnTo>
                  <a:cubicBezTo>
                    <a:pt x="2335910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7014BCF-D278-4AA7-BBE1-65A765BA6AE8}"/>
                </a:ext>
              </a:extLst>
            </p:cNvPr>
            <p:cNvSpPr txBox="1"/>
            <p:nvPr/>
          </p:nvSpPr>
          <p:spPr>
            <a:xfrm>
              <a:off x="8877271" y="1597869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Reinforcement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531B9AC-A024-4D72-815F-C52A6E50C625}"/>
                </a:ext>
              </a:extLst>
            </p:cNvPr>
            <p:cNvSpPr/>
            <p:nvPr/>
          </p:nvSpPr>
          <p:spPr>
            <a:xfrm>
              <a:off x="8938888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A28B7CEC-9B06-4EC3-92A6-7D0632FAC845}"/>
              </a:ext>
            </a:extLst>
          </p:cNvPr>
          <p:cNvGrpSpPr/>
          <p:nvPr/>
        </p:nvGrpSpPr>
        <p:grpSpPr>
          <a:xfrm>
            <a:off x="6878669" y="4423791"/>
            <a:ext cx="2343150" cy="1685925"/>
            <a:chOff x="6878669" y="4423791"/>
            <a:chExt cx="2343150" cy="16859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78BC2FB-987D-4747-943E-918BF9BF27F8}"/>
                </a:ext>
              </a:extLst>
            </p:cNvPr>
            <p:cNvSpPr/>
            <p:nvPr/>
          </p:nvSpPr>
          <p:spPr>
            <a:xfrm>
              <a:off x="6878669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9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755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3B0ADC47-A029-43B9-8A3C-0F531A6B7F74}"/>
                </a:ext>
              </a:extLst>
            </p:cNvPr>
            <p:cNvSpPr/>
            <p:nvPr/>
          </p:nvSpPr>
          <p:spPr>
            <a:xfrm>
              <a:off x="7471401" y="4472487"/>
              <a:ext cx="11576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Action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8367BFC2-006F-4B3B-9C37-5641925FE1E0}"/>
                </a:ext>
              </a:extLst>
            </p:cNvPr>
            <p:cNvSpPr/>
            <p:nvPr/>
          </p:nvSpPr>
          <p:spPr>
            <a:xfrm>
              <a:off x="6933494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4E3A7AB-A1BE-40AD-90BA-35B3D554B483}"/>
              </a:ext>
            </a:extLst>
          </p:cNvPr>
          <p:cNvGrpSpPr/>
          <p:nvPr/>
        </p:nvGrpSpPr>
        <p:grpSpPr>
          <a:xfrm>
            <a:off x="2987230" y="4423791"/>
            <a:ext cx="2343150" cy="1685925"/>
            <a:chOff x="2987230" y="4423791"/>
            <a:chExt cx="2343150" cy="16859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64B9C037-32CC-4C2D-A8C3-D70867972FDC}"/>
                </a:ext>
              </a:extLst>
            </p:cNvPr>
            <p:cNvSpPr/>
            <p:nvPr/>
          </p:nvSpPr>
          <p:spPr>
            <a:xfrm>
              <a:off x="2987230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8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851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891BA75-7266-4329-B85F-961E44BBFB51}"/>
                </a:ext>
              </a:extLst>
            </p:cNvPr>
            <p:cNvSpPr/>
            <p:nvPr/>
          </p:nvSpPr>
          <p:spPr>
            <a:xfrm>
              <a:off x="3613624" y="4472487"/>
              <a:ext cx="10999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66EC3BD1-FC20-4149-8C9D-97F3A02FCB08}"/>
                </a:ext>
              </a:extLst>
            </p:cNvPr>
            <p:cNvSpPr/>
            <p:nvPr/>
          </p:nvSpPr>
          <p:spPr>
            <a:xfrm>
              <a:off x="3038001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42B6CB0-07CD-4A39-BDF3-B141178636F4}"/>
              </a:ext>
            </a:extLst>
          </p:cNvPr>
          <p:cNvSpPr txBox="1"/>
          <p:nvPr/>
        </p:nvSpPr>
        <p:spPr>
          <a:xfrm>
            <a:off x="3775447" y="69933"/>
            <a:ext cx="4883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Adkar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00B0FB2-35BF-4232-9800-585D0283E495}"/>
              </a:ext>
            </a:extLst>
          </p:cNvPr>
          <p:cNvSpPr/>
          <p:nvPr/>
        </p:nvSpPr>
        <p:spPr>
          <a:xfrm>
            <a:off x="1498747" y="13975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D4AE6B50-A0CE-4565-8583-3AAA5F2BEDE7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85FDE4C-F128-444F-8519-A36B8ABA1925}"/>
              </a:ext>
            </a:extLst>
          </p:cNvPr>
          <p:cNvSpPr/>
          <p:nvPr/>
        </p:nvSpPr>
        <p:spPr>
          <a:xfrm>
            <a:off x="354889" y="37478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E016FE0E-7FC8-4C81-96F6-F1A4112F93CE}"/>
              </a:ext>
            </a:extLst>
          </p:cNvPr>
          <p:cNvSpPr/>
          <p:nvPr/>
        </p:nvSpPr>
        <p:spPr>
          <a:xfrm>
            <a:off x="1613047" y="1923287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2"/>
                  <a:pt x="790332" y="1016222"/>
                  <a:pt x="511683" y="1016222"/>
                </a:cubicBezTo>
                <a:cubicBezTo>
                  <a:pt x="233034" y="1016222"/>
                  <a:pt x="7144" y="790332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3"/>
                  <a:pt x="1016222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AB629E93-D1A8-45A2-8C80-2E3CBAE4B1F9}"/>
              </a:ext>
            </a:extLst>
          </p:cNvPr>
          <p:cNvSpPr/>
          <p:nvPr/>
        </p:nvSpPr>
        <p:spPr>
          <a:xfrm>
            <a:off x="3401699" y="4049267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5A56AA1-0BAB-4DBF-A35B-9807A67576D9}"/>
              </a:ext>
            </a:extLst>
          </p:cNvPr>
          <p:cNvSpPr/>
          <p:nvPr/>
        </p:nvSpPr>
        <p:spPr>
          <a:xfrm>
            <a:off x="7390448" y="2432875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0C440125-F79A-4A59-84C9-28FA169A872E}"/>
              </a:ext>
            </a:extLst>
          </p:cNvPr>
          <p:cNvSpPr/>
          <p:nvPr/>
        </p:nvSpPr>
        <p:spPr>
          <a:xfrm>
            <a:off x="9289161" y="4853559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91088F0-DAEC-4FEC-951B-241EE264568C}"/>
              </a:ext>
            </a:extLst>
          </p:cNvPr>
          <p:cNvSpPr txBox="1"/>
          <p:nvPr/>
        </p:nvSpPr>
        <p:spPr>
          <a:xfrm>
            <a:off x="1232372" y="349695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638F768-1EB6-400A-BB0D-492AA7F16D74}"/>
              </a:ext>
            </a:extLst>
          </p:cNvPr>
          <p:cNvSpPr txBox="1"/>
          <p:nvPr/>
        </p:nvSpPr>
        <p:spPr>
          <a:xfrm>
            <a:off x="7236631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0065464-68FB-4F29-AF64-02FF1A644C15}"/>
              </a:ext>
            </a:extLst>
          </p:cNvPr>
          <p:cNvSpPr txBox="1"/>
          <p:nvPr/>
        </p:nvSpPr>
        <p:spPr>
          <a:xfrm>
            <a:off x="2959675" y="1397586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1628FEE-3C43-43DE-ACAD-BD6085AC32C9}"/>
              </a:ext>
            </a:extLst>
          </p:cNvPr>
          <p:cNvSpPr txBox="1"/>
          <p:nvPr/>
        </p:nvSpPr>
        <p:spPr>
          <a:xfrm>
            <a:off x="8500995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765BABE-DD55-486B-AF81-D9375C07856F}"/>
              </a:ext>
            </a:extLst>
          </p:cNvPr>
          <p:cNvGrpSpPr/>
          <p:nvPr/>
        </p:nvGrpSpPr>
        <p:grpSpPr>
          <a:xfrm>
            <a:off x="2959675" y="1887227"/>
            <a:ext cx="1609725" cy="1609725"/>
            <a:chOff x="2921221" y="1887227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094E76F-D745-4C2F-AE6D-559257BF2F04}"/>
                </a:ext>
              </a:extLst>
            </p:cNvPr>
            <p:cNvSpPr/>
            <p:nvPr/>
          </p:nvSpPr>
          <p:spPr>
            <a:xfrm>
              <a:off x="2921221" y="1887227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3397BF7-D5A2-4CA4-A157-8C8AE9CA8C6A}"/>
                </a:ext>
              </a:extLst>
            </p:cNvPr>
            <p:cNvSpPr/>
            <p:nvPr/>
          </p:nvSpPr>
          <p:spPr>
            <a:xfrm>
              <a:off x="3032191" y="2019624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6C08BE4-2AA0-4442-B8DB-029592BB6652}"/>
              </a:ext>
            </a:extLst>
          </p:cNvPr>
          <p:cNvGrpSpPr/>
          <p:nvPr/>
        </p:nvGrpSpPr>
        <p:grpSpPr>
          <a:xfrm>
            <a:off x="8699659" y="2138076"/>
            <a:ext cx="1609725" cy="1609725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03887D1-DEFA-466B-920C-102DE4F59C66}"/>
                </a:ext>
              </a:extLst>
            </p:cNvPr>
            <p:cNvSpPr/>
            <p:nvPr/>
          </p:nvSpPr>
          <p:spPr>
            <a:xfrm>
              <a:off x="8778313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9C24C8F-CAD2-48A8-B5E2-A7815531871F}"/>
              </a:ext>
            </a:extLst>
          </p:cNvPr>
          <p:cNvGrpSpPr/>
          <p:nvPr/>
        </p:nvGrpSpPr>
        <p:grpSpPr>
          <a:xfrm>
            <a:off x="1285169" y="3973947"/>
            <a:ext cx="1609725" cy="160972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C0DAB98-C9A2-4C32-BCC4-4837927802EB}"/>
              </a:ext>
            </a:extLst>
          </p:cNvPr>
          <p:cNvGrpSpPr/>
          <p:nvPr/>
        </p:nvGrpSpPr>
        <p:grpSpPr>
          <a:xfrm>
            <a:off x="7388923" y="4558855"/>
            <a:ext cx="1609725" cy="1609725"/>
            <a:chOff x="7388923" y="4558855"/>
            <a:chExt cx="1609725" cy="16097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299C948-0CF9-4155-A6AE-85D212253F23}"/>
                </a:ext>
              </a:extLst>
            </p:cNvPr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5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5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757F3569-EEAA-407A-A58F-F7F23FA9AA51}"/>
                </a:ext>
              </a:extLst>
            </p:cNvPr>
            <p:cNvSpPr/>
            <p:nvPr/>
          </p:nvSpPr>
          <p:spPr>
            <a:xfrm>
              <a:off x="7470139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25" grpId="0"/>
      <p:bldP spid="26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A4598EA-539A-4369-B6A3-AA6E324D2E74}"/>
              </a:ext>
            </a:extLst>
          </p:cNvPr>
          <p:cNvSpPr/>
          <p:nvPr/>
        </p:nvSpPr>
        <p:spPr>
          <a:xfrm>
            <a:off x="5356370" y="60213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79AF8B7-C508-4372-9615-2F23932128D5}"/>
              </a:ext>
            </a:extLst>
          </p:cNvPr>
          <p:cNvGrpSpPr/>
          <p:nvPr/>
        </p:nvGrpSpPr>
        <p:grpSpPr>
          <a:xfrm>
            <a:off x="930920" y="2196748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Bulb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Infographic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94212783-42CA-25B3-885F-0BA33A763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4806"/>
              </p:ext>
            </p:extLst>
          </p:nvPr>
        </p:nvGraphicFramePr>
        <p:xfrm>
          <a:off x="2653082" y="1491687"/>
          <a:ext cx="8128000" cy="253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8959663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11783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Processor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Dual Core or above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135800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 GB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136149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Disk space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 GB (SSD)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69902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Desktop/laptop/ tab/ mobile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6895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Internet Connection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Keyboard/mouse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62878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411CC7D-257E-4FCE-9C0C-A91EC03BC4F3}"/>
              </a:ext>
            </a:extLst>
          </p:cNvPr>
          <p:cNvGrpSpPr/>
          <p:nvPr/>
        </p:nvGrpSpPr>
        <p:grpSpPr>
          <a:xfrm>
            <a:off x="2016190" y="2069401"/>
            <a:ext cx="2341498" cy="3569113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xmlns="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xmlns="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3A9F07A5-14E8-4630-8C42-9DB6AA3BE798}"/>
                </a:ext>
              </a:extLst>
            </p:cNvPr>
            <p:cNvSpPr/>
            <p:nvPr/>
          </p:nvSpPr>
          <p:spPr>
            <a:xfrm>
              <a:off x="2497455" y="4983670"/>
              <a:ext cx="1362075" cy="371475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4056B25-1D56-461C-81F9-9C54D6A943F0}"/>
                </a:ext>
              </a:extLst>
            </p:cNvPr>
            <p:cNvSpPr txBox="1"/>
            <p:nvPr/>
          </p:nvSpPr>
          <p:spPr>
            <a:xfrm>
              <a:off x="2773945" y="212400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Basic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CF6295A9-E1F7-4935-8869-B6FC773ABC70}"/>
                </a:ext>
              </a:extLst>
            </p:cNvPr>
            <p:cNvSpPr txBox="1"/>
            <p:nvPr/>
          </p:nvSpPr>
          <p:spPr>
            <a:xfrm>
              <a:off x="2942090" y="290601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25$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A607FE9-F91A-478A-BD04-72A0BB0BCFFB}"/>
                </a:ext>
              </a:extLst>
            </p:cNvPr>
            <p:cNvSpPr txBox="1"/>
            <p:nvPr/>
          </p:nvSpPr>
          <p:spPr>
            <a:xfrm>
              <a:off x="2701638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Buy Now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F42B111-0044-4F72-BA39-642F6CF8690F}"/>
              </a:ext>
            </a:extLst>
          </p:cNvPr>
          <p:cNvGrpSpPr/>
          <p:nvPr/>
        </p:nvGrpSpPr>
        <p:grpSpPr>
          <a:xfrm>
            <a:off x="4973384" y="2069401"/>
            <a:ext cx="2319813" cy="3569113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91C9D65B-FA8D-4594-8307-1A3FA7DD12E5}"/>
                </a:ext>
              </a:extLst>
            </p:cNvPr>
            <p:cNvSpPr/>
            <p:nvPr/>
          </p:nvSpPr>
          <p:spPr>
            <a:xfrm>
              <a:off x="5430393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63085AC1-0FDA-420A-A525-690256212933}"/>
                </a:ext>
              </a:extLst>
            </p:cNvPr>
            <p:cNvSpPr txBox="1"/>
            <p:nvPr/>
          </p:nvSpPr>
          <p:spPr>
            <a:xfrm>
              <a:off x="5602243" y="2124003"/>
              <a:ext cx="105990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Advance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F2ECE1DB-6837-4F1E-9F48-5A5DD265DE04}"/>
                </a:ext>
              </a:extLst>
            </p:cNvPr>
            <p:cNvSpPr txBox="1"/>
            <p:nvPr/>
          </p:nvSpPr>
          <p:spPr>
            <a:xfrm>
              <a:off x="5847500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35$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DED11491-64ED-4742-A575-51B650D8E9A0}"/>
                </a:ext>
              </a:extLst>
            </p:cNvPr>
            <p:cNvSpPr txBox="1"/>
            <p:nvPr/>
          </p:nvSpPr>
          <p:spPr>
            <a:xfrm>
              <a:off x="5607049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Buy Now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5D8B976-2E61-419D-8209-54C5F7A1EB1A}"/>
              </a:ext>
            </a:extLst>
          </p:cNvPr>
          <p:cNvGrpSpPr/>
          <p:nvPr/>
        </p:nvGrpSpPr>
        <p:grpSpPr>
          <a:xfrm>
            <a:off x="7908798" y="2069401"/>
            <a:ext cx="2323906" cy="3569113"/>
            <a:chOff x="7908798" y="2069401"/>
            <a:chExt cx="2323906" cy="356911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98A737B5-F891-4B55-BBB7-329675963DFC}"/>
                </a:ext>
              </a:extLst>
            </p:cNvPr>
            <p:cNvGrpSpPr/>
            <p:nvPr/>
          </p:nvGrpSpPr>
          <p:grpSpPr>
            <a:xfrm>
              <a:off x="7908893" y="2069401"/>
              <a:ext cx="2317147" cy="3569113"/>
              <a:chOff x="7908893" y="2069401"/>
              <a:chExt cx="2317147" cy="356911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4FC7D04E-3FA9-43D6-B70A-5740DE1CF8C7}"/>
                  </a:ext>
                </a:extLst>
              </p:cNvPr>
              <p:cNvSpPr/>
              <p:nvPr/>
            </p:nvSpPr>
            <p:spPr>
              <a:xfrm>
                <a:off x="790889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xmlns="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100607"/>
                <a:ext cx="2317147" cy="1537907"/>
                <a:chOff x="7908893" y="4100607"/>
                <a:chExt cx="2317147" cy="1537907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8615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4B27C02-F067-4053-9810-B6E8E88110B3}"/>
                </a:ext>
              </a:extLst>
            </p:cNvPr>
            <p:cNvSpPr/>
            <p:nvPr/>
          </p:nvSpPr>
          <p:spPr>
            <a:xfrm>
              <a:off x="8363236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057D2BCB-03A5-4A25-99CF-1084FFFD5A8E}"/>
                </a:ext>
              </a:extLst>
            </p:cNvPr>
            <p:cNvSpPr txBox="1"/>
            <p:nvPr/>
          </p:nvSpPr>
          <p:spPr>
            <a:xfrm>
              <a:off x="8627353" y="2124003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Expert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7864EF3-8C22-4A78-9ADE-93B3CCA48BD7}"/>
                </a:ext>
              </a:extLst>
            </p:cNvPr>
            <p:cNvSpPr txBox="1"/>
            <p:nvPr/>
          </p:nvSpPr>
          <p:spPr>
            <a:xfrm>
              <a:off x="8780438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45$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7FD983C5-EC74-4512-A969-ED7F28F817F4}"/>
                </a:ext>
              </a:extLst>
            </p:cNvPr>
            <p:cNvSpPr txBox="1"/>
            <p:nvPr/>
          </p:nvSpPr>
          <p:spPr>
            <a:xfrm>
              <a:off x="8539987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Buy Now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966E13A-B155-4310-AA0E-48FE93532AFD}"/>
                </a:ext>
              </a:extLst>
            </p:cNvPr>
            <p:cNvSpPr/>
            <p:nvPr/>
          </p:nvSpPr>
          <p:spPr>
            <a:xfrm>
              <a:off x="7914456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DA254594-0B47-460E-BBF8-E308B4ABFA51}"/>
              </a:ext>
            </a:extLst>
          </p:cNvPr>
          <p:cNvSpPr txBox="1"/>
          <p:nvPr/>
        </p:nvSpPr>
        <p:spPr>
          <a:xfrm>
            <a:off x="4047149" y="69933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Price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xmlns="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9E1D4ECC-4BB6-44DF-ABDB-9CFD20055438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xmlns="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68EF28F-64BA-423B-B259-834CDA5D18AF}"/>
              </a:ext>
            </a:extLst>
          </p:cNvPr>
          <p:cNvGrpSpPr/>
          <p:nvPr/>
        </p:nvGrpSpPr>
        <p:grpSpPr>
          <a:xfrm>
            <a:off x="1344357" y="1616392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A73F5346-89B9-48F0-9900-C1D5680B0A57}"/>
                </a:ext>
              </a:extLst>
            </p:cNvPr>
            <p:cNvSpPr txBox="1"/>
            <p:nvPr/>
          </p:nvSpPr>
          <p:spPr>
            <a:xfrm>
              <a:off x="1757647" y="3372904"/>
              <a:ext cx="1493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Creators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0B91AEF2-4EA5-4BFE-87F3-BD8024143236}"/>
                </a:ext>
              </a:extLst>
            </p:cNvPr>
            <p:cNvSpPr txBox="1"/>
            <p:nvPr/>
          </p:nvSpPr>
          <p:spPr>
            <a:xfrm>
              <a:off x="5237129" y="3352549"/>
              <a:ext cx="1641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/>
                  </a:solidFill>
                </a:rPr>
                <a:t>Students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C51215A-CB25-4CFB-BDFD-CF737A652E08}"/>
              </a:ext>
            </a:extLst>
          </p:cNvPr>
          <p:cNvGrpSpPr/>
          <p:nvPr/>
        </p:nvGrpSpPr>
        <p:grpSpPr>
          <a:xfrm>
            <a:off x="8463914" y="1616392"/>
            <a:ext cx="2352675" cy="3564541"/>
            <a:chOff x="8463914" y="1616392"/>
            <a:chExt cx="2352675" cy="356454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70C7D7B6-90C9-4DC9-9F10-FE5495C6A22A}"/>
                </a:ext>
              </a:extLst>
            </p:cNvPr>
            <p:cNvSpPr/>
            <p:nvPr/>
          </p:nvSpPr>
          <p:spPr>
            <a:xfrm>
              <a:off x="8564975" y="1893860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C4FFB491-B7DE-45DB-AAA3-A01EE75CE3A7}"/>
                </a:ext>
              </a:extLst>
            </p:cNvPr>
            <p:cNvSpPr txBox="1"/>
            <p:nvPr/>
          </p:nvSpPr>
          <p:spPr>
            <a:xfrm>
              <a:off x="8778104" y="3245321"/>
              <a:ext cx="1714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Guardians 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EFF6FB2-CC46-464B-9450-4D3628E746E8}"/>
              </a:ext>
            </a:extLst>
          </p:cNvPr>
          <p:cNvSpPr txBox="1"/>
          <p:nvPr/>
        </p:nvSpPr>
        <p:spPr>
          <a:xfrm>
            <a:off x="4427115" y="109154"/>
            <a:ext cx="2877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  <a:latin typeface="+mj-lt"/>
              </a:rPr>
              <a:t>SCOPE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26" name="Picture 2" descr="Vector Cartoon Characters | GraphicMama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" b="572"/>
          <a:stretch>
            <a:fillRect/>
          </a:stretch>
        </p:blipFill>
        <p:spPr bwMode="auto">
          <a:xfrm>
            <a:off x="2114550" y="2085975"/>
            <a:ext cx="990314" cy="92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Student Cartoon, Child, Kids. Royalty-Free Stock Illustration  Image - Pixabay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3" b="7083"/>
          <a:stretch>
            <a:fillRect/>
          </a:stretch>
        </p:blipFill>
        <p:spPr bwMode="auto">
          <a:xfrm>
            <a:off x="5703092" y="2171256"/>
            <a:ext cx="923545" cy="9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toon Parents Images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r="92"/>
          <a:stretch>
            <a:fillRect/>
          </a:stretch>
        </p:blipFill>
        <p:spPr bwMode="auto">
          <a:xfrm>
            <a:off x="9283160" y="2073782"/>
            <a:ext cx="947071" cy="94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CB0F701-03B4-43B4-8C52-5777B05B6FE0}"/>
              </a:ext>
            </a:extLst>
          </p:cNvPr>
          <p:cNvSpPr/>
          <p:nvPr/>
        </p:nvSpPr>
        <p:spPr>
          <a:xfrm>
            <a:off x="2543175" y="1216023"/>
            <a:ext cx="1085850" cy="108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A4CFC6-8E15-4F86-91BC-5078FC62B488}"/>
              </a:ext>
            </a:extLst>
          </p:cNvPr>
          <p:cNvSpPr/>
          <p:nvPr/>
        </p:nvSpPr>
        <p:spPr>
          <a:xfrm>
            <a:off x="4064000" y="1216023"/>
            <a:ext cx="1085850" cy="108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D7ECC1-FB33-47C9-8A9A-4482843A82F9}"/>
              </a:ext>
            </a:extLst>
          </p:cNvPr>
          <p:cNvSpPr/>
          <p:nvPr/>
        </p:nvSpPr>
        <p:spPr>
          <a:xfrm>
            <a:off x="5584825" y="1216023"/>
            <a:ext cx="1085850" cy="108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39F190-62E1-4062-9EA7-8C8E5C28D01D}"/>
              </a:ext>
            </a:extLst>
          </p:cNvPr>
          <p:cNvSpPr/>
          <p:nvPr/>
        </p:nvSpPr>
        <p:spPr>
          <a:xfrm>
            <a:off x="7105650" y="1216023"/>
            <a:ext cx="1085850" cy="1085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74ADBA-CFF4-4196-8203-F813BADE1221}"/>
              </a:ext>
            </a:extLst>
          </p:cNvPr>
          <p:cNvSpPr txBox="1"/>
          <p:nvPr/>
        </p:nvSpPr>
        <p:spPr>
          <a:xfrm>
            <a:off x="2543175" y="3025773"/>
            <a:ext cx="761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Quicksand Font (free for personal &amp; commercial usage)</a:t>
            </a:r>
            <a:br>
              <a:rPr lang="en-US" dirty="0"/>
            </a:br>
            <a:r>
              <a:rPr lang="en-US" dirty="0"/>
              <a:t>Font Size used: 14,18,24,28</a:t>
            </a:r>
            <a:br>
              <a:rPr lang="en-US" dirty="0"/>
            </a:br>
            <a:r>
              <a:rPr lang="en-US" dirty="0">
                <a:hlinkClick r:id="rId2"/>
              </a:rPr>
              <a:t>Quick Sand Link: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EB147E-5DBB-4664-A48B-BE6EEEFBC7AD}"/>
              </a:ext>
            </a:extLst>
          </p:cNvPr>
          <p:cNvSpPr txBox="1"/>
          <p:nvPr/>
        </p:nvSpPr>
        <p:spPr>
          <a:xfrm>
            <a:off x="2543175" y="5596332"/>
            <a:ext cx="304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Yellow Tail Link: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70BE3B-2C5C-4503-996B-F37F09E402B5}"/>
              </a:ext>
            </a:extLst>
          </p:cNvPr>
          <p:cNvSpPr txBox="1"/>
          <p:nvPr/>
        </p:nvSpPr>
        <p:spPr>
          <a:xfrm>
            <a:off x="2536824" y="4626836"/>
            <a:ext cx="59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Font:  Yellow Tail (free for personal &amp; commercial use)</a:t>
            </a:r>
            <a:br>
              <a:rPr lang="en-US" dirty="0"/>
            </a:br>
            <a:r>
              <a:rPr lang="en-US" dirty="0"/>
              <a:t>Font Size used: 24,40,60,98</a:t>
            </a:r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B4D5F3B-1DE7-4FD5-B441-D04A6B208DFA}"/>
              </a:ext>
            </a:extLst>
          </p:cNvPr>
          <p:cNvSpPr/>
          <p:nvPr/>
        </p:nvSpPr>
        <p:spPr>
          <a:xfrm>
            <a:off x="589660" y="4982419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2CF61408-BC10-48D7-8B11-BE4022E49BE8}"/>
              </a:ext>
            </a:extLst>
          </p:cNvPr>
          <p:cNvSpPr/>
          <p:nvPr/>
        </p:nvSpPr>
        <p:spPr>
          <a:xfrm>
            <a:off x="589660" y="3629855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09F90C3-0535-4874-933C-80FCB09DACB6}"/>
              </a:ext>
            </a:extLst>
          </p:cNvPr>
          <p:cNvGrpSpPr/>
          <p:nvPr/>
        </p:nvGrpSpPr>
        <p:grpSpPr>
          <a:xfrm>
            <a:off x="1641750" y="5129955"/>
            <a:ext cx="4903008" cy="805359"/>
            <a:chOff x="7267993" y="5543026"/>
            <a:chExt cx="4632049" cy="8053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C8FB164-785E-4E8D-9B7D-04896CF79B28}"/>
                </a:ext>
              </a:extLst>
            </p:cNvPr>
            <p:cNvSpPr txBox="1"/>
            <p:nvPr/>
          </p:nvSpPr>
          <p:spPr>
            <a:xfrm>
              <a:off x="7271106" y="5543026"/>
              <a:ext cx="4289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/>
                  <a:cs typeface="Poppins"/>
                  <a:sym typeface="Poppins"/>
                  <a:rtl val="0"/>
                </a:rPr>
                <a:t>Check Our Animated Icon Templates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B8DB598-E79F-4386-85B2-2C28F41B235F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Recently we have started adding a new collection of fully animated icons that you can check as well.</a:t>
              </a:r>
              <a:endParaRPr lang="en-US" sz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2B2669D-6E39-4C71-9135-36100D5D3A85}"/>
              </a:ext>
            </a:extLst>
          </p:cNvPr>
          <p:cNvSpPr txBox="1"/>
          <p:nvPr/>
        </p:nvSpPr>
        <p:spPr>
          <a:xfrm>
            <a:off x="928751" y="5344121"/>
            <a:ext cx="6415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  <a:sym typeface="Poppins"/>
                <a:rtl val="0"/>
              </a:rPr>
              <a:t>02.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52E4FB4-E28A-4F89-BA84-69FCEAD45CCC}"/>
              </a:ext>
            </a:extLst>
          </p:cNvPr>
          <p:cNvGrpSpPr/>
          <p:nvPr/>
        </p:nvGrpSpPr>
        <p:grpSpPr>
          <a:xfrm>
            <a:off x="1641750" y="3777391"/>
            <a:ext cx="4903008" cy="805359"/>
            <a:chOff x="7267993" y="5543026"/>
            <a:chExt cx="4632049" cy="8053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48A019E-1B70-4BF0-AEFC-1D5F775B09B6}"/>
                </a:ext>
              </a:extLst>
            </p:cNvPr>
            <p:cNvSpPr txBox="1"/>
            <p:nvPr/>
          </p:nvSpPr>
          <p:spPr>
            <a:xfrm>
              <a:off x="7271106" y="5543026"/>
              <a:ext cx="381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Get More PowerPoint Templates </a:t>
              </a:r>
              <a:endParaRPr lang="en-US" sz="1800" spc="0" baseline="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4B75CAE-A0E7-464F-8793-47BC854FA5D4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In PowerPoint School, we have a huge collection of very high quality free and premium templates.</a:t>
              </a:r>
              <a:endParaRPr lang="en-US" sz="1200" spc="0" baseline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54CB090-F4BD-4CEE-BDF6-A227D6A72955}"/>
              </a:ext>
            </a:extLst>
          </p:cNvPr>
          <p:cNvSpPr txBox="1"/>
          <p:nvPr/>
        </p:nvSpPr>
        <p:spPr>
          <a:xfrm>
            <a:off x="928751" y="3991557"/>
            <a:ext cx="56297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bg1"/>
                </a:solidFill>
                <a:latin typeface="Poppins"/>
                <a:cs typeface="Poppins"/>
                <a:sym typeface="Poppins"/>
                <a:rtl val="0"/>
              </a:rPr>
              <a:t>01.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AB0D29E-DCB5-4FBE-A1CB-9101F34F4531}"/>
              </a:ext>
            </a:extLst>
          </p:cNvPr>
          <p:cNvGrpSpPr/>
          <p:nvPr/>
        </p:nvGrpSpPr>
        <p:grpSpPr>
          <a:xfrm>
            <a:off x="589661" y="2499657"/>
            <a:ext cx="6235804" cy="892552"/>
            <a:chOff x="589661" y="2499657"/>
            <a:chExt cx="6235804" cy="89255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2E3D06E-5045-42D8-8C9D-DC5835CF5206}"/>
                </a:ext>
              </a:extLst>
            </p:cNvPr>
            <p:cNvSpPr txBox="1"/>
            <p:nvPr/>
          </p:nvSpPr>
          <p:spPr>
            <a:xfrm>
              <a:off x="695261" y="2499657"/>
              <a:ext cx="613020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For 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premium members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we are providing 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fully animated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premium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timeline and other steps, options, or text layouts. So check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out our </a:t>
              </a:r>
              <a:r>
                <a:rPr lang="en-US" sz="1300" dirty="0">
                  <a:solidFill>
                    <a:srgbClr val="FF899C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template collections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and use in your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slides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to level up your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presentation quality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4C29FBBD-0ADB-4130-BBCE-2E4DACEC4C87}"/>
                </a:ext>
              </a:extLst>
            </p:cNvPr>
            <p:cNvSpPr/>
            <p:nvPr/>
          </p:nvSpPr>
          <p:spPr>
            <a:xfrm>
              <a:off x="589661" y="2541582"/>
              <a:ext cx="66675" cy="808702"/>
            </a:xfrm>
            <a:custGeom>
              <a:avLst/>
              <a:gdLst>
                <a:gd name="connsiteX0" fmla="*/ 0 w 66675"/>
                <a:gd name="connsiteY0" fmla="*/ 0 h 574484"/>
                <a:gd name="connsiteX1" fmla="*/ 66675 w 66675"/>
                <a:gd name="connsiteY1" fmla="*/ 0 h 574484"/>
                <a:gd name="connsiteX2" fmla="*/ 66675 w 66675"/>
                <a:gd name="connsiteY2" fmla="*/ 574485 h 574484"/>
                <a:gd name="connsiteX3" fmla="*/ 0 w 66675"/>
                <a:gd name="connsiteY3" fmla="*/ 574485 h 5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4484">
                  <a:moveTo>
                    <a:pt x="0" y="0"/>
                  </a:moveTo>
                  <a:lnTo>
                    <a:pt x="66675" y="0"/>
                  </a:lnTo>
                  <a:lnTo>
                    <a:pt x="66675" y="574485"/>
                  </a:lnTo>
                  <a:lnTo>
                    <a:pt x="0" y="574485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79A9818-F4F4-40F5-9FD3-349E243BC2FD}"/>
              </a:ext>
            </a:extLst>
          </p:cNvPr>
          <p:cNvSpPr txBox="1"/>
          <p:nvPr/>
        </p:nvSpPr>
        <p:spPr>
          <a:xfrm>
            <a:off x="480441" y="1209083"/>
            <a:ext cx="4502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baseline="0" dirty="0">
                <a:solidFill>
                  <a:srgbClr val="404040"/>
                </a:solidFill>
                <a:latin typeface="Poppins"/>
                <a:cs typeface="Poppins"/>
                <a:sym typeface="Poppins"/>
                <a:rtl val="0"/>
              </a:rPr>
              <a:t>get access to 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B4FC433-08E2-4F34-849A-AB7E0B08EDB8}"/>
              </a:ext>
            </a:extLst>
          </p:cNvPr>
          <p:cNvSpPr txBox="1"/>
          <p:nvPr/>
        </p:nvSpPr>
        <p:spPr>
          <a:xfrm>
            <a:off x="480441" y="1782971"/>
            <a:ext cx="5981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dirty="0">
                <a:solidFill>
                  <a:srgbClr val="404040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rPr>
              <a:t>Premium Infographics</a:t>
            </a:r>
            <a:endParaRPr lang="en-US" sz="3800" spc="40" baseline="0" dirty="0">
              <a:solidFill>
                <a:srgbClr val="404040"/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32AC8D6-2C9C-456D-93BB-726F872861C3}"/>
              </a:ext>
            </a:extLst>
          </p:cNvPr>
          <p:cNvGrpSpPr/>
          <p:nvPr/>
        </p:nvGrpSpPr>
        <p:grpSpPr>
          <a:xfrm>
            <a:off x="589661" y="825981"/>
            <a:ext cx="2572169" cy="323165"/>
            <a:chOff x="589661" y="1104768"/>
            <a:chExt cx="2572169" cy="32316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9E224714-234D-4071-8AD2-88DFCA61C9A3}"/>
                </a:ext>
              </a:extLst>
            </p:cNvPr>
            <p:cNvSpPr/>
            <p:nvPr/>
          </p:nvSpPr>
          <p:spPr>
            <a:xfrm>
              <a:off x="589661" y="1108299"/>
              <a:ext cx="2572169" cy="316103"/>
            </a:xfrm>
            <a:custGeom>
              <a:avLst/>
              <a:gdLst>
                <a:gd name="connsiteX0" fmla="*/ 0 w 2254250"/>
                <a:gd name="connsiteY0" fmla="*/ 0 h 316103"/>
                <a:gd name="connsiteX1" fmla="*/ 2254250 w 2254250"/>
                <a:gd name="connsiteY1" fmla="*/ 0 h 316103"/>
                <a:gd name="connsiteX2" fmla="*/ 2254250 w 2254250"/>
                <a:gd name="connsiteY2" fmla="*/ 316103 h 316103"/>
                <a:gd name="connsiteX3" fmla="*/ 0 w 2254250"/>
                <a:gd name="connsiteY3" fmla="*/ 316103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250" h="316103">
                  <a:moveTo>
                    <a:pt x="0" y="0"/>
                  </a:moveTo>
                  <a:lnTo>
                    <a:pt x="2254250" y="0"/>
                  </a:lnTo>
                  <a:lnTo>
                    <a:pt x="2254250" y="316103"/>
                  </a:lnTo>
                  <a:lnTo>
                    <a:pt x="0" y="316103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580A96F-1FCF-4049-A109-17C6A56753EE}"/>
                </a:ext>
              </a:extLst>
            </p:cNvPr>
            <p:cNvSpPr txBox="1"/>
            <p:nvPr/>
          </p:nvSpPr>
          <p:spPr>
            <a:xfrm>
              <a:off x="601197" y="1104768"/>
              <a:ext cx="254909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spc="100" dirty="0">
                  <a:solidFill>
                    <a:srgbClr val="FFFFFF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POWERPOINT SCHOOL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654F561C-84F5-4C38-9129-026E2EDC3C52}"/>
              </a:ext>
            </a:extLst>
          </p:cNvPr>
          <p:cNvGrpSpPr/>
          <p:nvPr/>
        </p:nvGrpSpPr>
        <p:grpSpPr>
          <a:xfrm>
            <a:off x="7160785" y="554630"/>
            <a:ext cx="4457624" cy="6303371"/>
            <a:chOff x="7160785" y="554630"/>
            <a:chExt cx="4457624" cy="6303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B2541E02-1662-4D81-B16A-79A571DA4000}"/>
                </a:ext>
              </a:extLst>
            </p:cNvPr>
            <p:cNvGrpSpPr/>
            <p:nvPr/>
          </p:nvGrpSpPr>
          <p:grpSpPr>
            <a:xfrm>
              <a:off x="7160785" y="554630"/>
              <a:ext cx="4457624" cy="6303371"/>
              <a:chOff x="7160785" y="554630"/>
              <a:chExt cx="4457624" cy="630337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xmlns="" id="{A104CCF3-8BC3-4947-80E6-AA924EE85211}"/>
                  </a:ext>
                </a:extLst>
              </p:cNvPr>
              <p:cNvSpPr/>
              <p:nvPr/>
            </p:nvSpPr>
            <p:spPr>
              <a:xfrm>
                <a:off x="7335870" y="689988"/>
                <a:ext cx="4100529" cy="6168013"/>
              </a:xfrm>
              <a:custGeom>
                <a:avLst/>
                <a:gdLst>
                  <a:gd name="connsiteX0" fmla="*/ 543894 w 4100529"/>
                  <a:gd name="connsiteY0" fmla="*/ 0 h 6168013"/>
                  <a:gd name="connsiteX1" fmla="*/ 3556635 w 4100529"/>
                  <a:gd name="connsiteY1" fmla="*/ 0 h 6168013"/>
                  <a:gd name="connsiteX2" fmla="*/ 4100529 w 4100529"/>
                  <a:gd name="connsiteY2" fmla="*/ 543894 h 6168013"/>
                  <a:gd name="connsiteX3" fmla="*/ 4100529 w 4100529"/>
                  <a:gd name="connsiteY3" fmla="*/ 6168013 h 6168013"/>
                  <a:gd name="connsiteX4" fmla="*/ 0 w 4100529"/>
                  <a:gd name="connsiteY4" fmla="*/ 6168013 h 6168013"/>
                  <a:gd name="connsiteX5" fmla="*/ 0 w 4100529"/>
                  <a:gd name="connsiteY5" fmla="*/ 543894 h 6168013"/>
                  <a:gd name="connsiteX6" fmla="*/ 543894 w 4100529"/>
                  <a:gd name="connsiteY6" fmla="*/ 0 h 616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0529" h="6168013">
                    <a:moveTo>
                      <a:pt x="543894" y="0"/>
                    </a:moveTo>
                    <a:lnTo>
                      <a:pt x="3556635" y="0"/>
                    </a:lnTo>
                    <a:cubicBezTo>
                      <a:pt x="3857019" y="0"/>
                      <a:pt x="4100529" y="243510"/>
                      <a:pt x="4100529" y="543894"/>
                    </a:cubicBezTo>
                    <a:lnTo>
                      <a:pt x="4100529" y="6168013"/>
                    </a:lnTo>
                    <a:lnTo>
                      <a:pt x="0" y="6168013"/>
                    </a:lnTo>
                    <a:lnTo>
                      <a:pt x="0" y="543894"/>
                    </a:lnTo>
                    <a:cubicBezTo>
                      <a:pt x="0" y="243510"/>
                      <a:pt x="243510" y="0"/>
                      <a:pt x="543894" y="0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xmlns="" id="{FCF8D3CF-4395-4019-BFD5-C3B32CBDEF5D}"/>
                  </a:ext>
                </a:extLst>
              </p:cNvPr>
              <p:cNvSpPr/>
              <p:nvPr/>
            </p:nvSpPr>
            <p:spPr>
              <a:xfrm>
                <a:off x="8814343" y="819823"/>
                <a:ext cx="1145397" cy="3430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AF5A70B3-1220-46F9-8661-0FC1D4CA3AA4}"/>
                  </a:ext>
                </a:extLst>
              </p:cNvPr>
              <p:cNvSpPr/>
              <p:nvPr/>
            </p:nvSpPr>
            <p:spPr>
              <a:xfrm>
                <a:off x="7210360" y="554630"/>
                <a:ext cx="4350285" cy="6303370"/>
              </a:xfrm>
              <a:custGeom>
                <a:avLst/>
                <a:gdLst>
                  <a:gd name="connsiteX0" fmla="*/ 686716 w 4350285"/>
                  <a:gd name="connsiteY0" fmla="*/ 0 h 6303370"/>
                  <a:gd name="connsiteX1" fmla="*/ 3663790 w 4350285"/>
                  <a:gd name="connsiteY1" fmla="*/ 0 h 6303370"/>
                  <a:gd name="connsiteX2" fmla="*/ 4350285 w 4350285"/>
                  <a:gd name="connsiteY2" fmla="*/ 686498 h 6303370"/>
                  <a:gd name="connsiteX3" fmla="*/ 4350285 w 4350285"/>
                  <a:gd name="connsiteY3" fmla="*/ 686715 h 6303370"/>
                  <a:gd name="connsiteX4" fmla="*/ 4350285 w 4350285"/>
                  <a:gd name="connsiteY4" fmla="*/ 6303370 h 6303370"/>
                  <a:gd name="connsiteX5" fmla="*/ 4316026 w 4350285"/>
                  <a:gd name="connsiteY5" fmla="*/ 6303370 h 6303370"/>
                  <a:gd name="connsiteX6" fmla="*/ 4316026 w 4350285"/>
                  <a:gd name="connsiteY6" fmla="*/ 686715 h 6303370"/>
                  <a:gd name="connsiteX7" fmla="*/ 3663790 w 4350285"/>
                  <a:gd name="connsiteY7" fmla="*/ 34479 h 6303370"/>
                  <a:gd name="connsiteX8" fmla="*/ 686716 w 4350285"/>
                  <a:gd name="connsiteY8" fmla="*/ 34479 h 6303370"/>
                  <a:gd name="connsiteX9" fmla="*/ 34260 w 4350285"/>
                  <a:gd name="connsiteY9" fmla="*/ 686715 h 6303370"/>
                  <a:gd name="connsiteX10" fmla="*/ 34260 w 4350285"/>
                  <a:gd name="connsiteY10" fmla="*/ 6303370 h 6303370"/>
                  <a:gd name="connsiteX11" fmla="*/ 0 w 4350285"/>
                  <a:gd name="connsiteY11" fmla="*/ 6303370 h 6303370"/>
                  <a:gd name="connsiteX12" fmla="*/ 0 w 4350285"/>
                  <a:gd name="connsiteY12" fmla="*/ 686715 h 6303370"/>
                  <a:gd name="connsiteX13" fmla="*/ 686716 w 4350285"/>
                  <a:gd name="connsiteY13" fmla="*/ 0 h 630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0285" h="6303370">
                    <a:moveTo>
                      <a:pt x="686716" y="0"/>
                    </a:moveTo>
                    <a:lnTo>
                      <a:pt x="3663790" y="0"/>
                    </a:lnTo>
                    <a:cubicBezTo>
                      <a:pt x="4042934" y="0"/>
                      <a:pt x="4350285" y="307355"/>
                      <a:pt x="4350285" y="686498"/>
                    </a:cubicBezTo>
                    <a:cubicBezTo>
                      <a:pt x="4350285" y="686569"/>
                      <a:pt x="4350285" y="686642"/>
                      <a:pt x="4350285" y="686715"/>
                    </a:cubicBezTo>
                    <a:lnTo>
                      <a:pt x="4350285" y="6303370"/>
                    </a:lnTo>
                    <a:lnTo>
                      <a:pt x="4316026" y="6303370"/>
                    </a:lnTo>
                    <a:lnTo>
                      <a:pt x="4316026" y="686715"/>
                    </a:lnTo>
                    <a:cubicBezTo>
                      <a:pt x="4315545" y="326693"/>
                      <a:pt x="4023816" y="34957"/>
                      <a:pt x="3663790" y="34479"/>
                    </a:cubicBezTo>
                    <a:lnTo>
                      <a:pt x="686716" y="34479"/>
                    </a:lnTo>
                    <a:cubicBezTo>
                      <a:pt x="326598" y="34838"/>
                      <a:pt x="34741" y="326609"/>
                      <a:pt x="34260" y="686715"/>
                    </a:cubicBezTo>
                    <a:lnTo>
                      <a:pt x="34260" y="6303370"/>
                    </a:lnTo>
                    <a:lnTo>
                      <a:pt x="0" y="6303370"/>
                    </a:lnTo>
                    <a:lnTo>
                      <a:pt x="0" y="686715"/>
                    </a:lnTo>
                    <a:cubicBezTo>
                      <a:pt x="0" y="307454"/>
                      <a:pt x="307462" y="0"/>
                      <a:pt x="6867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AC000BDA-AB6B-402E-AC46-C5233DD333B0}"/>
                  </a:ext>
                </a:extLst>
              </p:cNvPr>
              <p:cNvSpPr/>
              <p:nvPr/>
            </p:nvSpPr>
            <p:spPr>
              <a:xfrm>
                <a:off x="7244621" y="589109"/>
                <a:ext cx="4281765" cy="6268891"/>
              </a:xfrm>
              <a:custGeom>
                <a:avLst/>
                <a:gdLst>
                  <a:gd name="connsiteX0" fmla="*/ 652457 w 4281765"/>
                  <a:gd name="connsiteY0" fmla="*/ 0 h 6268891"/>
                  <a:gd name="connsiteX1" fmla="*/ 3629528 w 4281765"/>
                  <a:gd name="connsiteY1" fmla="*/ 0 h 6268891"/>
                  <a:gd name="connsiteX2" fmla="*/ 4281765 w 4281765"/>
                  <a:gd name="connsiteY2" fmla="*/ 652237 h 6268891"/>
                  <a:gd name="connsiteX3" fmla="*/ 4281765 w 4281765"/>
                  <a:gd name="connsiteY3" fmla="*/ 6268891 h 6268891"/>
                  <a:gd name="connsiteX4" fmla="*/ 4144510 w 4281765"/>
                  <a:gd name="connsiteY4" fmla="*/ 6268891 h 6268891"/>
                  <a:gd name="connsiteX5" fmla="*/ 4144510 w 4281765"/>
                  <a:gd name="connsiteY5" fmla="*/ 652237 h 6268891"/>
                  <a:gd name="connsiteX6" fmla="*/ 3629528 w 4281765"/>
                  <a:gd name="connsiteY6" fmla="*/ 137255 h 6268891"/>
                  <a:gd name="connsiteX7" fmla="*/ 652457 w 4281765"/>
                  <a:gd name="connsiteY7" fmla="*/ 137255 h 6268891"/>
                  <a:gd name="connsiteX8" fmla="*/ 137474 w 4281765"/>
                  <a:gd name="connsiteY8" fmla="*/ 652237 h 6268891"/>
                  <a:gd name="connsiteX9" fmla="*/ 137474 w 4281765"/>
                  <a:gd name="connsiteY9" fmla="*/ 6268891 h 6268891"/>
                  <a:gd name="connsiteX10" fmla="*/ 0 w 4281765"/>
                  <a:gd name="connsiteY10" fmla="*/ 6268891 h 6268891"/>
                  <a:gd name="connsiteX11" fmla="*/ 0 w 4281765"/>
                  <a:gd name="connsiteY11" fmla="*/ 652237 h 6268891"/>
                  <a:gd name="connsiteX12" fmla="*/ 652457 w 4281765"/>
                  <a:gd name="connsiteY12" fmla="*/ 0 h 626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1765" h="6268891">
                    <a:moveTo>
                      <a:pt x="652457" y="0"/>
                    </a:moveTo>
                    <a:lnTo>
                      <a:pt x="3629528" y="0"/>
                    </a:lnTo>
                    <a:cubicBezTo>
                      <a:pt x="3989557" y="481"/>
                      <a:pt x="4281286" y="292215"/>
                      <a:pt x="4281765" y="652237"/>
                    </a:cubicBezTo>
                    <a:lnTo>
                      <a:pt x="4281765" y="6268891"/>
                    </a:lnTo>
                    <a:lnTo>
                      <a:pt x="4144510" y="6268891"/>
                    </a:lnTo>
                    <a:lnTo>
                      <a:pt x="4144510" y="652237"/>
                    </a:lnTo>
                    <a:cubicBezTo>
                      <a:pt x="4144379" y="367871"/>
                      <a:pt x="3913903" y="137377"/>
                      <a:pt x="3629528" y="137255"/>
                    </a:cubicBezTo>
                    <a:lnTo>
                      <a:pt x="652457" y="137255"/>
                    </a:lnTo>
                    <a:cubicBezTo>
                      <a:pt x="368039" y="137255"/>
                      <a:pt x="137474" y="367820"/>
                      <a:pt x="137474" y="652237"/>
                    </a:cubicBezTo>
                    <a:lnTo>
                      <a:pt x="137474" y="6268891"/>
                    </a:lnTo>
                    <a:lnTo>
                      <a:pt x="0" y="6268891"/>
                    </a:lnTo>
                    <a:lnTo>
                      <a:pt x="0" y="652237"/>
                    </a:lnTo>
                    <a:cubicBezTo>
                      <a:pt x="479" y="292130"/>
                      <a:pt x="292339" y="360"/>
                      <a:pt x="652457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CC7D940F-EC42-4935-B280-CDF771224215}"/>
                  </a:ext>
                </a:extLst>
              </p:cNvPr>
              <p:cNvSpPr/>
              <p:nvPr/>
            </p:nvSpPr>
            <p:spPr>
              <a:xfrm>
                <a:off x="7160806" y="2139570"/>
                <a:ext cx="51498" cy="327319"/>
              </a:xfrm>
              <a:custGeom>
                <a:avLst/>
                <a:gdLst>
                  <a:gd name="connsiteX0" fmla="*/ 14332 w 22479"/>
                  <a:gd name="connsiteY0" fmla="*/ 142943 h 142875"/>
                  <a:gd name="connsiteX1" fmla="*/ 21856 w 22479"/>
                  <a:gd name="connsiteY1" fmla="*/ 142943 h 142875"/>
                  <a:gd name="connsiteX2" fmla="*/ 21856 w 22479"/>
                  <a:gd name="connsiteY2" fmla="*/ 68 h 142875"/>
                  <a:gd name="connsiteX3" fmla="*/ 14332 w 22479"/>
                  <a:gd name="connsiteY3" fmla="*/ 68 h 142875"/>
                  <a:gd name="connsiteX4" fmla="*/ -623 w 22479"/>
                  <a:gd name="connsiteY4" fmla="*/ 14451 h 142875"/>
                  <a:gd name="connsiteX5" fmla="*/ -623 w 22479"/>
                  <a:gd name="connsiteY5" fmla="*/ 127894 h 142875"/>
                  <a:gd name="connsiteX6" fmla="*/ 14236 w 22479"/>
                  <a:gd name="connsiteY6" fmla="*/ 142943 h 142875"/>
                  <a:gd name="connsiteX7" fmla="*/ 14332 w 22479"/>
                  <a:gd name="connsiteY7" fmla="*/ 14294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79" h="142875">
                    <a:moveTo>
                      <a:pt x="14332" y="142943"/>
                    </a:moveTo>
                    <a:lnTo>
                      <a:pt x="21856" y="142943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292" y="62"/>
                      <a:pt x="-318" y="6416"/>
                      <a:pt x="-623" y="14451"/>
                    </a:cubicBezTo>
                    <a:lnTo>
                      <a:pt x="-623" y="127894"/>
                    </a:lnTo>
                    <a:cubicBezTo>
                      <a:pt x="-670" y="136153"/>
                      <a:pt x="5978" y="142890"/>
                      <a:pt x="14236" y="142943"/>
                    </a:cubicBezTo>
                    <a:cubicBezTo>
                      <a:pt x="14265" y="142943"/>
                      <a:pt x="14303" y="142943"/>
                      <a:pt x="14332" y="14294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5D28B35D-3D65-4EC0-BA26-0F9B4CDF4D81}"/>
                  </a:ext>
                </a:extLst>
              </p:cNvPr>
              <p:cNvSpPr/>
              <p:nvPr/>
            </p:nvSpPr>
            <p:spPr>
              <a:xfrm>
                <a:off x="11566911" y="3180444"/>
                <a:ext cx="51498" cy="979555"/>
              </a:xfrm>
              <a:custGeom>
                <a:avLst/>
                <a:gdLst>
                  <a:gd name="connsiteX0" fmla="*/ -623 w 22479"/>
                  <a:gd name="connsiteY0" fmla="*/ 427645 h 427577"/>
                  <a:gd name="connsiteX1" fmla="*/ 6902 w 22479"/>
                  <a:gd name="connsiteY1" fmla="*/ 427645 h 427577"/>
                  <a:gd name="connsiteX2" fmla="*/ 21856 w 22479"/>
                  <a:gd name="connsiteY2" fmla="*/ 412691 h 427577"/>
                  <a:gd name="connsiteX3" fmla="*/ 21856 w 22479"/>
                  <a:gd name="connsiteY3" fmla="*/ 15118 h 427577"/>
                  <a:gd name="connsiteX4" fmla="*/ 6997 w 22479"/>
                  <a:gd name="connsiteY4" fmla="*/ 68 h 427577"/>
                  <a:gd name="connsiteX5" fmla="*/ 6902 w 22479"/>
                  <a:gd name="connsiteY5" fmla="*/ 68 h 427577"/>
                  <a:gd name="connsiteX6" fmla="*/ -623 w 22479"/>
                  <a:gd name="connsiteY6" fmla="*/ 68 h 42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79" h="427577">
                    <a:moveTo>
                      <a:pt x="-623" y="427645"/>
                    </a:moveTo>
                    <a:lnTo>
                      <a:pt x="6902" y="427645"/>
                    </a:lnTo>
                    <a:cubicBezTo>
                      <a:pt x="15160" y="427645"/>
                      <a:pt x="21856" y="420950"/>
                      <a:pt x="21856" y="412691"/>
                    </a:cubicBezTo>
                    <a:lnTo>
                      <a:pt x="21856" y="15118"/>
                    </a:lnTo>
                    <a:cubicBezTo>
                      <a:pt x="21913" y="6859"/>
                      <a:pt x="15255" y="121"/>
                      <a:pt x="6997" y="68"/>
                    </a:cubicBezTo>
                    <a:cubicBezTo>
                      <a:pt x="6968" y="68"/>
                      <a:pt x="6931" y="68"/>
                      <a:pt x="6902" y="68"/>
                    </a:cubicBezTo>
                    <a:lnTo>
                      <a:pt x="-623" y="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9CEFA449-0216-4BF4-BDF8-C7DDEDF92986}"/>
                  </a:ext>
                </a:extLst>
              </p:cNvPr>
              <p:cNvSpPr/>
              <p:nvPr/>
            </p:nvSpPr>
            <p:spPr>
              <a:xfrm>
                <a:off x="7160785" y="2696230"/>
                <a:ext cx="51521" cy="680823"/>
              </a:xfrm>
              <a:custGeom>
                <a:avLst/>
                <a:gdLst>
                  <a:gd name="connsiteX0" fmla="*/ 14342 w 22489"/>
                  <a:gd name="connsiteY0" fmla="*/ 297248 h 297180"/>
                  <a:gd name="connsiteX1" fmla="*/ 21867 w 22489"/>
                  <a:gd name="connsiteY1" fmla="*/ 297248 h 297180"/>
                  <a:gd name="connsiteX2" fmla="*/ 21867 w 22489"/>
                  <a:gd name="connsiteY2" fmla="*/ 68 h 297180"/>
                  <a:gd name="connsiteX3" fmla="*/ 14342 w 22489"/>
                  <a:gd name="connsiteY3" fmla="*/ 68 h 297180"/>
                  <a:gd name="connsiteX4" fmla="*/ -612 w 22489"/>
                  <a:gd name="connsiteY4" fmla="*/ 15022 h 297180"/>
                  <a:gd name="connsiteX5" fmla="*/ -612 w 22489"/>
                  <a:gd name="connsiteY5" fmla="*/ 281722 h 297180"/>
                  <a:gd name="connsiteX6" fmla="*/ 13761 w 22489"/>
                  <a:gd name="connsiteY6" fmla="*/ 297238 h 297180"/>
                  <a:gd name="connsiteX7" fmla="*/ 14342 w 22489"/>
                  <a:gd name="connsiteY7" fmla="*/ 297248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9" h="297180">
                    <a:moveTo>
                      <a:pt x="14342" y="297248"/>
                    </a:moveTo>
                    <a:lnTo>
                      <a:pt x="21867" y="297248"/>
                    </a:lnTo>
                    <a:lnTo>
                      <a:pt x="21867" y="68"/>
                    </a:lnTo>
                    <a:lnTo>
                      <a:pt x="14342" y="68"/>
                    </a:lnTo>
                    <a:cubicBezTo>
                      <a:pt x="6084" y="68"/>
                      <a:pt x="-612" y="6763"/>
                      <a:pt x="-612" y="15022"/>
                    </a:cubicBezTo>
                    <a:lnTo>
                      <a:pt x="-612" y="281722"/>
                    </a:lnTo>
                    <a:cubicBezTo>
                      <a:pt x="-927" y="289976"/>
                      <a:pt x="5503" y="296921"/>
                      <a:pt x="13761" y="297238"/>
                    </a:cubicBezTo>
                    <a:cubicBezTo>
                      <a:pt x="13952" y="297244"/>
                      <a:pt x="14152" y="297248"/>
                      <a:pt x="14342" y="29724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7243DA30-E21E-4359-93DF-8E34C489D480}"/>
                  </a:ext>
                </a:extLst>
              </p:cNvPr>
              <p:cNvSpPr/>
              <p:nvPr/>
            </p:nvSpPr>
            <p:spPr>
              <a:xfrm>
                <a:off x="7160808" y="3545296"/>
                <a:ext cx="51498" cy="679948"/>
              </a:xfrm>
              <a:custGeom>
                <a:avLst/>
                <a:gdLst>
                  <a:gd name="connsiteX0" fmla="*/ 14332 w 22479"/>
                  <a:gd name="connsiteY0" fmla="*/ 296867 h 296798"/>
                  <a:gd name="connsiteX1" fmla="*/ 21856 w 22479"/>
                  <a:gd name="connsiteY1" fmla="*/ 296867 h 296798"/>
                  <a:gd name="connsiteX2" fmla="*/ 21856 w 22479"/>
                  <a:gd name="connsiteY2" fmla="*/ 68 h 296798"/>
                  <a:gd name="connsiteX3" fmla="*/ 14332 w 22479"/>
                  <a:gd name="connsiteY3" fmla="*/ 68 h 296798"/>
                  <a:gd name="connsiteX4" fmla="*/ -623 w 22479"/>
                  <a:gd name="connsiteY4" fmla="*/ 15022 h 296798"/>
                  <a:gd name="connsiteX5" fmla="*/ -623 w 22479"/>
                  <a:gd name="connsiteY5" fmla="*/ 15118 h 296798"/>
                  <a:gd name="connsiteX6" fmla="*/ -623 w 22479"/>
                  <a:gd name="connsiteY6" fmla="*/ 281818 h 296798"/>
                  <a:gd name="connsiteX7" fmla="*/ 14236 w 22479"/>
                  <a:gd name="connsiteY7" fmla="*/ 296867 h 296798"/>
                  <a:gd name="connsiteX8" fmla="*/ 14332 w 22479"/>
                  <a:gd name="connsiteY8" fmla="*/ 296867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79" h="296798">
                    <a:moveTo>
                      <a:pt x="14332" y="296867"/>
                    </a:moveTo>
                    <a:lnTo>
                      <a:pt x="21856" y="296867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073" y="68"/>
                      <a:pt x="-623" y="6763"/>
                      <a:pt x="-623" y="15022"/>
                    </a:cubicBezTo>
                    <a:cubicBezTo>
                      <a:pt x="-623" y="15054"/>
                      <a:pt x="-623" y="15086"/>
                      <a:pt x="-623" y="15118"/>
                    </a:cubicBezTo>
                    <a:lnTo>
                      <a:pt x="-623" y="281818"/>
                    </a:lnTo>
                    <a:cubicBezTo>
                      <a:pt x="-670" y="290077"/>
                      <a:pt x="5978" y="296810"/>
                      <a:pt x="14236" y="296867"/>
                    </a:cubicBezTo>
                    <a:cubicBezTo>
                      <a:pt x="14265" y="296867"/>
                      <a:pt x="14303" y="296867"/>
                      <a:pt x="14332" y="29686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498F097-2A18-4CB3-B620-F4BDE945F42D}"/>
                </a:ext>
              </a:extLst>
            </p:cNvPr>
            <p:cNvSpPr txBox="1"/>
            <p:nvPr/>
          </p:nvSpPr>
          <p:spPr>
            <a:xfrm>
              <a:off x="7652564" y="5838604"/>
              <a:ext cx="3466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Use Our Animated Slides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to </a:t>
              </a:r>
              <a:r>
                <a:rPr lang="en-US" sz="1400" dirty="0">
                  <a:solidFill>
                    <a:srgbClr val="FF7A96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Level 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Your Presentation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Quality in a Few Minutes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CE934C0C-A548-4DF4-8BD6-F0A04505D22D}"/>
                </a:ext>
              </a:extLst>
            </p:cNvPr>
            <p:cNvGrpSpPr/>
            <p:nvPr/>
          </p:nvGrpSpPr>
          <p:grpSpPr>
            <a:xfrm>
              <a:off x="7900847" y="1605942"/>
              <a:ext cx="2970302" cy="2970300"/>
              <a:chOff x="8137841" y="1604588"/>
              <a:chExt cx="2206706" cy="2206704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="" id="{6441894F-A5C6-4FA8-AAC0-053893D6B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841" y="1604588"/>
                <a:ext cx="2206706" cy="2206704"/>
              </a:xfrm>
              <a:custGeom>
                <a:avLst/>
                <a:gdLst>
                  <a:gd name="T0" fmla="*/ 892 w 1784"/>
                  <a:gd name="T1" fmla="*/ 1784 h 1784"/>
                  <a:gd name="T2" fmla="*/ 261 w 1784"/>
                  <a:gd name="T3" fmla="*/ 1522 h 1784"/>
                  <a:gd name="T4" fmla="*/ 0 w 1784"/>
                  <a:gd name="T5" fmla="*/ 892 h 1784"/>
                  <a:gd name="T6" fmla="*/ 261 w 1784"/>
                  <a:gd name="T7" fmla="*/ 261 h 1784"/>
                  <a:gd name="T8" fmla="*/ 892 w 1784"/>
                  <a:gd name="T9" fmla="*/ 0 h 1784"/>
                  <a:gd name="T10" fmla="*/ 1523 w 1784"/>
                  <a:gd name="T11" fmla="*/ 261 h 1784"/>
                  <a:gd name="T12" fmla="*/ 1784 w 1784"/>
                  <a:gd name="T13" fmla="*/ 892 h 1784"/>
                  <a:gd name="T14" fmla="*/ 1523 w 1784"/>
                  <a:gd name="T15" fmla="*/ 1522 h 1784"/>
                  <a:gd name="T16" fmla="*/ 892 w 1784"/>
                  <a:gd name="T17" fmla="*/ 1784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4" h="1784">
                    <a:moveTo>
                      <a:pt x="892" y="1784"/>
                    </a:moveTo>
                    <a:cubicBezTo>
                      <a:pt x="654" y="1784"/>
                      <a:pt x="430" y="1691"/>
                      <a:pt x="261" y="1522"/>
                    </a:cubicBezTo>
                    <a:cubicBezTo>
                      <a:pt x="93" y="1354"/>
                      <a:pt x="0" y="1130"/>
                      <a:pt x="0" y="892"/>
                    </a:cubicBezTo>
                    <a:cubicBezTo>
                      <a:pt x="0" y="654"/>
                      <a:pt x="93" y="430"/>
                      <a:pt x="261" y="261"/>
                    </a:cubicBezTo>
                    <a:cubicBezTo>
                      <a:pt x="430" y="93"/>
                      <a:pt x="654" y="0"/>
                      <a:pt x="892" y="0"/>
                    </a:cubicBezTo>
                    <a:cubicBezTo>
                      <a:pt x="1130" y="0"/>
                      <a:pt x="1354" y="93"/>
                      <a:pt x="1523" y="261"/>
                    </a:cubicBezTo>
                    <a:cubicBezTo>
                      <a:pt x="1691" y="430"/>
                      <a:pt x="1784" y="654"/>
                      <a:pt x="1784" y="892"/>
                    </a:cubicBezTo>
                    <a:cubicBezTo>
                      <a:pt x="1784" y="1130"/>
                      <a:pt x="1691" y="1354"/>
                      <a:pt x="1523" y="1522"/>
                    </a:cubicBezTo>
                    <a:cubicBezTo>
                      <a:pt x="1354" y="1691"/>
                      <a:pt x="1130" y="1784"/>
                      <a:pt x="892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A3FA96AE-74E0-4F42-B012-56EFE81BA933}"/>
                  </a:ext>
                </a:extLst>
              </p:cNvPr>
              <p:cNvSpPr/>
              <p:nvPr/>
            </p:nvSpPr>
            <p:spPr>
              <a:xfrm>
                <a:off x="8334017" y="1798792"/>
                <a:ext cx="1814354" cy="1814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37CC724A-7DA6-4F40-91D9-B327763F2080}"/>
                  </a:ext>
                </a:extLst>
              </p:cNvPr>
              <p:cNvSpPr/>
              <p:nvPr/>
            </p:nvSpPr>
            <p:spPr>
              <a:xfrm>
                <a:off x="8519935" y="1984710"/>
                <a:ext cx="1442518" cy="1442518"/>
              </a:xfrm>
              <a:prstGeom prst="ellipse">
                <a:avLst/>
              </a:prstGeom>
              <a:gradFill flip="none" rotWithShape="1">
                <a:gsLst>
                  <a:gs pos="0">
                    <a:srgbClr val="FF598A"/>
                  </a:gs>
                  <a:gs pos="100000">
                    <a:srgbClr val="FF8A9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504B06D3-7EBE-4101-BD21-D1E54DDB0374}"/>
                  </a:ext>
                </a:extLst>
              </p:cNvPr>
              <p:cNvGrpSpPr/>
              <p:nvPr/>
            </p:nvGrpSpPr>
            <p:grpSpPr>
              <a:xfrm>
                <a:off x="8812803" y="2277521"/>
                <a:ext cx="856782" cy="856896"/>
                <a:chOff x="1511161" y="7264927"/>
                <a:chExt cx="342914" cy="342960"/>
              </a:xfrm>
              <a:solidFill>
                <a:schemeClr val="bg1"/>
              </a:solidFill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508E8A4B-1257-462D-82BE-F4FBFBE7D07B}"/>
                    </a:ext>
                  </a:extLst>
                </p:cNvPr>
                <p:cNvSpPr/>
                <p:nvPr/>
              </p:nvSpPr>
              <p:spPr>
                <a:xfrm>
                  <a:off x="1511161" y="7264927"/>
                  <a:ext cx="342914" cy="342960"/>
                </a:xfrm>
                <a:custGeom>
                  <a:avLst/>
                  <a:gdLst>
                    <a:gd name="connsiteX0" fmla="*/ 313767 w 342914"/>
                    <a:gd name="connsiteY0" fmla="*/ 268707 h 342960"/>
                    <a:gd name="connsiteX1" fmla="*/ 316686 w 342914"/>
                    <a:gd name="connsiteY1" fmla="*/ 264351 h 342960"/>
                    <a:gd name="connsiteX2" fmla="*/ 322571 w 342914"/>
                    <a:gd name="connsiteY2" fmla="*/ 254619 h 342960"/>
                    <a:gd name="connsiteX3" fmla="*/ 326093 w 342914"/>
                    <a:gd name="connsiteY3" fmla="*/ 247807 h 342960"/>
                    <a:gd name="connsiteX4" fmla="*/ 330217 w 342914"/>
                    <a:gd name="connsiteY4" fmla="*/ 239327 h 342960"/>
                    <a:gd name="connsiteX5" fmla="*/ 334341 w 342914"/>
                    <a:gd name="connsiteY5" fmla="*/ 228623 h 342960"/>
                    <a:gd name="connsiteX6" fmla="*/ 336241 w 342914"/>
                    <a:gd name="connsiteY6" fmla="*/ 223618 h 342960"/>
                    <a:gd name="connsiteX7" fmla="*/ 336241 w 342914"/>
                    <a:gd name="connsiteY7" fmla="*/ 223154 h 342960"/>
                    <a:gd name="connsiteX8" fmla="*/ 344397 w 342914"/>
                    <a:gd name="connsiteY8" fmla="*/ 171022 h 342960"/>
                    <a:gd name="connsiteX9" fmla="*/ 172940 w 342914"/>
                    <a:gd name="connsiteY9" fmla="*/ -435 h 342960"/>
                    <a:gd name="connsiteX10" fmla="*/ 1483 w 342914"/>
                    <a:gd name="connsiteY10" fmla="*/ 171022 h 342960"/>
                    <a:gd name="connsiteX11" fmla="*/ 25070 w 342914"/>
                    <a:gd name="connsiteY11" fmla="*/ 257446 h 342960"/>
                    <a:gd name="connsiteX12" fmla="*/ 25718 w 342914"/>
                    <a:gd name="connsiteY12" fmla="*/ 259022 h 342960"/>
                    <a:gd name="connsiteX13" fmla="*/ 28870 w 342914"/>
                    <a:gd name="connsiteY13" fmla="*/ 263656 h 342960"/>
                    <a:gd name="connsiteX14" fmla="*/ 33504 w 342914"/>
                    <a:gd name="connsiteY14" fmla="*/ 270375 h 342960"/>
                    <a:gd name="connsiteX15" fmla="*/ 39111 w 342914"/>
                    <a:gd name="connsiteY15" fmla="*/ 277882 h 342960"/>
                    <a:gd name="connsiteX16" fmla="*/ 44579 w 342914"/>
                    <a:gd name="connsiteY16" fmla="*/ 284277 h 342960"/>
                    <a:gd name="connsiteX17" fmla="*/ 51113 w 342914"/>
                    <a:gd name="connsiteY17" fmla="*/ 291459 h 342960"/>
                    <a:gd name="connsiteX18" fmla="*/ 55422 w 342914"/>
                    <a:gd name="connsiteY18" fmla="*/ 295491 h 342960"/>
                    <a:gd name="connsiteX19" fmla="*/ 78175 w 342914"/>
                    <a:gd name="connsiteY19" fmla="*/ 314027 h 342960"/>
                    <a:gd name="connsiteX20" fmla="*/ 78175 w 342914"/>
                    <a:gd name="connsiteY20" fmla="*/ 314027 h 342960"/>
                    <a:gd name="connsiteX21" fmla="*/ 105979 w 342914"/>
                    <a:gd name="connsiteY21" fmla="*/ 328809 h 342960"/>
                    <a:gd name="connsiteX22" fmla="*/ 106767 w 342914"/>
                    <a:gd name="connsiteY22" fmla="*/ 329180 h 342960"/>
                    <a:gd name="connsiteX23" fmla="*/ 137953 w 342914"/>
                    <a:gd name="connsiteY23" fmla="*/ 338865 h 342960"/>
                    <a:gd name="connsiteX24" fmla="*/ 139946 w 342914"/>
                    <a:gd name="connsiteY24" fmla="*/ 339236 h 342960"/>
                    <a:gd name="connsiteX25" fmla="*/ 153848 w 342914"/>
                    <a:gd name="connsiteY25" fmla="*/ 341321 h 342960"/>
                    <a:gd name="connsiteX26" fmla="*/ 157184 w 342914"/>
                    <a:gd name="connsiteY26" fmla="*/ 341692 h 342960"/>
                    <a:gd name="connsiteX27" fmla="*/ 173264 w 342914"/>
                    <a:gd name="connsiteY27" fmla="*/ 342526 h 342960"/>
                    <a:gd name="connsiteX28" fmla="*/ 190178 w 342914"/>
                    <a:gd name="connsiteY28" fmla="*/ 341645 h 342960"/>
                    <a:gd name="connsiteX29" fmla="*/ 194812 w 342914"/>
                    <a:gd name="connsiteY29" fmla="*/ 341043 h 342960"/>
                    <a:gd name="connsiteX30" fmla="*/ 206676 w 342914"/>
                    <a:gd name="connsiteY30" fmla="*/ 339236 h 342960"/>
                    <a:gd name="connsiteX31" fmla="*/ 212699 w 342914"/>
                    <a:gd name="connsiteY31" fmla="*/ 337799 h 342960"/>
                    <a:gd name="connsiteX32" fmla="*/ 222663 w 342914"/>
                    <a:gd name="connsiteY32" fmla="*/ 335250 h 342960"/>
                    <a:gd name="connsiteX33" fmla="*/ 228501 w 342914"/>
                    <a:gd name="connsiteY33" fmla="*/ 333258 h 342960"/>
                    <a:gd name="connsiteX34" fmla="*/ 235499 w 342914"/>
                    <a:gd name="connsiteY34" fmla="*/ 330941 h 342960"/>
                    <a:gd name="connsiteX35" fmla="*/ 238094 w 342914"/>
                    <a:gd name="connsiteY35" fmla="*/ 329782 h 342960"/>
                    <a:gd name="connsiteX36" fmla="*/ 246435 w 342914"/>
                    <a:gd name="connsiteY36" fmla="*/ 325982 h 342960"/>
                    <a:gd name="connsiteX37" fmla="*/ 254730 w 342914"/>
                    <a:gd name="connsiteY37" fmla="*/ 321951 h 342960"/>
                    <a:gd name="connsiteX38" fmla="*/ 258437 w 342914"/>
                    <a:gd name="connsiteY38" fmla="*/ 319773 h 342960"/>
                    <a:gd name="connsiteX39" fmla="*/ 293840 w 342914"/>
                    <a:gd name="connsiteY39" fmla="*/ 292942 h 342960"/>
                    <a:gd name="connsiteX40" fmla="*/ 294860 w 342914"/>
                    <a:gd name="connsiteY40" fmla="*/ 292015 h 342960"/>
                    <a:gd name="connsiteX41" fmla="*/ 304128 w 342914"/>
                    <a:gd name="connsiteY41" fmla="*/ 281589 h 342960"/>
                    <a:gd name="connsiteX42" fmla="*/ 306306 w 342914"/>
                    <a:gd name="connsiteY42" fmla="*/ 278994 h 342960"/>
                    <a:gd name="connsiteX43" fmla="*/ 313767 w 342914"/>
                    <a:gd name="connsiteY43" fmla="*/ 268707 h 342960"/>
                    <a:gd name="connsiteX44" fmla="*/ 309133 w 342914"/>
                    <a:gd name="connsiteY44" fmla="*/ 233952 h 342960"/>
                    <a:gd name="connsiteX45" fmla="*/ 306306 w 342914"/>
                    <a:gd name="connsiteY45" fmla="*/ 239791 h 342960"/>
                    <a:gd name="connsiteX46" fmla="*/ 301672 w 342914"/>
                    <a:gd name="connsiteY46" fmla="*/ 248271 h 342960"/>
                    <a:gd name="connsiteX47" fmla="*/ 298984 w 342914"/>
                    <a:gd name="connsiteY47" fmla="*/ 252905 h 342960"/>
                    <a:gd name="connsiteX48" fmla="*/ 292126 w 342914"/>
                    <a:gd name="connsiteY48" fmla="*/ 262497 h 342960"/>
                    <a:gd name="connsiteX49" fmla="*/ 290226 w 342914"/>
                    <a:gd name="connsiteY49" fmla="*/ 265046 h 342960"/>
                    <a:gd name="connsiteX50" fmla="*/ 280217 w 342914"/>
                    <a:gd name="connsiteY50" fmla="*/ 276306 h 342960"/>
                    <a:gd name="connsiteX51" fmla="*/ 280217 w 342914"/>
                    <a:gd name="connsiteY51" fmla="*/ 276306 h 342960"/>
                    <a:gd name="connsiteX52" fmla="*/ 256491 w 342914"/>
                    <a:gd name="connsiteY52" fmla="*/ 295954 h 342960"/>
                    <a:gd name="connsiteX53" fmla="*/ 251439 w 342914"/>
                    <a:gd name="connsiteY53" fmla="*/ 299013 h 342960"/>
                    <a:gd name="connsiteX54" fmla="*/ 243701 w 342914"/>
                    <a:gd name="connsiteY54" fmla="*/ 303647 h 342960"/>
                    <a:gd name="connsiteX55" fmla="*/ 236704 w 342914"/>
                    <a:gd name="connsiteY55" fmla="*/ 307029 h 342960"/>
                    <a:gd name="connsiteX56" fmla="*/ 230077 w 342914"/>
                    <a:gd name="connsiteY56" fmla="*/ 310042 h 342960"/>
                    <a:gd name="connsiteX57" fmla="*/ 223033 w 342914"/>
                    <a:gd name="connsiteY57" fmla="*/ 312590 h 342960"/>
                    <a:gd name="connsiteX58" fmla="*/ 214646 w 342914"/>
                    <a:gd name="connsiteY58" fmla="*/ 315324 h 342960"/>
                    <a:gd name="connsiteX59" fmla="*/ 208807 w 342914"/>
                    <a:gd name="connsiteY59" fmla="*/ 316807 h 342960"/>
                    <a:gd name="connsiteX60" fmla="*/ 198427 w 342914"/>
                    <a:gd name="connsiteY60" fmla="*/ 318939 h 342960"/>
                    <a:gd name="connsiteX61" fmla="*/ 193793 w 342914"/>
                    <a:gd name="connsiteY61" fmla="*/ 319634 h 342960"/>
                    <a:gd name="connsiteX62" fmla="*/ 182022 w 342914"/>
                    <a:gd name="connsiteY62" fmla="*/ 320792 h 342960"/>
                    <a:gd name="connsiteX63" fmla="*/ 178176 w 342914"/>
                    <a:gd name="connsiteY63" fmla="*/ 320792 h 342960"/>
                    <a:gd name="connsiteX64" fmla="*/ 165711 w 342914"/>
                    <a:gd name="connsiteY64" fmla="*/ 320792 h 342960"/>
                    <a:gd name="connsiteX65" fmla="*/ 162282 w 342914"/>
                    <a:gd name="connsiteY65" fmla="*/ 320792 h 342960"/>
                    <a:gd name="connsiteX66" fmla="*/ 149909 w 342914"/>
                    <a:gd name="connsiteY66" fmla="*/ 319309 h 342960"/>
                    <a:gd name="connsiteX67" fmla="*/ 146341 w 342914"/>
                    <a:gd name="connsiteY67" fmla="*/ 318800 h 342960"/>
                    <a:gd name="connsiteX68" fmla="*/ 135359 w 342914"/>
                    <a:gd name="connsiteY68" fmla="*/ 316297 h 342960"/>
                    <a:gd name="connsiteX69" fmla="*/ 130400 w 342914"/>
                    <a:gd name="connsiteY69" fmla="*/ 315000 h 342960"/>
                    <a:gd name="connsiteX70" fmla="*/ 122615 w 342914"/>
                    <a:gd name="connsiteY70" fmla="*/ 312312 h 342960"/>
                    <a:gd name="connsiteX71" fmla="*/ 115062 w 342914"/>
                    <a:gd name="connsiteY71" fmla="*/ 309578 h 342960"/>
                    <a:gd name="connsiteX72" fmla="*/ 114552 w 342914"/>
                    <a:gd name="connsiteY72" fmla="*/ 309300 h 342960"/>
                    <a:gd name="connsiteX73" fmla="*/ 101855 w 342914"/>
                    <a:gd name="connsiteY73" fmla="*/ 303183 h 342960"/>
                    <a:gd name="connsiteX74" fmla="*/ 204775 w 342914"/>
                    <a:gd name="connsiteY74" fmla="*/ 200216 h 342960"/>
                    <a:gd name="connsiteX75" fmla="*/ 247779 w 342914"/>
                    <a:gd name="connsiteY75" fmla="*/ 182376 h 342960"/>
                    <a:gd name="connsiteX76" fmla="*/ 290782 w 342914"/>
                    <a:gd name="connsiteY76" fmla="*/ 200216 h 342960"/>
                    <a:gd name="connsiteX77" fmla="*/ 313952 w 342914"/>
                    <a:gd name="connsiteY77" fmla="*/ 223386 h 342960"/>
                    <a:gd name="connsiteX78" fmla="*/ 312793 w 342914"/>
                    <a:gd name="connsiteY78" fmla="*/ 226537 h 342960"/>
                    <a:gd name="connsiteX79" fmla="*/ 309040 w 342914"/>
                    <a:gd name="connsiteY79" fmla="*/ 233952 h 342960"/>
                    <a:gd name="connsiteX80" fmla="*/ 77897 w 342914"/>
                    <a:gd name="connsiteY80" fmla="*/ 286825 h 342960"/>
                    <a:gd name="connsiteX81" fmla="*/ 77897 w 342914"/>
                    <a:gd name="connsiteY81" fmla="*/ 286825 h 342960"/>
                    <a:gd name="connsiteX82" fmla="*/ 67934 w 342914"/>
                    <a:gd name="connsiteY82" fmla="*/ 277557 h 342960"/>
                    <a:gd name="connsiteX83" fmla="*/ 67054 w 342914"/>
                    <a:gd name="connsiteY83" fmla="*/ 276723 h 342960"/>
                    <a:gd name="connsiteX84" fmla="*/ 57786 w 342914"/>
                    <a:gd name="connsiteY84" fmla="*/ 266621 h 342960"/>
                    <a:gd name="connsiteX85" fmla="*/ 57507 w 342914"/>
                    <a:gd name="connsiteY85" fmla="*/ 266297 h 342960"/>
                    <a:gd name="connsiteX86" fmla="*/ 48981 w 342914"/>
                    <a:gd name="connsiteY86" fmla="*/ 254897 h 342960"/>
                    <a:gd name="connsiteX87" fmla="*/ 61678 w 342914"/>
                    <a:gd name="connsiteY87" fmla="*/ 242200 h 342960"/>
                    <a:gd name="connsiteX88" fmla="*/ 139112 w 342914"/>
                    <a:gd name="connsiteY88" fmla="*/ 235157 h 342960"/>
                    <a:gd name="connsiteX89" fmla="*/ 83504 w 342914"/>
                    <a:gd name="connsiteY89" fmla="*/ 290764 h 342960"/>
                    <a:gd name="connsiteX90" fmla="*/ 77804 w 342914"/>
                    <a:gd name="connsiteY90" fmla="*/ 286825 h 342960"/>
                    <a:gd name="connsiteX91" fmla="*/ 173126 w 342914"/>
                    <a:gd name="connsiteY91" fmla="*/ 21021 h 342960"/>
                    <a:gd name="connsiteX92" fmla="*/ 323174 w 342914"/>
                    <a:gd name="connsiteY92" fmla="*/ 171022 h 342960"/>
                    <a:gd name="connsiteX93" fmla="*/ 320393 w 342914"/>
                    <a:gd name="connsiteY93" fmla="*/ 199429 h 342960"/>
                    <a:gd name="connsiteX94" fmla="*/ 305704 w 342914"/>
                    <a:gd name="connsiteY94" fmla="*/ 184739 h 342960"/>
                    <a:gd name="connsiteX95" fmla="*/ 189390 w 342914"/>
                    <a:gd name="connsiteY95" fmla="*/ 184739 h 342960"/>
                    <a:gd name="connsiteX96" fmla="*/ 154034 w 342914"/>
                    <a:gd name="connsiteY96" fmla="*/ 220096 h 342960"/>
                    <a:gd name="connsiteX97" fmla="*/ 46386 w 342914"/>
                    <a:gd name="connsiteY97" fmla="*/ 227047 h 342960"/>
                    <a:gd name="connsiteX98" fmla="*/ 37906 w 342914"/>
                    <a:gd name="connsiteY98" fmla="*/ 235527 h 342960"/>
                    <a:gd name="connsiteX99" fmla="*/ 23124 w 342914"/>
                    <a:gd name="connsiteY99" fmla="*/ 171022 h 342960"/>
                    <a:gd name="connsiteX100" fmla="*/ 173033 w 342914"/>
                    <a:gd name="connsiteY100" fmla="*/ 21021 h 34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342914" h="342960">
                      <a:moveTo>
                        <a:pt x="313767" y="268707"/>
                      </a:moveTo>
                      <a:lnTo>
                        <a:pt x="316686" y="264351"/>
                      </a:lnTo>
                      <a:cubicBezTo>
                        <a:pt x="318725" y="261153"/>
                        <a:pt x="320718" y="257956"/>
                        <a:pt x="322571" y="254619"/>
                      </a:cubicBezTo>
                      <a:cubicBezTo>
                        <a:pt x="323822" y="252395"/>
                        <a:pt x="324934" y="249985"/>
                        <a:pt x="326093" y="247807"/>
                      </a:cubicBezTo>
                      <a:cubicBezTo>
                        <a:pt x="327251" y="245629"/>
                        <a:pt x="328966" y="242247"/>
                        <a:pt x="330217" y="239327"/>
                      </a:cubicBezTo>
                      <a:cubicBezTo>
                        <a:pt x="331468" y="236408"/>
                        <a:pt x="333044" y="232237"/>
                        <a:pt x="334341" y="228623"/>
                      </a:cubicBezTo>
                      <a:cubicBezTo>
                        <a:pt x="334944" y="226908"/>
                        <a:pt x="335685" y="225332"/>
                        <a:pt x="336241" y="223618"/>
                      </a:cubicBezTo>
                      <a:cubicBezTo>
                        <a:pt x="336241" y="223618"/>
                        <a:pt x="336241" y="223294"/>
                        <a:pt x="336241" y="223154"/>
                      </a:cubicBezTo>
                      <a:cubicBezTo>
                        <a:pt x="341663" y="206305"/>
                        <a:pt x="344397" y="188719"/>
                        <a:pt x="344397" y="171022"/>
                      </a:cubicBezTo>
                      <a:cubicBezTo>
                        <a:pt x="344397" y="76327"/>
                        <a:pt x="267612" y="-435"/>
                        <a:pt x="172940" y="-435"/>
                      </a:cubicBezTo>
                      <a:cubicBezTo>
                        <a:pt x="78268" y="-435"/>
                        <a:pt x="1483" y="76327"/>
                        <a:pt x="1483" y="171022"/>
                      </a:cubicBezTo>
                      <a:cubicBezTo>
                        <a:pt x="1483" y="201421"/>
                        <a:pt x="9639" y="231259"/>
                        <a:pt x="25070" y="257446"/>
                      </a:cubicBezTo>
                      <a:cubicBezTo>
                        <a:pt x="25255" y="257988"/>
                        <a:pt x="25441" y="258512"/>
                        <a:pt x="25718" y="259022"/>
                      </a:cubicBezTo>
                      <a:cubicBezTo>
                        <a:pt x="26691" y="260597"/>
                        <a:pt x="27850" y="262080"/>
                        <a:pt x="28870" y="263656"/>
                      </a:cubicBezTo>
                      <a:cubicBezTo>
                        <a:pt x="30306" y="265926"/>
                        <a:pt x="31835" y="268290"/>
                        <a:pt x="33504" y="270375"/>
                      </a:cubicBezTo>
                      <a:cubicBezTo>
                        <a:pt x="35172" y="272460"/>
                        <a:pt x="37164" y="275426"/>
                        <a:pt x="39111" y="277882"/>
                      </a:cubicBezTo>
                      <a:cubicBezTo>
                        <a:pt x="41057" y="280338"/>
                        <a:pt x="42725" y="282191"/>
                        <a:pt x="44579" y="284277"/>
                      </a:cubicBezTo>
                      <a:cubicBezTo>
                        <a:pt x="46432" y="286362"/>
                        <a:pt x="48842" y="288911"/>
                        <a:pt x="51113" y="291459"/>
                      </a:cubicBezTo>
                      <a:cubicBezTo>
                        <a:pt x="52503" y="292850"/>
                        <a:pt x="53986" y="294147"/>
                        <a:pt x="55422" y="295491"/>
                      </a:cubicBezTo>
                      <a:cubicBezTo>
                        <a:pt x="62466" y="302326"/>
                        <a:pt x="70065" y="308531"/>
                        <a:pt x="78175" y="314027"/>
                      </a:cubicBezTo>
                      <a:lnTo>
                        <a:pt x="78175" y="314027"/>
                      </a:lnTo>
                      <a:cubicBezTo>
                        <a:pt x="86980" y="319805"/>
                        <a:pt x="96294" y="324754"/>
                        <a:pt x="105979" y="328809"/>
                      </a:cubicBezTo>
                      <a:lnTo>
                        <a:pt x="106767" y="329180"/>
                      </a:lnTo>
                      <a:cubicBezTo>
                        <a:pt x="116823" y="333378"/>
                        <a:pt x="127295" y="336622"/>
                        <a:pt x="137953" y="338865"/>
                      </a:cubicBezTo>
                      <a:lnTo>
                        <a:pt x="139946" y="339236"/>
                      </a:lnTo>
                      <a:cubicBezTo>
                        <a:pt x="144580" y="340116"/>
                        <a:pt x="149214" y="340811"/>
                        <a:pt x="153848" y="341321"/>
                      </a:cubicBezTo>
                      <a:lnTo>
                        <a:pt x="157184" y="341692"/>
                      </a:lnTo>
                      <a:cubicBezTo>
                        <a:pt x="162514" y="342201"/>
                        <a:pt x="167889" y="342526"/>
                        <a:pt x="173264" y="342526"/>
                      </a:cubicBezTo>
                      <a:cubicBezTo>
                        <a:pt x="178640" y="342526"/>
                        <a:pt x="184571" y="342201"/>
                        <a:pt x="190178" y="341645"/>
                      </a:cubicBezTo>
                      <a:cubicBezTo>
                        <a:pt x="191707" y="341645"/>
                        <a:pt x="193144" y="341228"/>
                        <a:pt x="194812" y="341043"/>
                      </a:cubicBezTo>
                      <a:cubicBezTo>
                        <a:pt x="198797" y="340533"/>
                        <a:pt x="202736" y="339977"/>
                        <a:pt x="206676" y="339236"/>
                      </a:cubicBezTo>
                      <a:cubicBezTo>
                        <a:pt x="208714" y="338819"/>
                        <a:pt x="210661" y="338263"/>
                        <a:pt x="212699" y="337799"/>
                      </a:cubicBezTo>
                      <a:cubicBezTo>
                        <a:pt x="216036" y="337011"/>
                        <a:pt x="219373" y="336224"/>
                        <a:pt x="222663" y="335250"/>
                      </a:cubicBezTo>
                      <a:cubicBezTo>
                        <a:pt x="224609" y="334648"/>
                        <a:pt x="226555" y="333953"/>
                        <a:pt x="228501" y="333258"/>
                      </a:cubicBezTo>
                      <a:cubicBezTo>
                        <a:pt x="230448" y="332563"/>
                        <a:pt x="233135" y="331821"/>
                        <a:pt x="235499" y="330941"/>
                      </a:cubicBezTo>
                      <a:cubicBezTo>
                        <a:pt x="236379" y="330616"/>
                        <a:pt x="237167" y="330107"/>
                        <a:pt x="238094" y="329782"/>
                      </a:cubicBezTo>
                      <a:cubicBezTo>
                        <a:pt x="240921" y="328624"/>
                        <a:pt x="243655" y="327280"/>
                        <a:pt x="246435" y="325982"/>
                      </a:cubicBezTo>
                      <a:cubicBezTo>
                        <a:pt x="249215" y="324685"/>
                        <a:pt x="252042" y="323434"/>
                        <a:pt x="254730" y="321951"/>
                      </a:cubicBezTo>
                      <a:cubicBezTo>
                        <a:pt x="256027" y="321256"/>
                        <a:pt x="257186" y="320468"/>
                        <a:pt x="258437" y="319773"/>
                      </a:cubicBezTo>
                      <a:cubicBezTo>
                        <a:pt x="271366" y="312396"/>
                        <a:pt x="283228" y="303378"/>
                        <a:pt x="293840" y="292942"/>
                      </a:cubicBezTo>
                      <a:lnTo>
                        <a:pt x="294860" y="292015"/>
                      </a:lnTo>
                      <a:cubicBezTo>
                        <a:pt x="298150" y="288679"/>
                        <a:pt x="301255" y="285204"/>
                        <a:pt x="304128" y="281589"/>
                      </a:cubicBezTo>
                      <a:cubicBezTo>
                        <a:pt x="304869" y="280709"/>
                        <a:pt x="305611" y="279874"/>
                        <a:pt x="306306" y="278994"/>
                      </a:cubicBezTo>
                      <a:cubicBezTo>
                        <a:pt x="308762" y="275611"/>
                        <a:pt x="311311" y="272228"/>
                        <a:pt x="313767" y="268707"/>
                      </a:cubicBezTo>
                      <a:close/>
                      <a:moveTo>
                        <a:pt x="309133" y="233952"/>
                      </a:moveTo>
                      <a:cubicBezTo>
                        <a:pt x="308206" y="235898"/>
                        <a:pt x="307279" y="237891"/>
                        <a:pt x="306306" y="239791"/>
                      </a:cubicBezTo>
                      <a:cubicBezTo>
                        <a:pt x="304823" y="242664"/>
                        <a:pt x="303155" y="245490"/>
                        <a:pt x="301672" y="248271"/>
                      </a:cubicBezTo>
                      <a:cubicBezTo>
                        <a:pt x="300791" y="249754"/>
                        <a:pt x="299958" y="251237"/>
                        <a:pt x="298984" y="252905"/>
                      </a:cubicBezTo>
                      <a:cubicBezTo>
                        <a:pt x="296853" y="256195"/>
                        <a:pt x="294350" y="259392"/>
                        <a:pt x="292126" y="262497"/>
                      </a:cubicBezTo>
                      <a:lnTo>
                        <a:pt x="290226" y="265046"/>
                      </a:lnTo>
                      <a:cubicBezTo>
                        <a:pt x="287075" y="268971"/>
                        <a:pt x="283739" y="272729"/>
                        <a:pt x="280217" y="276306"/>
                      </a:cubicBezTo>
                      <a:lnTo>
                        <a:pt x="280217" y="276306"/>
                      </a:lnTo>
                      <a:cubicBezTo>
                        <a:pt x="272988" y="283651"/>
                        <a:pt x="265064" y="290236"/>
                        <a:pt x="256491" y="295954"/>
                      </a:cubicBezTo>
                      <a:cubicBezTo>
                        <a:pt x="254869" y="297066"/>
                        <a:pt x="253108" y="297993"/>
                        <a:pt x="251439" y="299013"/>
                      </a:cubicBezTo>
                      <a:cubicBezTo>
                        <a:pt x="248891" y="300588"/>
                        <a:pt x="246342" y="302164"/>
                        <a:pt x="243701" y="303647"/>
                      </a:cubicBezTo>
                      <a:cubicBezTo>
                        <a:pt x="241059" y="305130"/>
                        <a:pt x="239067" y="305917"/>
                        <a:pt x="236704" y="307029"/>
                      </a:cubicBezTo>
                      <a:cubicBezTo>
                        <a:pt x="234340" y="308142"/>
                        <a:pt x="232070" y="309115"/>
                        <a:pt x="230077" y="310042"/>
                      </a:cubicBezTo>
                      <a:cubicBezTo>
                        <a:pt x="228085" y="310968"/>
                        <a:pt x="225443" y="311756"/>
                        <a:pt x="223033" y="312590"/>
                      </a:cubicBezTo>
                      <a:cubicBezTo>
                        <a:pt x="220624" y="313424"/>
                        <a:pt x="217473" y="314537"/>
                        <a:pt x="214646" y="315324"/>
                      </a:cubicBezTo>
                      <a:cubicBezTo>
                        <a:pt x="212699" y="315880"/>
                        <a:pt x="210754" y="316344"/>
                        <a:pt x="208807" y="316807"/>
                      </a:cubicBezTo>
                      <a:cubicBezTo>
                        <a:pt x="205378" y="317641"/>
                        <a:pt x="201902" y="318383"/>
                        <a:pt x="198427" y="318939"/>
                      </a:cubicBezTo>
                      <a:cubicBezTo>
                        <a:pt x="196944" y="319217"/>
                        <a:pt x="195415" y="319449"/>
                        <a:pt x="193793" y="319634"/>
                      </a:cubicBezTo>
                      <a:cubicBezTo>
                        <a:pt x="189901" y="320190"/>
                        <a:pt x="185961" y="320561"/>
                        <a:pt x="182022" y="320792"/>
                      </a:cubicBezTo>
                      <a:lnTo>
                        <a:pt x="178176" y="320792"/>
                      </a:lnTo>
                      <a:cubicBezTo>
                        <a:pt x="174006" y="320792"/>
                        <a:pt x="169881" y="320792"/>
                        <a:pt x="165711" y="320792"/>
                      </a:cubicBezTo>
                      <a:lnTo>
                        <a:pt x="162282" y="320792"/>
                      </a:lnTo>
                      <a:cubicBezTo>
                        <a:pt x="158157" y="320468"/>
                        <a:pt x="153987" y="319958"/>
                        <a:pt x="149909" y="319309"/>
                      </a:cubicBezTo>
                      <a:lnTo>
                        <a:pt x="146341" y="318800"/>
                      </a:lnTo>
                      <a:cubicBezTo>
                        <a:pt x="142634" y="318105"/>
                        <a:pt x="138973" y="317224"/>
                        <a:pt x="135359" y="316297"/>
                      </a:cubicBezTo>
                      <a:cubicBezTo>
                        <a:pt x="133737" y="315834"/>
                        <a:pt x="132022" y="315510"/>
                        <a:pt x="130400" y="315000"/>
                      </a:cubicBezTo>
                      <a:cubicBezTo>
                        <a:pt x="127759" y="314212"/>
                        <a:pt x="125210" y="313239"/>
                        <a:pt x="122615" y="312312"/>
                      </a:cubicBezTo>
                      <a:cubicBezTo>
                        <a:pt x="120020" y="311385"/>
                        <a:pt x="117518" y="310598"/>
                        <a:pt x="115062" y="309578"/>
                      </a:cubicBezTo>
                      <a:lnTo>
                        <a:pt x="114552" y="309300"/>
                      </a:lnTo>
                      <a:cubicBezTo>
                        <a:pt x="110196" y="307447"/>
                        <a:pt x="105979" y="305408"/>
                        <a:pt x="101855" y="303183"/>
                      </a:cubicBezTo>
                      <a:lnTo>
                        <a:pt x="204775" y="200216"/>
                      </a:lnTo>
                      <a:cubicBezTo>
                        <a:pt x="216175" y="188780"/>
                        <a:pt x="231653" y="182357"/>
                        <a:pt x="247779" y="182376"/>
                      </a:cubicBezTo>
                      <a:cubicBezTo>
                        <a:pt x="263905" y="182343"/>
                        <a:pt x="279382" y="188770"/>
                        <a:pt x="290782" y="200216"/>
                      </a:cubicBezTo>
                      <a:lnTo>
                        <a:pt x="313952" y="223386"/>
                      </a:lnTo>
                      <a:cubicBezTo>
                        <a:pt x="313581" y="224406"/>
                        <a:pt x="313211" y="225471"/>
                        <a:pt x="312793" y="226537"/>
                      </a:cubicBezTo>
                      <a:cubicBezTo>
                        <a:pt x="311311" y="228808"/>
                        <a:pt x="310245" y="231357"/>
                        <a:pt x="309040" y="233952"/>
                      </a:cubicBezTo>
                      <a:close/>
                      <a:moveTo>
                        <a:pt x="77897" y="286825"/>
                      </a:moveTo>
                      <a:lnTo>
                        <a:pt x="77897" y="286825"/>
                      </a:lnTo>
                      <a:cubicBezTo>
                        <a:pt x="74422" y="283952"/>
                        <a:pt x="71132" y="280940"/>
                        <a:pt x="67934" y="277557"/>
                      </a:cubicBezTo>
                      <a:lnTo>
                        <a:pt x="67054" y="276723"/>
                      </a:lnTo>
                      <a:cubicBezTo>
                        <a:pt x="63856" y="273526"/>
                        <a:pt x="60797" y="270143"/>
                        <a:pt x="57786" y="266621"/>
                      </a:cubicBezTo>
                      <a:lnTo>
                        <a:pt x="57507" y="266297"/>
                      </a:lnTo>
                      <a:cubicBezTo>
                        <a:pt x="54495" y="262636"/>
                        <a:pt x="51622" y="258836"/>
                        <a:pt x="48981" y="254897"/>
                      </a:cubicBezTo>
                      <a:lnTo>
                        <a:pt x="61678" y="242200"/>
                      </a:lnTo>
                      <a:cubicBezTo>
                        <a:pt x="82438" y="221496"/>
                        <a:pt x="114969" y="218535"/>
                        <a:pt x="139112" y="235157"/>
                      </a:cubicBezTo>
                      <a:lnTo>
                        <a:pt x="83504" y="290764"/>
                      </a:lnTo>
                      <a:cubicBezTo>
                        <a:pt x="81419" y="289513"/>
                        <a:pt x="79612" y="288262"/>
                        <a:pt x="77804" y="286825"/>
                      </a:cubicBezTo>
                      <a:close/>
                      <a:moveTo>
                        <a:pt x="173126" y="21021"/>
                      </a:moveTo>
                      <a:cubicBezTo>
                        <a:pt x="255935" y="21099"/>
                        <a:pt x="323081" y="88204"/>
                        <a:pt x="323174" y="171022"/>
                      </a:cubicBezTo>
                      <a:cubicBezTo>
                        <a:pt x="323128" y="180559"/>
                        <a:pt x="322200" y="190068"/>
                        <a:pt x="320393" y="199429"/>
                      </a:cubicBezTo>
                      <a:lnTo>
                        <a:pt x="305704" y="184739"/>
                      </a:lnTo>
                      <a:cubicBezTo>
                        <a:pt x="273544" y="152676"/>
                        <a:pt x="221550" y="152676"/>
                        <a:pt x="189390" y="184739"/>
                      </a:cubicBezTo>
                      <a:lnTo>
                        <a:pt x="154034" y="220096"/>
                      </a:lnTo>
                      <a:cubicBezTo>
                        <a:pt x="121457" y="195175"/>
                        <a:pt x="75487" y="198140"/>
                        <a:pt x="46386" y="227047"/>
                      </a:cubicBezTo>
                      <a:lnTo>
                        <a:pt x="37906" y="235527"/>
                      </a:lnTo>
                      <a:cubicBezTo>
                        <a:pt x="28221" y="215407"/>
                        <a:pt x="23170" y="193358"/>
                        <a:pt x="23124" y="171022"/>
                      </a:cubicBezTo>
                      <a:cubicBezTo>
                        <a:pt x="23216" y="88255"/>
                        <a:pt x="90270" y="21174"/>
                        <a:pt x="173033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B3A066AA-E725-4476-A977-B46321CE040A}"/>
                    </a:ext>
                  </a:extLst>
                </p:cNvPr>
                <p:cNvSpPr/>
                <p:nvPr/>
              </p:nvSpPr>
              <p:spPr>
                <a:xfrm>
                  <a:off x="1593923" y="7348107"/>
                  <a:ext cx="95228" cy="95135"/>
                </a:xfrm>
                <a:custGeom>
                  <a:avLst/>
                  <a:gdLst>
                    <a:gd name="connsiteX0" fmla="*/ 49120 w 95228"/>
                    <a:gd name="connsiteY0" fmla="*/ 94701 h 95135"/>
                    <a:gd name="connsiteX1" fmla="*/ 96711 w 95228"/>
                    <a:gd name="connsiteY1" fmla="*/ 47156 h 95135"/>
                    <a:gd name="connsiteX2" fmla="*/ 49120 w 95228"/>
                    <a:gd name="connsiteY2" fmla="*/ -435 h 95135"/>
                    <a:gd name="connsiteX3" fmla="*/ 1483 w 95228"/>
                    <a:gd name="connsiteY3" fmla="*/ 47156 h 95135"/>
                    <a:gd name="connsiteX4" fmla="*/ 49120 w 95228"/>
                    <a:gd name="connsiteY4" fmla="*/ 94701 h 95135"/>
                    <a:gd name="connsiteX5" fmla="*/ 49120 w 95228"/>
                    <a:gd name="connsiteY5" fmla="*/ 21021 h 95135"/>
                    <a:gd name="connsiteX6" fmla="*/ 75256 w 95228"/>
                    <a:gd name="connsiteY6" fmla="*/ 47156 h 95135"/>
                    <a:gd name="connsiteX7" fmla="*/ 49120 w 95228"/>
                    <a:gd name="connsiteY7" fmla="*/ 73292 h 95135"/>
                    <a:gd name="connsiteX8" fmla="*/ 22985 w 95228"/>
                    <a:gd name="connsiteY8" fmla="*/ 47156 h 95135"/>
                    <a:gd name="connsiteX9" fmla="*/ 49120 w 95228"/>
                    <a:gd name="connsiteY9" fmla="*/ 21021 h 9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228" h="95135">
                      <a:moveTo>
                        <a:pt x="49120" y="94701"/>
                      </a:moveTo>
                      <a:cubicBezTo>
                        <a:pt x="75395" y="94677"/>
                        <a:pt x="96665" y="73412"/>
                        <a:pt x="96711" y="47156"/>
                      </a:cubicBezTo>
                      <a:cubicBezTo>
                        <a:pt x="96665" y="20895"/>
                        <a:pt x="75395" y="-384"/>
                        <a:pt x="49120" y="-435"/>
                      </a:cubicBezTo>
                      <a:cubicBezTo>
                        <a:pt x="22845" y="-412"/>
                        <a:pt x="1529" y="20877"/>
                        <a:pt x="1483" y="47156"/>
                      </a:cubicBezTo>
                      <a:cubicBezTo>
                        <a:pt x="1529" y="73431"/>
                        <a:pt x="22845" y="94701"/>
                        <a:pt x="49120" y="94701"/>
                      </a:cubicBezTo>
                      <a:close/>
                      <a:moveTo>
                        <a:pt x="49120" y="21021"/>
                      </a:moveTo>
                      <a:cubicBezTo>
                        <a:pt x="63532" y="21044"/>
                        <a:pt x="75210" y="32731"/>
                        <a:pt x="75256" y="47156"/>
                      </a:cubicBezTo>
                      <a:cubicBezTo>
                        <a:pt x="75210" y="61582"/>
                        <a:pt x="63532" y="73269"/>
                        <a:pt x="49120" y="73292"/>
                      </a:cubicBezTo>
                      <a:cubicBezTo>
                        <a:pt x="34709" y="73269"/>
                        <a:pt x="23031" y="61582"/>
                        <a:pt x="22985" y="47156"/>
                      </a:cubicBezTo>
                      <a:cubicBezTo>
                        <a:pt x="23031" y="32731"/>
                        <a:pt x="34709" y="21048"/>
                        <a:pt x="49120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C0DE33F-C7A5-48CA-B1A0-0F1EE9F2870F}"/>
                </a:ext>
              </a:extLst>
            </p:cNvPr>
            <p:cNvSpPr txBox="1"/>
            <p:nvPr/>
          </p:nvSpPr>
          <p:spPr>
            <a:xfrm>
              <a:off x="7877038" y="4966636"/>
              <a:ext cx="3017920" cy="456729"/>
            </a:xfrm>
            <a:custGeom>
              <a:avLst/>
              <a:gdLst/>
              <a:ahLst/>
              <a:cxnLst/>
              <a:rect l="l" t="t" r="r" b="b"/>
              <a:pathLst>
                <a:path w="6962174" h="1053646">
                  <a:moveTo>
                    <a:pt x="285636" y="626650"/>
                  </a:moveTo>
                  <a:lnTo>
                    <a:pt x="285636" y="813188"/>
                  </a:lnTo>
                  <a:lnTo>
                    <a:pt x="451771" y="813188"/>
                  </a:lnTo>
                  <a:cubicBezTo>
                    <a:pt x="523665" y="813188"/>
                    <a:pt x="559613" y="783070"/>
                    <a:pt x="559613" y="722834"/>
                  </a:cubicBezTo>
                  <a:cubicBezTo>
                    <a:pt x="559613" y="691744"/>
                    <a:pt x="550140" y="667941"/>
                    <a:pt x="531195" y="651425"/>
                  </a:cubicBezTo>
                  <a:cubicBezTo>
                    <a:pt x="512250" y="634908"/>
                    <a:pt x="485289" y="626650"/>
                    <a:pt x="450313" y="626650"/>
                  </a:cubicBezTo>
                  <a:close/>
                  <a:moveTo>
                    <a:pt x="285636" y="243374"/>
                  </a:moveTo>
                  <a:lnTo>
                    <a:pt x="285636" y="424082"/>
                  </a:lnTo>
                  <a:lnTo>
                    <a:pt x="429911" y="424082"/>
                  </a:lnTo>
                  <a:cubicBezTo>
                    <a:pt x="501806" y="424082"/>
                    <a:pt x="537753" y="394450"/>
                    <a:pt x="537753" y="335185"/>
                  </a:cubicBezTo>
                  <a:cubicBezTo>
                    <a:pt x="537753" y="273977"/>
                    <a:pt x="501806" y="243374"/>
                    <a:pt x="429911" y="243374"/>
                  </a:cubicBezTo>
                  <a:close/>
                  <a:moveTo>
                    <a:pt x="4486275" y="16031"/>
                  </a:moveTo>
                  <a:lnTo>
                    <a:pt x="5143528" y="16031"/>
                  </a:lnTo>
                  <a:lnTo>
                    <a:pt x="5143528" y="244831"/>
                  </a:lnTo>
                  <a:lnTo>
                    <a:pt x="4771910" y="244831"/>
                  </a:lnTo>
                  <a:lnTo>
                    <a:pt x="4771910" y="412423"/>
                  </a:lnTo>
                  <a:lnTo>
                    <a:pt x="5099809" y="412423"/>
                  </a:lnTo>
                  <a:lnTo>
                    <a:pt x="5099809" y="629565"/>
                  </a:lnTo>
                  <a:lnTo>
                    <a:pt x="4771910" y="629565"/>
                  </a:lnTo>
                  <a:lnTo>
                    <a:pt x="4771910" y="814645"/>
                  </a:lnTo>
                  <a:lnTo>
                    <a:pt x="5143528" y="814645"/>
                  </a:lnTo>
                  <a:lnTo>
                    <a:pt x="5143528" y="1043445"/>
                  </a:lnTo>
                  <a:lnTo>
                    <a:pt x="4486275" y="1043445"/>
                  </a:lnTo>
                  <a:close/>
                  <a:moveTo>
                    <a:pt x="3371850" y="16031"/>
                  </a:moveTo>
                  <a:lnTo>
                    <a:pt x="3657486" y="16031"/>
                  </a:lnTo>
                  <a:lnTo>
                    <a:pt x="4037848" y="597504"/>
                  </a:lnTo>
                  <a:lnTo>
                    <a:pt x="4037848" y="16031"/>
                  </a:lnTo>
                  <a:lnTo>
                    <a:pt x="4323483" y="16031"/>
                  </a:lnTo>
                  <a:lnTo>
                    <a:pt x="4323483" y="1043445"/>
                  </a:lnTo>
                  <a:lnTo>
                    <a:pt x="4037848" y="1043445"/>
                  </a:lnTo>
                  <a:lnTo>
                    <a:pt x="3657486" y="469259"/>
                  </a:lnTo>
                  <a:lnTo>
                    <a:pt x="3657486" y="1043445"/>
                  </a:lnTo>
                  <a:lnTo>
                    <a:pt x="3371850" y="1043445"/>
                  </a:lnTo>
                  <a:close/>
                  <a:moveTo>
                    <a:pt x="2924175" y="16031"/>
                  </a:moveTo>
                  <a:lnTo>
                    <a:pt x="3209811" y="16031"/>
                  </a:lnTo>
                  <a:lnTo>
                    <a:pt x="3209811" y="1043445"/>
                  </a:lnTo>
                  <a:lnTo>
                    <a:pt x="2924175" y="1043445"/>
                  </a:lnTo>
                  <a:close/>
                  <a:moveTo>
                    <a:pt x="976703" y="16031"/>
                  </a:moveTo>
                  <a:lnTo>
                    <a:pt x="1260882" y="16031"/>
                  </a:lnTo>
                  <a:lnTo>
                    <a:pt x="1260882" y="612077"/>
                  </a:lnTo>
                  <a:cubicBezTo>
                    <a:pt x="1260882" y="667455"/>
                    <a:pt x="1273755" y="710203"/>
                    <a:pt x="1299501" y="740321"/>
                  </a:cubicBezTo>
                  <a:cubicBezTo>
                    <a:pt x="1325247" y="770440"/>
                    <a:pt x="1364351" y="785499"/>
                    <a:pt x="1416815" y="785499"/>
                  </a:cubicBezTo>
                  <a:cubicBezTo>
                    <a:pt x="1469279" y="785499"/>
                    <a:pt x="1508869" y="770197"/>
                    <a:pt x="1535587" y="739593"/>
                  </a:cubicBezTo>
                  <a:cubicBezTo>
                    <a:pt x="1562305" y="708989"/>
                    <a:pt x="1575664" y="666484"/>
                    <a:pt x="1575664" y="612077"/>
                  </a:cubicBezTo>
                  <a:lnTo>
                    <a:pt x="1575664" y="16031"/>
                  </a:lnTo>
                  <a:lnTo>
                    <a:pt x="1861299" y="16031"/>
                  </a:lnTo>
                  <a:lnTo>
                    <a:pt x="1861299" y="612077"/>
                  </a:lnTo>
                  <a:cubicBezTo>
                    <a:pt x="1861299" y="706317"/>
                    <a:pt x="1841382" y="786713"/>
                    <a:pt x="1801549" y="853264"/>
                  </a:cubicBezTo>
                  <a:cubicBezTo>
                    <a:pt x="1761715" y="919815"/>
                    <a:pt x="1707551" y="969850"/>
                    <a:pt x="1639057" y="1003369"/>
                  </a:cubicBezTo>
                  <a:cubicBezTo>
                    <a:pt x="1570563" y="1036887"/>
                    <a:pt x="1494539" y="1053646"/>
                    <a:pt x="1410986" y="1053646"/>
                  </a:cubicBezTo>
                  <a:cubicBezTo>
                    <a:pt x="1327433" y="1053646"/>
                    <a:pt x="1252866" y="1036887"/>
                    <a:pt x="1187286" y="1003369"/>
                  </a:cubicBezTo>
                  <a:cubicBezTo>
                    <a:pt x="1121707" y="969850"/>
                    <a:pt x="1070215" y="920058"/>
                    <a:pt x="1032810" y="853993"/>
                  </a:cubicBezTo>
                  <a:cubicBezTo>
                    <a:pt x="995406" y="787927"/>
                    <a:pt x="976703" y="707289"/>
                    <a:pt x="976703" y="612077"/>
                  </a:cubicBezTo>
                  <a:close/>
                  <a:moveTo>
                    <a:pt x="0" y="16031"/>
                  </a:moveTo>
                  <a:lnTo>
                    <a:pt x="492576" y="16031"/>
                  </a:lnTo>
                  <a:cubicBezTo>
                    <a:pt x="597503" y="16031"/>
                    <a:pt x="679842" y="39348"/>
                    <a:pt x="739592" y="85982"/>
                  </a:cubicBezTo>
                  <a:cubicBezTo>
                    <a:pt x="799343" y="132617"/>
                    <a:pt x="829218" y="198197"/>
                    <a:pt x="829218" y="282721"/>
                  </a:cubicBezTo>
                  <a:cubicBezTo>
                    <a:pt x="829218" y="342958"/>
                    <a:pt x="813430" y="393235"/>
                    <a:pt x="781855" y="433555"/>
                  </a:cubicBezTo>
                  <a:cubicBezTo>
                    <a:pt x="750279" y="473874"/>
                    <a:pt x="708260" y="501320"/>
                    <a:pt x="655796" y="515893"/>
                  </a:cubicBezTo>
                  <a:cubicBezTo>
                    <a:pt x="716032" y="529495"/>
                    <a:pt x="763881" y="559370"/>
                    <a:pt x="799343" y="605519"/>
                  </a:cubicBezTo>
                  <a:cubicBezTo>
                    <a:pt x="834804" y="651668"/>
                    <a:pt x="852535" y="704374"/>
                    <a:pt x="852535" y="763639"/>
                  </a:cubicBezTo>
                  <a:cubicBezTo>
                    <a:pt x="852535" y="851078"/>
                    <a:pt x="822417" y="919572"/>
                    <a:pt x="762181" y="969121"/>
                  </a:cubicBezTo>
                  <a:cubicBezTo>
                    <a:pt x="701945" y="1018671"/>
                    <a:pt x="617420" y="1043445"/>
                    <a:pt x="508607" y="1043445"/>
                  </a:cubicBezTo>
                  <a:lnTo>
                    <a:pt x="0" y="1043445"/>
                  </a:lnTo>
                  <a:close/>
                  <a:moveTo>
                    <a:pt x="6548295" y="0"/>
                  </a:moveTo>
                  <a:cubicBezTo>
                    <a:pt x="6667796" y="0"/>
                    <a:pt x="6763250" y="27932"/>
                    <a:pt x="6834659" y="83796"/>
                  </a:cubicBezTo>
                  <a:cubicBezTo>
                    <a:pt x="6906068" y="139661"/>
                    <a:pt x="6944201" y="218113"/>
                    <a:pt x="6949059" y="319155"/>
                  </a:cubicBezTo>
                  <a:lnTo>
                    <a:pt x="6638648" y="319155"/>
                  </a:lnTo>
                  <a:cubicBezTo>
                    <a:pt x="6637676" y="288065"/>
                    <a:pt x="6628204" y="264748"/>
                    <a:pt x="6610231" y="249203"/>
                  </a:cubicBezTo>
                  <a:cubicBezTo>
                    <a:pt x="6592257" y="233658"/>
                    <a:pt x="6569182" y="225886"/>
                    <a:pt x="6541008" y="225886"/>
                  </a:cubicBezTo>
                  <a:cubicBezTo>
                    <a:pt x="6519634" y="225886"/>
                    <a:pt x="6502146" y="232201"/>
                    <a:pt x="6488544" y="244831"/>
                  </a:cubicBezTo>
                  <a:cubicBezTo>
                    <a:pt x="6474942" y="257461"/>
                    <a:pt x="6468142" y="275435"/>
                    <a:pt x="6468142" y="298752"/>
                  </a:cubicBezTo>
                  <a:cubicBezTo>
                    <a:pt x="6468142" y="318183"/>
                    <a:pt x="6475672" y="334942"/>
                    <a:pt x="6490730" y="349030"/>
                  </a:cubicBezTo>
                  <a:cubicBezTo>
                    <a:pt x="6505788" y="363117"/>
                    <a:pt x="6524492" y="375262"/>
                    <a:pt x="6546838" y="385463"/>
                  </a:cubicBezTo>
                  <a:cubicBezTo>
                    <a:pt x="6569182" y="395664"/>
                    <a:pt x="6602216" y="408537"/>
                    <a:pt x="6645936" y="424082"/>
                  </a:cubicBezTo>
                  <a:cubicBezTo>
                    <a:pt x="6711029" y="446428"/>
                    <a:pt x="6764708" y="468530"/>
                    <a:pt x="6806970" y="490390"/>
                  </a:cubicBezTo>
                  <a:cubicBezTo>
                    <a:pt x="6849232" y="512250"/>
                    <a:pt x="6885666" y="542854"/>
                    <a:pt x="6916270" y="582202"/>
                  </a:cubicBezTo>
                  <a:cubicBezTo>
                    <a:pt x="6946874" y="621550"/>
                    <a:pt x="6962174" y="671341"/>
                    <a:pt x="6962174" y="731577"/>
                  </a:cubicBezTo>
                  <a:cubicBezTo>
                    <a:pt x="6962174" y="792785"/>
                    <a:pt x="6946874" y="847678"/>
                    <a:pt x="6916270" y="896255"/>
                  </a:cubicBezTo>
                  <a:cubicBezTo>
                    <a:pt x="6885666" y="944833"/>
                    <a:pt x="6841460" y="983209"/>
                    <a:pt x="6783652" y="1011384"/>
                  </a:cubicBezTo>
                  <a:cubicBezTo>
                    <a:pt x="6725845" y="1039559"/>
                    <a:pt x="6657594" y="1053646"/>
                    <a:pt x="6578898" y="1053646"/>
                  </a:cubicBezTo>
                  <a:cubicBezTo>
                    <a:pt x="6459398" y="1053646"/>
                    <a:pt x="6361272" y="1025228"/>
                    <a:pt x="6284519" y="968393"/>
                  </a:cubicBezTo>
                  <a:cubicBezTo>
                    <a:pt x="6207766" y="911557"/>
                    <a:pt x="6166476" y="830190"/>
                    <a:pt x="6160646" y="724291"/>
                  </a:cubicBezTo>
                  <a:lnTo>
                    <a:pt x="6465227" y="724291"/>
                  </a:lnTo>
                  <a:cubicBezTo>
                    <a:pt x="6468142" y="760238"/>
                    <a:pt x="6478828" y="786470"/>
                    <a:pt x="6497288" y="802986"/>
                  </a:cubicBezTo>
                  <a:cubicBezTo>
                    <a:pt x="6515748" y="819503"/>
                    <a:pt x="6539550" y="827761"/>
                    <a:pt x="6568697" y="827761"/>
                  </a:cubicBezTo>
                  <a:cubicBezTo>
                    <a:pt x="6594929" y="827761"/>
                    <a:pt x="6616546" y="821203"/>
                    <a:pt x="6633548" y="808087"/>
                  </a:cubicBezTo>
                  <a:cubicBezTo>
                    <a:pt x="6650550" y="794971"/>
                    <a:pt x="6659052" y="776755"/>
                    <a:pt x="6659052" y="753437"/>
                  </a:cubicBezTo>
                  <a:cubicBezTo>
                    <a:pt x="6659052" y="723319"/>
                    <a:pt x="6644964" y="700002"/>
                    <a:pt x="6616789" y="683486"/>
                  </a:cubicBezTo>
                  <a:cubicBezTo>
                    <a:pt x="6588614" y="666969"/>
                    <a:pt x="6542951" y="648510"/>
                    <a:pt x="6479800" y="628107"/>
                  </a:cubicBezTo>
                  <a:cubicBezTo>
                    <a:pt x="6412764" y="605762"/>
                    <a:pt x="6358599" y="584145"/>
                    <a:pt x="6317309" y="563256"/>
                  </a:cubicBezTo>
                  <a:cubicBezTo>
                    <a:pt x="6276018" y="542368"/>
                    <a:pt x="6240070" y="511764"/>
                    <a:pt x="6209466" y="471445"/>
                  </a:cubicBezTo>
                  <a:cubicBezTo>
                    <a:pt x="6178862" y="431126"/>
                    <a:pt x="6163560" y="378419"/>
                    <a:pt x="6163560" y="313325"/>
                  </a:cubicBezTo>
                  <a:cubicBezTo>
                    <a:pt x="6163560" y="247260"/>
                    <a:pt x="6180076" y="190667"/>
                    <a:pt x="6213110" y="143547"/>
                  </a:cubicBezTo>
                  <a:cubicBezTo>
                    <a:pt x="6246142" y="96427"/>
                    <a:pt x="6291805" y="60722"/>
                    <a:pt x="6350098" y="36433"/>
                  </a:cubicBezTo>
                  <a:cubicBezTo>
                    <a:pt x="6408392" y="12145"/>
                    <a:pt x="6474456" y="0"/>
                    <a:pt x="6548295" y="0"/>
                  </a:cubicBezTo>
                  <a:close/>
                  <a:moveTo>
                    <a:pt x="5643419" y="0"/>
                  </a:moveTo>
                  <a:cubicBezTo>
                    <a:pt x="5762920" y="0"/>
                    <a:pt x="5858374" y="27932"/>
                    <a:pt x="5929784" y="83796"/>
                  </a:cubicBezTo>
                  <a:cubicBezTo>
                    <a:pt x="6001192" y="139661"/>
                    <a:pt x="6039326" y="218113"/>
                    <a:pt x="6044184" y="319155"/>
                  </a:cubicBezTo>
                  <a:lnTo>
                    <a:pt x="5733774" y="319155"/>
                  </a:lnTo>
                  <a:cubicBezTo>
                    <a:pt x="5732802" y="288065"/>
                    <a:pt x="5723330" y="264748"/>
                    <a:pt x="5705356" y="249203"/>
                  </a:cubicBezTo>
                  <a:cubicBezTo>
                    <a:pt x="5687382" y="233658"/>
                    <a:pt x="5664308" y="225886"/>
                    <a:pt x="5636133" y="225886"/>
                  </a:cubicBezTo>
                  <a:cubicBezTo>
                    <a:pt x="5614759" y="225886"/>
                    <a:pt x="5597271" y="232201"/>
                    <a:pt x="5583669" y="244831"/>
                  </a:cubicBezTo>
                  <a:cubicBezTo>
                    <a:pt x="5570068" y="257461"/>
                    <a:pt x="5563267" y="275435"/>
                    <a:pt x="5563267" y="298752"/>
                  </a:cubicBezTo>
                  <a:cubicBezTo>
                    <a:pt x="5563267" y="318183"/>
                    <a:pt x="5570797" y="334942"/>
                    <a:pt x="5585855" y="349030"/>
                  </a:cubicBezTo>
                  <a:cubicBezTo>
                    <a:pt x="5600914" y="363117"/>
                    <a:pt x="5619617" y="375262"/>
                    <a:pt x="5641962" y="385463"/>
                  </a:cubicBezTo>
                  <a:cubicBezTo>
                    <a:pt x="5664308" y="395664"/>
                    <a:pt x="5697341" y="408537"/>
                    <a:pt x="5741061" y="424082"/>
                  </a:cubicBezTo>
                  <a:cubicBezTo>
                    <a:pt x="5806154" y="446428"/>
                    <a:pt x="5859832" y="468530"/>
                    <a:pt x="5902094" y="490390"/>
                  </a:cubicBezTo>
                  <a:cubicBezTo>
                    <a:pt x="5944357" y="512250"/>
                    <a:pt x="5980790" y="542854"/>
                    <a:pt x="6011394" y="582202"/>
                  </a:cubicBezTo>
                  <a:cubicBezTo>
                    <a:pt x="6041998" y="621550"/>
                    <a:pt x="6057300" y="671341"/>
                    <a:pt x="6057300" y="731577"/>
                  </a:cubicBezTo>
                  <a:cubicBezTo>
                    <a:pt x="6057300" y="792785"/>
                    <a:pt x="6041998" y="847678"/>
                    <a:pt x="6011394" y="896255"/>
                  </a:cubicBezTo>
                  <a:cubicBezTo>
                    <a:pt x="5980790" y="944833"/>
                    <a:pt x="5936584" y="983209"/>
                    <a:pt x="5878778" y="1011384"/>
                  </a:cubicBezTo>
                  <a:cubicBezTo>
                    <a:pt x="5820970" y="1039559"/>
                    <a:pt x="5752719" y="1053646"/>
                    <a:pt x="5674023" y="1053646"/>
                  </a:cubicBezTo>
                  <a:cubicBezTo>
                    <a:pt x="5554523" y="1053646"/>
                    <a:pt x="5456397" y="1025228"/>
                    <a:pt x="5379644" y="968393"/>
                  </a:cubicBezTo>
                  <a:cubicBezTo>
                    <a:pt x="5302891" y="911557"/>
                    <a:pt x="5261600" y="830190"/>
                    <a:pt x="5255771" y="724291"/>
                  </a:cubicBezTo>
                  <a:lnTo>
                    <a:pt x="5560352" y="724291"/>
                  </a:lnTo>
                  <a:cubicBezTo>
                    <a:pt x="5563267" y="760238"/>
                    <a:pt x="5573954" y="786470"/>
                    <a:pt x="5592413" y="802986"/>
                  </a:cubicBezTo>
                  <a:cubicBezTo>
                    <a:pt x="5610873" y="819503"/>
                    <a:pt x="5634676" y="827761"/>
                    <a:pt x="5663822" y="827761"/>
                  </a:cubicBezTo>
                  <a:cubicBezTo>
                    <a:pt x="5690054" y="827761"/>
                    <a:pt x="5711671" y="821203"/>
                    <a:pt x="5728673" y="808087"/>
                  </a:cubicBezTo>
                  <a:cubicBezTo>
                    <a:pt x="5745675" y="794971"/>
                    <a:pt x="5754176" y="776755"/>
                    <a:pt x="5754176" y="753437"/>
                  </a:cubicBezTo>
                  <a:cubicBezTo>
                    <a:pt x="5754176" y="723319"/>
                    <a:pt x="5740089" y="700002"/>
                    <a:pt x="5711914" y="683486"/>
                  </a:cubicBezTo>
                  <a:cubicBezTo>
                    <a:pt x="5683739" y="666969"/>
                    <a:pt x="5638076" y="648510"/>
                    <a:pt x="5574925" y="628107"/>
                  </a:cubicBezTo>
                  <a:cubicBezTo>
                    <a:pt x="5507888" y="605762"/>
                    <a:pt x="5453725" y="584145"/>
                    <a:pt x="5412434" y="563256"/>
                  </a:cubicBezTo>
                  <a:cubicBezTo>
                    <a:pt x="5371143" y="542368"/>
                    <a:pt x="5335195" y="511764"/>
                    <a:pt x="5304591" y="471445"/>
                  </a:cubicBezTo>
                  <a:cubicBezTo>
                    <a:pt x="5273988" y="431126"/>
                    <a:pt x="5258686" y="378419"/>
                    <a:pt x="5258686" y="313325"/>
                  </a:cubicBezTo>
                  <a:cubicBezTo>
                    <a:pt x="5258686" y="247260"/>
                    <a:pt x="5275202" y="190667"/>
                    <a:pt x="5308235" y="143547"/>
                  </a:cubicBezTo>
                  <a:cubicBezTo>
                    <a:pt x="5341268" y="96427"/>
                    <a:pt x="5386930" y="60722"/>
                    <a:pt x="5445223" y="36433"/>
                  </a:cubicBezTo>
                  <a:cubicBezTo>
                    <a:pt x="5503516" y="12145"/>
                    <a:pt x="5569582" y="0"/>
                    <a:pt x="5643419" y="0"/>
                  </a:cubicBezTo>
                  <a:close/>
                  <a:moveTo>
                    <a:pt x="2376345" y="0"/>
                  </a:moveTo>
                  <a:cubicBezTo>
                    <a:pt x="2495845" y="0"/>
                    <a:pt x="2591300" y="27932"/>
                    <a:pt x="2662709" y="83796"/>
                  </a:cubicBezTo>
                  <a:cubicBezTo>
                    <a:pt x="2734118" y="139661"/>
                    <a:pt x="2772251" y="218113"/>
                    <a:pt x="2777109" y="319155"/>
                  </a:cubicBezTo>
                  <a:lnTo>
                    <a:pt x="2466699" y="319155"/>
                  </a:lnTo>
                  <a:cubicBezTo>
                    <a:pt x="2465727" y="288065"/>
                    <a:pt x="2456255" y="264748"/>
                    <a:pt x="2438281" y="249203"/>
                  </a:cubicBezTo>
                  <a:cubicBezTo>
                    <a:pt x="2420307" y="233658"/>
                    <a:pt x="2397233" y="225886"/>
                    <a:pt x="2369058" y="225886"/>
                  </a:cubicBezTo>
                  <a:cubicBezTo>
                    <a:pt x="2347684" y="225886"/>
                    <a:pt x="2330196" y="232201"/>
                    <a:pt x="2316594" y="244831"/>
                  </a:cubicBezTo>
                  <a:cubicBezTo>
                    <a:pt x="2302993" y="257461"/>
                    <a:pt x="2296192" y="275435"/>
                    <a:pt x="2296192" y="298752"/>
                  </a:cubicBezTo>
                  <a:cubicBezTo>
                    <a:pt x="2296192" y="318183"/>
                    <a:pt x="2303721" y="334942"/>
                    <a:pt x="2318780" y="349030"/>
                  </a:cubicBezTo>
                  <a:cubicBezTo>
                    <a:pt x="2333839" y="363117"/>
                    <a:pt x="2352541" y="375262"/>
                    <a:pt x="2374887" y="385463"/>
                  </a:cubicBezTo>
                  <a:cubicBezTo>
                    <a:pt x="2397233" y="395664"/>
                    <a:pt x="2430266" y="408537"/>
                    <a:pt x="2473985" y="424082"/>
                  </a:cubicBezTo>
                  <a:cubicBezTo>
                    <a:pt x="2539079" y="446428"/>
                    <a:pt x="2592758" y="468530"/>
                    <a:pt x="2635020" y="490390"/>
                  </a:cubicBezTo>
                  <a:cubicBezTo>
                    <a:pt x="2677282" y="512250"/>
                    <a:pt x="2713715" y="542854"/>
                    <a:pt x="2744319" y="582202"/>
                  </a:cubicBezTo>
                  <a:cubicBezTo>
                    <a:pt x="2774923" y="621550"/>
                    <a:pt x="2790225" y="671341"/>
                    <a:pt x="2790225" y="731577"/>
                  </a:cubicBezTo>
                  <a:cubicBezTo>
                    <a:pt x="2790225" y="792785"/>
                    <a:pt x="2774923" y="847678"/>
                    <a:pt x="2744319" y="896255"/>
                  </a:cubicBezTo>
                  <a:cubicBezTo>
                    <a:pt x="2713715" y="944833"/>
                    <a:pt x="2669510" y="983209"/>
                    <a:pt x="2611703" y="1011384"/>
                  </a:cubicBezTo>
                  <a:cubicBezTo>
                    <a:pt x="2553895" y="1039559"/>
                    <a:pt x="2485644" y="1053646"/>
                    <a:pt x="2406949" y="1053646"/>
                  </a:cubicBezTo>
                  <a:cubicBezTo>
                    <a:pt x="2287448" y="1053646"/>
                    <a:pt x="2189321" y="1025228"/>
                    <a:pt x="2112569" y="968393"/>
                  </a:cubicBezTo>
                  <a:cubicBezTo>
                    <a:pt x="2035816" y="911557"/>
                    <a:pt x="1994525" y="830190"/>
                    <a:pt x="1988696" y="724291"/>
                  </a:cubicBezTo>
                  <a:lnTo>
                    <a:pt x="2293277" y="724291"/>
                  </a:lnTo>
                  <a:cubicBezTo>
                    <a:pt x="2296192" y="760238"/>
                    <a:pt x="2306879" y="786470"/>
                    <a:pt x="2325338" y="802986"/>
                  </a:cubicBezTo>
                  <a:cubicBezTo>
                    <a:pt x="2343798" y="819503"/>
                    <a:pt x="2367601" y="827761"/>
                    <a:pt x="2396747" y="827761"/>
                  </a:cubicBezTo>
                  <a:cubicBezTo>
                    <a:pt x="2422979" y="827761"/>
                    <a:pt x="2444596" y="821203"/>
                    <a:pt x="2461598" y="808087"/>
                  </a:cubicBezTo>
                  <a:cubicBezTo>
                    <a:pt x="2478600" y="794971"/>
                    <a:pt x="2487101" y="776755"/>
                    <a:pt x="2487101" y="753437"/>
                  </a:cubicBezTo>
                  <a:cubicBezTo>
                    <a:pt x="2487101" y="723319"/>
                    <a:pt x="2473014" y="700002"/>
                    <a:pt x="2444839" y="683486"/>
                  </a:cubicBezTo>
                  <a:cubicBezTo>
                    <a:pt x="2416664" y="666969"/>
                    <a:pt x="2371001" y="648510"/>
                    <a:pt x="2307851" y="628107"/>
                  </a:cubicBezTo>
                  <a:cubicBezTo>
                    <a:pt x="2240813" y="605762"/>
                    <a:pt x="2186649" y="584145"/>
                    <a:pt x="2145359" y="563256"/>
                  </a:cubicBezTo>
                  <a:cubicBezTo>
                    <a:pt x="2104068" y="542368"/>
                    <a:pt x="2068120" y="511764"/>
                    <a:pt x="2037517" y="471445"/>
                  </a:cubicBezTo>
                  <a:cubicBezTo>
                    <a:pt x="2006913" y="431126"/>
                    <a:pt x="1991611" y="378419"/>
                    <a:pt x="1991611" y="313325"/>
                  </a:cubicBezTo>
                  <a:cubicBezTo>
                    <a:pt x="1991611" y="247260"/>
                    <a:pt x="2008127" y="190667"/>
                    <a:pt x="2041160" y="143547"/>
                  </a:cubicBezTo>
                  <a:cubicBezTo>
                    <a:pt x="2074193" y="96427"/>
                    <a:pt x="2119856" y="60722"/>
                    <a:pt x="2178148" y="36433"/>
                  </a:cubicBezTo>
                  <a:cubicBezTo>
                    <a:pt x="2236441" y="12145"/>
                    <a:pt x="2302507" y="0"/>
                    <a:pt x="2376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500" dirty="0"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F13ADDB-BBF0-4EFC-AE6C-C08C7B135C1A}"/>
                </a:ext>
              </a:extLst>
            </p:cNvPr>
            <p:cNvSpPr/>
            <p:nvPr/>
          </p:nvSpPr>
          <p:spPr>
            <a:xfrm>
              <a:off x="8148791" y="5282605"/>
              <a:ext cx="2473422" cy="369388"/>
            </a:xfrm>
            <a:custGeom>
              <a:avLst/>
              <a:gdLst/>
              <a:ahLst/>
              <a:cxnLst/>
              <a:rect l="l" t="t" r="r" b="b"/>
              <a:pathLst>
                <a:path w="4276801" h="638708">
                  <a:moveTo>
                    <a:pt x="2723083" y="478688"/>
                  </a:moveTo>
                  <a:cubicBezTo>
                    <a:pt x="2699614" y="498805"/>
                    <a:pt x="2682697" y="516941"/>
                    <a:pt x="2672334" y="533095"/>
                  </a:cubicBezTo>
                  <a:cubicBezTo>
                    <a:pt x="2661971" y="549250"/>
                    <a:pt x="2656789" y="563423"/>
                    <a:pt x="2656789" y="575615"/>
                  </a:cubicBezTo>
                  <a:cubicBezTo>
                    <a:pt x="2656789" y="580796"/>
                    <a:pt x="2657780" y="585064"/>
                    <a:pt x="2659761" y="588416"/>
                  </a:cubicBezTo>
                  <a:cubicBezTo>
                    <a:pt x="2661742" y="591769"/>
                    <a:pt x="2665019" y="593446"/>
                    <a:pt x="2669591" y="593446"/>
                  </a:cubicBezTo>
                  <a:cubicBezTo>
                    <a:pt x="2677211" y="593446"/>
                    <a:pt x="2685822" y="584302"/>
                    <a:pt x="2695423" y="566014"/>
                  </a:cubicBezTo>
                  <a:cubicBezTo>
                    <a:pt x="2705024" y="547726"/>
                    <a:pt x="2714244" y="518617"/>
                    <a:pt x="2723083" y="478688"/>
                  </a:cubicBezTo>
                  <a:close/>
                  <a:moveTo>
                    <a:pt x="3298927" y="406451"/>
                  </a:moveTo>
                  <a:cubicBezTo>
                    <a:pt x="3285820" y="436931"/>
                    <a:pt x="3275457" y="466039"/>
                    <a:pt x="3267837" y="493776"/>
                  </a:cubicBezTo>
                  <a:cubicBezTo>
                    <a:pt x="3260217" y="521513"/>
                    <a:pt x="3256407" y="544830"/>
                    <a:pt x="3256407" y="563728"/>
                  </a:cubicBezTo>
                  <a:cubicBezTo>
                    <a:pt x="3256407" y="573481"/>
                    <a:pt x="3257550" y="580949"/>
                    <a:pt x="3259836" y="586130"/>
                  </a:cubicBezTo>
                  <a:cubicBezTo>
                    <a:pt x="3262122" y="591312"/>
                    <a:pt x="3264789" y="593903"/>
                    <a:pt x="3267837" y="593903"/>
                  </a:cubicBezTo>
                  <a:cubicBezTo>
                    <a:pt x="3276067" y="593903"/>
                    <a:pt x="3282925" y="575996"/>
                    <a:pt x="3288411" y="540182"/>
                  </a:cubicBezTo>
                  <a:cubicBezTo>
                    <a:pt x="3293897" y="504368"/>
                    <a:pt x="3297403" y="459791"/>
                    <a:pt x="3298927" y="406451"/>
                  </a:cubicBezTo>
                  <a:close/>
                  <a:moveTo>
                    <a:pt x="2508580" y="264719"/>
                  </a:moveTo>
                  <a:cubicBezTo>
                    <a:pt x="2496388" y="264719"/>
                    <a:pt x="2486254" y="270586"/>
                    <a:pt x="2478177" y="282321"/>
                  </a:cubicBezTo>
                  <a:cubicBezTo>
                    <a:pt x="2470099" y="294056"/>
                    <a:pt x="2466061" y="310591"/>
                    <a:pt x="2466061" y="331927"/>
                  </a:cubicBezTo>
                  <a:cubicBezTo>
                    <a:pt x="2466061" y="348691"/>
                    <a:pt x="2469337" y="361493"/>
                    <a:pt x="2475890" y="370332"/>
                  </a:cubicBezTo>
                  <a:cubicBezTo>
                    <a:pt x="2482444" y="379171"/>
                    <a:pt x="2490140" y="383591"/>
                    <a:pt x="2498979" y="383591"/>
                  </a:cubicBezTo>
                  <a:cubicBezTo>
                    <a:pt x="2508733" y="383591"/>
                    <a:pt x="2517191" y="379628"/>
                    <a:pt x="2524354" y="371704"/>
                  </a:cubicBezTo>
                  <a:cubicBezTo>
                    <a:pt x="2531516" y="363779"/>
                    <a:pt x="2536317" y="352349"/>
                    <a:pt x="2538755" y="337414"/>
                  </a:cubicBezTo>
                  <a:cubicBezTo>
                    <a:pt x="2529307" y="331013"/>
                    <a:pt x="2522068" y="322631"/>
                    <a:pt x="2517039" y="312268"/>
                  </a:cubicBezTo>
                  <a:cubicBezTo>
                    <a:pt x="2512009" y="301904"/>
                    <a:pt x="2509495" y="290932"/>
                    <a:pt x="2509495" y="279349"/>
                  </a:cubicBezTo>
                  <a:cubicBezTo>
                    <a:pt x="2509495" y="274472"/>
                    <a:pt x="2509952" y="269596"/>
                    <a:pt x="2510866" y="264719"/>
                  </a:cubicBezTo>
                  <a:close/>
                  <a:moveTo>
                    <a:pt x="3395853" y="261976"/>
                  </a:moveTo>
                  <a:cubicBezTo>
                    <a:pt x="3384880" y="261976"/>
                    <a:pt x="3371622" y="273558"/>
                    <a:pt x="3356077" y="296723"/>
                  </a:cubicBezTo>
                  <a:cubicBezTo>
                    <a:pt x="3355772" y="310134"/>
                    <a:pt x="3355620" y="329794"/>
                    <a:pt x="3355620" y="355702"/>
                  </a:cubicBezTo>
                  <a:cubicBezTo>
                    <a:pt x="3355620" y="369722"/>
                    <a:pt x="3355467" y="380543"/>
                    <a:pt x="3355162" y="388163"/>
                  </a:cubicBezTo>
                  <a:cubicBezTo>
                    <a:pt x="3366135" y="385724"/>
                    <a:pt x="3376269" y="379705"/>
                    <a:pt x="3385566" y="370103"/>
                  </a:cubicBezTo>
                  <a:cubicBezTo>
                    <a:pt x="3394863" y="360502"/>
                    <a:pt x="3402254" y="348615"/>
                    <a:pt x="3407740" y="334442"/>
                  </a:cubicBezTo>
                  <a:cubicBezTo>
                    <a:pt x="3413227" y="320269"/>
                    <a:pt x="3415970" y="305410"/>
                    <a:pt x="3415970" y="289865"/>
                  </a:cubicBezTo>
                  <a:cubicBezTo>
                    <a:pt x="3415970" y="280721"/>
                    <a:pt x="3414141" y="273787"/>
                    <a:pt x="3410483" y="269062"/>
                  </a:cubicBezTo>
                  <a:cubicBezTo>
                    <a:pt x="3406826" y="264338"/>
                    <a:pt x="3401949" y="261976"/>
                    <a:pt x="3395853" y="261976"/>
                  </a:cubicBezTo>
                  <a:close/>
                  <a:moveTo>
                    <a:pt x="1649197" y="261518"/>
                  </a:moveTo>
                  <a:cubicBezTo>
                    <a:pt x="1632433" y="266700"/>
                    <a:pt x="1618488" y="277901"/>
                    <a:pt x="1607363" y="295123"/>
                  </a:cubicBezTo>
                  <a:cubicBezTo>
                    <a:pt x="1596238" y="312344"/>
                    <a:pt x="1590675" y="331470"/>
                    <a:pt x="1590675" y="352501"/>
                  </a:cubicBezTo>
                  <a:cubicBezTo>
                    <a:pt x="1590675" y="374752"/>
                    <a:pt x="1598295" y="385877"/>
                    <a:pt x="1613535" y="385877"/>
                  </a:cubicBezTo>
                  <a:cubicBezTo>
                    <a:pt x="1619327" y="385877"/>
                    <a:pt x="1625118" y="383515"/>
                    <a:pt x="1630909" y="378790"/>
                  </a:cubicBezTo>
                  <a:cubicBezTo>
                    <a:pt x="1636700" y="374066"/>
                    <a:pt x="1644015" y="365303"/>
                    <a:pt x="1652855" y="352501"/>
                  </a:cubicBezTo>
                  <a:cubicBezTo>
                    <a:pt x="1649806" y="336042"/>
                    <a:pt x="1648282" y="317602"/>
                    <a:pt x="1648282" y="297180"/>
                  </a:cubicBezTo>
                  <a:cubicBezTo>
                    <a:pt x="1648282" y="289865"/>
                    <a:pt x="1648587" y="277978"/>
                    <a:pt x="1649197" y="261518"/>
                  </a:cubicBezTo>
                  <a:close/>
                  <a:moveTo>
                    <a:pt x="1437665" y="261518"/>
                  </a:moveTo>
                  <a:cubicBezTo>
                    <a:pt x="1426388" y="261518"/>
                    <a:pt x="1416863" y="268072"/>
                    <a:pt x="1409091" y="281178"/>
                  </a:cubicBezTo>
                  <a:cubicBezTo>
                    <a:pt x="1401318" y="294284"/>
                    <a:pt x="1397432" y="310134"/>
                    <a:pt x="1397432" y="328727"/>
                  </a:cubicBezTo>
                  <a:lnTo>
                    <a:pt x="1397432" y="329641"/>
                  </a:lnTo>
                  <a:cubicBezTo>
                    <a:pt x="1415415" y="325374"/>
                    <a:pt x="1429588" y="318973"/>
                    <a:pt x="1439951" y="310439"/>
                  </a:cubicBezTo>
                  <a:cubicBezTo>
                    <a:pt x="1450315" y="301904"/>
                    <a:pt x="1455496" y="291998"/>
                    <a:pt x="1455496" y="280721"/>
                  </a:cubicBezTo>
                  <a:cubicBezTo>
                    <a:pt x="1455496" y="274930"/>
                    <a:pt x="1453896" y="270281"/>
                    <a:pt x="1450696" y="266776"/>
                  </a:cubicBezTo>
                  <a:cubicBezTo>
                    <a:pt x="1447495" y="263271"/>
                    <a:pt x="1443152" y="261518"/>
                    <a:pt x="1437665" y="261518"/>
                  </a:cubicBezTo>
                  <a:close/>
                  <a:moveTo>
                    <a:pt x="3195066" y="258318"/>
                  </a:moveTo>
                  <a:cubicBezTo>
                    <a:pt x="3182264" y="258623"/>
                    <a:pt x="3170454" y="263423"/>
                    <a:pt x="3159633" y="272720"/>
                  </a:cubicBezTo>
                  <a:cubicBezTo>
                    <a:pt x="3148812" y="282016"/>
                    <a:pt x="3140202" y="294284"/>
                    <a:pt x="3133801" y="309524"/>
                  </a:cubicBezTo>
                  <a:cubicBezTo>
                    <a:pt x="3127401" y="324764"/>
                    <a:pt x="3124200" y="340919"/>
                    <a:pt x="3124200" y="357988"/>
                  </a:cubicBezTo>
                  <a:cubicBezTo>
                    <a:pt x="3124200" y="367436"/>
                    <a:pt x="3126105" y="374447"/>
                    <a:pt x="3129915" y="379019"/>
                  </a:cubicBezTo>
                  <a:cubicBezTo>
                    <a:pt x="3133725" y="383591"/>
                    <a:pt x="3138983" y="385877"/>
                    <a:pt x="3145689" y="385877"/>
                  </a:cubicBezTo>
                  <a:cubicBezTo>
                    <a:pt x="3152394" y="385877"/>
                    <a:pt x="3158795" y="381914"/>
                    <a:pt x="3164891" y="373990"/>
                  </a:cubicBezTo>
                  <a:cubicBezTo>
                    <a:pt x="3170987" y="366065"/>
                    <a:pt x="3175406" y="355549"/>
                    <a:pt x="3178150" y="342443"/>
                  </a:cubicBezTo>
                  <a:close/>
                  <a:moveTo>
                    <a:pt x="2756002" y="258318"/>
                  </a:moveTo>
                  <a:cubicBezTo>
                    <a:pt x="2743505" y="258623"/>
                    <a:pt x="2731922" y="263423"/>
                    <a:pt x="2721255" y="272720"/>
                  </a:cubicBezTo>
                  <a:cubicBezTo>
                    <a:pt x="2710586" y="282016"/>
                    <a:pt x="2702052" y="294284"/>
                    <a:pt x="2695651" y="309524"/>
                  </a:cubicBezTo>
                  <a:cubicBezTo>
                    <a:pt x="2689250" y="324764"/>
                    <a:pt x="2686050" y="340919"/>
                    <a:pt x="2686050" y="357988"/>
                  </a:cubicBezTo>
                  <a:cubicBezTo>
                    <a:pt x="2686050" y="367436"/>
                    <a:pt x="2687955" y="374447"/>
                    <a:pt x="2691765" y="379019"/>
                  </a:cubicBezTo>
                  <a:cubicBezTo>
                    <a:pt x="2695575" y="383591"/>
                    <a:pt x="2700833" y="385877"/>
                    <a:pt x="2707539" y="385877"/>
                  </a:cubicBezTo>
                  <a:cubicBezTo>
                    <a:pt x="2714549" y="385877"/>
                    <a:pt x="2721255" y="381610"/>
                    <a:pt x="2727655" y="373075"/>
                  </a:cubicBezTo>
                  <a:cubicBezTo>
                    <a:pt x="2734056" y="364541"/>
                    <a:pt x="2738628" y="352349"/>
                    <a:pt x="2741371" y="336499"/>
                  </a:cubicBezTo>
                  <a:close/>
                  <a:moveTo>
                    <a:pt x="1070991" y="258318"/>
                  </a:moveTo>
                  <a:cubicBezTo>
                    <a:pt x="1058190" y="258623"/>
                    <a:pt x="1046379" y="263423"/>
                    <a:pt x="1035558" y="272720"/>
                  </a:cubicBezTo>
                  <a:cubicBezTo>
                    <a:pt x="1024738" y="282016"/>
                    <a:pt x="1016127" y="294284"/>
                    <a:pt x="1009726" y="309524"/>
                  </a:cubicBezTo>
                  <a:cubicBezTo>
                    <a:pt x="1003326" y="324764"/>
                    <a:pt x="1000125" y="340919"/>
                    <a:pt x="1000125" y="357988"/>
                  </a:cubicBezTo>
                  <a:cubicBezTo>
                    <a:pt x="1000125" y="367436"/>
                    <a:pt x="1002030" y="374447"/>
                    <a:pt x="1005840" y="379019"/>
                  </a:cubicBezTo>
                  <a:cubicBezTo>
                    <a:pt x="1009650" y="383591"/>
                    <a:pt x="1014908" y="385877"/>
                    <a:pt x="1021614" y="385877"/>
                  </a:cubicBezTo>
                  <a:cubicBezTo>
                    <a:pt x="1028319" y="385877"/>
                    <a:pt x="1034720" y="381914"/>
                    <a:pt x="1040816" y="373990"/>
                  </a:cubicBezTo>
                  <a:cubicBezTo>
                    <a:pt x="1046912" y="366065"/>
                    <a:pt x="1051332" y="355549"/>
                    <a:pt x="1054075" y="342443"/>
                  </a:cubicBezTo>
                  <a:close/>
                  <a:moveTo>
                    <a:pt x="128016" y="258318"/>
                  </a:moveTo>
                  <a:cubicBezTo>
                    <a:pt x="115215" y="258623"/>
                    <a:pt x="103404" y="263423"/>
                    <a:pt x="92583" y="272720"/>
                  </a:cubicBezTo>
                  <a:cubicBezTo>
                    <a:pt x="81763" y="282016"/>
                    <a:pt x="73152" y="294284"/>
                    <a:pt x="66751" y="309524"/>
                  </a:cubicBezTo>
                  <a:cubicBezTo>
                    <a:pt x="60351" y="324764"/>
                    <a:pt x="57150" y="340919"/>
                    <a:pt x="57150" y="357988"/>
                  </a:cubicBezTo>
                  <a:cubicBezTo>
                    <a:pt x="57150" y="367436"/>
                    <a:pt x="59055" y="374447"/>
                    <a:pt x="62865" y="379019"/>
                  </a:cubicBezTo>
                  <a:cubicBezTo>
                    <a:pt x="66675" y="383591"/>
                    <a:pt x="71933" y="385877"/>
                    <a:pt x="78639" y="385877"/>
                  </a:cubicBezTo>
                  <a:cubicBezTo>
                    <a:pt x="85344" y="385877"/>
                    <a:pt x="91745" y="381914"/>
                    <a:pt x="97841" y="373990"/>
                  </a:cubicBezTo>
                  <a:cubicBezTo>
                    <a:pt x="103937" y="366065"/>
                    <a:pt x="108357" y="355549"/>
                    <a:pt x="111100" y="342443"/>
                  </a:cubicBezTo>
                  <a:close/>
                  <a:moveTo>
                    <a:pt x="3824173" y="115214"/>
                  </a:moveTo>
                  <a:cubicBezTo>
                    <a:pt x="3835451" y="115214"/>
                    <a:pt x="3844595" y="117958"/>
                    <a:pt x="3851605" y="123444"/>
                  </a:cubicBezTo>
                  <a:cubicBezTo>
                    <a:pt x="3858616" y="128930"/>
                    <a:pt x="3862121" y="136703"/>
                    <a:pt x="3862121" y="146761"/>
                  </a:cubicBezTo>
                  <a:cubicBezTo>
                    <a:pt x="3862121" y="158953"/>
                    <a:pt x="3858159" y="168631"/>
                    <a:pt x="3850234" y="175793"/>
                  </a:cubicBezTo>
                  <a:cubicBezTo>
                    <a:pt x="3842309" y="182956"/>
                    <a:pt x="3831793" y="186538"/>
                    <a:pt x="3818687" y="186538"/>
                  </a:cubicBezTo>
                  <a:cubicBezTo>
                    <a:pt x="3805885" y="186538"/>
                    <a:pt x="3796284" y="183566"/>
                    <a:pt x="3789883" y="177622"/>
                  </a:cubicBezTo>
                  <a:cubicBezTo>
                    <a:pt x="3783482" y="171679"/>
                    <a:pt x="3780282" y="163373"/>
                    <a:pt x="3780282" y="152705"/>
                  </a:cubicBezTo>
                  <a:cubicBezTo>
                    <a:pt x="3780282" y="142037"/>
                    <a:pt x="3784473" y="133121"/>
                    <a:pt x="3792855" y="125959"/>
                  </a:cubicBezTo>
                  <a:cubicBezTo>
                    <a:pt x="3801237" y="118796"/>
                    <a:pt x="3811676" y="115214"/>
                    <a:pt x="3824173" y="115214"/>
                  </a:cubicBezTo>
                  <a:close/>
                  <a:moveTo>
                    <a:pt x="1938223" y="115214"/>
                  </a:moveTo>
                  <a:cubicBezTo>
                    <a:pt x="1949501" y="115214"/>
                    <a:pt x="1958645" y="117958"/>
                    <a:pt x="1965655" y="123444"/>
                  </a:cubicBezTo>
                  <a:cubicBezTo>
                    <a:pt x="1972666" y="128930"/>
                    <a:pt x="1976171" y="136703"/>
                    <a:pt x="1976171" y="146761"/>
                  </a:cubicBezTo>
                  <a:cubicBezTo>
                    <a:pt x="1976171" y="158953"/>
                    <a:pt x="1972208" y="168631"/>
                    <a:pt x="1964284" y="175793"/>
                  </a:cubicBezTo>
                  <a:cubicBezTo>
                    <a:pt x="1956359" y="182956"/>
                    <a:pt x="1945843" y="186538"/>
                    <a:pt x="1932737" y="186538"/>
                  </a:cubicBezTo>
                  <a:cubicBezTo>
                    <a:pt x="1919935" y="186538"/>
                    <a:pt x="1910334" y="183566"/>
                    <a:pt x="1903933" y="177622"/>
                  </a:cubicBezTo>
                  <a:cubicBezTo>
                    <a:pt x="1897533" y="171679"/>
                    <a:pt x="1894332" y="163373"/>
                    <a:pt x="1894332" y="152705"/>
                  </a:cubicBezTo>
                  <a:cubicBezTo>
                    <a:pt x="1894332" y="142037"/>
                    <a:pt x="1898523" y="133121"/>
                    <a:pt x="1906905" y="125959"/>
                  </a:cubicBezTo>
                  <a:cubicBezTo>
                    <a:pt x="1915287" y="118796"/>
                    <a:pt x="1925727" y="115214"/>
                    <a:pt x="1938223" y="115214"/>
                  </a:cubicBezTo>
                  <a:close/>
                  <a:moveTo>
                    <a:pt x="538048" y="115214"/>
                  </a:moveTo>
                  <a:cubicBezTo>
                    <a:pt x="549326" y="115214"/>
                    <a:pt x="558470" y="117958"/>
                    <a:pt x="565480" y="123444"/>
                  </a:cubicBezTo>
                  <a:cubicBezTo>
                    <a:pt x="572491" y="128930"/>
                    <a:pt x="575996" y="136703"/>
                    <a:pt x="575996" y="146761"/>
                  </a:cubicBezTo>
                  <a:cubicBezTo>
                    <a:pt x="575996" y="158953"/>
                    <a:pt x="572034" y="168631"/>
                    <a:pt x="564109" y="175793"/>
                  </a:cubicBezTo>
                  <a:cubicBezTo>
                    <a:pt x="556184" y="182956"/>
                    <a:pt x="545668" y="186538"/>
                    <a:pt x="532562" y="186538"/>
                  </a:cubicBezTo>
                  <a:cubicBezTo>
                    <a:pt x="519760" y="186538"/>
                    <a:pt x="510159" y="183566"/>
                    <a:pt x="503758" y="177622"/>
                  </a:cubicBezTo>
                  <a:cubicBezTo>
                    <a:pt x="497358" y="171679"/>
                    <a:pt x="494157" y="163373"/>
                    <a:pt x="494157" y="152705"/>
                  </a:cubicBezTo>
                  <a:cubicBezTo>
                    <a:pt x="494157" y="142037"/>
                    <a:pt x="498348" y="133121"/>
                    <a:pt x="506730" y="125959"/>
                  </a:cubicBezTo>
                  <a:cubicBezTo>
                    <a:pt x="515112" y="118796"/>
                    <a:pt x="525552" y="115214"/>
                    <a:pt x="538048" y="115214"/>
                  </a:cubicBezTo>
                  <a:close/>
                  <a:moveTo>
                    <a:pt x="1291895" y="74524"/>
                  </a:moveTo>
                  <a:cubicBezTo>
                    <a:pt x="1287323" y="74524"/>
                    <a:pt x="1282218" y="80239"/>
                    <a:pt x="1276579" y="91669"/>
                  </a:cubicBezTo>
                  <a:cubicBezTo>
                    <a:pt x="1270940" y="103099"/>
                    <a:pt x="1265606" y="118948"/>
                    <a:pt x="1260577" y="139217"/>
                  </a:cubicBezTo>
                  <a:cubicBezTo>
                    <a:pt x="1255547" y="159487"/>
                    <a:pt x="1251356" y="181966"/>
                    <a:pt x="1248004" y="206654"/>
                  </a:cubicBezTo>
                  <a:cubicBezTo>
                    <a:pt x="1265987" y="191110"/>
                    <a:pt x="1279474" y="173660"/>
                    <a:pt x="1288466" y="154305"/>
                  </a:cubicBezTo>
                  <a:cubicBezTo>
                    <a:pt x="1297458" y="134950"/>
                    <a:pt x="1301953" y="117348"/>
                    <a:pt x="1301953" y="101498"/>
                  </a:cubicBezTo>
                  <a:cubicBezTo>
                    <a:pt x="1301953" y="83515"/>
                    <a:pt x="1298600" y="74524"/>
                    <a:pt x="1291895" y="74524"/>
                  </a:cubicBezTo>
                  <a:close/>
                  <a:moveTo>
                    <a:pt x="3638626" y="45263"/>
                  </a:moveTo>
                  <a:cubicBezTo>
                    <a:pt x="3633140" y="45263"/>
                    <a:pt x="3627044" y="53111"/>
                    <a:pt x="3620338" y="68809"/>
                  </a:cubicBezTo>
                  <a:cubicBezTo>
                    <a:pt x="3613633" y="84506"/>
                    <a:pt x="3607156" y="105689"/>
                    <a:pt x="3600907" y="132359"/>
                  </a:cubicBezTo>
                  <a:cubicBezTo>
                    <a:pt x="3594659" y="159029"/>
                    <a:pt x="3589553" y="188062"/>
                    <a:pt x="3585591" y="219456"/>
                  </a:cubicBezTo>
                  <a:cubicBezTo>
                    <a:pt x="3604489" y="197206"/>
                    <a:pt x="3620110" y="172974"/>
                    <a:pt x="3632454" y="146761"/>
                  </a:cubicBezTo>
                  <a:cubicBezTo>
                    <a:pt x="3644798" y="120548"/>
                    <a:pt x="3650971" y="96774"/>
                    <a:pt x="3650971" y="75438"/>
                  </a:cubicBezTo>
                  <a:cubicBezTo>
                    <a:pt x="3650971" y="65684"/>
                    <a:pt x="3649904" y="58217"/>
                    <a:pt x="3647770" y="53035"/>
                  </a:cubicBezTo>
                  <a:cubicBezTo>
                    <a:pt x="3645637" y="47854"/>
                    <a:pt x="3642589" y="45263"/>
                    <a:pt x="3638626" y="45263"/>
                  </a:cubicBezTo>
                  <a:close/>
                  <a:moveTo>
                    <a:pt x="2371039" y="45263"/>
                  </a:moveTo>
                  <a:cubicBezTo>
                    <a:pt x="2365553" y="45263"/>
                    <a:pt x="2358771" y="54559"/>
                    <a:pt x="2350694" y="73152"/>
                  </a:cubicBezTo>
                  <a:cubicBezTo>
                    <a:pt x="2342617" y="91745"/>
                    <a:pt x="2334616" y="116357"/>
                    <a:pt x="2326691" y="146990"/>
                  </a:cubicBezTo>
                  <a:cubicBezTo>
                    <a:pt x="2318766" y="177622"/>
                    <a:pt x="2311908" y="210007"/>
                    <a:pt x="2306117" y="244145"/>
                  </a:cubicBezTo>
                  <a:cubicBezTo>
                    <a:pt x="2330501" y="216408"/>
                    <a:pt x="2349246" y="187528"/>
                    <a:pt x="2362353" y="157505"/>
                  </a:cubicBezTo>
                  <a:cubicBezTo>
                    <a:pt x="2375459" y="127483"/>
                    <a:pt x="2382164" y="99365"/>
                    <a:pt x="2382469" y="73152"/>
                  </a:cubicBezTo>
                  <a:cubicBezTo>
                    <a:pt x="2382469" y="54559"/>
                    <a:pt x="2378659" y="45263"/>
                    <a:pt x="2371039" y="45263"/>
                  </a:cubicBezTo>
                  <a:close/>
                  <a:moveTo>
                    <a:pt x="1745209" y="44806"/>
                  </a:moveTo>
                  <a:cubicBezTo>
                    <a:pt x="1739418" y="44806"/>
                    <a:pt x="1733626" y="55093"/>
                    <a:pt x="1727835" y="75667"/>
                  </a:cubicBezTo>
                  <a:cubicBezTo>
                    <a:pt x="1722044" y="96241"/>
                    <a:pt x="1717091" y="123139"/>
                    <a:pt x="1712976" y="156362"/>
                  </a:cubicBezTo>
                  <a:cubicBezTo>
                    <a:pt x="1708861" y="189586"/>
                    <a:pt x="1705890" y="224333"/>
                    <a:pt x="1704061" y="260604"/>
                  </a:cubicBezTo>
                  <a:cubicBezTo>
                    <a:pt x="1738198" y="186233"/>
                    <a:pt x="1755267" y="126492"/>
                    <a:pt x="1755267" y="81382"/>
                  </a:cubicBezTo>
                  <a:cubicBezTo>
                    <a:pt x="1755267" y="69799"/>
                    <a:pt x="1754277" y="60808"/>
                    <a:pt x="1752295" y="54407"/>
                  </a:cubicBezTo>
                  <a:cubicBezTo>
                    <a:pt x="1750314" y="48006"/>
                    <a:pt x="1747952" y="44806"/>
                    <a:pt x="1745209" y="44806"/>
                  </a:cubicBezTo>
                  <a:close/>
                  <a:moveTo>
                    <a:pt x="2380640" y="0"/>
                  </a:moveTo>
                  <a:cubicBezTo>
                    <a:pt x="2394966" y="0"/>
                    <a:pt x="2406168" y="6401"/>
                    <a:pt x="2414245" y="19202"/>
                  </a:cubicBezTo>
                  <a:cubicBezTo>
                    <a:pt x="2422322" y="32004"/>
                    <a:pt x="2426360" y="49225"/>
                    <a:pt x="2426360" y="70866"/>
                  </a:cubicBezTo>
                  <a:cubicBezTo>
                    <a:pt x="2426360" y="142494"/>
                    <a:pt x="2383536" y="220523"/>
                    <a:pt x="2297887" y="304952"/>
                  </a:cubicBezTo>
                  <a:cubicBezTo>
                    <a:pt x="2294839" y="334823"/>
                    <a:pt x="2293315" y="361036"/>
                    <a:pt x="2293315" y="383591"/>
                  </a:cubicBezTo>
                  <a:cubicBezTo>
                    <a:pt x="2293315" y="414985"/>
                    <a:pt x="2294382" y="447218"/>
                    <a:pt x="2296516" y="480289"/>
                  </a:cubicBezTo>
                  <a:cubicBezTo>
                    <a:pt x="2298649" y="513359"/>
                    <a:pt x="2302155" y="529895"/>
                    <a:pt x="2307031" y="529895"/>
                  </a:cubicBezTo>
                  <a:cubicBezTo>
                    <a:pt x="2316175" y="529895"/>
                    <a:pt x="2320747" y="514045"/>
                    <a:pt x="2320747" y="482346"/>
                  </a:cubicBezTo>
                  <a:cubicBezTo>
                    <a:pt x="2320747" y="458572"/>
                    <a:pt x="2319147" y="435559"/>
                    <a:pt x="2315947" y="413309"/>
                  </a:cubicBezTo>
                  <a:cubicBezTo>
                    <a:pt x="2312746" y="391058"/>
                    <a:pt x="2308403" y="367589"/>
                    <a:pt x="2302916" y="342900"/>
                  </a:cubicBezTo>
                  <a:cubicBezTo>
                    <a:pt x="2302612" y="338938"/>
                    <a:pt x="2303907" y="333908"/>
                    <a:pt x="2306803" y="327812"/>
                  </a:cubicBezTo>
                  <a:cubicBezTo>
                    <a:pt x="2309698" y="321716"/>
                    <a:pt x="2313280" y="316382"/>
                    <a:pt x="2317547" y="311810"/>
                  </a:cubicBezTo>
                  <a:cubicBezTo>
                    <a:pt x="2321814" y="307238"/>
                    <a:pt x="2325624" y="304952"/>
                    <a:pt x="2328977" y="304952"/>
                  </a:cubicBezTo>
                  <a:cubicBezTo>
                    <a:pt x="2335073" y="304952"/>
                    <a:pt x="2342388" y="305257"/>
                    <a:pt x="2350922" y="305867"/>
                  </a:cubicBezTo>
                  <a:cubicBezTo>
                    <a:pt x="2353666" y="306172"/>
                    <a:pt x="2356866" y="306324"/>
                    <a:pt x="2360524" y="306324"/>
                  </a:cubicBezTo>
                  <a:cubicBezTo>
                    <a:pt x="2372716" y="306324"/>
                    <a:pt x="2386279" y="305257"/>
                    <a:pt x="2401214" y="303124"/>
                  </a:cubicBezTo>
                  <a:cubicBezTo>
                    <a:pt x="2403653" y="302819"/>
                    <a:pt x="2406244" y="302514"/>
                    <a:pt x="2408987" y="302209"/>
                  </a:cubicBezTo>
                  <a:lnTo>
                    <a:pt x="2412627" y="302007"/>
                  </a:lnTo>
                  <a:lnTo>
                    <a:pt x="2422170" y="274091"/>
                  </a:lnTo>
                  <a:cubicBezTo>
                    <a:pt x="2431009" y="255956"/>
                    <a:pt x="2443201" y="241783"/>
                    <a:pt x="2458746" y="231572"/>
                  </a:cubicBezTo>
                  <a:cubicBezTo>
                    <a:pt x="2474290" y="221361"/>
                    <a:pt x="2491512" y="216256"/>
                    <a:pt x="2510409" y="216256"/>
                  </a:cubicBezTo>
                  <a:cubicBezTo>
                    <a:pt x="2533574" y="216256"/>
                    <a:pt x="2552243" y="224257"/>
                    <a:pt x="2566416" y="240259"/>
                  </a:cubicBezTo>
                  <a:cubicBezTo>
                    <a:pt x="2580589" y="256261"/>
                    <a:pt x="2588895" y="275996"/>
                    <a:pt x="2591334" y="299466"/>
                  </a:cubicBezTo>
                  <a:cubicBezTo>
                    <a:pt x="2605659" y="298552"/>
                    <a:pt x="2622728" y="295504"/>
                    <a:pt x="2642540" y="290322"/>
                  </a:cubicBezTo>
                  <a:lnTo>
                    <a:pt x="2645183" y="289944"/>
                  </a:lnTo>
                  <a:lnTo>
                    <a:pt x="2645816" y="288265"/>
                  </a:lnTo>
                  <a:cubicBezTo>
                    <a:pt x="2657094" y="266471"/>
                    <a:pt x="2672105" y="248945"/>
                    <a:pt x="2690851" y="235687"/>
                  </a:cubicBezTo>
                  <a:cubicBezTo>
                    <a:pt x="2709596" y="222428"/>
                    <a:pt x="2729484" y="215798"/>
                    <a:pt x="2750515" y="215798"/>
                  </a:cubicBezTo>
                  <a:cubicBezTo>
                    <a:pt x="2757221" y="215798"/>
                    <a:pt x="2761717" y="217094"/>
                    <a:pt x="2764003" y="219685"/>
                  </a:cubicBezTo>
                  <a:cubicBezTo>
                    <a:pt x="2766289" y="222275"/>
                    <a:pt x="2768194" y="226924"/>
                    <a:pt x="2769718" y="233629"/>
                  </a:cubicBezTo>
                  <a:cubicBezTo>
                    <a:pt x="2775509" y="232410"/>
                    <a:pt x="2782214" y="231800"/>
                    <a:pt x="2789834" y="231800"/>
                  </a:cubicBezTo>
                  <a:cubicBezTo>
                    <a:pt x="2797455" y="231800"/>
                    <a:pt x="2802865" y="232943"/>
                    <a:pt x="2806065" y="235229"/>
                  </a:cubicBezTo>
                  <a:cubicBezTo>
                    <a:pt x="2809265" y="237515"/>
                    <a:pt x="2810866" y="242011"/>
                    <a:pt x="2810866" y="248717"/>
                  </a:cubicBezTo>
                  <a:cubicBezTo>
                    <a:pt x="2810866" y="252374"/>
                    <a:pt x="2810713" y="255270"/>
                    <a:pt x="2810408" y="257404"/>
                  </a:cubicBezTo>
                  <a:cubicBezTo>
                    <a:pt x="2809189" y="266852"/>
                    <a:pt x="2805379" y="290779"/>
                    <a:pt x="2798979" y="329184"/>
                  </a:cubicBezTo>
                  <a:cubicBezTo>
                    <a:pt x="2797759" y="336499"/>
                    <a:pt x="2796464" y="344500"/>
                    <a:pt x="2795092" y="353187"/>
                  </a:cubicBezTo>
                  <a:cubicBezTo>
                    <a:pt x="2793721" y="361874"/>
                    <a:pt x="2792273" y="371094"/>
                    <a:pt x="2790749" y="380848"/>
                  </a:cubicBezTo>
                  <a:cubicBezTo>
                    <a:pt x="2814219" y="362560"/>
                    <a:pt x="2836774" y="346405"/>
                    <a:pt x="2858414" y="332384"/>
                  </a:cubicBezTo>
                  <a:cubicBezTo>
                    <a:pt x="2860396" y="331165"/>
                    <a:pt x="2862262" y="330251"/>
                    <a:pt x="2864015" y="329641"/>
                  </a:cubicBezTo>
                  <a:lnTo>
                    <a:pt x="2866257" y="329224"/>
                  </a:lnTo>
                  <a:lnTo>
                    <a:pt x="2868587" y="297294"/>
                  </a:lnTo>
                  <a:cubicBezTo>
                    <a:pt x="2871407" y="278473"/>
                    <a:pt x="2875636" y="260147"/>
                    <a:pt x="2881274" y="242316"/>
                  </a:cubicBezTo>
                  <a:cubicBezTo>
                    <a:pt x="2884018" y="233477"/>
                    <a:pt x="2888514" y="227000"/>
                    <a:pt x="2894762" y="222885"/>
                  </a:cubicBezTo>
                  <a:cubicBezTo>
                    <a:pt x="2901010" y="218770"/>
                    <a:pt x="2909773" y="216713"/>
                    <a:pt x="2921051" y="216713"/>
                  </a:cubicBezTo>
                  <a:cubicBezTo>
                    <a:pt x="2927147" y="216713"/>
                    <a:pt x="2931414" y="217475"/>
                    <a:pt x="2933853" y="218999"/>
                  </a:cubicBezTo>
                  <a:cubicBezTo>
                    <a:pt x="2936291" y="220523"/>
                    <a:pt x="2937510" y="223418"/>
                    <a:pt x="2937510" y="227686"/>
                  </a:cubicBezTo>
                  <a:cubicBezTo>
                    <a:pt x="2937510" y="232562"/>
                    <a:pt x="2935224" y="243535"/>
                    <a:pt x="2930652" y="260604"/>
                  </a:cubicBezTo>
                  <a:cubicBezTo>
                    <a:pt x="2927604" y="272796"/>
                    <a:pt x="2925166" y="283464"/>
                    <a:pt x="2923337" y="292608"/>
                  </a:cubicBezTo>
                  <a:cubicBezTo>
                    <a:pt x="2921508" y="301752"/>
                    <a:pt x="2919984" y="313030"/>
                    <a:pt x="2918765" y="326441"/>
                  </a:cubicBezTo>
                  <a:cubicBezTo>
                    <a:pt x="2928823" y="300228"/>
                    <a:pt x="2940101" y="278892"/>
                    <a:pt x="2952598" y="262433"/>
                  </a:cubicBezTo>
                  <a:cubicBezTo>
                    <a:pt x="2965095" y="245974"/>
                    <a:pt x="2977362" y="234239"/>
                    <a:pt x="2989402" y="227228"/>
                  </a:cubicBezTo>
                  <a:cubicBezTo>
                    <a:pt x="3001442" y="220218"/>
                    <a:pt x="3012491" y="216713"/>
                    <a:pt x="3022549" y="216713"/>
                  </a:cubicBezTo>
                  <a:cubicBezTo>
                    <a:pt x="3042361" y="216713"/>
                    <a:pt x="3052267" y="226619"/>
                    <a:pt x="3052267" y="246431"/>
                  </a:cubicBezTo>
                  <a:cubicBezTo>
                    <a:pt x="3052267" y="250393"/>
                    <a:pt x="3050896" y="259994"/>
                    <a:pt x="3048153" y="275234"/>
                  </a:cubicBezTo>
                  <a:cubicBezTo>
                    <a:pt x="3045714" y="287426"/>
                    <a:pt x="3044495" y="295046"/>
                    <a:pt x="3044495" y="298094"/>
                  </a:cubicBezTo>
                  <a:cubicBezTo>
                    <a:pt x="3044495" y="308762"/>
                    <a:pt x="3048305" y="314096"/>
                    <a:pt x="3055925" y="314096"/>
                  </a:cubicBezTo>
                  <a:cubicBezTo>
                    <a:pt x="3060192" y="314096"/>
                    <a:pt x="3065069" y="312420"/>
                    <a:pt x="3070555" y="309067"/>
                  </a:cubicBezTo>
                  <a:lnTo>
                    <a:pt x="3078215" y="303524"/>
                  </a:lnTo>
                  <a:lnTo>
                    <a:pt x="3083966" y="288265"/>
                  </a:lnTo>
                  <a:cubicBezTo>
                    <a:pt x="3095244" y="266471"/>
                    <a:pt x="3110255" y="248945"/>
                    <a:pt x="3129001" y="235687"/>
                  </a:cubicBezTo>
                  <a:cubicBezTo>
                    <a:pt x="3147746" y="222428"/>
                    <a:pt x="3167634" y="215798"/>
                    <a:pt x="3188665" y="215798"/>
                  </a:cubicBezTo>
                  <a:cubicBezTo>
                    <a:pt x="3195371" y="215798"/>
                    <a:pt x="3199867" y="217094"/>
                    <a:pt x="3202153" y="219685"/>
                  </a:cubicBezTo>
                  <a:cubicBezTo>
                    <a:pt x="3204439" y="222275"/>
                    <a:pt x="3206344" y="226924"/>
                    <a:pt x="3207868" y="233629"/>
                  </a:cubicBezTo>
                  <a:cubicBezTo>
                    <a:pt x="3214269" y="232410"/>
                    <a:pt x="3220974" y="231800"/>
                    <a:pt x="3227985" y="231800"/>
                  </a:cubicBezTo>
                  <a:cubicBezTo>
                    <a:pt x="3242920" y="231800"/>
                    <a:pt x="3250387" y="237134"/>
                    <a:pt x="3250387" y="247802"/>
                  </a:cubicBezTo>
                  <a:cubicBezTo>
                    <a:pt x="3250387" y="254203"/>
                    <a:pt x="3248101" y="269443"/>
                    <a:pt x="3243529" y="293522"/>
                  </a:cubicBezTo>
                  <a:cubicBezTo>
                    <a:pt x="3236519" y="328574"/>
                    <a:pt x="3233014" y="352958"/>
                    <a:pt x="3233014" y="366674"/>
                  </a:cubicBezTo>
                  <a:cubicBezTo>
                    <a:pt x="3233014" y="371246"/>
                    <a:pt x="3234157" y="374904"/>
                    <a:pt x="3236443" y="377647"/>
                  </a:cubicBezTo>
                  <a:cubicBezTo>
                    <a:pt x="3238729" y="380390"/>
                    <a:pt x="3241701" y="381762"/>
                    <a:pt x="3245358" y="381762"/>
                  </a:cubicBezTo>
                  <a:cubicBezTo>
                    <a:pt x="3251149" y="381762"/>
                    <a:pt x="3258160" y="378028"/>
                    <a:pt x="3266389" y="370561"/>
                  </a:cubicBezTo>
                  <a:cubicBezTo>
                    <a:pt x="3274619" y="363093"/>
                    <a:pt x="3285744" y="350977"/>
                    <a:pt x="3299765" y="334213"/>
                  </a:cubicBezTo>
                  <a:lnTo>
                    <a:pt x="3299838" y="334153"/>
                  </a:lnTo>
                  <a:lnTo>
                    <a:pt x="3299784" y="304752"/>
                  </a:lnTo>
                  <a:cubicBezTo>
                    <a:pt x="3299670" y="276463"/>
                    <a:pt x="3299384" y="255803"/>
                    <a:pt x="3298927" y="242773"/>
                  </a:cubicBezTo>
                  <a:cubicBezTo>
                    <a:pt x="3298622" y="233934"/>
                    <a:pt x="3302127" y="226924"/>
                    <a:pt x="3309442" y="221742"/>
                  </a:cubicBezTo>
                  <a:cubicBezTo>
                    <a:pt x="3316757" y="216560"/>
                    <a:pt x="3325901" y="213970"/>
                    <a:pt x="3336874" y="213970"/>
                  </a:cubicBezTo>
                  <a:cubicBezTo>
                    <a:pt x="3343275" y="213970"/>
                    <a:pt x="3347923" y="215265"/>
                    <a:pt x="3350819" y="217856"/>
                  </a:cubicBezTo>
                  <a:cubicBezTo>
                    <a:pt x="3353714" y="220447"/>
                    <a:pt x="3355315" y="225552"/>
                    <a:pt x="3355620" y="233172"/>
                  </a:cubicBezTo>
                  <a:cubicBezTo>
                    <a:pt x="3355620" y="240792"/>
                    <a:pt x="3355772" y="246431"/>
                    <a:pt x="3356077" y="250088"/>
                  </a:cubicBezTo>
                  <a:cubicBezTo>
                    <a:pt x="3365830" y="237896"/>
                    <a:pt x="3375431" y="229133"/>
                    <a:pt x="3384880" y="223799"/>
                  </a:cubicBezTo>
                  <a:cubicBezTo>
                    <a:pt x="3394329" y="218465"/>
                    <a:pt x="3404387" y="215798"/>
                    <a:pt x="3415055" y="215798"/>
                  </a:cubicBezTo>
                  <a:cubicBezTo>
                    <a:pt x="3432124" y="215798"/>
                    <a:pt x="3446069" y="222656"/>
                    <a:pt x="3456889" y="236372"/>
                  </a:cubicBezTo>
                  <a:cubicBezTo>
                    <a:pt x="3467710" y="250088"/>
                    <a:pt x="3473120" y="268072"/>
                    <a:pt x="3473120" y="290322"/>
                  </a:cubicBezTo>
                  <a:cubicBezTo>
                    <a:pt x="3473120" y="306476"/>
                    <a:pt x="3470529" y="322174"/>
                    <a:pt x="3465347" y="337414"/>
                  </a:cubicBezTo>
                  <a:cubicBezTo>
                    <a:pt x="3460166" y="352654"/>
                    <a:pt x="3453003" y="366522"/>
                    <a:pt x="3443859" y="379019"/>
                  </a:cubicBezTo>
                  <a:cubicBezTo>
                    <a:pt x="3450260" y="380848"/>
                    <a:pt x="3455594" y="381762"/>
                    <a:pt x="3459861" y="381762"/>
                  </a:cubicBezTo>
                  <a:cubicBezTo>
                    <a:pt x="3469920" y="381762"/>
                    <a:pt x="3479521" y="378104"/>
                    <a:pt x="3488665" y="370789"/>
                  </a:cubicBezTo>
                  <a:cubicBezTo>
                    <a:pt x="3495523" y="365303"/>
                    <a:pt x="3503838" y="357073"/>
                    <a:pt x="3513611" y="346100"/>
                  </a:cubicBezTo>
                  <a:lnTo>
                    <a:pt x="3523776" y="334321"/>
                  </a:lnTo>
                  <a:lnTo>
                    <a:pt x="3523869" y="326898"/>
                  </a:lnTo>
                  <a:cubicBezTo>
                    <a:pt x="3523869" y="279959"/>
                    <a:pt x="3528670" y="231038"/>
                    <a:pt x="3538271" y="180137"/>
                  </a:cubicBezTo>
                  <a:cubicBezTo>
                    <a:pt x="3547872" y="129235"/>
                    <a:pt x="3562045" y="86487"/>
                    <a:pt x="3580790" y="51892"/>
                  </a:cubicBezTo>
                  <a:cubicBezTo>
                    <a:pt x="3599536" y="17297"/>
                    <a:pt x="3622015" y="0"/>
                    <a:pt x="3648228" y="0"/>
                  </a:cubicBezTo>
                  <a:cubicBezTo>
                    <a:pt x="3662248" y="0"/>
                    <a:pt x="3673602" y="6020"/>
                    <a:pt x="3682289" y="18059"/>
                  </a:cubicBezTo>
                  <a:cubicBezTo>
                    <a:pt x="3690976" y="30099"/>
                    <a:pt x="3695319" y="45720"/>
                    <a:pt x="3695319" y="64922"/>
                  </a:cubicBezTo>
                  <a:cubicBezTo>
                    <a:pt x="3695319" y="95707"/>
                    <a:pt x="3686328" y="127635"/>
                    <a:pt x="3668344" y="160706"/>
                  </a:cubicBezTo>
                  <a:cubicBezTo>
                    <a:pt x="3650361" y="193777"/>
                    <a:pt x="3621100" y="232410"/>
                    <a:pt x="3580562" y="276606"/>
                  </a:cubicBezTo>
                  <a:cubicBezTo>
                    <a:pt x="3579647" y="292456"/>
                    <a:pt x="3579190" y="308762"/>
                    <a:pt x="3579190" y="325526"/>
                  </a:cubicBezTo>
                  <a:cubicBezTo>
                    <a:pt x="3589249" y="299618"/>
                    <a:pt x="3600450" y="278511"/>
                    <a:pt x="3612795" y="262204"/>
                  </a:cubicBezTo>
                  <a:cubicBezTo>
                    <a:pt x="3625139" y="245897"/>
                    <a:pt x="3637331" y="234239"/>
                    <a:pt x="3649371" y="227228"/>
                  </a:cubicBezTo>
                  <a:cubicBezTo>
                    <a:pt x="3661410" y="220218"/>
                    <a:pt x="3672459" y="216713"/>
                    <a:pt x="3682517" y="216713"/>
                  </a:cubicBezTo>
                  <a:cubicBezTo>
                    <a:pt x="3702330" y="216713"/>
                    <a:pt x="3712235" y="226619"/>
                    <a:pt x="3712235" y="246431"/>
                  </a:cubicBezTo>
                  <a:cubicBezTo>
                    <a:pt x="3712235" y="258318"/>
                    <a:pt x="3708883" y="279806"/>
                    <a:pt x="3702177" y="310896"/>
                  </a:cubicBezTo>
                  <a:cubicBezTo>
                    <a:pt x="3696386" y="337414"/>
                    <a:pt x="3693490" y="354940"/>
                    <a:pt x="3693490" y="363474"/>
                  </a:cubicBezTo>
                  <a:cubicBezTo>
                    <a:pt x="3693490" y="375666"/>
                    <a:pt x="3697910" y="381762"/>
                    <a:pt x="3706749" y="381762"/>
                  </a:cubicBezTo>
                  <a:cubicBezTo>
                    <a:pt x="3712845" y="381762"/>
                    <a:pt x="3720084" y="378028"/>
                    <a:pt x="3728466" y="370561"/>
                  </a:cubicBezTo>
                  <a:cubicBezTo>
                    <a:pt x="3732657" y="366827"/>
                    <a:pt x="3737553" y="361931"/>
                    <a:pt x="3743153" y="355873"/>
                  </a:cubicBezTo>
                  <a:lnTo>
                    <a:pt x="3759338" y="337342"/>
                  </a:lnTo>
                  <a:lnTo>
                    <a:pt x="3759651" y="331756"/>
                  </a:lnTo>
                  <a:cubicBezTo>
                    <a:pt x="3760527" y="322955"/>
                    <a:pt x="3761842" y="313182"/>
                    <a:pt x="3763594" y="302438"/>
                  </a:cubicBezTo>
                  <a:cubicBezTo>
                    <a:pt x="3767099" y="280949"/>
                    <a:pt x="3771595" y="260909"/>
                    <a:pt x="3777082" y="242316"/>
                  </a:cubicBezTo>
                  <a:cubicBezTo>
                    <a:pt x="3779825" y="232562"/>
                    <a:pt x="3783482" y="225857"/>
                    <a:pt x="3788054" y="222199"/>
                  </a:cubicBezTo>
                  <a:cubicBezTo>
                    <a:pt x="3792626" y="218542"/>
                    <a:pt x="3799942" y="216713"/>
                    <a:pt x="3810000" y="216713"/>
                  </a:cubicBezTo>
                  <a:cubicBezTo>
                    <a:pt x="3825545" y="216713"/>
                    <a:pt x="3833317" y="221894"/>
                    <a:pt x="3833317" y="232258"/>
                  </a:cubicBezTo>
                  <a:cubicBezTo>
                    <a:pt x="3833317" y="239878"/>
                    <a:pt x="3830422" y="257556"/>
                    <a:pt x="3824630" y="285293"/>
                  </a:cubicBezTo>
                  <a:cubicBezTo>
                    <a:pt x="3817315" y="318821"/>
                    <a:pt x="3813658" y="341528"/>
                    <a:pt x="3813658" y="353416"/>
                  </a:cubicBezTo>
                  <a:cubicBezTo>
                    <a:pt x="3813658" y="362560"/>
                    <a:pt x="3814877" y="369570"/>
                    <a:pt x="3817315" y="374447"/>
                  </a:cubicBezTo>
                  <a:cubicBezTo>
                    <a:pt x="3819754" y="379324"/>
                    <a:pt x="3823869" y="381762"/>
                    <a:pt x="3829660" y="381762"/>
                  </a:cubicBezTo>
                  <a:cubicBezTo>
                    <a:pt x="3835146" y="381762"/>
                    <a:pt x="3842004" y="377952"/>
                    <a:pt x="3850234" y="370332"/>
                  </a:cubicBezTo>
                  <a:cubicBezTo>
                    <a:pt x="3854348" y="366522"/>
                    <a:pt x="3859149" y="361607"/>
                    <a:pt x="3864635" y="355587"/>
                  </a:cubicBezTo>
                  <a:lnTo>
                    <a:pt x="3866829" y="353055"/>
                  </a:lnTo>
                  <a:lnTo>
                    <a:pt x="3865778" y="339700"/>
                  </a:lnTo>
                  <a:cubicBezTo>
                    <a:pt x="3865778" y="315011"/>
                    <a:pt x="3870655" y="293370"/>
                    <a:pt x="3880409" y="274777"/>
                  </a:cubicBezTo>
                  <a:cubicBezTo>
                    <a:pt x="3890163" y="256184"/>
                    <a:pt x="3902811" y="241859"/>
                    <a:pt x="3918356" y="231800"/>
                  </a:cubicBezTo>
                  <a:cubicBezTo>
                    <a:pt x="3933901" y="221742"/>
                    <a:pt x="3950208" y="216713"/>
                    <a:pt x="3967277" y="216713"/>
                  </a:cubicBezTo>
                  <a:cubicBezTo>
                    <a:pt x="3984041" y="216713"/>
                    <a:pt x="3997071" y="221666"/>
                    <a:pt x="4006367" y="231572"/>
                  </a:cubicBezTo>
                  <a:cubicBezTo>
                    <a:pt x="4015664" y="241478"/>
                    <a:pt x="4020312" y="254203"/>
                    <a:pt x="4020312" y="269748"/>
                  </a:cubicBezTo>
                  <a:cubicBezTo>
                    <a:pt x="4020312" y="282550"/>
                    <a:pt x="4017493" y="293370"/>
                    <a:pt x="4011854" y="302209"/>
                  </a:cubicBezTo>
                  <a:cubicBezTo>
                    <a:pt x="4006215" y="311048"/>
                    <a:pt x="3998824" y="315468"/>
                    <a:pt x="3989679" y="315468"/>
                  </a:cubicBezTo>
                  <a:cubicBezTo>
                    <a:pt x="3983889" y="315468"/>
                    <a:pt x="3979240" y="314096"/>
                    <a:pt x="3975735" y="311353"/>
                  </a:cubicBezTo>
                  <a:cubicBezTo>
                    <a:pt x="3972230" y="308610"/>
                    <a:pt x="3970477" y="304800"/>
                    <a:pt x="3970477" y="299923"/>
                  </a:cubicBezTo>
                  <a:cubicBezTo>
                    <a:pt x="3970477" y="297790"/>
                    <a:pt x="3970782" y="295351"/>
                    <a:pt x="3971392" y="292608"/>
                  </a:cubicBezTo>
                  <a:cubicBezTo>
                    <a:pt x="3972001" y="289865"/>
                    <a:pt x="3972459" y="287884"/>
                    <a:pt x="3972763" y="286664"/>
                  </a:cubicBezTo>
                  <a:cubicBezTo>
                    <a:pt x="3974287" y="282092"/>
                    <a:pt x="3975049" y="277825"/>
                    <a:pt x="3975049" y="273863"/>
                  </a:cubicBezTo>
                  <a:cubicBezTo>
                    <a:pt x="3975049" y="269900"/>
                    <a:pt x="3974059" y="266852"/>
                    <a:pt x="3972077" y="264719"/>
                  </a:cubicBezTo>
                  <a:cubicBezTo>
                    <a:pt x="3970096" y="262585"/>
                    <a:pt x="3967277" y="261518"/>
                    <a:pt x="3963619" y="261518"/>
                  </a:cubicBezTo>
                  <a:cubicBezTo>
                    <a:pt x="3956609" y="261518"/>
                    <a:pt x="3950056" y="264643"/>
                    <a:pt x="3943960" y="270891"/>
                  </a:cubicBezTo>
                  <a:cubicBezTo>
                    <a:pt x="3937864" y="277139"/>
                    <a:pt x="3932987" y="285598"/>
                    <a:pt x="3929329" y="296266"/>
                  </a:cubicBezTo>
                  <a:cubicBezTo>
                    <a:pt x="3925671" y="306934"/>
                    <a:pt x="3923843" y="318668"/>
                    <a:pt x="3923843" y="331470"/>
                  </a:cubicBezTo>
                  <a:cubicBezTo>
                    <a:pt x="3923843" y="366827"/>
                    <a:pt x="3939235" y="384505"/>
                    <a:pt x="3970020" y="384505"/>
                  </a:cubicBezTo>
                  <a:cubicBezTo>
                    <a:pt x="3982517" y="384505"/>
                    <a:pt x="3996004" y="380314"/>
                    <a:pt x="4010482" y="371932"/>
                  </a:cubicBezTo>
                  <a:cubicBezTo>
                    <a:pt x="4024960" y="363550"/>
                    <a:pt x="4039210" y="350977"/>
                    <a:pt x="4053230" y="334213"/>
                  </a:cubicBezTo>
                  <a:lnTo>
                    <a:pt x="4053263" y="334186"/>
                  </a:lnTo>
                  <a:lnTo>
                    <a:pt x="4067861" y="313182"/>
                  </a:lnTo>
                  <a:cubicBezTo>
                    <a:pt x="4073043" y="304343"/>
                    <a:pt x="4079139" y="292532"/>
                    <a:pt x="4086149" y="277749"/>
                  </a:cubicBezTo>
                  <a:cubicBezTo>
                    <a:pt x="4093160" y="262966"/>
                    <a:pt x="4100018" y="247650"/>
                    <a:pt x="4106723" y="231800"/>
                  </a:cubicBezTo>
                  <a:cubicBezTo>
                    <a:pt x="4112514" y="218389"/>
                    <a:pt x="4124554" y="211684"/>
                    <a:pt x="4142842" y="211684"/>
                  </a:cubicBezTo>
                  <a:cubicBezTo>
                    <a:pt x="4151376" y="211684"/>
                    <a:pt x="4157320" y="212446"/>
                    <a:pt x="4160672" y="213970"/>
                  </a:cubicBezTo>
                  <a:cubicBezTo>
                    <a:pt x="4164026" y="215494"/>
                    <a:pt x="4165702" y="217932"/>
                    <a:pt x="4165702" y="221285"/>
                  </a:cubicBezTo>
                  <a:cubicBezTo>
                    <a:pt x="4165702" y="223114"/>
                    <a:pt x="4165092" y="226009"/>
                    <a:pt x="4163873" y="229972"/>
                  </a:cubicBezTo>
                  <a:cubicBezTo>
                    <a:pt x="4162654" y="233934"/>
                    <a:pt x="4160978" y="237896"/>
                    <a:pt x="4158844" y="241859"/>
                  </a:cubicBezTo>
                  <a:cubicBezTo>
                    <a:pt x="4153357" y="252832"/>
                    <a:pt x="4150614" y="262128"/>
                    <a:pt x="4150614" y="269748"/>
                  </a:cubicBezTo>
                  <a:cubicBezTo>
                    <a:pt x="4150614" y="274320"/>
                    <a:pt x="4152214" y="279349"/>
                    <a:pt x="4155415" y="284836"/>
                  </a:cubicBezTo>
                  <a:cubicBezTo>
                    <a:pt x="4158615" y="290322"/>
                    <a:pt x="4163568" y="297180"/>
                    <a:pt x="4170274" y="305410"/>
                  </a:cubicBezTo>
                  <a:cubicBezTo>
                    <a:pt x="4180028" y="318211"/>
                    <a:pt x="4187419" y="329108"/>
                    <a:pt x="4192448" y="338099"/>
                  </a:cubicBezTo>
                  <a:cubicBezTo>
                    <a:pt x="4197477" y="347091"/>
                    <a:pt x="4199992" y="356921"/>
                    <a:pt x="4199992" y="367589"/>
                  </a:cubicBezTo>
                  <a:cubicBezTo>
                    <a:pt x="4199992" y="370637"/>
                    <a:pt x="4199687" y="374904"/>
                    <a:pt x="4199077" y="380390"/>
                  </a:cubicBezTo>
                  <a:cubicBezTo>
                    <a:pt x="4214013" y="374599"/>
                    <a:pt x="4231538" y="359207"/>
                    <a:pt x="4251655" y="334213"/>
                  </a:cubicBezTo>
                  <a:cubicBezTo>
                    <a:pt x="4255313" y="329946"/>
                    <a:pt x="4259428" y="327812"/>
                    <a:pt x="4264000" y="327812"/>
                  </a:cubicBezTo>
                  <a:cubicBezTo>
                    <a:pt x="4267962" y="327812"/>
                    <a:pt x="4271086" y="329641"/>
                    <a:pt x="4273372" y="333299"/>
                  </a:cubicBezTo>
                  <a:cubicBezTo>
                    <a:pt x="4275658" y="336956"/>
                    <a:pt x="4276801" y="341986"/>
                    <a:pt x="4276801" y="348386"/>
                  </a:cubicBezTo>
                  <a:cubicBezTo>
                    <a:pt x="4276801" y="359969"/>
                    <a:pt x="4273906" y="369418"/>
                    <a:pt x="4268114" y="376733"/>
                  </a:cubicBezTo>
                  <a:cubicBezTo>
                    <a:pt x="4252875" y="395630"/>
                    <a:pt x="4238320" y="408508"/>
                    <a:pt x="4224452" y="415366"/>
                  </a:cubicBezTo>
                  <a:cubicBezTo>
                    <a:pt x="4210584" y="422224"/>
                    <a:pt x="4193439" y="425958"/>
                    <a:pt x="4173017" y="426568"/>
                  </a:cubicBezTo>
                  <a:cubicBezTo>
                    <a:pt x="4160825" y="436931"/>
                    <a:pt x="4146347" y="442112"/>
                    <a:pt x="4129583" y="442112"/>
                  </a:cubicBezTo>
                  <a:cubicBezTo>
                    <a:pt x="4113734" y="442112"/>
                    <a:pt x="4101618" y="438455"/>
                    <a:pt x="4093235" y="431140"/>
                  </a:cubicBezTo>
                  <a:cubicBezTo>
                    <a:pt x="4084854" y="423824"/>
                    <a:pt x="4080662" y="415595"/>
                    <a:pt x="4080662" y="406451"/>
                  </a:cubicBezTo>
                  <a:cubicBezTo>
                    <a:pt x="4080662" y="398526"/>
                    <a:pt x="4083558" y="391668"/>
                    <a:pt x="4089349" y="385877"/>
                  </a:cubicBezTo>
                  <a:cubicBezTo>
                    <a:pt x="4095141" y="380086"/>
                    <a:pt x="4103675" y="377190"/>
                    <a:pt x="4114952" y="377190"/>
                  </a:cubicBezTo>
                  <a:cubicBezTo>
                    <a:pt x="4118915" y="377190"/>
                    <a:pt x="4123563" y="377571"/>
                    <a:pt x="4128897" y="378333"/>
                  </a:cubicBezTo>
                  <a:cubicBezTo>
                    <a:pt x="4134231" y="379095"/>
                    <a:pt x="4138270" y="379628"/>
                    <a:pt x="4141013" y="379933"/>
                  </a:cubicBezTo>
                  <a:cubicBezTo>
                    <a:pt x="4140708" y="372008"/>
                    <a:pt x="4138955" y="364541"/>
                    <a:pt x="4135755" y="357530"/>
                  </a:cubicBezTo>
                  <a:cubicBezTo>
                    <a:pt x="4132555" y="350520"/>
                    <a:pt x="4128516" y="343738"/>
                    <a:pt x="4123639" y="337185"/>
                  </a:cubicBezTo>
                  <a:cubicBezTo>
                    <a:pt x="4118763" y="330632"/>
                    <a:pt x="4114191" y="324917"/>
                    <a:pt x="4109923" y="320040"/>
                  </a:cubicBezTo>
                  <a:cubicBezTo>
                    <a:pt x="4100475" y="338023"/>
                    <a:pt x="4091102" y="352958"/>
                    <a:pt x="4081805" y="364846"/>
                  </a:cubicBezTo>
                  <a:cubicBezTo>
                    <a:pt x="4072509" y="376733"/>
                    <a:pt x="4062374" y="388010"/>
                    <a:pt x="4051402" y="398678"/>
                  </a:cubicBezTo>
                  <a:cubicBezTo>
                    <a:pt x="4048658" y="401422"/>
                    <a:pt x="4045839" y="403479"/>
                    <a:pt x="4042944" y="404851"/>
                  </a:cubicBezTo>
                  <a:lnTo>
                    <a:pt x="4036216" y="406403"/>
                  </a:lnTo>
                  <a:lnTo>
                    <a:pt x="4018254" y="417652"/>
                  </a:lnTo>
                  <a:cubicBezTo>
                    <a:pt x="3998291" y="427253"/>
                    <a:pt x="3979012" y="432054"/>
                    <a:pt x="3960419" y="432054"/>
                  </a:cubicBezTo>
                  <a:cubicBezTo>
                    <a:pt x="3930548" y="432054"/>
                    <a:pt x="3907308" y="423596"/>
                    <a:pt x="3890696" y="406679"/>
                  </a:cubicBezTo>
                  <a:lnTo>
                    <a:pt x="3882056" y="395820"/>
                  </a:lnTo>
                  <a:lnTo>
                    <a:pt x="3877351" y="400936"/>
                  </a:lnTo>
                  <a:cubicBezTo>
                    <a:pt x="3855463" y="421681"/>
                    <a:pt x="3834689" y="432054"/>
                    <a:pt x="3815029" y="432054"/>
                  </a:cubicBezTo>
                  <a:cubicBezTo>
                    <a:pt x="3795217" y="432054"/>
                    <a:pt x="3780815" y="425044"/>
                    <a:pt x="3771824" y="411023"/>
                  </a:cubicBezTo>
                  <a:lnTo>
                    <a:pt x="3763903" y="391869"/>
                  </a:lnTo>
                  <a:lnTo>
                    <a:pt x="3757213" y="398793"/>
                  </a:lnTo>
                  <a:cubicBezTo>
                    <a:pt x="3750012" y="405422"/>
                    <a:pt x="3742715" y="411328"/>
                    <a:pt x="3735324" y="416509"/>
                  </a:cubicBezTo>
                  <a:cubicBezTo>
                    <a:pt x="3720541" y="426872"/>
                    <a:pt x="3703701" y="432054"/>
                    <a:pt x="3684804" y="432054"/>
                  </a:cubicBezTo>
                  <a:cubicBezTo>
                    <a:pt x="3669259" y="432054"/>
                    <a:pt x="3657524" y="427558"/>
                    <a:pt x="3649599" y="418567"/>
                  </a:cubicBezTo>
                  <a:cubicBezTo>
                    <a:pt x="3641674" y="409575"/>
                    <a:pt x="3637712" y="396545"/>
                    <a:pt x="3637712" y="379476"/>
                  </a:cubicBezTo>
                  <a:cubicBezTo>
                    <a:pt x="3637712" y="370942"/>
                    <a:pt x="3639845" y="355702"/>
                    <a:pt x="3644113" y="333756"/>
                  </a:cubicBezTo>
                  <a:cubicBezTo>
                    <a:pt x="3648075" y="314554"/>
                    <a:pt x="3650056" y="301295"/>
                    <a:pt x="3650056" y="293980"/>
                  </a:cubicBezTo>
                  <a:cubicBezTo>
                    <a:pt x="3650056" y="289103"/>
                    <a:pt x="3648380" y="286664"/>
                    <a:pt x="3645027" y="286664"/>
                  </a:cubicBezTo>
                  <a:cubicBezTo>
                    <a:pt x="3641065" y="286664"/>
                    <a:pt x="3635426" y="291770"/>
                    <a:pt x="3628111" y="301981"/>
                  </a:cubicBezTo>
                  <a:cubicBezTo>
                    <a:pt x="3620796" y="312191"/>
                    <a:pt x="3613480" y="325679"/>
                    <a:pt x="3606165" y="342443"/>
                  </a:cubicBezTo>
                  <a:cubicBezTo>
                    <a:pt x="3598850" y="359207"/>
                    <a:pt x="3592906" y="376885"/>
                    <a:pt x="3588334" y="395478"/>
                  </a:cubicBezTo>
                  <a:cubicBezTo>
                    <a:pt x="3582543" y="419862"/>
                    <a:pt x="3568217" y="432054"/>
                    <a:pt x="3545357" y="432054"/>
                  </a:cubicBezTo>
                  <a:cubicBezTo>
                    <a:pt x="3536214" y="432054"/>
                    <a:pt x="3530194" y="428777"/>
                    <a:pt x="3527298" y="422224"/>
                  </a:cubicBezTo>
                  <a:cubicBezTo>
                    <a:pt x="3525126" y="417309"/>
                    <a:pt x="3523769" y="409437"/>
                    <a:pt x="3523226" y="398607"/>
                  </a:cubicBezTo>
                  <a:lnTo>
                    <a:pt x="3523150" y="395306"/>
                  </a:lnTo>
                  <a:lnTo>
                    <a:pt x="3519926" y="398793"/>
                  </a:lnTo>
                  <a:cubicBezTo>
                    <a:pt x="3512877" y="405422"/>
                    <a:pt x="3505581" y="411328"/>
                    <a:pt x="3498037" y="416509"/>
                  </a:cubicBezTo>
                  <a:cubicBezTo>
                    <a:pt x="3482950" y="426872"/>
                    <a:pt x="3465805" y="432054"/>
                    <a:pt x="3446602" y="432054"/>
                  </a:cubicBezTo>
                  <a:cubicBezTo>
                    <a:pt x="3430448" y="432054"/>
                    <a:pt x="3417341" y="426263"/>
                    <a:pt x="3407283" y="414680"/>
                  </a:cubicBezTo>
                  <a:cubicBezTo>
                    <a:pt x="3389909" y="425958"/>
                    <a:pt x="3371774" y="431749"/>
                    <a:pt x="3352876" y="432054"/>
                  </a:cubicBezTo>
                  <a:cubicBezTo>
                    <a:pt x="3348914" y="490880"/>
                    <a:pt x="3339922" y="540029"/>
                    <a:pt x="3325901" y="579501"/>
                  </a:cubicBezTo>
                  <a:cubicBezTo>
                    <a:pt x="3311881" y="618973"/>
                    <a:pt x="3291307" y="638708"/>
                    <a:pt x="3264180" y="638708"/>
                  </a:cubicBezTo>
                  <a:cubicBezTo>
                    <a:pt x="3247720" y="638708"/>
                    <a:pt x="3235528" y="632765"/>
                    <a:pt x="3227604" y="620878"/>
                  </a:cubicBezTo>
                  <a:cubicBezTo>
                    <a:pt x="3219678" y="608990"/>
                    <a:pt x="3215716" y="592531"/>
                    <a:pt x="3215716" y="571500"/>
                  </a:cubicBezTo>
                  <a:cubicBezTo>
                    <a:pt x="3215716" y="541630"/>
                    <a:pt x="3222574" y="506806"/>
                    <a:pt x="3236290" y="467030"/>
                  </a:cubicBezTo>
                  <a:lnTo>
                    <a:pt x="3252110" y="429139"/>
                  </a:lnTo>
                  <a:lnTo>
                    <a:pt x="3245672" y="431054"/>
                  </a:lnTo>
                  <a:cubicBezTo>
                    <a:pt x="3242339" y="431721"/>
                    <a:pt x="3239033" y="432054"/>
                    <a:pt x="3235757" y="432054"/>
                  </a:cubicBezTo>
                  <a:cubicBezTo>
                    <a:pt x="3225698" y="432054"/>
                    <a:pt x="3216478" y="428625"/>
                    <a:pt x="3208096" y="421767"/>
                  </a:cubicBezTo>
                  <a:cubicBezTo>
                    <a:pt x="3199714" y="414909"/>
                    <a:pt x="3193390" y="405536"/>
                    <a:pt x="3189122" y="393649"/>
                  </a:cubicBezTo>
                  <a:cubicBezTo>
                    <a:pt x="3173273" y="419252"/>
                    <a:pt x="3153308" y="432054"/>
                    <a:pt x="3129229" y="432054"/>
                  </a:cubicBezTo>
                  <a:cubicBezTo>
                    <a:pt x="3110332" y="432054"/>
                    <a:pt x="3095244" y="425196"/>
                    <a:pt x="3083966" y="411480"/>
                  </a:cubicBezTo>
                  <a:cubicBezTo>
                    <a:pt x="3078328" y="404622"/>
                    <a:pt x="3074099" y="396697"/>
                    <a:pt x="3071279" y="387706"/>
                  </a:cubicBezTo>
                  <a:lnTo>
                    <a:pt x="3067313" y="359407"/>
                  </a:lnTo>
                  <a:lnTo>
                    <a:pt x="3057239" y="363417"/>
                  </a:lnTo>
                  <a:cubicBezTo>
                    <a:pt x="3051181" y="364979"/>
                    <a:pt x="3044952" y="365760"/>
                    <a:pt x="3038551" y="365760"/>
                  </a:cubicBezTo>
                  <a:cubicBezTo>
                    <a:pt x="3022397" y="365760"/>
                    <a:pt x="3010129" y="361645"/>
                    <a:pt x="3001747" y="353416"/>
                  </a:cubicBezTo>
                  <a:cubicBezTo>
                    <a:pt x="2993365" y="345186"/>
                    <a:pt x="2989174" y="334061"/>
                    <a:pt x="2989174" y="320040"/>
                  </a:cubicBezTo>
                  <a:cubicBezTo>
                    <a:pt x="2989174" y="315468"/>
                    <a:pt x="2989631" y="310896"/>
                    <a:pt x="2990545" y="306324"/>
                  </a:cubicBezTo>
                  <a:cubicBezTo>
                    <a:pt x="2991155" y="300228"/>
                    <a:pt x="2991460" y="296113"/>
                    <a:pt x="2991460" y="293980"/>
                  </a:cubicBezTo>
                  <a:cubicBezTo>
                    <a:pt x="2991460" y="289103"/>
                    <a:pt x="2989783" y="286664"/>
                    <a:pt x="2986430" y="286664"/>
                  </a:cubicBezTo>
                  <a:cubicBezTo>
                    <a:pt x="2981858" y="286664"/>
                    <a:pt x="2975839" y="291770"/>
                    <a:pt x="2968371" y="301981"/>
                  </a:cubicBezTo>
                  <a:cubicBezTo>
                    <a:pt x="2960903" y="312191"/>
                    <a:pt x="2953512" y="325679"/>
                    <a:pt x="2946197" y="342443"/>
                  </a:cubicBezTo>
                  <a:cubicBezTo>
                    <a:pt x="2938882" y="359207"/>
                    <a:pt x="2932938" y="376885"/>
                    <a:pt x="2928366" y="395478"/>
                  </a:cubicBezTo>
                  <a:cubicBezTo>
                    <a:pt x="2925013" y="409804"/>
                    <a:pt x="2921127" y="419481"/>
                    <a:pt x="2916707" y="424510"/>
                  </a:cubicBezTo>
                  <a:cubicBezTo>
                    <a:pt x="2912288" y="429539"/>
                    <a:pt x="2905353" y="432054"/>
                    <a:pt x="2895905" y="432054"/>
                  </a:cubicBezTo>
                  <a:cubicBezTo>
                    <a:pt x="2884322" y="432054"/>
                    <a:pt x="2876169" y="425958"/>
                    <a:pt x="2871445" y="413766"/>
                  </a:cubicBezTo>
                  <a:cubicBezTo>
                    <a:pt x="2869082" y="407670"/>
                    <a:pt x="2867311" y="399745"/>
                    <a:pt x="2866130" y="389992"/>
                  </a:cubicBezTo>
                  <a:lnTo>
                    <a:pt x="2865140" y="378077"/>
                  </a:lnTo>
                  <a:lnTo>
                    <a:pt x="2834412" y="398907"/>
                  </a:lnTo>
                  <a:cubicBezTo>
                    <a:pt x="2824810" y="405460"/>
                    <a:pt x="2816961" y="410870"/>
                    <a:pt x="2810866" y="415138"/>
                  </a:cubicBezTo>
                  <a:lnTo>
                    <a:pt x="2781605" y="434797"/>
                  </a:lnTo>
                  <a:cubicBezTo>
                    <a:pt x="2770022" y="497891"/>
                    <a:pt x="2754859" y="547497"/>
                    <a:pt x="2736114" y="583616"/>
                  </a:cubicBezTo>
                  <a:cubicBezTo>
                    <a:pt x="2717368" y="619735"/>
                    <a:pt x="2693518" y="637794"/>
                    <a:pt x="2664562" y="637794"/>
                  </a:cubicBezTo>
                  <a:cubicBezTo>
                    <a:pt x="2649017" y="637794"/>
                    <a:pt x="2636368" y="632993"/>
                    <a:pt x="2626614" y="623392"/>
                  </a:cubicBezTo>
                  <a:cubicBezTo>
                    <a:pt x="2616860" y="613791"/>
                    <a:pt x="2611984" y="601218"/>
                    <a:pt x="2611984" y="585673"/>
                  </a:cubicBezTo>
                  <a:cubicBezTo>
                    <a:pt x="2611984" y="564032"/>
                    <a:pt x="2620518" y="540791"/>
                    <a:pt x="2637587" y="515950"/>
                  </a:cubicBezTo>
                  <a:cubicBezTo>
                    <a:pt x="2654656" y="491109"/>
                    <a:pt x="2686660" y="460553"/>
                    <a:pt x="2733599" y="424282"/>
                  </a:cubicBezTo>
                  <a:lnTo>
                    <a:pt x="2736342" y="406451"/>
                  </a:lnTo>
                  <a:cubicBezTo>
                    <a:pt x="2731160" y="414680"/>
                    <a:pt x="2724379" y="421005"/>
                    <a:pt x="2715997" y="425425"/>
                  </a:cubicBezTo>
                  <a:cubicBezTo>
                    <a:pt x="2707615" y="429844"/>
                    <a:pt x="2699309" y="432054"/>
                    <a:pt x="2691079" y="432054"/>
                  </a:cubicBezTo>
                  <a:cubicBezTo>
                    <a:pt x="2672182" y="432054"/>
                    <a:pt x="2657094" y="425196"/>
                    <a:pt x="2645816" y="411480"/>
                  </a:cubicBezTo>
                  <a:cubicBezTo>
                    <a:pt x="2634539" y="397764"/>
                    <a:pt x="2628900" y="379781"/>
                    <a:pt x="2628900" y="357530"/>
                  </a:cubicBezTo>
                  <a:lnTo>
                    <a:pt x="2630864" y="340994"/>
                  </a:lnTo>
                  <a:lnTo>
                    <a:pt x="2619223" y="344043"/>
                  </a:lnTo>
                  <a:cubicBezTo>
                    <a:pt x="2609164" y="345872"/>
                    <a:pt x="2598649" y="347015"/>
                    <a:pt x="2587676" y="347472"/>
                  </a:cubicBezTo>
                  <a:cubicBezTo>
                    <a:pt x="2581885" y="373075"/>
                    <a:pt x="2570455" y="393573"/>
                    <a:pt x="2553386" y="408965"/>
                  </a:cubicBezTo>
                  <a:cubicBezTo>
                    <a:pt x="2536317" y="424358"/>
                    <a:pt x="2516962" y="432054"/>
                    <a:pt x="2495322" y="432054"/>
                  </a:cubicBezTo>
                  <a:cubicBezTo>
                    <a:pt x="2477034" y="432054"/>
                    <a:pt x="2461412" y="427634"/>
                    <a:pt x="2448459" y="418795"/>
                  </a:cubicBezTo>
                  <a:cubicBezTo>
                    <a:pt x="2435505" y="409956"/>
                    <a:pt x="2425675" y="398221"/>
                    <a:pt x="2418969" y="383591"/>
                  </a:cubicBezTo>
                  <a:cubicBezTo>
                    <a:pt x="2415617" y="376276"/>
                    <a:pt x="2413102" y="368656"/>
                    <a:pt x="2411425" y="360731"/>
                  </a:cubicBezTo>
                  <a:lnTo>
                    <a:pt x="2410347" y="350145"/>
                  </a:lnTo>
                  <a:lnTo>
                    <a:pt x="2398128" y="354816"/>
                  </a:lnTo>
                  <a:cubicBezTo>
                    <a:pt x="2391042" y="356321"/>
                    <a:pt x="2382774" y="357073"/>
                    <a:pt x="2373325" y="357073"/>
                  </a:cubicBezTo>
                  <a:cubicBezTo>
                    <a:pt x="2366010" y="357073"/>
                    <a:pt x="2355495" y="355702"/>
                    <a:pt x="2341779" y="352958"/>
                  </a:cubicBezTo>
                  <a:cubicBezTo>
                    <a:pt x="2345741" y="371856"/>
                    <a:pt x="2349018" y="392811"/>
                    <a:pt x="2351608" y="415823"/>
                  </a:cubicBezTo>
                  <a:cubicBezTo>
                    <a:pt x="2354199" y="438836"/>
                    <a:pt x="2355495" y="457810"/>
                    <a:pt x="2355495" y="472745"/>
                  </a:cubicBezTo>
                  <a:cubicBezTo>
                    <a:pt x="2355495" y="505663"/>
                    <a:pt x="2350161" y="530809"/>
                    <a:pt x="2339493" y="548183"/>
                  </a:cubicBezTo>
                  <a:cubicBezTo>
                    <a:pt x="2328824" y="565556"/>
                    <a:pt x="2314804" y="574243"/>
                    <a:pt x="2297430" y="574243"/>
                  </a:cubicBezTo>
                  <a:cubicBezTo>
                    <a:pt x="2275485" y="574243"/>
                    <a:pt x="2259864" y="558698"/>
                    <a:pt x="2250567" y="527609"/>
                  </a:cubicBezTo>
                  <a:cubicBezTo>
                    <a:pt x="2243595" y="504292"/>
                    <a:pt x="2239237" y="472059"/>
                    <a:pt x="2237494" y="430911"/>
                  </a:cubicBezTo>
                  <a:lnTo>
                    <a:pt x="2236745" y="392996"/>
                  </a:lnTo>
                  <a:lnTo>
                    <a:pt x="2231384" y="398793"/>
                  </a:lnTo>
                  <a:cubicBezTo>
                    <a:pt x="2224335" y="405422"/>
                    <a:pt x="2217039" y="411328"/>
                    <a:pt x="2209495" y="416509"/>
                  </a:cubicBezTo>
                  <a:cubicBezTo>
                    <a:pt x="2194408" y="426872"/>
                    <a:pt x="2177263" y="432054"/>
                    <a:pt x="2158060" y="432054"/>
                  </a:cubicBezTo>
                  <a:cubicBezTo>
                    <a:pt x="2142515" y="432054"/>
                    <a:pt x="2130781" y="427558"/>
                    <a:pt x="2122856" y="418567"/>
                  </a:cubicBezTo>
                  <a:cubicBezTo>
                    <a:pt x="2114931" y="409575"/>
                    <a:pt x="2110969" y="396545"/>
                    <a:pt x="2110969" y="379476"/>
                  </a:cubicBezTo>
                  <a:cubicBezTo>
                    <a:pt x="2110969" y="370942"/>
                    <a:pt x="2113102" y="355702"/>
                    <a:pt x="2117370" y="333756"/>
                  </a:cubicBezTo>
                  <a:cubicBezTo>
                    <a:pt x="2121332" y="314554"/>
                    <a:pt x="2123313" y="301295"/>
                    <a:pt x="2123313" y="293980"/>
                  </a:cubicBezTo>
                  <a:cubicBezTo>
                    <a:pt x="2123313" y="289103"/>
                    <a:pt x="2121637" y="286664"/>
                    <a:pt x="2118284" y="286664"/>
                  </a:cubicBezTo>
                  <a:cubicBezTo>
                    <a:pt x="2114322" y="286664"/>
                    <a:pt x="2108759" y="291770"/>
                    <a:pt x="2101596" y="301981"/>
                  </a:cubicBezTo>
                  <a:cubicBezTo>
                    <a:pt x="2094433" y="312191"/>
                    <a:pt x="2087118" y="325679"/>
                    <a:pt x="2079651" y="342443"/>
                  </a:cubicBezTo>
                  <a:cubicBezTo>
                    <a:pt x="2072183" y="359207"/>
                    <a:pt x="2066163" y="376885"/>
                    <a:pt x="2061591" y="395478"/>
                  </a:cubicBezTo>
                  <a:cubicBezTo>
                    <a:pt x="2058238" y="409804"/>
                    <a:pt x="2054352" y="419481"/>
                    <a:pt x="2049932" y="424510"/>
                  </a:cubicBezTo>
                  <a:cubicBezTo>
                    <a:pt x="2045513" y="429539"/>
                    <a:pt x="2038579" y="432054"/>
                    <a:pt x="2029130" y="432054"/>
                  </a:cubicBezTo>
                  <a:cubicBezTo>
                    <a:pt x="2017547" y="432054"/>
                    <a:pt x="2009394" y="425958"/>
                    <a:pt x="2004670" y="413766"/>
                  </a:cubicBezTo>
                  <a:cubicBezTo>
                    <a:pt x="2003489" y="410718"/>
                    <a:pt x="2002455" y="407213"/>
                    <a:pt x="2001569" y="403250"/>
                  </a:cubicBezTo>
                  <a:lnTo>
                    <a:pt x="1999679" y="391935"/>
                  </a:lnTo>
                  <a:lnTo>
                    <a:pt x="1991402" y="400936"/>
                  </a:lnTo>
                  <a:cubicBezTo>
                    <a:pt x="1969513" y="421681"/>
                    <a:pt x="1948739" y="432054"/>
                    <a:pt x="1929079" y="432054"/>
                  </a:cubicBezTo>
                  <a:cubicBezTo>
                    <a:pt x="1909267" y="432054"/>
                    <a:pt x="1894866" y="425044"/>
                    <a:pt x="1885874" y="411023"/>
                  </a:cubicBezTo>
                  <a:cubicBezTo>
                    <a:pt x="1876882" y="397002"/>
                    <a:pt x="1872387" y="378409"/>
                    <a:pt x="1872387" y="355244"/>
                  </a:cubicBezTo>
                  <a:cubicBezTo>
                    <a:pt x="1872387" y="341528"/>
                    <a:pt x="1874139" y="323926"/>
                    <a:pt x="1877644" y="302438"/>
                  </a:cubicBezTo>
                  <a:cubicBezTo>
                    <a:pt x="1881149" y="280949"/>
                    <a:pt x="1885645" y="260909"/>
                    <a:pt x="1891132" y="242316"/>
                  </a:cubicBezTo>
                  <a:cubicBezTo>
                    <a:pt x="1893875" y="232562"/>
                    <a:pt x="1897533" y="225857"/>
                    <a:pt x="1902105" y="222199"/>
                  </a:cubicBezTo>
                  <a:cubicBezTo>
                    <a:pt x="1906677" y="218542"/>
                    <a:pt x="1913992" y="216713"/>
                    <a:pt x="1924050" y="216713"/>
                  </a:cubicBezTo>
                  <a:cubicBezTo>
                    <a:pt x="1939595" y="216713"/>
                    <a:pt x="1947367" y="221894"/>
                    <a:pt x="1947367" y="232258"/>
                  </a:cubicBezTo>
                  <a:cubicBezTo>
                    <a:pt x="1947367" y="239878"/>
                    <a:pt x="1944472" y="257556"/>
                    <a:pt x="1938681" y="285293"/>
                  </a:cubicBezTo>
                  <a:cubicBezTo>
                    <a:pt x="1931365" y="318821"/>
                    <a:pt x="1927708" y="341528"/>
                    <a:pt x="1927708" y="353416"/>
                  </a:cubicBezTo>
                  <a:cubicBezTo>
                    <a:pt x="1927708" y="362560"/>
                    <a:pt x="1928927" y="369570"/>
                    <a:pt x="1931365" y="374447"/>
                  </a:cubicBezTo>
                  <a:cubicBezTo>
                    <a:pt x="1933804" y="379324"/>
                    <a:pt x="1937918" y="381762"/>
                    <a:pt x="1943710" y="381762"/>
                  </a:cubicBezTo>
                  <a:cubicBezTo>
                    <a:pt x="1949196" y="381762"/>
                    <a:pt x="1956054" y="377952"/>
                    <a:pt x="1964284" y="370332"/>
                  </a:cubicBezTo>
                  <a:cubicBezTo>
                    <a:pt x="1972514" y="362712"/>
                    <a:pt x="1983486" y="350672"/>
                    <a:pt x="1997202" y="334213"/>
                  </a:cubicBezTo>
                  <a:lnTo>
                    <a:pt x="1999240" y="332535"/>
                  </a:lnTo>
                  <a:lnTo>
                    <a:pt x="2001812" y="297294"/>
                  </a:lnTo>
                  <a:cubicBezTo>
                    <a:pt x="2004632" y="278473"/>
                    <a:pt x="2008861" y="260147"/>
                    <a:pt x="2014499" y="242316"/>
                  </a:cubicBezTo>
                  <a:cubicBezTo>
                    <a:pt x="2017243" y="233477"/>
                    <a:pt x="2021739" y="227000"/>
                    <a:pt x="2027987" y="222885"/>
                  </a:cubicBezTo>
                  <a:cubicBezTo>
                    <a:pt x="2034235" y="218770"/>
                    <a:pt x="2042998" y="216713"/>
                    <a:pt x="2054276" y="216713"/>
                  </a:cubicBezTo>
                  <a:cubicBezTo>
                    <a:pt x="2060372" y="216713"/>
                    <a:pt x="2064639" y="217475"/>
                    <a:pt x="2067077" y="218999"/>
                  </a:cubicBezTo>
                  <a:cubicBezTo>
                    <a:pt x="2069516" y="220523"/>
                    <a:pt x="2070735" y="223418"/>
                    <a:pt x="2070735" y="227686"/>
                  </a:cubicBezTo>
                  <a:cubicBezTo>
                    <a:pt x="2070735" y="232562"/>
                    <a:pt x="2068449" y="243535"/>
                    <a:pt x="2063877" y="260604"/>
                  </a:cubicBezTo>
                  <a:cubicBezTo>
                    <a:pt x="2060829" y="272796"/>
                    <a:pt x="2058391" y="283464"/>
                    <a:pt x="2056562" y="292608"/>
                  </a:cubicBezTo>
                  <a:cubicBezTo>
                    <a:pt x="2054733" y="301752"/>
                    <a:pt x="2053209" y="313030"/>
                    <a:pt x="2051990" y="326441"/>
                  </a:cubicBezTo>
                  <a:cubicBezTo>
                    <a:pt x="2062048" y="300228"/>
                    <a:pt x="2073326" y="278892"/>
                    <a:pt x="2085823" y="262433"/>
                  </a:cubicBezTo>
                  <a:cubicBezTo>
                    <a:pt x="2098319" y="245974"/>
                    <a:pt x="2110588" y="234239"/>
                    <a:pt x="2122627" y="227228"/>
                  </a:cubicBezTo>
                  <a:cubicBezTo>
                    <a:pt x="2134667" y="220218"/>
                    <a:pt x="2145716" y="216713"/>
                    <a:pt x="2155774" y="216713"/>
                  </a:cubicBezTo>
                  <a:cubicBezTo>
                    <a:pt x="2175586" y="216713"/>
                    <a:pt x="2185492" y="226619"/>
                    <a:pt x="2185492" y="246431"/>
                  </a:cubicBezTo>
                  <a:cubicBezTo>
                    <a:pt x="2185492" y="258318"/>
                    <a:pt x="2182139" y="279806"/>
                    <a:pt x="2175434" y="310896"/>
                  </a:cubicBezTo>
                  <a:cubicBezTo>
                    <a:pt x="2169643" y="337414"/>
                    <a:pt x="2166747" y="354940"/>
                    <a:pt x="2166747" y="363474"/>
                  </a:cubicBezTo>
                  <a:cubicBezTo>
                    <a:pt x="2166747" y="375666"/>
                    <a:pt x="2171167" y="381762"/>
                    <a:pt x="2180006" y="381762"/>
                  </a:cubicBezTo>
                  <a:cubicBezTo>
                    <a:pt x="2186102" y="381762"/>
                    <a:pt x="2193341" y="378028"/>
                    <a:pt x="2201723" y="370561"/>
                  </a:cubicBezTo>
                  <a:cubicBezTo>
                    <a:pt x="2210105" y="363093"/>
                    <a:pt x="2221306" y="350977"/>
                    <a:pt x="2235327" y="334213"/>
                  </a:cubicBezTo>
                  <a:cubicBezTo>
                    <a:pt x="2237156" y="332080"/>
                    <a:pt x="2239099" y="330479"/>
                    <a:pt x="2241156" y="329413"/>
                  </a:cubicBezTo>
                  <a:lnTo>
                    <a:pt x="2242779" y="329014"/>
                  </a:lnTo>
                  <a:lnTo>
                    <a:pt x="2255596" y="208712"/>
                  </a:lnTo>
                  <a:cubicBezTo>
                    <a:pt x="2268245" y="148514"/>
                    <a:pt x="2285619" y="98679"/>
                    <a:pt x="2307717" y="59207"/>
                  </a:cubicBezTo>
                  <a:cubicBezTo>
                    <a:pt x="2329815" y="19736"/>
                    <a:pt x="2354123" y="0"/>
                    <a:pt x="2380640" y="0"/>
                  </a:cubicBezTo>
                  <a:close/>
                  <a:moveTo>
                    <a:pt x="1750238" y="0"/>
                  </a:moveTo>
                  <a:cubicBezTo>
                    <a:pt x="1763344" y="0"/>
                    <a:pt x="1774241" y="5944"/>
                    <a:pt x="1782928" y="17831"/>
                  </a:cubicBezTo>
                  <a:cubicBezTo>
                    <a:pt x="1791615" y="29718"/>
                    <a:pt x="1795958" y="47701"/>
                    <a:pt x="1795958" y="71780"/>
                  </a:cubicBezTo>
                  <a:cubicBezTo>
                    <a:pt x="1795958" y="105918"/>
                    <a:pt x="1787576" y="145847"/>
                    <a:pt x="1770812" y="191567"/>
                  </a:cubicBezTo>
                  <a:cubicBezTo>
                    <a:pt x="1754048" y="237287"/>
                    <a:pt x="1731645" y="284226"/>
                    <a:pt x="1703604" y="332384"/>
                  </a:cubicBezTo>
                  <a:cubicBezTo>
                    <a:pt x="1704823" y="350063"/>
                    <a:pt x="1707490" y="362712"/>
                    <a:pt x="1711605" y="370332"/>
                  </a:cubicBezTo>
                  <a:cubicBezTo>
                    <a:pt x="1715719" y="377952"/>
                    <a:pt x="1720977" y="381762"/>
                    <a:pt x="1727378" y="381762"/>
                  </a:cubicBezTo>
                  <a:cubicBezTo>
                    <a:pt x="1735608" y="381762"/>
                    <a:pt x="1743990" y="378104"/>
                    <a:pt x="1752524" y="370789"/>
                  </a:cubicBezTo>
                  <a:cubicBezTo>
                    <a:pt x="1761058" y="363474"/>
                    <a:pt x="1772488" y="351282"/>
                    <a:pt x="1786814" y="334213"/>
                  </a:cubicBezTo>
                  <a:cubicBezTo>
                    <a:pt x="1790472" y="329946"/>
                    <a:pt x="1794586" y="327812"/>
                    <a:pt x="1799159" y="327812"/>
                  </a:cubicBezTo>
                  <a:cubicBezTo>
                    <a:pt x="1803121" y="327812"/>
                    <a:pt x="1806245" y="329641"/>
                    <a:pt x="1808531" y="333299"/>
                  </a:cubicBezTo>
                  <a:cubicBezTo>
                    <a:pt x="1810817" y="336956"/>
                    <a:pt x="1811960" y="341986"/>
                    <a:pt x="1811960" y="348386"/>
                  </a:cubicBezTo>
                  <a:cubicBezTo>
                    <a:pt x="1811960" y="360578"/>
                    <a:pt x="1809064" y="370027"/>
                    <a:pt x="1803273" y="376733"/>
                  </a:cubicBezTo>
                  <a:cubicBezTo>
                    <a:pt x="1790776" y="391973"/>
                    <a:pt x="1777060" y="405003"/>
                    <a:pt x="1762125" y="415823"/>
                  </a:cubicBezTo>
                  <a:cubicBezTo>
                    <a:pt x="1747190" y="426644"/>
                    <a:pt x="1732407" y="432054"/>
                    <a:pt x="1717777" y="432054"/>
                  </a:cubicBezTo>
                  <a:cubicBezTo>
                    <a:pt x="1694612" y="432054"/>
                    <a:pt x="1676933" y="418490"/>
                    <a:pt x="1664742" y="391363"/>
                  </a:cubicBezTo>
                  <a:cubicBezTo>
                    <a:pt x="1651940" y="407518"/>
                    <a:pt x="1640739" y="418338"/>
                    <a:pt x="1631137" y="423824"/>
                  </a:cubicBezTo>
                  <a:cubicBezTo>
                    <a:pt x="1621536" y="429311"/>
                    <a:pt x="1610335" y="432054"/>
                    <a:pt x="1597533" y="432054"/>
                  </a:cubicBezTo>
                  <a:cubicBezTo>
                    <a:pt x="1578940" y="432054"/>
                    <a:pt x="1563624" y="425120"/>
                    <a:pt x="1551585" y="411251"/>
                  </a:cubicBezTo>
                  <a:lnTo>
                    <a:pt x="1539789" y="390398"/>
                  </a:lnTo>
                  <a:lnTo>
                    <a:pt x="1509217" y="414680"/>
                  </a:lnTo>
                  <a:cubicBezTo>
                    <a:pt x="1488643" y="426263"/>
                    <a:pt x="1466621" y="432054"/>
                    <a:pt x="1443152" y="432054"/>
                  </a:cubicBezTo>
                  <a:cubicBezTo>
                    <a:pt x="1411148" y="432054"/>
                    <a:pt x="1386307" y="423367"/>
                    <a:pt x="1368628" y="405994"/>
                  </a:cubicBezTo>
                  <a:lnTo>
                    <a:pt x="1359347" y="394609"/>
                  </a:lnTo>
                  <a:lnTo>
                    <a:pt x="1355446" y="398793"/>
                  </a:lnTo>
                  <a:cubicBezTo>
                    <a:pt x="1348283" y="405422"/>
                    <a:pt x="1340815" y="411328"/>
                    <a:pt x="1333043" y="416509"/>
                  </a:cubicBezTo>
                  <a:cubicBezTo>
                    <a:pt x="1317498" y="426872"/>
                    <a:pt x="1299668" y="432054"/>
                    <a:pt x="1279551" y="432054"/>
                  </a:cubicBezTo>
                  <a:cubicBezTo>
                    <a:pt x="1240689" y="432054"/>
                    <a:pt x="1213971" y="414969"/>
                    <a:pt x="1199398" y="380798"/>
                  </a:cubicBezTo>
                  <a:lnTo>
                    <a:pt x="1195857" y="369838"/>
                  </a:lnTo>
                  <a:lnTo>
                    <a:pt x="1192149" y="376733"/>
                  </a:lnTo>
                  <a:cubicBezTo>
                    <a:pt x="1179652" y="392278"/>
                    <a:pt x="1166394" y="405384"/>
                    <a:pt x="1152373" y="416052"/>
                  </a:cubicBezTo>
                  <a:cubicBezTo>
                    <a:pt x="1138352" y="426720"/>
                    <a:pt x="1124788" y="432054"/>
                    <a:pt x="1111682" y="432054"/>
                  </a:cubicBezTo>
                  <a:cubicBezTo>
                    <a:pt x="1101624" y="432054"/>
                    <a:pt x="1092403" y="428625"/>
                    <a:pt x="1084021" y="421767"/>
                  </a:cubicBezTo>
                  <a:cubicBezTo>
                    <a:pt x="1075639" y="414909"/>
                    <a:pt x="1069315" y="405536"/>
                    <a:pt x="1065048" y="393649"/>
                  </a:cubicBezTo>
                  <a:cubicBezTo>
                    <a:pt x="1049198" y="419252"/>
                    <a:pt x="1029234" y="432054"/>
                    <a:pt x="1005154" y="432054"/>
                  </a:cubicBezTo>
                  <a:cubicBezTo>
                    <a:pt x="986257" y="432054"/>
                    <a:pt x="971169" y="425196"/>
                    <a:pt x="959892" y="411480"/>
                  </a:cubicBezTo>
                  <a:lnTo>
                    <a:pt x="950001" y="392947"/>
                  </a:lnTo>
                  <a:lnTo>
                    <a:pt x="944595" y="398793"/>
                  </a:lnTo>
                  <a:cubicBezTo>
                    <a:pt x="937546" y="405422"/>
                    <a:pt x="930250" y="411328"/>
                    <a:pt x="922706" y="416509"/>
                  </a:cubicBezTo>
                  <a:cubicBezTo>
                    <a:pt x="907618" y="426872"/>
                    <a:pt x="890473" y="432054"/>
                    <a:pt x="871271" y="432054"/>
                  </a:cubicBezTo>
                  <a:cubicBezTo>
                    <a:pt x="855726" y="432054"/>
                    <a:pt x="843991" y="427558"/>
                    <a:pt x="836067" y="418567"/>
                  </a:cubicBezTo>
                  <a:cubicBezTo>
                    <a:pt x="828142" y="409575"/>
                    <a:pt x="824179" y="396545"/>
                    <a:pt x="824179" y="379476"/>
                  </a:cubicBezTo>
                  <a:cubicBezTo>
                    <a:pt x="824179" y="370942"/>
                    <a:pt x="826313" y="355702"/>
                    <a:pt x="830580" y="333756"/>
                  </a:cubicBezTo>
                  <a:cubicBezTo>
                    <a:pt x="834543" y="314554"/>
                    <a:pt x="836524" y="301295"/>
                    <a:pt x="836524" y="293980"/>
                  </a:cubicBezTo>
                  <a:cubicBezTo>
                    <a:pt x="836524" y="289103"/>
                    <a:pt x="834847" y="286664"/>
                    <a:pt x="831495" y="286664"/>
                  </a:cubicBezTo>
                  <a:cubicBezTo>
                    <a:pt x="827532" y="286664"/>
                    <a:pt x="821893" y="291770"/>
                    <a:pt x="814578" y="301981"/>
                  </a:cubicBezTo>
                  <a:cubicBezTo>
                    <a:pt x="807263" y="312191"/>
                    <a:pt x="799948" y="325679"/>
                    <a:pt x="792633" y="342443"/>
                  </a:cubicBezTo>
                  <a:cubicBezTo>
                    <a:pt x="785317" y="359207"/>
                    <a:pt x="779374" y="376885"/>
                    <a:pt x="774802" y="395478"/>
                  </a:cubicBezTo>
                  <a:cubicBezTo>
                    <a:pt x="771449" y="410108"/>
                    <a:pt x="767563" y="419862"/>
                    <a:pt x="763143" y="424739"/>
                  </a:cubicBezTo>
                  <a:cubicBezTo>
                    <a:pt x="758724" y="429616"/>
                    <a:pt x="751637" y="432054"/>
                    <a:pt x="741883" y="432054"/>
                  </a:cubicBezTo>
                  <a:cubicBezTo>
                    <a:pt x="731825" y="432054"/>
                    <a:pt x="724281" y="427253"/>
                    <a:pt x="719252" y="417652"/>
                  </a:cubicBezTo>
                  <a:cubicBezTo>
                    <a:pt x="714223" y="408051"/>
                    <a:pt x="711708" y="396392"/>
                    <a:pt x="711708" y="382676"/>
                  </a:cubicBezTo>
                  <a:cubicBezTo>
                    <a:pt x="711708" y="371094"/>
                    <a:pt x="713232" y="354330"/>
                    <a:pt x="716280" y="332384"/>
                  </a:cubicBezTo>
                  <a:cubicBezTo>
                    <a:pt x="718719" y="312877"/>
                    <a:pt x="719938" y="300076"/>
                    <a:pt x="719938" y="293980"/>
                  </a:cubicBezTo>
                  <a:cubicBezTo>
                    <a:pt x="719938" y="289103"/>
                    <a:pt x="718261" y="286664"/>
                    <a:pt x="714909" y="286664"/>
                  </a:cubicBezTo>
                  <a:cubicBezTo>
                    <a:pt x="710337" y="286664"/>
                    <a:pt x="704545" y="292151"/>
                    <a:pt x="697535" y="303124"/>
                  </a:cubicBezTo>
                  <a:cubicBezTo>
                    <a:pt x="690525" y="314096"/>
                    <a:pt x="683743" y="328117"/>
                    <a:pt x="677190" y="345186"/>
                  </a:cubicBezTo>
                  <a:cubicBezTo>
                    <a:pt x="670636" y="362255"/>
                    <a:pt x="665379" y="379019"/>
                    <a:pt x="661416" y="395478"/>
                  </a:cubicBezTo>
                  <a:cubicBezTo>
                    <a:pt x="658063" y="409804"/>
                    <a:pt x="654177" y="419481"/>
                    <a:pt x="649758" y="424510"/>
                  </a:cubicBezTo>
                  <a:cubicBezTo>
                    <a:pt x="645338" y="429539"/>
                    <a:pt x="638404" y="432054"/>
                    <a:pt x="628955" y="432054"/>
                  </a:cubicBezTo>
                  <a:cubicBezTo>
                    <a:pt x="617373" y="432054"/>
                    <a:pt x="609219" y="425958"/>
                    <a:pt x="604495" y="413766"/>
                  </a:cubicBezTo>
                  <a:cubicBezTo>
                    <a:pt x="603314" y="410718"/>
                    <a:pt x="602280" y="407213"/>
                    <a:pt x="601394" y="403250"/>
                  </a:cubicBezTo>
                  <a:lnTo>
                    <a:pt x="599505" y="391935"/>
                  </a:lnTo>
                  <a:lnTo>
                    <a:pt x="591227" y="400936"/>
                  </a:lnTo>
                  <a:cubicBezTo>
                    <a:pt x="569338" y="421681"/>
                    <a:pt x="548564" y="432054"/>
                    <a:pt x="528904" y="432054"/>
                  </a:cubicBezTo>
                  <a:cubicBezTo>
                    <a:pt x="509092" y="432054"/>
                    <a:pt x="494691" y="425044"/>
                    <a:pt x="485699" y="411023"/>
                  </a:cubicBezTo>
                  <a:lnTo>
                    <a:pt x="477124" y="390288"/>
                  </a:lnTo>
                  <a:lnTo>
                    <a:pt x="469259" y="398793"/>
                  </a:lnTo>
                  <a:cubicBezTo>
                    <a:pt x="462210" y="405422"/>
                    <a:pt x="454914" y="411328"/>
                    <a:pt x="447370" y="416509"/>
                  </a:cubicBezTo>
                  <a:cubicBezTo>
                    <a:pt x="432283" y="426872"/>
                    <a:pt x="415138" y="432054"/>
                    <a:pt x="395935" y="432054"/>
                  </a:cubicBezTo>
                  <a:cubicBezTo>
                    <a:pt x="380391" y="432054"/>
                    <a:pt x="368656" y="427558"/>
                    <a:pt x="360731" y="418567"/>
                  </a:cubicBezTo>
                  <a:cubicBezTo>
                    <a:pt x="352806" y="409575"/>
                    <a:pt x="348844" y="396545"/>
                    <a:pt x="348844" y="379476"/>
                  </a:cubicBezTo>
                  <a:cubicBezTo>
                    <a:pt x="348844" y="370942"/>
                    <a:pt x="350977" y="355702"/>
                    <a:pt x="355245" y="333756"/>
                  </a:cubicBezTo>
                  <a:cubicBezTo>
                    <a:pt x="359207" y="314554"/>
                    <a:pt x="361188" y="301295"/>
                    <a:pt x="361188" y="293980"/>
                  </a:cubicBezTo>
                  <a:cubicBezTo>
                    <a:pt x="361188" y="289103"/>
                    <a:pt x="359512" y="286664"/>
                    <a:pt x="356159" y="286664"/>
                  </a:cubicBezTo>
                  <a:cubicBezTo>
                    <a:pt x="352197" y="286664"/>
                    <a:pt x="346634" y="291770"/>
                    <a:pt x="339471" y="301981"/>
                  </a:cubicBezTo>
                  <a:cubicBezTo>
                    <a:pt x="332308" y="312191"/>
                    <a:pt x="324993" y="325679"/>
                    <a:pt x="317526" y="342443"/>
                  </a:cubicBezTo>
                  <a:cubicBezTo>
                    <a:pt x="310058" y="359207"/>
                    <a:pt x="304038" y="376885"/>
                    <a:pt x="299466" y="395478"/>
                  </a:cubicBezTo>
                  <a:cubicBezTo>
                    <a:pt x="296113" y="409804"/>
                    <a:pt x="292227" y="419481"/>
                    <a:pt x="287808" y="424510"/>
                  </a:cubicBezTo>
                  <a:cubicBezTo>
                    <a:pt x="283388" y="429539"/>
                    <a:pt x="276454" y="432054"/>
                    <a:pt x="267005" y="432054"/>
                  </a:cubicBezTo>
                  <a:cubicBezTo>
                    <a:pt x="255423" y="432054"/>
                    <a:pt x="247269" y="425958"/>
                    <a:pt x="242545" y="413766"/>
                  </a:cubicBezTo>
                  <a:cubicBezTo>
                    <a:pt x="241364" y="410718"/>
                    <a:pt x="240330" y="407213"/>
                    <a:pt x="239444" y="403250"/>
                  </a:cubicBezTo>
                  <a:lnTo>
                    <a:pt x="237234" y="390016"/>
                  </a:lnTo>
                  <a:lnTo>
                    <a:pt x="229857" y="398221"/>
                  </a:lnTo>
                  <a:cubicBezTo>
                    <a:pt x="223228" y="404774"/>
                    <a:pt x="216408" y="410718"/>
                    <a:pt x="209398" y="416052"/>
                  </a:cubicBezTo>
                  <a:cubicBezTo>
                    <a:pt x="195377" y="426720"/>
                    <a:pt x="181813" y="432054"/>
                    <a:pt x="168707" y="432054"/>
                  </a:cubicBezTo>
                  <a:cubicBezTo>
                    <a:pt x="158649" y="432054"/>
                    <a:pt x="149428" y="428625"/>
                    <a:pt x="141046" y="421767"/>
                  </a:cubicBezTo>
                  <a:cubicBezTo>
                    <a:pt x="132664" y="414909"/>
                    <a:pt x="126340" y="405536"/>
                    <a:pt x="122073" y="393649"/>
                  </a:cubicBezTo>
                  <a:cubicBezTo>
                    <a:pt x="106223" y="419252"/>
                    <a:pt x="86259" y="432054"/>
                    <a:pt x="62179" y="432054"/>
                  </a:cubicBezTo>
                  <a:cubicBezTo>
                    <a:pt x="43282" y="432054"/>
                    <a:pt x="28194" y="425196"/>
                    <a:pt x="16917" y="411480"/>
                  </a:cubicBezTo>
                  <a:cubicBezTo>
                    <a:pt x="5639" y="397764"/>
                    <a:pt x="0" y="379781"/>
                    <a:pt x="0" y="357530"/>
                  </a:cubicBezTo>
                  <a:cubicBezTo>
                    <a:pt x="0" y="333146"/>
                    <a:pt x="5639" y="310058"/>
                    <a:pt x="16917" y="288265"/>
                  </a:cubicBezTo>
                  <a:cubicBezTo>
                    <a:pt x="28194" y="266471"/>
                    <a:pt x="43206" y="248945"/>
                    <a:pt x="61951" y="235687"/>
                  </a:cubicBezTo>
                  <a:cubicBezTo>
                    <a:pt x="80696" y="222428"/>
                    <a:pt x="100584" y="215798"/>
                    <a:pt x="121615" y="215798"/>
                  </a:cubicBezTo>
                  <a:cubicBezTo>
                    <a:pt x="128321" y="215798"/>
                    <a:pt x="132817" y="217094"/>
                    <a:pt x="135103" y="219685"/>
                  </a:cubicBezTo>
                  <a:cubicBezTo>
                    <a:pt x="137389" y="222275"/>
                    <a:pt x="139294" y="226924"/>
                    <a:pt x="140818" y="233629"/>
                  </a:cubicBezTo>
                  <a:cubicBezTo>
                    <a:pt x="147219" y="232410"/>
                    <a:pt x="153924" y="231800"/>
                    <a:pt x="160935" y="231800"/>
                  </a:cubicBezTo>
                  <a:cubicBezTo>
                    <a:pt x="175870" y="231800"/>
                    <a:pt x="183337" y="237134"/>
                    <a:pt x="183337" y="247802"/>
                  </a:cubicBezTo>
                  <a:cubicBezTo>
                    <a:pt x="183337" y="254203"/>
                    <a:pt x="181051" y="269443"/>
                    <a:pt x="176479" y="293522"/>
                  </a:cubicBezTo>
                  <a:cubicBezTo>
                    <a:pt x="169469" y="328574"/>
                    <a:pt x="165964" y="352958"/>
                    <a:pt x="165964" y="366674"/>
                  </a:cubicBezTo>
                  <a:cubicBezTo>
                    <a:pt x="165964" y="371246"/>
                    <a:pt x="167107" y="374904"/>
                    <a:pt x="169393" y="377647"/>
                  </a:cubicBezTo>
                  <a:cubicBezTo>
                    <a:pt x="171679" y="380390"/>
                    <a:pt x="174651" y="381762"/>
                    <a:pt x="178308" y="381762"/>
                  </a:cubicBezTo>
                  <a:cubicBezTo>
                    <a:pt x="184099" y="381762"/>
                    <a:pt x="191110" y="378028"/>
                    <a:pt x="199339" y="370561"/>
                  </a:cubicBezTo>
                  <a:cubicBezTo>
                    <a:pt x="207569" y="363093"/>
                    <a:pt x="218694" y="350977"/>
                    <a:pt x="232715" y="334213"/>
                  </a:cubicBezTo>
                  <a:lnTo>
                    <a:pt x="237267" y="330465"/>
                  </a:lnTo>
                  <a:lnTo>
                    <a:pt x="239687" y="297294"/>
                  </a:lnTo>
                  <a:cubicBezTo>
                    <a:pt x="242507" y="278473"/>
                    <a:pt x="246736" y="260147"/>
                    <a:pt x="252375" y="242316"/>
                  </a:cubicBezTo>
                  <a:cubicBezTo>
                    <a:pt x="255118" y="233477"/>
                    <a:pt x="259614" y="227000"/>
                    <a:pt x="265862" y="222885"/>
                  </a:cubicBezTo>
                  <a:cubicBezTo>
                    <a:pt x="272110" y="218770"/>
                    <a:pt x="280873" y="216713"/>
                    <a:pt x="292151" y="216713"/>
                  </a:cubicBezTo>
                  <a:cubicBezTo>
                    <a:pt x="298247" y="216713"/>
                    <a:pt x="302514" y="217475"/>
                    <a:pt x="304953" y="218999"/>
                  </a:cubicBezTo>
                  <a:cubicBezTo>
                    <a:pt x="307391" y="220523"/>
                    <a:pt x="308610" y="223418"/>
                    <a:pt x="308610" y="227686"/>
                  </a:cubicBezTo>
                  <a:cubicBezTo>
                    <a:pt x="308610" y="232562"/>
                    <a:pt x="306324" y="243535"/>
                    <a:pt x="301752" y="260604"/>
                  </a:cubicBezTo>
                  <a:cubicBezTo>
                    <a:pt x="298704" y="272796"/>
                    <a:pt x="296266" y="283464"/>
                    <a:pt x="294437" y="292608"/>
                  </a:cubicBezTo>
                  <a:cubicBezTo>
                    <a:pt x="292608" y="301752"/>
                    <a:pt x="291084" y="313030"/>
                    <a:pt x="289865" y="326441"/>
                  </a:cubicBezTo>
                  <a:cubicBezTo>
                    <a:pt x="299923" y="300228"/>
                    <a:pt x="311201" y="278892"/>
                    <a:pt x="323698" y="262433"/>
                  </a:cubicBezTo>
                  <a:cubicBezTo>
                    <a:pt x="336195" y="245974"/>
                    <a:pt x="348463" y="234239"/>
                    <a:pt x="360502" y="227228"/>
                  </a:cubicBezTo>
                  <a:cubicBezTo>
                    <a:pt x="372542" y="220218"/>
                    <a:pt x="383591" y="216713"/>
                    <a:pt x="393649" y="216713"/>
                  </a:cubicBezTo>
                  <a:cubicBezTo>
                    <a:pt x="413461" y="216713"/>
                    <a:pt x="423367" y="226619"/>
                    <a:pt x="423367" y="246431"/>
                  </a:cubicBezTo>
                  <a:cubicBezTo>
                    <a:pt x="423367" y="258318"/>
                    <a:pt x="420015" y="279806"/>
                    <a:pt x="413309" y="310896"/>
                  </a:cubicBezTo>
                  <a:cubicBezTo>
                    <a:pt x="407518" y="337414"/>
                    <a:pt x="404622" y="354940"/>
                    <a:pt x="404622" y="363474"/>
                  </a:cubicBezTo>
                  <a:cubicBezTo>
                    <a:pt x="404622" y="375666"/>
                    <a:pt x="409042" y="381762"/>
                    <a:pt x="417881" y="381762"/>
                  </a:cubicBezTo>
                  <a:cubicBezTo>
                    <a:pt x="423977" y="381762"/>
                    <a:pt x="431216" y="378028"/>
                    <a:pt x="439598" y="370561"/>
                  </a:cubicBezTo>
                  <a:cubicBezTo>
                    <a:pt x="447980" y="363093"/>
                    <a:pt x="459181" y="350977"/>
                    <a:pt x="473202" y="334213"/>
                  </a:cubicBezTo>
                  <a:lnTo>
                    <a:pt x="473397" y="334052"/>
                  </a:lnTo>
                  <a:lnTo>
                    <a:pt x="473526" y="331756"/>
                  </a:lnTo>
                  <a:cubicBezTo>
                    <a:pt x="474402" y="322955"/>
                    <a:pt x="475717" y="313182"/>
                    <a:pt x="477469" y="302438"/>
                  </a:cubicBezTo>
                  <a:cubicBezTo>
                    <a:pt x="480975" y="280949"/>
                    <a:pt x="485470" y="260909"/>
                    <a:pt x="490957" y="242316"/>
                  </a:cubicBezTo>
                  <a:cubicBezTo>
                    <a:pt x="493700" y="232562"/>
                    <a:pt x="497358" y="225857"/>
                    <a:pt x="501930" y="222199"/>
                  </a:cubicBezTo>
                  <a:cubicBezTo>
                    <a:pt x="506502" y="218542"/>
                    <a:pt x="513817" y="216713"/>
                    <a:pt x="523875" y="216713"/>
                  </a:cubicBezTo>
                  <a:cubicBezTo>
                    <a:pt x="539420" y="216713"/>
                    <a:pt x="547192" y="221894"/>
                    <a:pt x="547192" y="232258"/>
                  </a:cubicBezTo>
                  <a:cubicBezTo>
                    <a:pt x="547192" y="239878"/>
                    <a:pt x="544297" y="257556"/>
                    <a:pt x="538506" y="285293"/>
                  </a:cubicBezTo>
                  <a:cubicBezTo>
                    <a:pt x="531190" y="318821"/>
                    <a:pt x="527533" y="341528"/>
                    <a:pt x="527533" y="353416"/>
                  </a:cubicBezTo>
                  <a:cubicBezTo>
                    <a:pt x="527533" y="362560"/>
                    <a:pt x="528752" y="369570"/>
                    <a:pt x="531190" y="374447"/>
                  </a:cubicBezTo>
                  <a:cubicBezTo>
                    <a:pt x="533629" y="379324"/>
                    <a:pt x="537744" y="381762"/>
                    <a:pt x="543535" y="381762"/>
                  </a:cubicBezTo>
                  <a:cubicBezTo>
                    <a:pt x="549021" y="381762"/>
                    <a:pt x="555879" y="377952"/>
                    <a:pt x="564109" y="370332"/>
                  </a:cubicBezTo>
                  <a:cubicBezTo>
                    <a:pt x="572338" y="362712"/>
                    <a:pt x="583311" y="350672"/>
                    <a:pt x="597027" y="334213"/>
                  </a:cubicBezTo>
                  <a:lnTo>
                    <a:pt x="599066" y="332535"/>
                  </a:lnTo>
                  <a:lnTo>
                    <a:pt x="601637" y="297294"/>
                  </a:lnTo>
                  <a:cubicBezTo>
                    <a:pt x="604457" y="278473"/>
                    <a:pt x="608686" y="260147"/>
                    <a:pt x="614325" y="242316"/>
                  </a:cubicBezTo>
                  <a:cubicBezTo>
                    <a:pt x="617068" y="233477"/>
                    <a:pt x="621564" y="227000"/>
                    <a:pt x="627812" y="222885"/>
                  </a:cubicBezTo>
                  <a:cubicBezTo>
                    <a:pt x="634060" y="218770"/>
                    <a:pt x="642823" y="216713"/>
                    <a:pt x="654101" y="216713"/>
                  </a:cubicBezTo>
                  <a:cubicBezTo>
                    <a:pt x="660197" y="216713"/>
                    <a:pt x="664464" y="217475"/>
                    <a:pt x="666903" y="218999"/>
                  </a:cubicBezTo>
                  <a:cubicBezTo>
                    <a:pt x="669341" y="220523"/>
                    <a:pt x="670560" y="223418"/>
                    <a:pt x="670560" y="227686"/>
                  </a:cubicBezTo>
                  <a:cubicBezTo>
                    <a:pt x="670560" y="232562"/>
                    <a:pt x="668274" y="243535"/>
                    <a:pt x="663702" y="260604"/>
                  </a:cubicBezTo>
                  <a:cubicBezTo>
                    <a:pt x="660654" y="272796"/>
                    <a:pt x="658216" y="283388"/>
                    <a:pt x="656387" y="292379"/>
                  </a:cubicBezTo>
                  <a:cubicBezTo>
                    <a:pt x="654558" y="301371"/>
                    <a:pt x="653034" y="312572"/>
                    <a:pt x="651815" y="325984"/>
                  </a:cubicBezTo>
                  <a:cubicBezTo>
                    <a:pt x="660045" y="302209"/>
                    <a:pt x="669874" y="282092"/>
                    <a:pt x="681304" y="265633"/>
                  </a:cubicBezTo>
                  <a:cubicBezTo>
                    <a:pt x="692734" y="249174"/>
                    <a:pt x="704469" y="236906"/>
                    <a:pt x="716509" y="228829"/>
                  </a:cubicBezTo>
                  <a:cubicBezTo>
                    <a:pt x="728548" y="220751"/>
                    <a:pt x="739902" y="216713"/>
                    <a:pt x="750570" y="216713"/>
                  </a:cubicBezTo>
                  <a:cubicBezTo>
                    <a:pt x="761238" y="216713"/>
                    <a:pt x="768782" y="219151"/>
                    <a:pt x="773202" y="224028"/>
                  </a:cubicBezTo>
                  <a:cubicBezTo>
                    <a:pt x="777621" y="228905"/>
                    <a:pt x="779831" y="236372"/>
                    <a:pt x="779831" y="246431"/>
                  </a:cubicBezTo>
                  <a:cubicBezTo>
                    <a:pt x="779831" y="256184"/>
                    <a:pt x="776935" y="273863"/>
                    <a:pt x="771144" y="299466"/>
                  </a:cubicBezTo>
                  <a:cubicBezTo>
                    <a:pt x="768706" y="310439"/>
                    <a:pt x="767029" y="318668"/>
                    <a:pt x="766115" y="324155"/>
                  </a:cubicBezTo>
                  <a:cubicBezTo>
                    <a:pt x="781355" y="286664"/>
                    <a:pt x="798271" y="259385"/>
                    <a:pt x="816864" y="242316"/>
                  </a:cubicBezTo>
                  <a:cubicBezTo>
                    <a:pt x="835457" y="225247"/>
                    <a:pt x="852831" y="216713"/>
                    <a:pt x="868985" y="216713"/>
                  </a:cubicBezTo>
                  <a:cubicBezTo>
                    <a:pt x="888797" y="216713"/>
                    <a:pt x="898703" y="226619"/>
                    <a:pt x="898703" y="246431"/>
                  </a:cubicBezTo>
                  <a:cubicBezTo>
                    <a:pt x="898703" y="258318"/>
                    <a:pt x="895350" y="279806"/>
                    <a:pt x="888645" y="310896"/>
                  </a:cubicBezTo>
                  <a:cubicBezTo>
                    <a:pt x="882853" y="337414"/>
                    <a:pt x="879958" y="354940"/>
                    <a:pt x="879958" y="363474"/>
                  </a:cubicBezTo>
                  <a:cubicBezTo>
                    <a:pt x="879958" y="375666"/>
                    <a:pt x="884377" y="381762"/>
                    <a:pt x="893217" y="381762"/>
                  </a:cubicBezTo>
                  <a:cubicBezTo>
                    <a:pt x="899313" y="381762"/>
                    <a:pt x="906552" y="378028"/>
                    <a:pt x="914934" y="370561"/>
                  </a:cubicBezTo>
                  <a:cubicBezTo>
                    <a:pt x="919125" y="366827"/>
                    <a:pt x="924021" y="361931"/>
                    <a:pt x="929621" y="355873"/>
                  </a:cubicBezTo>
                  <a:lnTo>
                    <a:pt x="945305" y="337915"/>
                  </a:lnTo>
                  <a:lnTo>
                    <a:pt x="947204" y="321926"/>
                  </a:lnTo>
                  <a:cubicBezTo>
                    <a:pt x="950024" y="310382"/>
                    <a:pt x="954253" y="299161"/>
                    <a:pt x="959892" y="288265"/>
                  </a:cubicBezTo>
                  <a:cubicBezTo>
                    <a:pt x="971169" y="266471"/>
                    <a:pt x="986181" y="248945"/>
                    <a:pt x="1004926" y="235687"/>
                  </a:cubicBezTo>
                  <a:cubicBezTo>
                    <a:pt x="1023671" y="222428"/>
                    <a:pt x="1043559" y="215798"/>
                    <a:pt x="1064590" y="215798"/>
                  </a:cubicBezTo>
                  <a:cubicBezTo>
                    <a:pt x="1071296" y="215798"/>
                    <a:pt x="1075792" y="217094"/>
                    <a:pt x="1078078" y="219685"/>
                  </a:cubicBezTo>
                  <a:cubicBezTo>
                    <a:pt x="1080364" y="222275"/>
                    <a:pt x="1082269" y="226924"/>
                    <a:pt x="1083793" y="233629"/>
                  </a:cubicBezTo>
                  <a:cubicBezTo>
                    <a:pt x="1090194" y="232410"/>
                    <a:pt x="1096899" y="231800"/>
                    <a:pt x="1103909" y="231800"/>
                  </a:cubicBezTo>
                  <a:cubicBezTo>
                    <a:pt x="1118845" y="231800"/>
                    <a:pt x="1126312" y="237134"/>
                    <a:pt x="1126312" y="247802"/>
                  </a:cubicBezTo>
                  <a:cubicBezTo>
                    <a:pt x="1126312" y="254203"/>
                    <a:pt x="1124027" y="269443"/>
                    <a:pt x="1119454" y="293522"/>
                  </a:cubicBezTo>
                  <a:cubicBezTo>
                    <a:pt x="1112444" y="328574"/>
                    <a:pt x="1108939" y="352958"/>
                    <a:pt x="1108939" y="366674"/>
                  </a:cubicBezTo>
                  <a:cubicBezTo>
                    <a:pt x="1108939" y="371246"/>
                    <a:pt x="1110082" y="374904"/>
                    <a:pt x="1112368" y="377647"/>
                  </a:cubicBezTo>
                  <a:cubicBezTo>
                    <a:pt x="1114654" y="380390"/>
                    <a:pt x="1117625" y="381762"/>
                    <a:pt x="1121283" y="381762"/>
                  </a:cubicBezTo>
                  <a:cubicBezTo>
                    <a:pt x="1127074" y="381762"/>
                    <a:pt x="1134085" y="378028"/>
                    <a:pt x="1142314" y="370561"/>
                  </a:cubicBezTo>
                  <a:cubicBezTo>
                    <a:pt x="1150544" y="363093"/>
                    <a:pt x="1161669" y="350977"/>
                    <a:pt x="1175690" y="334213"/>
                  </a:cubicBezTo>
                  <a:cubicBezTo>
                    <a:pt x="1177519" y="332080"/>
                    <a:pt x="1179462" y="330479"/>
                    <a:pt x="1181519" y="329413"/>
                  </a:cubicBezTo>
                  <a:lnTo>
                    <a:pt x="1187566" y="327928"/>
                  </a:lnTo>
                  <a:lnTo>
                    <a:pt x="1186282" y="300838"/>
                  </a:lnTo>
                  <a:cubicBezTo>
                    <a:pt x="1186282" y="287426"/>
                    <a:pt x="1186739" y="273863"/>
                    <a:pt x="1187653" y="260147"/>
                  </a:cubicBezTo>
                  <a:lnTo>
                    <a:pt x="1169823" y="260147"/>
                  </a:lnTo>
                  <a:cubicBezTo>
                    <a:pt x="1160679" y="260147"/>
                    <a:pt x="1154506" y="258470"/>
                    <a:pt x="1151306" y="255118"/>
                  </a:cubicBezTo>
                  <a:cubicBezTo>
                    <a:pt x="1148106" y="251765"/>
                    <a:pt x="1146505" y="246431"/>
                    <a:pt x="1146505" y="239116"/>
                  </a:cubicBezTo>
                  <a:cubicBezTo>
                    <a:pt x="1146505" y="222047"/>
                    <a:pt x="1153364" y="213512"/>
                    <a:pt x="1167079" y="213512"/>
                  </a:cubicBezTo>
                  <a:lnTo>
                    <a:pt x="1193140" y="213512"/>
                  </a:lnTo>
                  <a:cubicBezTo>
                    <a:pt x="1198321" y="179984"/>
                    <a:pt x="1206246" y="149352"/>
                    <a:pt x="1216914" y="121615"/>
                  </a:cubicBezTo>
                  <a:cubicBezTo>
                    <a:pt x="1227582" y="93878"/>
                    <a:pt x="1240460" y="71780"/>
                    <a:pt x="1255547" y="55321"/>
                  </a:cubicBezTo>
                  <a:cubicBezTo>
                    <a:pt x="1270635" y="38862"/>
                    <a:pt x="1286866" y="30632"/>
                    <a:pt x="1304239" y="30632"/>
                  </a:cubicBezTo>
                  <a:cubicBezTo>
                    <a:pt x="1317041" y="30632"/>
                    <a:pt x="1327099" y="36271"/>
                    <a:pt x="1334414" y="47549"/>
                  </a:cubicBezTo>
                  <a:cubicBezTo>
                    <a:pt x="1341730" y="58826"/>
                    <a:pt x="1345387" y="73000"/>
                    <a:pt x="1345387" y="90068"/>
                  </a:cubicBezTo>
                  <a:cubicBezTo>
                    <a:pt x="1345387" y="137312"/>
                    <a:pt x="1325575" y="178460"/>
                    <a:pt x="1285952" y="213512"/>
                  </a:cubicBezTo>
                  <a:lnTo>
                    <a:pt x="1337158" y="213512"/>
                  </a:lnTo>
                  <a:cubicBezTo>
                    <a:pt x="1342035" y="213512"/>
                    <a:pt x="1345540" y="214579"/>
                    <a:pt x="1347673" y="216713"/>
                  </a:cubicBezTo>
                  <a:cubicBezTo>
                    <a:pt x="1349807" y="218846"/>
                    <a:pt x="1350874" y="222809"/>
                    <a:pt x="1350874" y="228600"/>
                  </a:cubicBezTo>
                  <a:cubicBezTo>
                    <a:pt x="1350874" y="249631"/>
                    <a:pt x="1333653" y="260147"/>
                    <a:pt x="1299210" y="260147"/>
                  </a:cubicBezTo>
                  <a:lnTo>
                    <a:pt x="1243432" y="260147"/>
                  </a:lnTo>
                  <a:cubicBezTo>
                    <a:pt x="1242822" y="275387"/>
                    <a:pt x="1242517" y="287274"/>
                    <a:pt x="1242517" y="295808"/>
                  </a:cubicBezTo>
                  <a:cubicBezTo>
                    <a:pt x="1242517" y="327508"/>
                    <a:pt x="1246251" y="349758"/>
                    <a:pt x="1253719" y="362560"/>
                  </a:cubicBezTo>
                  <a:cubicBezTo>
                    <a:pt x="1261186" y="375361"/>
                    <a:pt x="1272998" y="381762"/>
                    <a:pt x="1289152" y="381762"/>
                  </a:cubicBezTo>
                  <a:cubicBezTo>
                    <a:pt x="1302258" y="381762"/>
                    <a:pt x="1313841" y="377800"/>
                    <a:pt x="1323899" y="369875"/>
                  </a:cubicBezTo>
                  <a:cubicBezTo>
                    <a:pt x="1328928" y="365912"/>
                    <a:pt x="1334414" y="360959"/>
                    <a:pt x="1340358" y="355016"/>
                  </a:cubicBezTo>
                  <a:lnTo>
                    <a:pt x="1343427" y="351691"/>
                  </a:lnTo>
                  <a:lnTo>
                    <a:pt x="1342111" y="334670"/>
                  </a:lnTo>
                  <a:cubicBezTo>
                    <a:pt x="1342111" y="313639"/>
                    <a:pt x="1346530" y="294056"/>
                    <a:pt x="1355369" y="275920"/>
                  </a:cubicBezTo>
                  <a:cubicBezTo>
                    <a:pt x="1364209" y="257785"/>
                    <a:pt x="1376477" y="243383"/>
                    <a:pt x="1392174" y="232715"/>
                  </a:cubicBezTo>
                  <a:cubicBezTo>
                    <a:pt x="1407871" y="222047"/>
                    <a:pt x="1425626" y="216713"/>
                    <a:pt x="1445438" y="216713"/>
                  </a:cubicBezTo>
                  <a:cubicBezTo>
                    <a:pt x="1463116" y="216713"/>
                    <a:pt x="1477290" y="221971"/>
                    <a:pt x="1487957" y="232486"/>
                  </a:cubicBezTo>
                  <a:cubicBezTo>
                    <a:pt x="1498625" y="243002"/>
                    <a:pt x="1503960" y="257251"/>
                    <a:pt x="1503960" y="275234"/>
                  </a:cubicBezTo>
                  <a:cubicBezTo>
                    <a:pt x="1503960" y="296266"/>
                    <a:pt x="1496416" y="314325"/>
                    <a:pt x="1481328" y="329413"/>
                  </a:cubicBezTo>
                  <a:cubicBezTo>
                    <a:pt x="1466241" y="344500"/>
                    <a:pt x="1440714" y="356464"/>
                    <a:pt x="1404747" y="365303"/>
                  </a:cubicBezTo>
                  <a:cubicBezTo>
                    <a:pt x="1412367" y="379324"/>
                    <a:pt x="1426845" y="386334"/>
                    <a:pt x="1448181" y="386334"/>
                  </a:cubicBezTo>
                  <a:cubicBezTo>
                    <a:pt x="1461897" y="386334"/>
                    <a:pt x="1477518" y="381533"/>
                    <a:pt x="1495044" y="371932"/>
                  </a:cubicBezTo>
                  <a:cubicBezTo>
                    <a:pt x="1503807" y="367132"/>
                    <a:pt x="1511980" y="361588"/>
                    <a:pt x="1519562" y="355302"/>
                  </a:cubicBezTo>
                  <a:lnTo>
                    <a:pt x="1535485" y="339291"/>
                  </a:lnTo>
                  <a:lnTo>
                    <a:pt x="1537411" y="321812"/>
                  </a:lnTo>
                  <a:cubicBezTo>
                    <a:pt x="1540002" y="310496"/>
                    <a:pt x="1543888" y="299618"/>
                    <a:pt x="1549070" y="289179"/>
                  </a:cubicBezTo>
                  <a:cubicBezTo>
                    <a:pt x="1559433" y="268300"/>
                    <a:pt x="1573682" y="251231"/>
                    <a:pt x="1591818" y="237973"/>
                  </a:cubicBezTo>
                  <a:cubicBezTo>
                    <a:pt x="1609954" y="224714"/>
                    <a:pt x="1630299" y="216865"/>
                    <a:pt x="1652855" y="214427"/>
                  </a:cubicBezTo>
                  <a:cubicBezTo>
                    <a:pt x="1658645" y="155296"/>
                    <a:pt x="1669695" y="104775"/>
                    <a:pt x="1686002" y="62865"/>
                  </a:cubicBezTo>
                  <a:cubicBezTo>
                    <a:pt x="1702308" y="20955"/>
                    <a:pt x="1723721" y="0"/>
                    <a:pt x="17502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9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9EF9B34-B945-4099-8A9E-0617C108C9F5}"/>
              </a:ext>
            </a:extLst>
          </p:cNvPr>
          <p:cNvSpPr txBox="1"/>
          <p:nvPr/>
        </p:nvSpPr>
        <p:spPr>
          <a:xfrm>
            <a:off x="385561" y="5199617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8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follow the above links and get access to more free and premium templates of PowerPoint School that will definitely save you time and money both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5561207F-808F-400E-8D52-C963A872CA19}"/>
              </a:ext>
            </a:extLst>
          </p:cNvPr>
          <p:cNvSpPr>
            <a:spLocks/>
          </p:cNvSpPr>
          <p:nvPr/>
        </p:nvSpPr>
        <p:spPr bwMode="auto">
          <a:xfrm>
            <a:off x="1236761" y="254518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E1557C27-5F1B-4BB3-9C48-2ABD403C257C}"/>
              </a:ext>
            </a:extLst>
          </p:cNvPr>
          <p:cNvSpPr/>
          <p:nvPr/>
        </p:nvSpPr>
        <p:spPr>
          <a:xfrm>
            <a:off x="1388295" y="269502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EC59967-342B-434E-BBA6-4C9AAEA8B38E}"/>
              </a:ext>
            </a:extLst>
          </p:cNvPr>
          <p:cNvSpPr/>
          <p:nvPr/>
        </p:nvSpPr>
        <p:spPr>
          <a:xfrm>
            <a:off x="1531908" y="283863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xmlns="" id="{D42C400D-1F85-4986-BECB-FA8D68F7EB87}"/>
              </a:ext>
            </a:extLst>
          </p:cNvPr>
          <p:cNvSpPr>
            <a:spLocks/>
          </p:cNvSpPr>
          <p:nvPr/>
        </p:nvSpPr>
        <p:spPr bwMode="auto">
          <a:xfrm>
            <a:off x="3240239" y="2543491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9AC4554F-5504-43BE-8196-52D96CA2F721}"/>
              </a:ext>
            </a:extLst>
          </p:cNvPr>
          <p:cNvSpPr/>
          <p:nvPr/>
        </p:nvSpPr>
        <p:spPr>
          <a:xfrm>
            <a:off x="3391773" y="2693333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38F58FB4-2432-42F9-8040-62DED2CDA064}"/>
              </a:ext>
            </a:extLst>
          </p:cNvPr>
          <p:cNvSpPr/>
          <p:nvPr/>
        </p:nvSpPr>
        <p:spPr>
          <a:xfrm>
            <a:off x="3535386" y="2836946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4AEF2"/>
              </a:gs>
              <a:gs pos="100000">
                <a:srgbClr val="95D7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xmlns="" id="{E69C3F02-88A0-4FA7-A171-925736B01BA7}"/>
              </a:ext>
            </a:extLst>
          </p:cNvPr>
          <p:cNvSpPr>
            <a:spLocks/>
          </p:cNvSpPr>
          <p:nvPr/>
        </p:nvSpPr>
        <p:spPr bwMode="auto">
          <a:xfrm>
            <a:off x="7247195" y="2540106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78C6A0F1-BC73-4CAC-9033-634FAC8C353C}"/>
              </a:ext>
            </a:extLst>
          </p:cNvPr>
          <p:cNvSpPr/>
          <p:nvPr/>
        </p:nvSpPr>
        <p:spPr>
          <a:xfrm>
            <a:off x="7398729" y="2689948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03A9F8CB-C3A9-44D8-AA72-30F3DFF312D4}"/>
              </a:ext>
            </a:extLst>
          </p:cNvPr>
          <p:cNvSpPr/>
          <p:nvPr/>
        </p:nvSpPr>
        <p:spPr>
          <a:xfrm>
            <a:off x="7542342" y="2833561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8D95FF"/>
              </a:gs>
              <a:gs pos="100000">
                <a:srgbClr val="9CBBF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xmlns="" id="{2351A314-33A3-45F2-8C47-747AEFF2164B}"/>
              </a:ext>
            </a:extLst>
          </p:cNvPr>
          <p:cNvSpPr>
            <a:spLocks/>
          </p:cNvSpPr>
          <p:nvPr/>
        </p:nvSpPr>
        <p:spPr bwMode="auto">
          <a:xfrm>
            <a:off x="9250671" y="253841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9CD48C1B-5C94-4CE6-B22C-1698379D32B1}"/>
              </a:ext>
            </a:extLst>
          </p:cNvPr>
          <p:cNvSpPr/>
          <p:nvPr/>
        </p:nvSpPr>
        <p:spPr>
          <a:xfrm>
            <a:off x="9402205" y="268825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EF3ADD6-9754-416E-A459-F5CC2D58C57E}"/>
              </a:ext>
            </a:extLst>
          </p:cNvPr>
          <p:cNvSpPr/>
          <p:nvPr/>
        </p:nvSpPr>
        <p:spPr>
          <a:xfrm>
            <a:off x="9545818" y="283186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BD995"/>
              </a:gs>
              <a:gs pos="100000">
                <a:srgbClr val="8FECC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hlinkClick r:id="rId2"/>
            <a:extLst>
              <a:ext uri="{FF2B5EF4-FFF2-40B4-BE49-F238E27FC236}">
                <a16:creationId xmlns:a16="http://schemas.microsoft.com/office/drawing/2014/main" xmlns="" id="{F0F15E4A-D172-4CAB-AC82-62F43537A702}"/>
              </a:ext>
            </a:extLst>
          </p:cNvPr>
          <p:cNvSpPr txBox="1"/>
          <p:nvPr/>
        </p:nvSpPr>
        <p:spPr>
          <a:xfrm>
            <a:off x="1603091" y="4455184"/>
            <a:ext cx="967359" cy="187909"/>
          </a:xfrm>
          <a:custGeom>
            <a:avLst/>
            <a:gdLst/>
            <a:ahLst/>
            <a:cxnLst/>
            <a:rect l="l" t="t" r="r" b="b"/>
            <a:pathLst>
              <a:path w="967359" h="187909">
                <a:moveTo>
                  <a:pt x="465278" y="95555"/>
                </a:moveTo>
                <a:cubicBezTo>
                  <a:pt x="458724" y="95555"/>
                  <a:pt x="453200" y="97917"/>
                  <a:pt x="448704" y="102642"/>
                </a:cubicBezTo>
                <a:cubicBezTo>
                  <a:pt x="444208" y="107366"/>
                  <a:pt x="441960" y="113843"/>
                  <a:pt x="441960" y="122073"/>
                </a:cubicBezTo>
                <a:cubicBezTo>
                  <a:pt x="441960" y="130455"/>
                  <a:pt x="444208" y="137008"/>
                  <a:pt x="448704" y="141732"/>
                </a:cubicBezTo>
                <a:cubicBezTo>
                  <a:pt x="453200" y="146457"/>
                  <a:pt x="458724" y="148819"/>
                  <a:pt x="465278" y="148819"/>
                </a:cubicBezTo>
                <a:cubicBezTo>
                  <a:pt x="471831" y="148819"/>
                  <a:pt x="477355" y="146419"/>
                  <a:pt x="481851" y="141618"/>
                </a:cubicBezTo>
                <a:cubicBezTo>
                  <a:pt x="486347" y="136817"/>
                  <a:pt x="488595" y="130302"/>
                  <a:pt x="488595" y="122073"/>
                </a:cubicBezTo>
                <a:cubicBezTo>
                  <a:pt x="488595" y="113691"/>
                  <a:pt x="486347" y="107176"/>
                  <a:pt x="481851" y="102527"/>
                </a:cubicBezTo>
                <a:cubicBezTo>
                  <a:pt x="477355" y="97879"/>
                  <a:pt x="471831" y="95555"/>
                  <a:pt x="465278" y="95555"/>
                </a:cubicBezTo>
                <a:close/>
                <a:moveTo>
                  <a:pt x="902437" y="91897"/>
                </a:moveTo>
                <a:cubicBezTo>
                  <a:pt x="896951" y="91897"/>
                  <a:pt x="892455" y="93383"/>
                  <a:pt x="888950" y="96355"/>
                </a:cubicBezTo>
                <a:cubicBezTo>
                  <a:pt x="885444" y="99327"/>
                  <a:pt x="883158" y="103708"/>
                  <a:pt x="882092" y="109500"/>
                </a:cubicBezTo>
                <a:lnTo>
                  <a:pt x="921639" y="109500"/>
                </a:lnTo>
                <a:cubicBezTo>
                  <a:pt x="921639" y="104013"/>
                  <a:pt x="919811" y="99708"/>
                  <a:pt x="916153" y="96584"/>
                </a:cubicBezTo>
                <a:cubicBezTo>
                  <a:pt x="912495" y="93460"/>
                  <a:pt x="907923" y="91897"/>
                  <a:pt x="902437" y="91897"/>
                </a:cubicBezTo>
                <a:close/>
                <a:moveTo>
                  <a:pt x="311887" y="91897"/>
                </a:moveTo>
                <a:cubicBezTo>
                  <a:pt x="306401" y="91897"/>
                  <a:pt x="301905" y="93383"/>
                  <a:pt x="298400" y="96355"/>
                </a:cubicBezTo>
                <a:cubicBezTo>
                  <a:pt x="294894" y="99327"/>
                  <a:pt x="292608" y="103708"/>
                  <a:pt x="291542" y="109500"/>
                </a:cubicBezTo>
                <a:lnTo>
                  <a:pt x="331089" y="109500"/>
                </a:lnTo>
                <a:cubicBezTo>
                  <a:pt x="331089" y="104013"/>
                  <a:pt x="329261" y="99708"/>
                  <a:pt x="325603" y="96584"/>
                </a:cubicBezTo>
                <a:cubicBezTo>
                  <a:pt x="321945" y="93460"/>
                  <a:pt x="317373" y="91897"/>
                  <a:pt x="311887" y="91897"/>
                </a:cubicBezTo>
                <a:close/>
                <a:moveTo>
                  <a:pt x="682905" y="58065"/>
                </a:moveTo>
                <a:lnTo>
                  <a:pt x="727710" y="58065"/>
                </a:lnTo>
                <a:lnTo>
                  <a:pt x="727710" y="186309"/>
                </a:lnTo>
                <a:lnTo>
                  <a:pt x="682905" y="186309"/>
                </a:lnTo>
                <a:close/>
                <a:moveTo>
                  <a:pt x="902666" y="56464"/>
                </a:moveTo>
                <a:cubicBezTo>
                  <a:pt x="915315" y="56464"/>
                  <a:pt x="926516" y="59055"/>
                  <a:pt x="936270" y="64237"/>
                </a:cubicBezTo>
                <a:cubicBezTo>
                  <a:pt x="946023" y="69418"/>
                  <a:pt x="953643" y="76848"/>
                  <a:pt x="959130" y="86525"/>
                </a:cubicBezTo>
                <a:cubicBezTo>
                  <a:pt x="964616" y="96203"/>
                  <a:pt x="967359" y="107595"/>
                  <a:pt x="967359" y="120701"/>
                </a:cubicBezTo>
                <a:cubicBezTo>
                  <a:pt x="967359" y="124206"/>
                  <a:pt x="967131" y="127711"/>
                  <a:pt x="966674" y="131217"/>
                </a:cubicBezTo>
                <a:lnTo>
                  <a:pt x="881863" y="131217"/>
                </a:lnTo>
                <a:cubicBezTo>
                  <a:pt x="882320" y="138227"/>
                  <a:pt x="884263" y="143447"/>
                  <a:pt x="887692" y="146876"/>
                </a:cubicBezTo>
                <a:cubicBezTo>
                  <a:pt x="891121" y="150305"/>
                  <a:pt x="895503" y="152019"/>
                  <a:pt x="900837" y="152019"/>
                </a:cubicBezTo>
                <a:cubicBezTo>
                  <a:pt x="908304" y="152019"/>
                  <a:pt x="913638" y="148666"/>
                  <a:pt x="916839" y="141961"/>
                </a:cubicBezTo>
                <a:lnTo>
                  <a:pt x="964616" y="141961"/>
                </a:lnTo>
                <a:cubicBezTo>
                  <a:pt x="962635" y="150800"/>
                  <a:pt x="958787" y="158687"/>
                  <a:pt x="953072" y="165621"/>
                </a:cubicBezTo>
                <a:cubicBezTo>
                  <a:pt x="947357" y="172555"/>
                  <a:pt x="940156" y="178003"/>
                  <a:pt x="931469" y="181966"/>
                </a:cubicBezTo>
                <a:cubicBezTo>
                  <a:pt x="922782" y="185928"/>
                  <a:pt x="913181" y="187909"/>
                  <a:pt x="902666" y="187909"/>
                </a:cubicBezTo>
                <a:cubicBezTo>
                  <a:pt x="890016" y="187909"/>
                  <a:pt x="878777" y="185242"/>
                  <a:pt x="868947" y="179908"/>
                </a:cubicBezTo>
                <a:cubicBezTo>
                  <a:pt x="859117" y="174574"/>
                  <a:pt x="851421" y="166954"/>
                  <a:pt x="845859" y="157048"/>
                </a:cubicBezTo>
                <a:cubicBezTo>
                  <a:pt x="840296" y="147142"/>
                  <a:pt x="837515" y="135484"/>
                  <a:pt x="837515" y="122073"/>
                </a:cubicBezTo>
                <a:cubicBezTo>
                  <a:pt x="837515" y="108661"/>
                  <a:pt x="840258" y="97041"/>
                  <a:pt x="845744" y="87211"/>
                </a:cubicBezTo>
                <a:cubicBezTo>
                  <a:pt x="851231" y="77381"/>
                  <a:pt x="858889" y="69799"/>
                  <a:pt x="868719" y="64465"/>
                </a:cubicBezTo>
                <a:cubicBezTo>
                  <a:pt x="878548" y="59131"/>
                  <a:pt x="889864" y="56464"/>
                  <a:pt x="902666" y="56464"/>
                </a:cubicBezTo>
                <a:close/>
                <a:moveTo>
                  <a:pt x="600990" y="56464"/>
                </a:moveTo>
                <a:cubicBezTo>
                  <a:pt x="617754" y="56464"/>
                  <a:pt x="630936" y="60579"/>
                  <a:pt x="640538" y="68809"/>
                </a:cubicBezTo>
                <a:cubicBezTo>
                  <a:pt x="650139" y="77038"/>
                  <a:pt x="655701" y="87859"/>
                  <a:pt x="657225" y="101270"/>
                </a:cubicBezTo>
                <a:lnTo>
                  <a:pt x="616763" y="101270"/>
                </a:lnTo>
                <a:cubicBezTo>
                  <a:pt x="616001" y="97155"/>
                  <a:pt x="614210" y="93993"/>
                  <a:pt x="611391" y="91783"/>
                </a:cubicBezTo>
                <a:cubicBezTo>
                  <a:pt x="608572" y="89573"/>
                  <a:pt x="604800" y="88468"/>
                  <a:pt x="600075" y="88468"/>
                </a:cubicBezTo>
                <a:cubicBezTo>
                  <a:pt x="596418" y="88468"/>
                  <a:pt x="593636" y="89154"/>
                  <a:pt x="591731" y="90526"/>
                </a:cubicBezTo>
                <a:cubicBezTo>
                  <a:pt x="589827" y="91897"/>
                  <a:pt x="588874" y="93802"/>
                  <a:pt x="588874" y="96241"/>
                </a:cubicBezTo>
                <a:cubicBezTo>
                  <a:pt x="588874" y="99289"/>
                  <a:pt x="590627" y="101613"/>
                  <a:pt x="594132" y="103213"/>
                </a:cubicBezTo>
                <a:cubicBezTo>
                  <a:pt x="597637" y="104813"/>
                  <a:pt x="603276" y="106452"/>
                  <a:pt x="611048" y="108128"/>
                </a:cubicBezTo>
                <a:cubicBezTo>
                  <a:pt x="620345" y="110109"/>
                  <a:pt x="628079" y="112319"/>
                  <a:pt x="634251" y="114757"/>
                </a:cubicBezTo>
                <a:cubicBezTo>
                  <a:pt x="640423" y="117196"/>
                  <a:pt x="645834" y="121120"/>
                  <a:pt x="650482" y="126530"/>
                </a:cubicBezTo>
                <a:cubicBezTo>
                  <a:pt x="655130" y="131941"/>
                  <a:pt x="657454" y="139294"/>
                  <a:pt x="657454" y="148590"/>
                </a:cubicBezTo>
                <a:cubicBezTo>
                  <a:pt x="657454" y="156058"/>
                  <a:pt x="655282" y="162763"/>
                  <a:pt x="650939" y="168707"/>
                </a:cubicBezTo>
                <a:cubicBezTo>
                  <a:pt x="646595" y="174651"/>
                  <a:pt x="640423" y="179337"/>
                  <a:pt x="632422" y="182766"/>
                </a:cubicBezTo>
                <a:cubicBezTo>
                  <a:pt x="624421" y="186195"/>
                  <a:pt x="615011" y="187909"/>
                  <a:pt x="604190" y="187909"/>
                </a:cubicBezTo>
                <a:cubicBezTo>
                  <a:pt x="592608" y="187909"/>
                  <a:pt x="582283" y="185966"/>
                  <a:pt x="573215" y="182080"/>
                </a:cubicBezTo>
                <a:cubicBezTo>
                  <a:pt x="564147" y="178194"/>
                  <a:pt x="556984" y="172860"/>
                  <a:pt x="551726" y="166078"/>
                </a:cubicBezTo>
                <a:cubicBezTo>
                  <a:pt x="546469" y="159296"/>
                  <a:pt x="543535" y="151638"/>
                  <a:pt x="542925" y="143104"/>
                </a:cubicBezTo>
                <a:lnTo>
                  <a:pt x="586359" y="143104"/>
                </a:lnTo>
                <a:cubicBezTo>
                  <a:pt x="586969" y="147219"/>
                  <a:pt x="588874" y="150419"/>
                  <a:pt x="592074" y="152705"/>
                </a:cubicBezTo>
                <a:cubicBezTo>
                  <a:pt x="595275" y="154991"/>
                  <a:pt x="599237" y="156134"/>
                  <a:pt x="603962" y="156134"/>
                </a:cubicBezTo>
                <a:cubicBezTo>
                  <a:pt x="607619" y="156134"/>
                  <a:pt x="610515" y="155372"/>
                  <a:pt x="612648" y="153848"/>
                </a:cubicBezTo>
                <a:cubicBezTo>
                  <a:pt x="614782" y="152324"/>
                  <a:pt x="615849" y="150343"/>
                  <a:pt x="615849" y="147904"/>
                </a:cubicBezTo>
                <a:cubicBezTo>
                  <a:pt x="615849" y="144704"/>
                  <a:pt x="614096" y="142342"/>
                  <a:pt x="610591" y="140818"/>
                </a:cubicBezTo>
                <a:cubicBezTo>
                  <a:pt x="607086" y="139294"/>
                  <a:pt x="601295" y="137617"/>
                  <a:pt x="593217" y="135789"/>
                </a:cubicBezTo>
                <a:cubicBezTo>
                  <a:pt x="584073" y="133960"/>
                  <a:pt x="576453" y="131902"/>
                  <a:pt x="570357" y="129616"/>
                </a:cubicBezTo>
                <a:cubicBezTo>
                  <a:pt x="564261" y="127330"/>
                  <a:pt x="558965" y="123597"/>
                  <a:pt x="554470" y="118415"/>
                </a:cubicBezTo>
                <a:cubicBezTo>
                  <a:pt x="549974" y="113233"/>
                  <a:pt x="547726" y="106223"/>
                  <a:pt x="547726" y="97384"/>
                </a:cubicBezTo>
                <a:cubicBezTo>
                  <a:pt x="547726" y="89764"/>
                  <a:pt x="549783" y="82868"/>
                  <a:pt x="553898" y="76696"/>
                </a:cubicBezTo>
                <a:cubicBezTo>
                  <a:pt x="558013" y="70523"/>
                  <a:pt x="564071" y="65608"/>
                  <a:pt x="572072" y="61951"/>
                </a:cubicBezTo>
                <a:cubicBezTo>
                  <a:pt x="580073" y="58293"/>
                  <a:pt x="589712" y="56464"/>
                  <a:pt x="600990" y="56464"/>
                </a:cubicBezTo>
                <a:close/>
                <a:moveTo>
                  <a:pt x="312115" y="56464"/>
                </a:moveTo>
                <a:cubicBezTo>
                  <a:pt x="324765" y="56464"/>
                  <a:pt x="335966" y="59055"/>
                  <a:pt x="345720" y="64237"/>
                </a:cubicBezTo>
                <a:cubicBezTo>
                  <a:pt x="355473" y="69418"/>
                  <a:pt x="363093" y="76848"/>
                  <a:pt x="368580" y="86525"/>
                </a:cubicBezTo>
                <a:cubicBezTo>
                  <a:pt x="374066" y="96203"/>
                  <a:pt x="376809" y="107595"/>
                  <a:pt x="376809" y="120701"/>
                </a:cubicBezTo>
                <a:cubicBezTo>
                  <a:pt x="376809" y="124206"/>
                  <a:pt x="376581" y="127711"/>
                  <a:pt x="376124" y="131217"/>
                </a:cubicBezTo>
                <a:lnTo>
                  <a:pt x="291313" y="131217"/>
                </a:lnTo>
                <a:cubicBezTo>
                  <a:pt x="291770" y="138227"/>
                  <a:pt x="293713" y="143447"/>
                  <a:pt x="297142" y="146876"/>
                </a:cubicBezTo>
                <a:cubicBezTo>
                  <a:pt x="300571" y="150305"/>
                  <a:pt x="304953" y="152019"/>
                  <a:pt x="310287" y="152019"/>
                </a:cubicBezTo>
                <a:cubicBezTo>
                  <a:pt x="317754" y="152019"/>
                  <a:pt x="323088" y="148666"/>
                  <a:pt x="326289" y="141961"/>
                </a:cubicBezTo>
                <a:lnTo>
                  <a:pt x="374066" y="141961"/>
                </a:lnTo>
                <a:cubicBezTo>
                  <a:pt x="372085" y="150800"/>
                  <a:pt x="368237" y="158687"/>
                  <a:pt x="362522" y="165621"/>
                </a:cubicBezTo>
                <a:cubicBezTo>
                  <a:pt x="356807" y="172555"/>
                  <a:pt x="349606" y="178003"/>
                  <a:pt x="340919" y="181966"/>
                </a:cubicBezTo>
                <a:cubicBezTo>
                  <a:pt x="332232" y="185928"/>
                  <a:pt x="322631" y="187909"/>
                  <a:pt x="312115" y="187909"/>
                </a:cubicBezTo>
                <a:cubicBezTo>
                  <a:pt x="299466" y="187909"/>
                  <a:pt x="288227" y="185242"/>
                  <a:pt x="278397" y="179908"/>
                </a:cubicBezTo>
                <a:cubicBezTo>
                  <a:pt x="268567" y="174574"/>
                  <a:pt x="260871" y="166954"/>
                  <a:pt x="255308" y="157048"/>
                </a:cubicBezTo>
                <a:cubicBezTo>
                  <a:pt x="249746" y="147142"/>
                  <a:pt x="246965" y="135484"/>
                  <a:pt x="246965" y="122073"/>
                </a:cubicBezTo>
                <a:cubicBezTo>
                  <a:pt x="246965" y="108661"/>
                  <a:pt x="249708" y="97041"/>
                  <a:pt x="255194" y="87211"/>
                </a:cubicBezTo>
                <a:cubicBezTo>
                  <a:pt x="260681" y="77381"/>
                  <a:pt x="268339" y="69799"/>
                  <a:pt x="278168" y="64465"/>
                </a:cubicBezTo>
                <a:cubicBezTo>
                  <a:pt x="287998" y="59131"/>
                  <a:pt x="299314" y="56464"/>
                  <a:pt x="312115" y="56464"/>
                </a:cubicBezTo>
                <a:close/>
                <a:moveTo>
                  <a:pt x="756666" y="26975"/>
                </a:moveTo>
                <a:lnTo>
                  <a:pt x="801701" y="26975"/>
                </a:lnTo>
                <a:lnTo>
                  <a:pt x="801701" y="58065"/>
                </a:lnTo>
                <a:lnTo>
                  <a:pt x="825018" y="58065"/>
                </a:lnTo>
                <a:lnTo>
                  <a:pt x="825018" y="95326"/>
                </a:lnTo>
                <a:lnTo>
                  <a:pt x="801701" y="95326"/>
                </a:lnTo>
                <a:lnTo>
                  <a:pt x="801701" y="138303"/>
                </a:lnTo>
                <a:cubicBezTo>
                  <a:pt x="801701" y="141808"/>
                  <a:pt x="802501" y="144323"/>
                  <a:pt x="804101" y="145847"/>
                </a:cubicBezTo>
                <a:cubicBezTo>
                  <a:pt x="805701" y="147371"/>
                  <a:pt x="808406" y="148133"/>
                  <a:pt x="812216" y="148133"/>
                </a:cubicBezTo>
                <a:lnTo>
                  <a:pt x="825246" y="148133"/>
                </a:lnTo>
                <a:lnTo>
                  <a:pt x="825246" y="186309"/>
                </a:lnTo>
                <a:lnTo>
                  <a:pt x="805815" y="186309"/>
                </a:lnTo>
                <a:cubicBezTo>
                  <a:pt x="773049" y="186309"/>
                  <a:pt x="756666" y="170079"/>
                  <a:pt x="756666" y="137617"/>
                </a:cubicBezTo>
                <a:lnTo>
                  <a:pt x="756666" y="95326"/>
                </a:lnTo>
                <a:lnTo>
                  <a:pt x="740893" y="95326"/>
                </a:lnTo>
                <a:lnTo>
                  <a:pt x="740893" y="58065"/>
                </a:lnTo>
                <a:lnTo>
                  <a:pt x="756666" y="58065"/>
                </a:lnTo>
                <a:close/>
                <a:moveTo>
                  <a:pt x="0" y="25146"/>
                </a:moveTo>
                <a:lnTo>
                  <a:pt x="48464" y="25146"/>
                </a:lnTo>
                <a:lnTo>
                  <a:pt x="67209" y="135331"/>
                </a:lnTo>
                <a:lnTo>
                  <a:pt x="92583" y="25146"/>
                </a:lnTo>
                <a:lnTo>
                  <a:pt x="141732" y="25146"/>
                </a:lnTo>
                <a:lnTo>
                  <a:pt x="166421" y="134417"/>
                </a:lnTo>
                <a:lnTo>
                  <a:pt x="185166" y="25146"/>
                </a:lnTo>
                <a:lnTo>
                  <a:pt x="233630" y="25146"/>
                </a:lnTo>
                <a:lnTo>
                  <a:pt x="194082" y="186309"/>
                </a:lnTo>
                <a:lnTo>
                  <a:pt x="138989" y="186309"/>
                </a:lnTo>
                <a:lnTo>
                  <a:pt x="116815" y="87554"/>
                </a:lnTo>
                <a:lnTo>
                  <a:pt x="94184" y="186309"/>
                </a:lnTo>
                <a:lnTo>
                  <a:pt x="39091" y="186309"/>
                </a:lnTo>
                <a:close/>
                <a:moveTo>
                  <a:pt x="397155" y="17145"/>
                </a:moveTo>
                <a:lnTo>
                  <a:pt x="441960" y="17145"/>
                </a:lnTo>
                <a:lnTo>
                  <a:pt x="441960" y="75895"/>
                </a:lnTo>
                <a:cubicBezTo>
                  <a:pt x="445465" y="69799"/>
                  <a:pt x="450419" y="65037"/>
                  <a:pt x="456819" y="61608"/>
                </a:cubicBezTo>
                <a:cubicBezTo>
                  <a:pt x="463220" y="58179"/>
                  <a:pt x="470764" y="56464"/>
                  <a:pt x="479451" y="56464"/>
                </a:cubicBezTo>
                <a:cubicBezTo>
                  <a:pt x="489661" y="56464"/>
                  <a:pt x="498920" y="59131"/>
                  <a:pt x="507226" y="64465"/>
                </a:cubicBezTo>
                <a:cubicBezTo>
                  <a:pt x="515531" y="69799"/>
                  <a:pt x="522085" y="77419"/>
                  <a:pt x="526885" y="87325"/>
                </a:cubicBezTo>
                <a:cubicBezTo>
                  <a:pt x="531686" y="97231"/>
                  <a:pt x="534086" y="108814"/>
                  <a:pt x="534086" y="122073"/>
                </a:cubicBezTo>
                <a:cubicBezTo>
                  <a:pt x="534086" y="135331"/>
                  <a:pt x="531686" y="146952"/>
                  <a:pt x="526885" y="156934"/>
                </a:cubicBezTo>
                <a:cubicBezTo>
                  <a:pt x="522085" y="166916"/>
                  <a:pt x="515531" y="174574"/>
                  <a:pt x="507226" y="179908"/>
                </a:cubicBezTo>
                <a:cubicBezTo>
                  <a:pt x="498920" y="185242"/>
                  <a:pt x="489661" y="187909"/>
                  <a:pt x="479451" y="187909"/>
                </a:cubicBezTo>
                <a:cubicBezTo>
                  <a:pt x="470764" y="187909"/>
                  <a:pt x="463220" y="186195"/>
                  <a:pt x="456819" y="182766"/>
                </a:cubicBezTo>
                <a:cubicBezTo>
                  <a:pt x="450419" y="179337"/>
                  <a:pt x="445465" y="174574"/>
                  <a:pt x="441960" y="168478"/>
                </a:cubicBezTo>
                <a:lnTo>
                  <a:pt x="441960" y="186309"/>
                </a:lnTo>
                <a:lnTo>
                  <a:pt x="397155" y="186309"/>
                </a:lnTo>
                <a:close/>
                <a:moveTo>
                  <a:pt x="705536" y="0"/>
                </a:moveTo>
                <a:cubicBezTo>
                  <a:pt x="713309" y="0"/>
                  <a:pt x="719595" y="2210"/>
                  <a:pt x="724396" y="6630"/>
                </a:cubicBezTo>
                <a:cubicBezTo>
                  <a:pt x="729196" y="11049"/>
                  <a:pt x="731597" y="16612"/>
                  <a:pt x="731597" y="23317"/>
                </a:cubicBezTo>
                <a:cubicBezTo>
                  <a:pt x="731597" y="29871"/>
                  <a:pt x="729196" y="35319"/>
                  <a:pt x="724396" y="39662"/>
                </a:cubicBezTo>
                <a:cubicBezTo>
                  <a:pt x="719595" y="44006"/>
                  <a:pt x="713309" y="46177"/>
                  <a:pt x="705536" y="46177"/>
                </a:cubicBezTo>
                <a:cubicBezTo>
                  <a:pt x="697611" y="46177"/>
                  <a:pt x="691249" y="44006"/>
                  <a:pt x="686448" y="39662"/>
                </a:cubicBezTo>
                <a:cubicBezTo>
                  <a:pt x="681647" y="35319"/>
                  <a:pt x="679247" y="29871"/>
                  <a:pt x="679247" y="23317"/>
                </a:cubicBezTo>
                <a:cubicBezTo>
                  <a:pt x="679247" y="16612"/>
                  <a:pt x="681647" y="11049"/>
                  <a:pt x="686448" y="6630"/>
                </a:cubicBezTo>
                <a:cubicBezTo>
                  <a:pt x="691249" y="2210"/>
                  <a:pt x="697611" y="0"/>
                  <a:pt x="70553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6" name="TextBox 45">
            <a:hlinkClick r:id="rId3"/>
            <a:extLst>
              <a:ext uri="{FF2B5EF4-FFF2-40B4-BE49-F238E27FC236}">
                <a16:creationId xmlns:a16="http://schemas.microsoft.com/office/drawing/2014/main" xmlns="" id="{B42DA839-2D7A-40F4-8CC0-20424FEEDDC4}"/>
              </a:ext>
            </a:extLst>
          </p:cNvPr>
          <p:cNvSpPr txBox="1"/>
          <p:nvPr/>
        </p:nvSpPr>
        <p:spPr>
          <a:xfrm>
            <a:off x="3632281" y="4480330"/>
            <a:ext cx="913181" cy="162763"/>
          </a:xfrm>
          <a:custGeom>
            <a:avLst/>
            <a:gdLst/>
            <a:ahLst/>
            <a:cxnLst/>
            <a:rect l="l" t="t" r="r" b="b"/>
            <a:pathLst>
              <a:path w="913181" h="162763">
                <a:moveTo>
                  <a:pt x="204597" y="70409"/>
                </a:moveTo>
                <a:cubicBezTo>
                  <a:pt x="197891" y="70409"/>
                  <a:pt x="192329" y="72733"/>
                  <a:pt x="187909" y="77381"/>
                </a:cubicBezTo>
                <a:cubicBezTo>
                  <a:pt x="183489" y="82030"/>
                  <a:pt x="181280" y="88545"/>
                  <a:pt x="181280" y="96927"/>
                </a:cubicBezTo>
                <a:cubicBezTo>
                  <a:pt x="181280" y="105156"/>
                  <a:pt x="183489" y="111671"/>
                  <a:pt x="187909" y="116472"/>
                </a:cubicBezTo>
                <a:cubicBezTo>
                  <a:pt x="192329" y="121273"/>
                  <a:pt x="197891" y="123673"/>
                  <a:pt x="204597" y="123673"/>
                </a:cubicBezTo>
                <a:cubicBezTo>
                  <a:pt x="211150" y="123673"/>
                  <a:pt x="216674" y="121311"/>
                  <a:pt x="221170" y="116586"/>
                </a:cubicBezTo>
                <a:cubicBezTo>
                  <a:pt x="225666" y="111862"/>
                  <a:pt x="227914" y="105309"/>
                  <a:pt x="227914" y="96927"/>
                </a:cubicBezTo>
                <a:cubicBezTo>
                  <a:pt x="227914" y="88697"/>
                  <a:pt x="225666" y="82220"/>
                  <a:pt x="221170" y="77496"/>
                </a:cubicBezTo>
                <a:cubicBezTo>
                  <a:pt x="216674" y="72771"/>
                  <a:pt x="211150" y="70409"/>
                  <a:pt x="204597" y="70409"/>
                </a:cubicBezTo>
                <a:close/>
                <a:moveTo>
                  <a:pt x="698068" y="70180"/>
                </a:moveTo>
                <a:cubicBezTo>
                  <a:pt x="691972" y="70180"/>
                  <a:pt x="686867" y="72466"/>
                  <a:pt x="682752" y="77038"/>
                </a:cubicBezTo>
                <a:cubicBezTo>
                  <a:pt x="678637" y="81610"/>
                  <a:pt x="676580" y="88240"/>
                  <a:pt x="676580" y="96927"/>
                </a:cubicBezTo>
                <a:cubicBezTo>
                  <a:pt x="676580" y="105766"/>
                  <a:pt x="678561" y="112471"/>
                  <a:pt x="682523" y="117043"/>
                </a:cubicBezTo>
                <a:cubicBezTo>
                  <a:pt x="686486" y="121615"/>
                  <a:pt x="691591" y="123901"/>
                  <a:pt x="697839" y="123901"/>
                </a:cubicBezTo>
                <a:cubicBezTo>
                  <a:pt x="704088" y="123901"/>
                  <a:pt x="709307" y="121577"/>
                  <a:pt x="713498" y="116929"/>
                </a:cubicBezTo>
                <a:cubicBezTo>
                  <a:pt x="717689" y="112281"/>
                  <a:pt x="719785" y="105613"/>
                  <a:pt x="719785" y="96927"/>
                </a:cubicBezTo>
                <a:cubicBezTo>
                  <a:pt x="719785" y="88240"/>
                  <a:pt x="717689" y="81610"/>
                  <a:pt x="713498" y="77038"/>
                </a:cubicBezTo>
                <a:cubicBezTo>
                  <a:pt x="709307" y="72466"/>
                  <a:pt x="704164" y="70180"/>
                  <a:pt x="698068" y="70180"/>
                </a:cubicBezTo>
                <a:close/>
                <a:moveTo>
                  <a:pt x="552907" y="66751"/>
                </a:moveTo>
                <a:cubicBezTo>
                  <a:pt x="547421" y="66751"/>
                  <a:pt x="542925" y="68237"/>
                  <a:pt x="539420" y="71209"/>
                </a:cubicBezTo>
                <a:cubicBezTo>
                  <a:pt x="535914" y="74181"/>
                  <a:pt x="533628" y="78562"/>
                  <a:pt x="532562" y="84354"/>
                </a:cubicBezTo>
                <a:lnTo>
                  <a:pt x="572109" y="84354"/>
                </a:lnTo>
                <a:cubicBezTo>
                  <a:pt x="572109" y="78867"/>
                  <a:pt x="570281" y="74562"/>
                  <a:pt x="566623" y="71438"/>
                </a:cubicBezTo>
                <a:cubicBezTo>
                  <a:pt x="562965" y="68314"/>
                  <a:pt x="558393" y="66751"/>
                  <a:pt x="552907" y="66751"/>
                </a:cubicBezTo>
                <a:close/>
                <a:moveTo>
                  <a:pt x="44805" y="36119"/>
                </a:moveTo>
                <a:lnTo>
                  <a:pt x="44805" y="71095"/>
                </a:lnTo>
                <a:lnTo>
                  <a:pt x="62636" y="71095"/>
                </a:lnTo>
                <a:cubicBezTo>
                  <a:pt x="75285" y="71095"/>
                  <a:pt x="81610" y="65304"/>
                  <a:pt x="81610" y="53721"/>
                </a:cubicBezTo>
                <a:cubicBezTo>
                  <a:pt x="81610" y="41986"/>
                  <a:pt x="75285" y="36119"/>
                  <a:pt x="62636" y="36119"/>
                </a:cubicBezTo>
                <a:close/>
                <a:moveTo>
                  <a:pt x="864946" y="31776"/>
                </a:moveTo>
                <a:cubicBezTo>
                  <a:pt x="879729" y="31776"/>
                  <a:pt x="891464" y="36691"/>
                  <a:pt x="900150" y="46520"/>
                </a:cubicBezTo>
                <a:cubicBezTo>
                  <a:pt x="908837" y="56350"/>
                  <a:pt x="913181" y="69647"/>
                  <a:pt x="913181" y="86411"/>
                </a:cubicBezTo>
                <a:lnTo>
                  <a:pt x="913181" y="161163"/>
                </a:lnTo>
                <a:lnTo>
                  <a:pt x="868375" y="161163"/>
                </a:lnTo>
                <a:lnTo>
                  <a:pt x="868375" y="92355"/>
                </a:lnTo>
                <a:cubicBezTo>
                  <a:pt x="868375" y="85039"/>
                  <a:pt x="866470" y="79286"/>
                  <a:pt x="862660" y="75095"/>
                </a:cubicBezTo>
                <a:cubicBezTo>
                  <a:pt x="858850" y="70904"/>
                  <a:pt x="853745" y="68809"/>
                  <a:pt x="847344" y="68809"/>
                </a:cubicBezTo>
                <a:cubicBezTo>
                  <a:pt x="840638" y="68809"/>
                  <a:pt x="835380" y="70904"/>
                  <a:pt x="831570" y="75095"/>
                </a:cubicBezTo>
                <a:cubicBezTo>
                  <a:pt x="827760" y="79286"/>
                  <a:pt x="825855" y="85039"/>
                  <a:pt x="825855" y="92355"/>
                </a:cubicBezTo>
                <a:lnTo>
                  <a:pt x="825855" y="161163"/>
                </a:lnTo>
                <a:lnTo>
                  <a:pt x="781050" y="161163"/>
                </a:lnTo>
                <a:lnTo>
                  <a:pt x="781050" y="32919"/>
                </a:lnTo>
                <a:lnTo>
                  <a:pt x="825855" y="32919"/>
                </a:lnTo>
                <a:lnTo>
                  <a:pt x="825855" y="51207"/>
                </a:lnTo>
                <a:cubicBezTo>
                  <a:pt x="829818" y="45415"/>
                  <a:pt x="835152" y="40729"/>
                  <a:pt x="841857" y="37148"/>
                </a:cubicBezTo>
                <a:cubicBezTo>
                  <a:pt x="848563" y="33566"/>
                  <a:pt x="856259" y="31776"/>
                  <a:pt x="864946" y="31776"/>
                </a:cubicBezTo>
                <a:close/>
                <a:moveTo>
                  <a:pt x="476707" y="31776"/>
                </a:moveTo>
                <a:lnTo>
                  <a:pt x="476707" y="79553"/>
                </a:lnTo>
                <a:lnTo>
                  <a:pt x="464134" y="79553"/>
                </a:lnTo>
                <a:cubicBezTo>
                  <a:pt x="454380" y="79553"/>
                  <a:pt x="447141" y="81458"/>
                  <a:pt x="442417" y="85268"/>
                </a:cubicBezTo>
                <a:cubicBezTo>
                  <a:pt x="437693" y="89078"/>
                  <a:pt x="435330" y="95707"/>
                  <a:pt x="435330" y="105156"/>
                </a:cubicBezTo>
                <a:lnTo>
                  <a:pt x="435330" y="161163"/>
                </a:lnTo>
                <a:lnTo>
                  <a:pt x="390525" y="161163"/>
                </a:lnTo>
                <a:lnTo>
                  <a:pt x="390525" y="32919"/>
                </a:lnTo>
                <a:lnTo>
                  <a:pt x="435330" y="32919"/>
                </a:lnTo>
                <a:lnTo>
                  <a:pt x="435330" y="55550"/>
                </a:lnTo>
                <a:cubicBezTo>
                  <a:pt x="440360" y="48235"/>
                  <a:pt x="446456" y="42444"/>
                  <a:pt x="453618" y="38176"/>
                </a:cubicBezTo>
                <a:cubicBezTo>
                  <a:pt x="460781" y="33909"/>
                  <a:pt x="468477" y="31776"/>
                  <a:pt x="476707" y="31776"/>
                </a:cubicBezTo>
                <a:close/>
                <a:moveTo>
                  <a:pt x="698068" y="31318"/>
                </a:moveTo>
                <a:cubicBezTo>
                  <a:pt x="710870" y="31318"/>
                  <a:pt x="722338" y="33985"/>
                  <a:pt x="732472" y="39319"/>
                </a:cubicBezTo>
                <a:cubicBezTo>
                  <a:pt x="742607" y="44653"/>
                  <a:pt x="750608" y="52273"/>
                  <a:pt x="756475" y="62179"/>
                </a:cubicBezTo>
                <a:cubicBezTo>
                  <a:pt x="762343" y="72085"/>
                  <a:pt x="765276" y="83668"/>
                  <a:pt x="765276" y="96927"/>
                </a:cubicBezTo>
                <a:cubicBezTo>
                  <a:pt x="765276" y="110185"/>
                  <a:pt x="762343" y="121806"/>
                  <a:pt x="756475" y="131788"/>
                </a:cubicBezTo>
                <a:cubicBezTo>
                  <a:pt x="750608" y="141770"/>
                  <a:pt x="742569" y="149428"/>
                  <a:pt x="732358" y="154762"/>
                </a:cubicBezTo>
                <a:cubicBezTo>
                  <a:pt x="722147" y="160096"/>
                  <a:pt x="710641" y="162763"/>
                  <a:pt x="697839" y="162763"/>
                </a:cubicBezTo>
                <a:cubicBezTo>
                  <a:pt x="685038" y="162763"/>
                  <a:pt x="673570" y="160096"/>
                  <a:pt x="663435" y="154762"/>
                </a:cubicBezTo>
                <a:cubicBezTo>
                  <a:pt x="653300" y="149428"/>
                  <a:pt x="645338" y="141808"/>
                  <a:pt x="639546" y="131902"/>
                </a:cubicBezTo>
                <a:cubicBezTo>
                  <a:pt x="633755" y="121996"/>
                  <a:pt x="630860" y="110338"/>
                  <a:pt x="630860" y="96927"/>
                </a:cubicBezTo>
                <a:cubicBezTo>
                  <a:pt x="630860" y="83668"/>
                  <a:pt x="633793" y="72085"/>
                  <a:pt x="639661" y="62179"/>
                </a:cubicBezTo>
                <a:cubicBezTo>
                  <a:pt x="645528" y="52273"/>
                  <a:pt x="653529" y="44653"/>
                  <a:pt x="663664" y="39319"/>
                </a:cubicBezTo>
                <a:cubicBezTo>
                  <a:pt x="673798" y="33985"/>
                  <a:pt x="685266" y="31318"/>
                  <a:pt x="698068" y="31318"/>
                </a:cubicBezTo>
                <a:close/>
                <a:moveTo>
                  <a:pt x="553136" y="31318"/>
                </a:moveTo>
                <a:cubicBezTo>
                  <a:pt x="565785" y="31318"/>
                  <a:pt x="576986" y="33909"/>
                  <a:pt x="586740" y="39091"/>
                </a:cubicBezTo>
                <a:cubicBezTo>
                  <a:pt x="596493" y="44272"/>
                  <a:pt x="604113" y="51702"/>
                  <a:pt x="609600" y="61379"/>
                </a:cubicBezTo>
                <a:cubicBezTo>
                  <a:pt x="615086" y="71057"/>
                  <a:pt x="617829" y="82449"/>
                  <a:pt x="617829" y="95555"/>
                </a:cubicBezTo>
                <a:cubicBezTo>
                  <a:pt x="617829" y="99060"/>
                  <a:pt x="617601" y="102565"/>
                  <a:pt x="617144" y="106071"/>
                </a:cubicBezTo>
                <a:lnTo>
                  <a:pt x="532333" y="106071"/>
                </a:lnTo>
                <a:cubicBezTo>
                  <a:pt x="532790" y="113081"/>
                  <a:pt x="534733" y="118301"/>
                  <a:pt x="538162" y="121730"/>
                </a:cubicBezTo>
                <a:cubicBezTo>
                  <a:pt x="541591" y="125159"/>
                  <a:pt x="545973" y="126873"/>
                  <a:pt x="551307" y="126873"/>
                </a:cubicBezTo>
                <a:cubicBezTo>
                  <a:pt x="558774" y="126873"/>
                  <a:pt x="564108" y="123520"/>
                  <a:pt x="567309" y="116815"/>
                </a:cubicBezTo>
                <a:lnTo>
                  <a:pt x="615086" y="116815"/>
                </a:lnTo>
                <a:cubicBezTo>
                  <a:pt x="613105" y="125654"/>
                  <a:pt x="609257" y="133541"/>
                  <a:pt x="603542" y="140475"/>
                </a:cubicBezTo>
                <a:cubicBezTo>
                  <a:pt x="597827" y="147409"/>
                  <a:pt x="590626" y="152857"/>
                  <a:pt x="581939" y="156820"/>
                </a:cubicBezTo>
                <a:cubicBezTo>
                  <a:pt x="573252" y="160782"/>
                  <a:pt x="563651" y="162763"/>
                  <a:pt x="553136" y="162763"/>
                </a:cubicBezTo>
                <a:cubicBezTo>
                  <a:pt x="540486" y="162763"/>
                  <a:pt x="529247" y="160096"/>
                  <a:pt x="519417" y="154762"/>
                </a:cubicBezTo>
                <a:cubicBezTo>
                  <a:pt x="509587" y="149428"/>
                  <a:pt x="501891" y="141808"/>
                  <a:pt x="496328" y="131902"/>
                </a:cubicBezTo>
                <a:cubicBezTo>
                  <a:pt x="490766" y="121996"/>
                  <a:pt x="487985" y="110338"/>
                  <a:pt x="487985" y="96927"/>
                </a:cubicBezTo>
                <a:cubicBezTo>
                  <a:pt x="487985" y="83515"/>
                  <a:pt x="490728" y="71895"/>
                  <a:pt x="496214" y="62065"/>
                </a:cubicBezTo>
                <a:cubicBezTo>
                  <a:pt x="501701" y="52235"/>
                  <a:pt x="509359" y="44653"/>
                  <a:pt x="519188" y="39319"/>
                </a:cubicBezTo>
                <a:cubicBezTo>
                  <a:pt x="529018" y="33985"/>
                  <a:pt x="540334" y="31318"/>
                  <a:pt x="553136" y="31318"/>
                </a:cubicBezTo>
                <a:close/>
                <a:moveTo>
                  <a:pt x="190195" y="31318"/>
                </a:moveTo>
                <a:cubicBezTo>
                  <a:pt x="199034" y="31318"/>
                  <a:pt x="206654" y="33071"/>
                  <a:pt x="213055" y="36576"/>
                </a:cubicBezTo>
                <a:cubicBezTo>
                  <a:pt x="219456" y="40081"/>
                  <a:pt x="224409" y="44806"/>
                  <a:pt x="227914" y="50749"/>
                </a:cubicBezTo>
                <a:lnTo>
                  <a:pt x="227914" y="32919"/>
                </a:lnTo>
                <a:lnTo>
                  <a:pt x="272720" y="32919"/>
                </a:lnTo>
                <a:lnTo>
                  <a:pt x="272720" y="161163"/>
                </a:lnTo>
                <a:lnTo>
                  <a:pt x="227914" y="161163"/>
                </a:lnTo>
                <a:lnTo>
                  <a:pt x="227914" y="143332"/>
                </a:lnTo>
                <a:cubicBezTo>
                  <a:pt x="224409" y="149276"/>
                  <a:pt x="219418" y="154000"/>
                  <a:pt x="212941" y="157506"/>
                </a:cubicBezTo>
                <a:cubicBezTo>
                  <a:pt x="206464" y="161011"/>
                  <a:pt x="198882" y="162763"/>
                  <a:pt x="190195" y="162763"/>
                </a:cubicBezTo>
                <a:cubicBezTo>
                  <a:pt x="179984" y="162763"/>
                  <a:pt x="170726" y="160096"/>
                  <a:pt x="162420" y="154762"/>
                </a:cubicBezTo>
                <a:cubicBezTo>
                  <a:pt x="154114" y="149428"/>
                  <a:pt x="147561" y="141770"/>
                  <a:pt x="142760" y="131788"/>
                </a:cubicBezTo>
                <a:cubicBezTo>
                  <a:pt x="137960" y="121806"/>
                  <a:pt x="135560" y="110185"/>
                  <a:pt x="135560" y="96927"/>
                </a:cubicBezTo>
                <a:cubicBezTo>
                  <a:pt x="135560" y="83668"/>
                  <a:pt x="137960" y="72085"/>
                  <a:pt x="142760" y="62179"/>
                </a:cubicBezTo>
                <a:cubicBezTo>
                  <a:pt x="147561" y="52273"/>
                  <a:pt x="154114" y="44653"/>
                  <a:pt x="162420" y="39319"/>
                </a:cubicBezTo>
                <a:cubicBezTo>
                  <a:pt x="170726" y="33985"/>
                  <a:pt x="179984" y="31318"/>
                  <a:pt x="190195" y="31318"/>
                </a:cubicBezTo>
                <a:close/>
                <a:moveTo>
                  <a:pt x="302361" y="1829"/>
                </a:moveTo>
                <a:lnTo>
                  <a:pt x="347396" y="1829"/>
                </a:lnTo>
                <a:lnTo>
                  <a:pt x="347396" y="32919"/>
                </a:lnTo>
                <a:lnTo>
                  <a:pt x="370713" y="32919"/>
                </a:lnTo>
                <a:lnTo>
                  <a:pt x="370713" y="70180"/>
                </a:lnTo>
                <a:lnTo>
                  <a:pt x="347396" y="70180"/>
                </a:lnTo>
                <a:lnTo>
                  <a:pt x="347396" y="113157"/>
                </a:lnTo>
                <a:cubicBezTo>
                  <a:pt x="347396" y="116662"/>
                  <a:pt x="348196" y="119177"/>
                  <a:pt x="349796" y="120701"/>
                </a:cubicBezTo>
                <a:cubicBezTo>
                  <a:pt x="351396" y="122225"/>
                  <a:pt x="354101" y="122987"/>
                  <a:pt x="357911" y="122987"/>
                </a:cubicBezTo>
                <a:lnTo>
                  <a:pt x="370941" y="122987"/>
                </a:lnTo>
                <a:lnTo>
                  <a:pt x="370941" y="161163"/>
                </a:lnTo>
                <a:lnTo>
                  <a:pt x="351510" y="161163"/>
                </a:lnTo>
                <a:cubicBezTo>
                  <a:pt x="318744" y="161163"/>
                  <a:pt x="302361" y="144933"/>
                  <a:pt x="302361" y="112471"/>
                </a:cubicBezTo>
                <a:lnTo>
                  <a:pt x="302361" y="70180"/>
                </a:lnTo>
                <a:lnTo>
                  <a:pt x="286588" y="70180"/>
                </a:lnTo>
                <a:lnTo>
                  <a:pt x="286588" y="32919"/>
                </a:lnTo>
                <a:lnTo>
                  <a:pt x="302361" y="32919"/>
                </a:lnTo>
                <a:close/>
                <a:moveTo>
                  <a:pt x="0" y="0"/>
                </a:moveTo>
                <a:lnTo>
                  <a:pt x="66980" y="0"/>
                </a:lnTo>
                <a:cubicBezTo>
                  <a:pt x="79934" y="0"/>
                  <a:pt x="90944" y="2286"/>
                  <a:pt x="100012" y="6858"/>
                </a:cubicBezTo>
                <a:cubicBezTo>
                  <a:pt x="109080" y="11430"/>
                  <a:pt x="115900" y="17755"/>
                  <a:pt x="120472" y="25832"/>
                </a:cubicBezTo>
                <a:cubicBezTo>
                  <a:pt x="125044" y="33909"/>
                  <a:pt x="127330" y="43206"/>
                  <a:pt x="127330" y="53721"/>
                </a:cubicBezTo>
                <a:cubicBezTo>
                  <a:pt x="127330" y="63475"/>
                  <a:pt x="125082" y="72352"/>
                  <a:pt x="120586" y="80353"/>
                </a:cubicBezTo>
                <a:cubicBezTo>
                  <a:pt x="116090" y="88354"/>
                  <a:pt x="109309" y="94755"/>
                  <a:pt x="100241" y="99556"/>
                </a:cubicBezTo>
                <a:cubicBezTo>
                  <a:pt x="91173" y="104356"/>
                  <a:pt x="80086" y="106756"/>
                  <a:pt x="66980" y="106756"/>
                </a:cubicBezTo>
                <a:lnTo>
                  <a:pt x="44805" y="106756"/>
                </a:lnTo>
                <a:lnTo>
                  <a:pt x="44805" y="161163"/>
                </a:lnTo>
                <a:lnTo>
                  <a:pt x="0" y="1611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xmlns="" id="{BDE53742-A8FA-4CC0-B1DE-64A9BE0E0785}"/>
              </a:ext>
            </a:extLst>
          </p:cNvPr>
          <p:cNvSpPr>
            <a:spLocks/>
          </p:cNvSpPr>
          <p:nvPr/>
        </p:nvSpPr>
        <p:spPr bwMode="auto">
          <a:xfrm>
            <a:off x="5237588" y="2541799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B5651B54-0CF5-4F07-A8B4-C428ACCF5E8B}"/>
              </a:ext>
            </a:extLst>
          </p:cNvPr>
          <p:cNvSpPr/>
          <p:nvPr/>
        </p:nvSpPr>
        <p:spPr>
          <a:xfrm>
            <a:off x="5389122" y="2691641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31497467-554B-4C3D-9314-20BA260014D8}"/>
              </a:ext>
            </a:extLst>
          </p:cNvPr>
          <p:cNvSpPr/>
          <p:nvPr/>
        </p:nvSpPr>
        <p:spPr>
          <a:xfrm>
            <a:off x="5532735" y="2835254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974F"/>
              </a:gs>
              <a:gs pos="100000">
                <a:srgbClr val="FEBD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xmlns="" id="{F3694CB4-96B2-49B5-A1DD-869105136521}"/>
              </a:ext>
            </a:extLst>
          </p:cNvPr>
          <p:cNvSpPr txBox="1"/>
          <p:nvPr/>
        </p:nvSpPr>
        <p:spPr>
          <a:xfrm>
            <a:off x="5154175" y="4461127"/>
            <a:ext cx="1875129" cy="232688"/>
          </a:xfrm>
          <a:custGeom>
            <a:avLst/>
            <a:gdLst/>
            <a:ahLst/>
            <a:cxnLst/>
            <a:rect l="l" t="t" r="r" b="b"/>
            <a:pathLst>
              <a:path w="1875129" h="232688">
                <a:moveTo>
                  <a:pt x="44805" y="114986"/>
                </a:moveTo>
                <a:lnTo>
                  <a:pt x="44805" y="144246"/>
                </a:lnTo>
                <a:lnTo>
                  <a:pt x="70866" y="144246"/>
                </a:lnTo>
                <a:cubicBezTo>
                  <a:pt x="82143" y="144246"/>
                  <a:pt x="87782" y="139522"/>
                  <a:pt x="87782" y="130073"/>
                </a:cubicBezTo>
                <a:cubicBezTo>
                  <a:pt x="87782" y="125196"/>
                  <a:pt x="86296" y="121463"/>
                  <a:pt x="83325" y="118872"/>
                </a:cubicBezTo>
                <a:cubicBezTo>
                  <a:pt x="80353" y="116281"/>
                  <a:pt x="76124" y="114986"/>
                  <a:pt x="70637" y="114986"/>
                </a:cubicBezTo>
                <a:close/>
                <a:moveTo>
                  <a:pt x="1014222" y="89611"/>
                </a:moveTo>
                <a:cubicBezTo>
                  <a:pt x="1007516" y="89611"/>
                  <a:pt x="1001954" y="91935"/>
                  <a:pt x="997534" y="96583"/>
                </a:cubicBezTo>
                <a:cubicBezTo>
                  <a:pt x="993114" y="101232"/>
                  <a:pt x="990905" y="107747"/>
                  <a:pt x="990905" y="116129"/>
                </a:cubicBezTo>
                <a:cubicBezTo>
                  <a:pt x="990905" y="124358"/>
                  <a:pt x="993114" y="130873"/>
                  <a:pt x="997534" y="135674"/>
                </a:cubicBezTo>
                <a:cubicBezTo>
                  <a:pt x="1001954" y="140475"/>
                  <a:pt x="1007516" y="142875"/>
                  <a:pt x="1014222" y="142875"/>
                </a:cubicBezTo>
                <a:cubicBezTo>
                  <a:pt x="1020775" y="142875"/>
                  <a:pt x="1026300" y="140513"/>
                  <a:pt x="1030795" y="135788"/>
                </a:cubicBezTo>
                <a:cubicBezTo>
                  <a:pt x="1035291" y="131064"/>
                  <a:pt x="1037539" y="124511"/>
                  <a:pt x="1037539" y="116129"/>
                </a:cubicBezTo>
                <a:cubicBezTo>
                  <a:pt x="1037539" y="107899"/>
                  <a:pt x="1035291" y="101422"/>
                  <a:pt x="1030795" y="96698"/>
                </a:cubicBezTo>
                <a:cubicBezTo>
                  <a:pt x="1026300" y="91973"/>
                  <a:pt x="1020775" y="89611"/>
                  <a:pt x="1014222" y="89611"/>
                </a:cubicBezTo>
                <a:close/>
                <a:moveTo>
                  <a:pt x="1355293" y="89382"/>
                </a:moveTo>
                <a:cubicBezTo>
                  <a:pt x="1349197" y="89382"/>
                  <a:pt x="1344092" y="91668"/>
                  <a:pt x="1339977" y="96240"/>
                </a:cubicBezTo>
                <a:cubicBezTo>
                  <a:pt x="1335862" y="100812"/>
                  <a:pt x="1333805" y="107442"/>
                  <a:pt x="1333805" y="116129"/>
                </a:cubicBezTo>
                <a:cubicBezTo>
                  <a:pt x="1333805" y="124968"/>
                  <a:pt x="1335786" y="131673"/>
                  <a:pt x="1339748" y="136245"/>
                </a:cubicBezTo>
                <a:cubicBezTo>
                  <a:pt x="1343711" y="140817"/>
                  <a:pt x="1348816" y="143103"/>
                  <a:pt x="1355064" y="143103"/>
                </a:cubicBezTo>
                <a:cubicBezTo>
                  <a:pt x="1361313" y="143103"/>
                  <a:pt x="1366532" y="140779"/>
                  <a:pt x="1370724" y="136131"/>
                </a:cubicBezTo>
                <a:cubicBezTo>
                  <a:pt x="1374915" y="131483"/>
                  <a:pt x="1377010" y="124815"/>
                  <a:pt x="1377010" y="116129"/>
                </a:cubicBezTo>
                <a:cubicBezTo>
                  <a:pt x="1377010" y="107442"/>
                  <a:pt x="1374915" y="100812"/>
                  <a:pt x="1370724" y="96240"/>
                </a:cubicBezTo>
                <a:cubicBezTo>
                  <a:pt x="1366532" y="91668"/>
                  <a:pt x="1361389" y="89382"/>
                  <a:pt x="1355293" y="89382"/>
                </a:cubicBezTo>
                <a:close/>
                <a:moveTo>
                  <a:pt x="1810207" y="85953"/>
                </a:moveTo>
                <a:cubicBezTo>
                  <a:pt x="1804721" y="85953"/>
                  <a:pt x="1800225" y="87439"/>
                  <a:pt x="1796720" y="90411"/>
                </a:cubicBezTo>
                <a:cubicBezTo>
                  <a:pt x="1793214" y="93383"/>
                  <a:pt x="1790929" y="97764"/>
                  <a:pt x="1789862" y="103556"/>
                </a:cubicBezTo>
                <a:lnTo>
                  <a:pt x="1829409" y="103556"/>
                </a:lnTo>
                <a:cubicBezTo>
                  <a:pt x="1829409" y="98069"/>
                  <a:pt x="1827581" y="93764"/>
                  <a:pt x="1823923" y="90640"/>
                </a:cubicBezTo>
                <a:cubicBezTo>
                  <a:pt x="1820265" y="87516"/>
                  <a:pt x="1815693" y="85953"/>
                  <a:pt x="1810207" y="85953"/>
                </a:cubicBezTo>
                <a:close/>
                <a:moveTo>
                  <a:pt x="1667332" y="85953"/>
                </a:moveTo>
                <a:cubicBezTo>
                  <a:pt x="1661846" y="85953"/>
                  <a:pt x="1657350" y="87439"/>
                  <a:pt x="1653845" y="90411"/>
                </a:cubicBezTo>
                <a:cubicBezTo>
                  <a:pt x="1650339" y="93383"/>
                  <a:pt x="1648054" y="97764"/>
                  <a:pt x="1646987" y="103556"/>
                </a:cubicBezTo>
                <a:lnTo>
                  <a:pt x="1686534" y="103556"/>
                </a:lnTo>
                <a:cubicBezTo>
                  <a:pt x="1686534" y="98069"/>
                  <a:pt x="1684706" y="93764"/>
                  <a:pt x="1681048" y="90640"/>
                </a:cubicBezTo>
                <a:cubicBezTo>
                  <a:pt x="1677390" y="87516"/>
                  <a:pt x="1672818" y="85953"/>
                  <a:pt x="1667332" y="85953"/>
                </a:cubicBezTo>
                <a:close/>
                <a:moveTo>
                  <a:pt x="819607" y="85953"/>
                </a:moveTo>
                <a:cubicBezTo>
                  <a:pt x="814121" y="85953"/>
                  <a:pt x="809625" y="87439"/>
                  <a:pt x="806120" y="90411"/>
                </a:cubicBezTo>
                <a:cubicBezTo>
                  <a:pt x="802614" y="93383"/>
                  <a:pt x="800328" y="97764"/>
                  <a:pt x="799262" y="103556"/>
                </a:cubicBezTo>
                <a:lnTo>
                  <a:pt x="838809" y="103556"/>
                </a:lnTo>
                <a:cubicBezTo>
                  <a:pt x="838809" y="98069"/>
                  <a:pt x="836981" y="93764"/>
                  <a:pt x="833323" y="90640"/>
                </a:cubicBezTo>
                <a:cubicBezTo>
                  <a:pt x="829665" y="87516"/>
                  <a:pt x="825093" y="85953"/>
                  <a:pt x="819607" y="85953"/>
                </a:cubicBezTo>
                <a:close/>
                <a:moveTo>
                  <a:pt x="44805" y="54864"/>
                </a:moveTo>
                <a:lnTo>
                  <a:pt x="44805" y="83210"/>
                </a:lnTo>
                <a:lnTo>
                  <a:pt x="67437" y="83210"/>
                </a:lnTo>
                <a:cubicBezTo>
                  <a:pt x="78714" y="83210"/>
                  <a:pt x="84353" y="78562"/>
                  <a:pt x="84353" y="69266"/>
                </a:cubicBezTo>
                <a:cubicBezTo>
                  <a:pt x="84353" y="59664"/>
                  <a:pt x="78714" y="54864"/>
                  <a:pt x="67437" y="54864"/>
                </a:cubicBezTo>
                <a:close/>
                <a:moveTo>
                  <a:pt x="290855" y="52121"/>
                </a:moveTo>
                <a:lnTo>
                  <a:pt x="340690" y="52121"/>
                </a:lnTo>
                <a:lnTo>
                  <a:pt x="367665" y="124815"/>
                </a:lnTo>
                <a:lnTo>
                  <a:pt x="393725" y="52121"/>
                </a:lnTo>
                <a:lnTo>
                  <a:pt x="442874" y="52121"/>
                </a:lnTo>
                <a:lnTo>
                  <a:pt x="365239" y="232688"/>
                </a:lnTo>
                <a:lnTo>
                  <a:pt x="316813" y="232688"/>
                </a:lnTo>
                <a:lnTo>
                  <a:pt x="343433" y="174879"/>
                </a:lnTo>
                <a:close/>
                <a:moveTo>
                  <a:pt x="151485" y="52121"/>
                </a:moveTo>
                <a:lnTo>
                  <a:pt x="196062" y="52121"/>
                </a:lnTo>
                <a:lnTo>
                  <a:pt x="196062" y="120929"/>
                </a:lnTo>
                <a:cubicBezTo>
                  <a:pt x="196062" y="128244"/>
                  <a:pt x="198006" y="133998"/>
                  <a:pt x="201892" y="138189"/>
                </a:cubicBezTo>
                <a:cubicBezTo>
                  <a:pt x="205778" y="142380"/>
                  <a:pt x="210921" y="144475"/>
                  <a:pt x="217322" y="144475"/>
                </a:cubicBezTo>
                <a:cubicBezTo>
                  <a:pt x="223875" y="144475"/>
                  <a:pt x="229057" y="142380"/>
                  <a:pt x="232867" y="138189"/>
                </a:cubicBezTo>
                <a:cubicBezTo>
                  <a:pt x="236677" y="133998"/>
                  <a:pt x="238582" y="128244"/>
                  <a:pt x="238582" y="120929"/>
                </a:cubicBezTo>
                <a:lnTo>
                  <a:pt x="238582" y="52121"/>
                </a:lnTo>
                <a:lnTo>
                  <a:pt x="283616" y="52121"/>
                </a:lnTo>
                <a:lnTo>
                  <a:pt x="283616" y="180365"/>
                </a:lnTo>
                <a:lnTo>
                  <a:pt x="238582" y="180365"/>
                </a:lnTo>
                <a:lnTo>
                  <a:pt x="238582" y="162077"/>
                </a:lnTo>
                <a:cubicBezTo>
                  <a:pt x="234772" y="167868"/>
                  <a:pt x="229514" y="172555"/>
                  <a:pt x="222809" y="176136"/>
                </a:cubicBezTo>
                <a:cubicBezTo>
                  <a:pt x="216103" y="179718"/>
                  <a:pt x="208407" y="181508"/>
                  <a:pt x="199720" y="181508"/>
                </a:cubicBezTo>
                <a:cubicBezTo>
                  <a:pt x="184785" y="181508"/>
                  <a:pt x="173012" y="176593"/>
                  <a:pt x="164401" y="166764"/>
                </a:cubicBezTo>
                <a:cubicBezTo>
                  <a:pt x="155791" y="156934"/>
                  <a:pt x="151485" y="143561"/>
                  <a:pt x="151485" y="126644"/>
                </a:cubicBezTo>
                <a:close/>
                <a:moveTo>
                  <a:pt x="596417" y="50978"/>
                </a:moveTo>
                <a:cubicBezTo>
                  <a:pt x="605866" y="50978"/>
                  <a:pt x="614286" y="53035"/>
                  <a:pt x="621678" y="57150"/>
                </a:cubicBezTo>
                <a:cubicBezTo>
                  <a:pt x="629069" y="61265"/>
                  <a:pt x="634898" y="67056"/>
                  <a:pt x="639165" y="74523"/>
                </a:cubicBezTo>
                <a:cubicBezTo>
                  <a:pt x="643737" y="67513"/>
                  <a:pt x="649757" y="61836"/>
                  <a:pt x="657225" y="57493"/>
                </a:cubicBezTo>
                <a:cubicBezTo>
                  <a:pt x="664692" y="53149"/>
                  <a:pt x="672922" y="50978"/>
                  <a:pt x="681914" y="50978"/>
                </a:cubicBezTo>
                <a:cubicBezTo>
                  <a:pt x="698068" y="50978"/>
                  <a:pt x="710755" y="55854"/>
                  <a:pt x="719976" y="65608"/>
                </a:cubicBezTo>
                <a:cubicBezTo>
                  <a:pt x="729196" y="75362"/>
                  <a:pt x="733806" y="88697"/>
                  <a:pt x="733806" y="105613"/>
                </a:cubicBezTo>
                <a:lnTo>
                  <a:pt x="733806" y="180365"/>
                </a:lnTo>
                <a:lnTo>
                  <a:pt x="689000" y="180365"/>
                </a:lnTo>
                <a:lnTo>
                  <a:pt x="689000" y="111557"/>
                </a:lnTo>
                <a:cubicBezTo>
                  <a:pt x="689000" y="104699"/>
                  <a:pt x="687095" y="99365"/>
                  <a:pt x="683285" y="95555"/>
                </a:cubicBezTo>
                <a:cubicBezTo>
                  <a:pt x="679475" y="91745"/>
                  <a:pt x="674294" y="89840"/>
                  <a:pt x="667740" y="89840"/>
                </a:cubicBezTo>
                <a:cubicBezTo>
                  <a:pt x="661187" y="89840"/>
                  <a:pt x="656006" y="91745"/>
                  <a:pt x="652196" y="95555"/>
                </a:cubicBezTo>
                <a:cubicBezTo>
                  <a:pt x="648386" y="99365"/>
                  <a:pt x="646481" y="104699"/>
                  <a:pt x="646481" y="111557"/>
                </a:cubicBezTo>
                <a:lnTo>
                  <a:pt x="646481" y="180365"/>
                </a:lnTo>
                <a:lnTo>
                  <a:pt x="601675" y="180365"/>
                </a:lnTo>
                <a:lnTo>
                  <a:pt x="601675" y="111557"/>
                </a:lnTo>
                <a:cubicBezTo>
                  <a:pt x="601675" y="104699"/>
                  <a:pt x="599808" y="99365"/>
                  <a:pt x="596074" y="95555"/>
                </a:cubicBezTo>
                <a:cubicBezTo>
                  <a:pt x="592341" y="91745"/>
                  <a:pt x="587197" y="89840"/>
                  <a:pt x="580644" y="89840"/>
                </a:cubicBezTo>
                <a:cubicBezTo>
                  <a:pt x="573938" y="89840"/>
                  <a:pt x="568680" y="91745"/>
                  <a:pt x="564870" y="95555"/>
                </a:cubicBezTo>
                <a:cubicBezTo>
                  <a:pt x="561060" y="99365"/>
                  <a:pt x="559155" y="104699"/>
                  <a:pt x="559155" y="111557"/>
                </a:cubicBezTo>
                <a:lnTo>
                  <a:pt x="559155" y="180365"/>
                </a:lnTo>
                <a:lnTo>
                  <a:pt x="514350" y="180365"/>
                </a:lnTo>
                <a:lnTo>
                  <a:pt x="514350" y="52121"/>
                </a:lnTo>
                <a:lnTo>
                  <a:pt x="559155" y="52121"/>
                </a:lnTo>
                <a:lnTo>
                  <a:pt x="559155" y="69037"/>
                </a:lnTo>
                <a:cubicBezTo>
                  <a:pt x="563118" y="63551"/>
                  <a:pt x="568261" y="59169"/>
                  <a:pt x="574586" y="55893"/>
                </a:cubicBezTo>
                <a:cubicBezTo>
                  <a:pt x="580911" y="52616"/>
                  <a:pt x="588188" y="50978"/>
                  <a:pt x="596417" y="50978"/>
                </a:cubicBezTo>
                <a:close/>
                <a:moveTo>
                  <a:pt x="1810436" y="50520"/>
                </a:moveTo>
                <a:cubicBezTo>
                  <a:pt x="1823085" y="50520"/>
                  <a:pt x="1834286" y="53111"/>
                  <a:pt x="1844040" y="58293"/>
                </a:cubicBezTo>
                <a:cubicBezTo>
                  <a:pt x="1853793" y="63474"/>
                  <a:pt x="1861413" y="70904"/>
                  <a:pt x="1866900" y="80581"/>
                </a:cubicBezTo>
                <a:cubicBezTo>
                  <a:pt x="1872386" y="90259"/>
                  <a:pt x="1875129" y="101651"/>
                  <a:pt x="1875129" y="114757"/>
                </a:cubicBezTo>
                <a:cubicBezTo>
                  <a:pt x="1875129" y="118262"/>
                  <a:pt x="1874901" y="121767"/>
                  <a:pt x="1874444" y="125273"/>
                </a:cubicBezTo>
                <a:lnTo>
                  <a:pt x="1789633" y="125273"/>
                </a:lnTo>
                <a:cubicBezTo>
                  <a:pt x="1790090" y="132283"/>
                  <a:pt x="1792033" y="137503"/>
                  <a:pt x="1795462" y="140932"/>
                </a:cubicBezTo>
                <a:cubicBezTo>
                  <a:pt x="1798891" y="144361"/>
                  <a:pt x="1803273" y="146075"/>
                  <a:pt x="1808607" y="146075"/>
                </a:cubicBezTo>
                <a:cubicBezTo>
                  <a:pt x="1816075" y="146075"/>
                  <a:pt x="1821408" y="142722"/>
                  <a:pt x="1824609" y="136017"/>
                </a:cubicBezTo>
                <a:lnTo>
                  <a:pt x="1872386" y="136017"/>
                </a:lnTo>
                <a:cubicBezTo>
                  <a:pt x="1870405" y="144856"/>
                  <a:pt x="1866557" y="152743"/>
                  <a:pt x="1860842" y="159677"/>
                </a:cubicBezTo>
                <a:cubicBezTo>
                  <a:pt x="1855127" y="166611"/>
                  <a:pt x="1847926" y="172059"/>
                  <a:pt x="1839239" y="176022"/>
                </a:cubicBezTo>
                <a:cubicBezTo>
                  <a:pt x="1830552" y="179984"/>
                  <a:pt x="1820951" y="181965"/>
                  <a:pt x="1810436" y="181965"/>
                </a:cubicBezTo>
                <a:cubicBezTo>
                  <a:pt x="1797786" y="181965"/>
                  <a:pt x="1786547" y="179298"/>
                  <a:pt x="1776717" y="173964"/>
                </a:cubicBezTo>
                <a:cubicBezTo>
                  <a:pt x="1766887" y="168630"/>
                  <a:pt x="1759191" y="161010"/>
                  <a:pt x="1753628" y="151104"/>
                </a:cubicBezTo>
                <a:cubicBezTo>
                  <a:pt x="1748066" y="141198"/>
                  <a:pt x="1745285" y="129540"/>
                  <a:pt x="1745285" y="116129"/>
                </a:cubicBezTo>
                <a:cubicBezTo>
                  <a:pt x="1745285" y="102717"/>
                  <a:pt x="1748028" y="91097"/>
                  <a:pt x="1753514" y="81267"/>
                </a:cubicBezTo>
                <a:cubicBezTo>
                  <a:pt x="1759001" y="71437"/>
                  <a:pt x="1766659" y="63855"/>
                  <a:pt x="1776488" y="58521"/>
                </a:cubicBezTo>
                <a:cubicBezTo>
                  <a:pt x="1786318" y="53187"/>
                  <a:pt x="1797634" y="50520"/>
                  <a:pt x="1810436" y="50520"/>
                </a:cubicBezTo>
                <a:close/>
                <a:moveTo>
                  <a:pt x="1667561" y="50520"/>
                </a:moveTo>
                <a:cubicBezTo>
                  <a:pt x="1680210" y="50520"/>
                  <a:pt x="1691411" y="53111"/>
                  <a:pt x="1701165" y="58293"/>
                </a:cubicBezTo>
                <a:cubicBezTo>
                  <a:pt x="1710918" y="63474"/>
                  <a:pt x="1718538" y="70904"/>
                  <a:pt x="1724025" y="80581"/>
                </a:cubicBezTo>
                <a:cubicBezTo>
                  <a:pt x="1729511" y="90259"/>
                  <a:pt x="1732254" y="101651"/>
                  <a:pt x="1732254" y="114757"/>
                </a:cubicBezTo>
                <a:cubicBezTo>
                  <a:pt x="1732254" y="118262"/>
                  <a:pt x="1732026" y="121767"/>
                  <a:pt x="1731569" y="125273"/>
                </a:cubicBezTo>
                <a:lnTo>
                  <a:pt x="1646758" y="125273"/>
                </a:lnTo>
                <a:cubicBezTo>
                  <a:pt x="1647215" y="132283"/>
                  <a:pt x="1649158" y="137503"/>
                  <a:pt x="1652587" y="140932"/>
                </a:cubicBezTo>
                <a:cubicBezTo>
                  <a:pt x="1656016" y="144361"/>
                  <a:pt x="1660398" y="146075"/>
                  <a:pt x="1665732" y="146075"/>
                </a:cubicBezTo>
                <a:cubicBezTo>
                  <a:pt x="1673200" y="146075"/>
                  <a:pt x="1678533" y="142722"/>
                  <a:pt x="1681734" y="136017"/>
                </a:cubicBezTo>
                <a:lnTo>
                  <a:pt x="1729511" y="136017"/>
                </a:lnTo>
                <a:cubicBezTo>
                  <a:pt x="1727530" y="144856"/>
                  <a:pt x="1723682" y="152743"/>
                  <a:pt x="1717967" y="159677"/>
                </a:cubicBezTo>
                <a:cubicBezTo>
                  <a:pt x="1712252" y="166611"/>
                  <a:pt x="1705051" y="172059"/>
                  <a:pt x="1696364" y="176022"/>
                </a:cubicBezTo>
                <a:cubicBezTo>
                  <a:pt x="1687677" y="179984"/>
                  <a:pt x="1678076" y="181965"/>
                  <a:pt x="1667561" y="181965"/>
                </a:cubicBezTo>
                <a:cubicBezTo>
                  <a:pt x="1654911" y="181965"/>
                  <a:pt x="1643672" y="179298"/>
                  <a:pt x="1633842" y="173964"/>
                </a:cubicBezTo>
                <a:cubicBezTo>
                  <a:pt x="1624012" y="168630"/>
                  <a:pt x="1616316" y="161010"/>
                  <a:pt x="1610753" y="151104"/>
                </a:cubicBezTo>
                <a:cubicBezTo>
                  <a:pt x="1605191" y="141198"/>
                  <a:pt x="1602410" y="129540"/>
                  <a:pt x="1602410" y="116129"/>
                </a:cubicBezTo>
                <a:cubicBezTo>
                  <a:pt x="1602410" y="102717"/>
                  <a:pt x="1605153" y="91097"/>
                  <a:pt x="1610639" y="81267"/>
                </a:cubicBezTo>
                <a:cubicBezTo>
                  <a:pt x="1616126" y="71437"/>
                  <a:pt x="1623784" y="63855"/>
                  <a:pt x="1633613" y="58521"/>
                </a:cubicBezTo>
                <a:cubicBezTo>
                  <a:pt x="1643443" y="53187"/>
                  <a:pt x="1654759" y="50520"/>
                  <a:pt x="1667561" y="50520"/>
                </a:cubicBezTo>
                <a:close/>
                <a:moveTo>
                  <a:pt x="1355293" y="50520"/>
                </a:moveTo>
                <a:cubicBezTo>
                  <a:pt x="1368095" y="50520"/>
                  <a:pt x="1379563" y="53187"/>
                  <a:pt x="1389697" y="58521"/>
                </a:cubicBezTo>
                <a:cubicBezTo>
                  <a:pt x="1399832" y="63855"/>
                  <a:pt x="1407833" y="71475"/>
                  <a:pt x="1413700" y="81381"/>
                </a:cubicBezTo>
                <a:cubicBezTo>
                  <a:pt x="1419568" y="91287"/>
                  <a:pt x="1422501" y="102870"/>
                  <a:pt x="1422501" y="116129"/>
                </a:cubicBezTo>
                <a:cubicBezTo>
                  <a:pt x="1422501" y="129387"/>
                  <a:pt x="1419568" y="141008"/>
                  <a:pt x="1413700" y="150990"/>
                </a:cubicBezTo>
                <a:cubicBezTo>
                  <a:pt x="1407833" y="160972"/>
                  <a:pt x="1399794" y="168630"/>
                  <a:pt x="1389583" y="173964"/>
                </a:cubicBezTo>
                <a:cubicBezTo>
                  <a:pt x="1379372" y="179298"/>
                  <a:pt x="1367866" y="181965"/>
                  <a:pt x="1355064" y="181965"/>
                </a:cubicBezTo>
                <a:cubicBezTo>
                  <a:pt x="1342263" y="181965"/>
                  <a:pt x="1330795" y="179298"/>
                  <a:pt x="1320660" y="173964"/>
                </a:cubicBezTo>
                <a:cubicBezTo>
                  <a:pt x="1310526" y="168630"/>
                  <a:pt x="1302563" y="161010"/>
                  <a:pt x="1296771" y="151104"/>
                </a:cubicBezTo>
                <a:cubicBezTo>
                  <a:pt x="1290980" y="141198"/>
                  <a:pt x="1288085" y="129540"/>
                  <a:pt x="1288085" y="116129"/>
                </a:cubicBezTo>
                <a:cubicBezTo>
                  <a:pt x="1288085" y="102870"/>
                  <a:pt x="1291018" y="91287"/>
                  <a:pt x="1296886" y="81381"/>
                </a:cubicBezTo>
                <a:cubicBezTo>
                  <a:pt x="1302753" y="71475"/>
                  <a:pt x="1310754" y="63855"/>
                  <a:pt x="1320889" y="58521"/>
                </a:cubicBezTo>
                <a:cubicBezTo>
                  <a:pt x="1331023" y="53187"/>
                  <a:pt x="1342491" y="50520"/>
                  <a:pt x="1355293" y="50520"/>
                </a:cubicBezTo>
                <a:close/>
                <a:moveTo>
                  <a:pt x="1210132" y="50520"/>
                </a:moveTo>
                <a:cubicBezTo>
                  <a:pt x="1226439" y="50520"/>
                  <a:pt x="1240155" y="54978"/>
                  <a:pt x="1251280" y="63894"/>
                </a:cubicBezTo>
                <a:cubicBezTo>
                  <a:pt x="1262405" y="72809"/>
                  <a:pt x="1269568" y="85268"/>
                  <a:pt x="1272768" y="101270"/>
                </a:cubicBezTo>
                <a:lnTo>
                  <a:pt x="1225220" y="101270"/>
                </a:lnTo>
                <a:cubicBezTo>
                  <a:pt x="1222476" y="92888"/>
                  <a:pt x="1217142" y="88697"/>
                  <a:pt x="1209218" y="88697"/>
                </a:cubicBezTo>
                <a:cubicBezTo>
                  <a:pt x="1203579" y="88697"/>
                  <a:pt x="1199121" y="91021"/>
                  <a:pt x="1195844" y="95669"/>
                </a:cubicBezTo>
                <a:cubicBezTo>
                  <a:pt x="1192568" y="100317"/>
                  <a:pt x="1190930" y="107137"/>
                  <a:pt x="1190930" y="116129"/>
                </a:cubicBezTo>
                <a:cubicBezTo>
                  <a:pt x="1190930" y="125120"/>
                  <a:pt x="1192568" y="131978"/>
                  <a:pt x="1195844" y="136703"/>
                </a:cubicBezTo>
                <a:cubicBezTo>
                  <a:pt x="1199121" y="141427"/>
                  <a:pt x="1203579" y="143789"/>
                  <a:pt x="1209218" y="143789"/>
                </a:cubicBezTo>
                <a:cubicBezTo>
                  <a:pt x="1217295" y="143789"/>
                  <a:pt x="1222629" y="139598"/>
                  <a:pt x="1225220" y="131216"/>
                </a:cubicBezTo>
                <a:lnTo>
                  <a:pt x="1272768" y="131216"/>
                </a:lnTo>
                <a:cubicBezTo>
                  <a:pt x="1269568" y="147066"/>
                  <a:pt x="1262405" y="159486"/>
                  <a:pt x="1251280" y="168478"/>
                </a:cubicBezTo>
                <a:cubicBezTo>
                  <a:pt x="1240155" y="177470"/>
                  <a:pt x="1226439" y="181965"/>
                  <a:pt x="1210132" y="181965"/>
                </a:cubicBezTo>
                <a:cubicBezTo>
                  <a:pt x="1197483" y="181965"/>
                  <a:pt x="1186243" y="179298"/>
                  <a:pt x="1176413" y="173964"/>
                </a:cubicBezTo>
                <a:cubicBezTo>
                  <a:pt x="1166584" y="168630"/>
                  <a:pt x="1158926" y="161010"/>
                  <a:pt x="1153439" y="151104"/>
                </a:cubicBezTo>
                <a:cubicBezTo>
                  <a:pt x="1147953" y="141198"/>
                  <a:pt x="1145210" y="129540"/>
                  <a:pt x="1145210" y="116129"/>
                </a:cubicBezTo>
                <a:cubicBezTo>
                  <a:pt x="1145210" y="102870"/>
                  <a:pt x="1147953" y="91287"/>
                  <a:pt x="1153439" y="81381"/>
                </a:cubicBezTo>
                <a:cubicBezTo>
                  <a:pt x="1158926" y="71475"/>
                  <a:pt x="1166584" y="63855"/>
                  <a:pt x="1176413" y="58521"/>
                </a:cubicBezTo>
                <a:cubicBezTo>
                  <a:pt x="1186243" y="53187"/>
                  <a:pt x="1197483" y="50520"/>
                  <a:pt x="1210132" y="50520"/>
                </a:cubicBezTo>
                <a:close/>
                <a:moveTo>
                  <a:pt x="999820" y="50520"/>
                </a:moveTo>
                <a:cubicBezTo>
                  <a:pt x="1008659" y="50520"/>
                  <a:pt x="1016279" y="52273"/>
                  <a:pt x="1022680" y="55778"/>
                </a:cubicBezTo>
                <a:cubicBezTo>
                  <a:pt x="1029081" y="59283"/>
                  <a:pt x="1034034" y="64008"/>
                  <a:pt x="1037539" y="69951"/>
                </a:cubicBezTo>
                <a:lnTo>
                  <a:pt x="1037539" y="52121"/>
                </a:lnTo>
                <a:lnTo>
                  <a:pt x="1082345" y="52121"/>
                </a:lnTo>
                <a:lnTo>
                  <a:pt x="1082345" y="180365"/>
                </a:lnTo>
                <a:lnTo>
                  <a:pt x="1037539" y="180365"/>
                </a:lnTo>
                <a:lnTo>
                  <a:pt x="1037539" y="162534"/>
                </a:lnTo>
                <a:cubicBezTo>
                  <a:pt x="1034034" y="168478"/>
                  <a:pt x="1029043" y="173202"/>
                  <a:pt x="1022566" y="176708"/>
                </a:cubicBezTo>
                <a:cubicBezTo>
                  <a:pt x="1016089" y="180213"/>
                  <a:pt x="1008507" y="181965"/>
                  <a:pt x="999820" y="181965"/>
                </a:cubicBezTo>
                <a:cubicBezTo>
                  <a:pt x="989609" y="181965"/>
                  <a:pt x="980351" y="179298"/>
                  <a:pt x="972045" y="173964"/>
                </a:cubicBezTo>
                <a:cubicBezTo>
                  <a:pt x="963739" y="168630"/>
                  <a:pt x="957186" y="160972"/>
                  <a:pt x="952385" y="150990"/>
                </a:cubicBezTo>
                <a:cubicBezTo>
                  <a:pt x="947585" y="141008"/>
                  <a:pt x="945185" y="129387"/>
                  <a:pt x="945185" y="116129"/>
                </a:cubicBezTo>
                <a:cubicBezTo>
                  <a:pt x="945185" y="102870"/>
                  <a:pt x="947585" y="91287"/>
                  <a:pt x="952385" y="81381"/>
                </a:cubicBezTo>
                <a:cubicBezTo>
                  <a:pt x="957186" y="71475"/>
                  <a:pt x="963739" y="63855"/>
                  <a:pt x="972045" y="58521"/>
                </a:cubicBezTo>
                <a:cubicBezTo>
                  <a:pt x="980351" y="53187"/>
                  <a:pt x="989609" y="50520"/>
                  <a:pt x="999820" y="50520"/>
                </a:cubicBezTo>
                <a:close/>
                <a:moveTo>
                  <a:pt x="819836" y="50520"/>
                </a:moveTo>
                <a:cubicBezTo>
                  <a:pt x="832485" y="50520"/>
                  <a:pt x="843686" y="53111"/>
                  <a:pt x="853440" y="58293"/>
                </a:cubicBezTo>
                <a:cubicBezTo>
                  <a:pt x="863193" y="63474"/>
                  <a:pt x="870813" y="70904"/>
                  <a:pt x="876300" y="80581"/>
                </a:cubicBezTo>
                <a:cubicBezTo>
                  <a:pt x="881786" y="90259"/>
                  <a:pt x="884529" y="101651"/>
                  <a:pt x="884529" y="114757"/>
                </a:cubicBezTo>
                <a:cubicBezTo>
                  <a:pt x="884529" y="118262"/>
                  <a:pt x="884301" y="121767"/>
                  <a:pt x="883844" y="125273"/>
                </a:cubicBezTo>
                <a:lnTo>
                  <a:pt x="799033" y="125273"/>
                </a:lnTo>
                <a:cubicBezTo>
                  <a:pt x="799490" y="132283"/>
                  <a:pt x="801433" y="137503"/>
                  <a:pt x="804862" y="140932"/>
                </a:cubicBezTo>
                <a:cubicBezTo>
                  <a:pt x="808291" y="144361"/>
                  <a:pt x="812673" y="146075"/>
                  <a:pt x="818007" y="146075"/>
                </a:cubicBezTo>
                <a:cubicBezTo>
                  <a:pt x="825474" y="146075"/>
                  <a:pt x="830808" y="142722"/>
                  <a:pt x="834009" y="136017"/>
                </a:cubicBezTo>
                <a:lnTo>
                  <a:pt x="881786" y="136017"/>
                </a:lnTo>
                <a:cubicBezTo>
                  <a:pt x="879805" y="144856"/>
                  <a:pt x="875957" y="152743"/>
                  <a:pt x="870242" y="159677"/>
                </a:cubicBezTo>
                <a:cubicBezTo>
                  <a:pt x="864527" y="166611"/>
                  <a:pt x="857326" y="172059"/>
                  <a:pt x="848639" y="176022"/>
                </a:cubicBezTo>
                <a:cubicBezTo>
                  <a:pt x="839952" y="179984"/>
                  <a:pt x="830351" y="181965"/>
                  <a:pt x="819836" y="181965"/>
                </a:cubicBezTo>
                <a:cubicBezTo>
                  <a:pt x="807186" y="181965"/>
                  <a:pt x="795947" y="179298"/>
                  <a:pt x="786117" y="173964"/>
                </a:cubicBezTo>
                <a:cubicBezTo>
                  <a:pt x="776287" y="168630"/>
                  <a:pt x="768591" y="161010"/>
                  <a:pt x="763029" y="151104"/>
                </a:cubicBezTo>
                <a:cubicBezTo>
                  <a:pt x="757466" y="141198"/>
                  <a:pt x="754685" y="129540"/>
                  <a:pt x="754685" y="116129"/>
                </a:cubicBezTo>
                <a:cubicBezTo>
                  <a:pt x="754685" y="102717"/>
                  <a:pt x="757428" y="91097"/>
                  <a:pt x="762914" y="81267"/>
                </a:cubicBezTo>
                <a:cubicBezTo>
                  <a:pt x="768401" y="71437"/>
                  <a:pt x="776059" y="63855"/>
                  <a:pt x="785889" y="58521"/>
                </a:cubicBezTo>
                <a:cubicBezTo>
                  <a:pt x="795718" y="53187"/>
                  <a:pt x="807034" y="50520"/>
                  <a:pt x="819836" y="50520"/>
                </a:cubicBezTo>
                <a:close/>
                <a:moveTo>
                  <a:pt x="0" y="19202"/>
                </a:moveTo>
                <a:lnTo>
                  <a:pt x="77267" y="19202"/>
                </a:lnTo>
                <a:cubicBezTo>
                  <a:pt x="93726" y="19202"/>
                  <a:pt x="106642" y="22860"/>
                  <a:pt x="116014" y="30175"/>
                </a:cubicBezTo>
                <a:cubicBezTo>
                  <a:pt x="125387" y="37490"/>
                  <a:pt x="130073" y="47777"/>
                  <a:pt x="130073" y="61036"/>
                </a:cubicBezTo>
                <a:cubicBezTo>
                  <a:pt x="130073" y="70485"/>
                  <a:pt x="127597" y="78372"/>
                  <a:pt x="122644" y="84696"/>
                </a:cubicBezTo>
                <a:cubicBezTo>
                  <a:pt x="117691" y="91021"/>
                  <a:pt x="111099" y="95326"/>
                  <a:pt x="102870" y="97612"/>
                </a:cubicBezTo>
                <a:cubicBezTo>
                  <a:pt x="112319" y="99746"/>
                  <a:pt x="119824" y="104432"/>
                  <a:pt x="125387" y="111671"/>
                </a:cubicBezTo>
                <a:cubicBezTo>
                  <a:pt x="130950" y="118910"/>
                  <a:pt x="133731" y="127178"/>
                  <a:pt x="133731" y="136474"/>
                </a:cubicBezTo>
                <a:cubicBezTo>
                  <a:pt x="133731" y="150190"/>
                  <a:pt x="129006" y="160934"/>
                  <a:pt x="119558" y="168707"/>
                </a:cubicBezTo>
                <a:cubicBezTo>
                  <a:pt x="110109" y="176479"/>
                  <a:pt x="96850" y="180365"/>
                  <a:pt x="79781" y="180365"/>
                </a:cubicBezTo>
                <a:lnTo>
                  <a:pt x="0" y="180365"/>
                </a:lnTo>
                <a:close/>
                <a:moveTo>
                  <a:pt x="1584350" y="0"/>
                </a:moveTo>
                <a:cubicBezTo>
                  <a:pt x="1588008" y="0"/>
                  <a:pt x="1590827" y="76"/>
                  <a:pt x="1592808" y="228"/>
                </a:cubicBezTo>
                <a:lnTo>
                  <a:pt x="1592808" y="38405"/>
                </a:lnTo>
                <a:cubicBezTo>
                  <a:pt x="1591589" y="38252"/>
                  <a:pt x="1589913" y="38176"/>
                  <a:pt x="1587779" y="38176"/>
                </a:cubicBezTo>
                <a:cubicBezTo>
                  <a:pt x="1582902" y="38176"/>
                  <a:pt x="1579321" y="39281"/>
                  <a:pt x="1577035" y="41491"/>
                </a:cubicBezTo>
                <a:cubicBezTo>
                  <a:pt x="1574749" y="43701"/>
                  <a:pt x="1573454" y="47244"/>
                  <a:pt x="1573149" y="52121"/>
                </a:cubicBezTo>
                <a:lnTo>
                  <a:pt x="1593266" y="52121"/>
                </a:lnTo>
                <a:lnTo>
                  <a:pt x="1593266" y="89382"/>
                </a:lnTo>
                <a:lnTo>
                  <a:pt x="1573149" y="89382"/>
                </a:lnTo>
                <a:lnTo>
                  <a:pt x="1573149" y="180365"/>
                </a:lnTo>
                <a:lnTo>
                  <a:pt x="1528115" y="180365"/>
                </a:lnTo>
                <a:lnTo>
                  <a:pt x="1528115" y="89382"/>
                </a:lnTo>
                <a:lnTo>
                  <a:pt x="1514170" y="89382"/>
                </a:lnTo>
                <a:lnTo>
                  <a:pt x="1514170" y="52121"/>
                </a:lnTo>
                <a:lnTo>
                  <a:pt x="1528115" y="52121"/>
                </a:lnTo>
                <a:lnTo>
                  <a:pt x="1528115" y="50978"/>
                </a:lnTo>
                <a:cubicBezTo>
                  <a:pt x="1528115" y="34518"/>
                  <a:pt x="1532953" y="21907"/>
                  <a:pt x="1542631" y="13144"/>
                </a:cubicBezTo>
                <a:cubicBezTo>
                  <a:pt x="1552308" y="4381"/>
                  <a:pt x="1566215" y="0"/>
                  <a:pt x="1584350" y="0"/>
                </a:cubicBezTo>
                <a:close/>
                <a:moveTo>
                  <a:pt x="1498625" y="0"/>
                </a:moveTo>
                <a:cubicBezTo>
                  <a:pt x="1502283" y="0"/>
                  <a:pt x="1505102" y="76"/>
                  <a:pt x="1507083" y="228"/>
                </a:cubicBezTo>
                <a:lnTo>
                  <a:pt x="1507083" y="38405"/>
                </a:lnTo>
                <a:cubicBezTo>
                  <a:pt x="1505864" y="38252"/>
                  <a:pt x="1504188" y="38176"/>
                  <a:pt x="1502054" y="38176"/>
                </a:cubicBezTo>
                <a:cubicBezTo>
                  <a:pt x="1497177" y="38176"/>
                  <a:pt x="1493596" y="39281"/>
                  <a:pt x="1491310" y="41491"/>
                </a:cubicBezTo>
                <a:cubicBezTo>
                  <a:pt x="1489024" y="43701"/>
                  <a:pt x="1487729" y="47244"/>
                  <a:pt x="1487424" y="52121"/>
                </a:cubicBezTo>
                <a:lnTo>
                  <a:pt x="1507541" y="52121"/>
                </a:lnTo>
                <a:lnTo>
                  <a:pt x="1507541" y="89382"/>
                </a:lnTo>
                <a:lnTo>
                  <a:pt x="1487424" y="89382"/>
                </a:lnTo>
                <a:lnTo>
                  <a:pt x="1487424" y="180365"/>
                </a:lnTo>
                <a:lnTo>
                  <a:pt x="1442390" y="180365"/>
                </a:lnTo>
                <a:lnTo>
                  <a:pt x="1442390" y="89382"/>
                </a:lnTo>
                <a:lnTo>
                  <a:pt x="1428445" y="89382"/>
                </a:lnTo>
                <a:lnTo>
                  <a:pt x="1428445" y="52121"/>
                </a:lnTo>
                <a:lnTo>
                  <a:pt x="1442390" y="52121"/>
                </a:lnTo>
                <a:lnTo>
                  <a:pt x="1442390" y="50978"/>
                </a:lnTo>
                <a:cubicBezTo>
                  <a:pt x="1442390" y="34518"/>
                  <a:pt x="1447228" y="21907"/>
                  <a:pt x="1456906" y="13144"/>
                </a:cubicBezTo>
                <a:cubicBezTo>
                  <a:pt x="1466583" y="4381"/>
                  <a:pt x="1480490" y="0"/>
                  <a:pt x="14986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1" name="TextBox 50">
            <a:hlinkClick r:id="rId5"/>
            <a:extLst>
              <a:ext uri="{FF2B5EF4-FFF2-40B4-BE49-F238E27FC236}">
                <a16:creationId xmlns:a16="http://schemas.microsoft.com/office/drawing/2014/main" xmlns="" id="{8C51FAD0-F059-44E0-854E-20AA0C3C5722}"/>
              </a:ext>
            </a:extLst>
          </p:cNvPr>
          <p:cNvSpPr txBox="1"/>
          <p:nvPr/>
        </p:nvSpPr>
        <p:spPr>
          <a:xfrm>
            <a:off x="7548260" y="4472328"/>
            <a:ext cx="1029767" cy="170764"/>
          </a:xfrm>
          <a:custGeom>
            <a:avLst/>
            <a:gdLst/>
            <a:ahLst/>
            <a:cxnLst/>
            <a:rect l="l" t="t" r="r" b="b"/>
            <a:pathLst>
              <a:path w="1029767" h="170764">
                <a:moveTo>
                  <a:pt x="822960" y="78410"/>
                </a:moveTo>
                <a:cubicBezTo>
                  <a:pt x="816407" y="78410"/>
                  <a:pt x="810882" y="80772"/>
                  <a:pt x="806387" y="85497"/>
                </a:cubicBezTo>
                <a:cubicBezTo>
                  <a:pt x="801891" y="90221"/>
                  <a:pt x="799643" y="96698"/>
                  <a:pt x="799643" y="104928"/>
                </a:cubicBezTo>
                <a:cubicBezTo>
                  <a:pt x="799643" y="113310"/>
                  <a:pt x="801891" y="119863"/>
                  <a:pt x="806387" y="124587"/>
                </a:cubicBezTo>
                <a:cubicBezTo>
                  <a:pt x="810882" y="129312"/>
                  <a:pt x="816407" y="131674"/>
                  <a:pt x="822960" y="131674"/>
                </a:cubicBezTo>
                <a:cubicBezTo>
                  <a:pt x="829513" y="131674"/>
                  <a:pt x="835038" y="129274"/>
                  <a:pt x="839534" y="124473"/>
                </a:cubicBezTo>
                <a:cubicBezTo>
                  <a:pt x="844029" y="119672"/>
                  <a:pt x="846277" y="113157"/>
                  <a:pt x="846277" y="104928"/>
                </a:cubicBezTo>
                <a:cubicBezTo>
                  <a:pt x="846277" y="96546"/>
                  <a:pt x="844029" y="90031"/>
                  <a:pt x="839534" y="85382"/>
                </a:cubicBezTo>
                <a:cubicBezTo>
                  <a:pt x="835038" y="80734"/>
                  <a:pt x="829513" y="78410"/>
                  <a:pt x="822960" y="78410"/>
                </a:cubicBezTo>
                <a:close/>
                <a:moveTo>
                  <a:pt x="233706" y="78181"/>
                </a:moveTo>
                <a:cubicBezTo>
                  <a:pt x="227610" y="78181"/>
                  <a:pt x="222504" y="80467"/>
                  <a:pt x="218389" y="85039"/>
                </a:cubicBezTo>
                <a:cubicBezTo>
                  <a:pt x="214275" y="89611"/>
                  <a:pt x="212217" y="96241"/>
                  <a:pt x="212217" y="104928"/>
                </a:cubicBezTo>
                <a:cubicBezTo>
                  <a:pt x="212217" y="113767"/>
                  <a:pt x="214198" y="120472"/>
                  <a:pt x="218161" y="125044"/>
                </a:cubicBezTo>
                <a:cubicBezTo>
                  <a:pt x="222123" y="129616"/>
                  <a:pt x="227229" y="131902"/>
                  <a:pt x="233477" y="131902"/>
                </a:cubicBezTo>
                <a:cubicBezTo>
                  <a:pt x="239725" y="131902"/>
                  <a:pt x="244945" y="129578"/>
                  <a:pt x="249136" y="124930"/>
                </a:cubicBezTo>
                <a:cubicBezTo>
                  <a:pt x="253327" y="120282"/>
                  <a:pt x="255423" y="113614"/>
                  <a:pt x="255423" y="104928"/>
                </a:cubicBezTo>
                <a:cubicBezTo>
                  <a:pt x="255423" y="96241"/>
                  <a:pt x="253327" y="89611"/>
                  <a:pt x="249136" y="85039"/>
                </a:cubicBezTo>
                <a:cubicBezTo>
                  <a:pt x="244945" y="80467"/>
                  <a:pt x="239802" y="78181"/>
                  <a:pt x="233706" y="78181"/>
                </a:cubicBezTo>
                <a:close/>
                <a:moveTo>
                  <a:pt x="964844" y="74752"/>
                </a:moveTo>
                <a:cubicBezTo>
                  <a:pt x="959358" y="74752"/>
                  <a:pt x="954862" y="76238"/>
                  <a:pt x="951357" y="79210"/>
                </a:cubicBezTo>
                <a:cubicBezTo>
                  <a:pt x="947852" y="82182"/>
                  <a:pt x="945566" y="86563"/>
                  <a:pt x="944499" y="92355"/>
                </a:cubicBezTo>
                <a:lnTo>
                  <a:pt x="984047" y="92355"/>
                </a:lnTo>
                <a:cubicBezTo>
                  <a:pt x="984047" y="86868"/>
                  <a:pt x="982218" y="82563"/>
                  <a:pt x="978560" y="79439"/>
                </a:cubicBezTo>
                <a:cubicBezTo>
                  <a:pt x="974903" y="76315"/>
                  <a:pt x="970331" y="74752"/>
                  <a:pt x="964844" y="74752"/>
                </a:cubicBezTo>
                <a:close/>
                <a:moveTo>
                  <a:pt x="601523" y="40920"/>
                </a:moveTo>
                <a:lnTo>
                  <a:pt x="646100" y="40920"/>
                </a:lnTo>
                <a:lnTo>
                  <a:pt x="646100" y="109728"/>
                </a:lnTo>
                <a:cubicBezTo>
                  <a:pt x="646100" y="117043"/>
                  <a:pt x="648043" y="122797"/>
                  <a:pt x="651929" y="126988"/>
                </a:cubicBezTo>
                <a:cubicBezTo>
                  <a:pt x="655815" y="131179"/>
                  <a:pt x="660959" y="133274"/>
                  <a:pt x="667360" y="133274"/>
                </a:cubicBezTo>
                <a:cubicBezTo>
                  <a:pt x="673913" y="133274"/>
                  <a:pt x="679094" y="131179"/>
                  <a:pt x="682905" y="126988"/>
                </a:cubicBezTo>
                <a:cubicBezTo>
                  <a:pt x="686714" y="122797"/>
                  <a:pt x="688619" y="117043"/>
                  <a:pt x="688619" y="109728"/>
                </a:cubicBezTo>
                <a:lnTo>
                  <a:pt x="688619" y="40920"/>
                </a:lnTo>
                <a:lnTo>
                  <a:pt x="733654" y="40920"/>
                </a:lnTo>
                <a:lnTo>
                  <a:pt x="733654" y="169164"/>
                </a:lnTo>
                <a:lnTo>
                  <a:pt x="688619" y="169164"/>
                </a:lnTo>
                <a:lnTo>
                  <a:pt x="688619" y="150876"/>
                </a:lnTo>
                <a:cubicBezTo>
                  <a:pt x="684810" y="156667"/>
                  <a:pt x="679552" y="161354"/>
                  <a:pt x="672846" y="164935"/>
                </a:cubicBezTo>
                <a:cubicBezTo>
                  <a:pt x="666140" y="168517"/>
                  <a:pt x="658444" y="170307"/>
                  <a:pt x="649757" y="170307"/>
                </a:cubicBezTo>
                <a:cubicBezTo>
                  <a:pt x="634822" y="170307"/>
                  <a:pt x="623049" y="165392"/>
                  <a:pt x="614439" y="155563"/>
                </a:cubicBezTo>
                <a:cubicBezTo>
                  <a:pt x="605828" y="145733"/>
                  <a:pt x="601523" y="132360"/>
                  <a:pt x="601523" y="115443"/>
                </a:cubicBezTo>
                <a:close/>
                <a:moveTo>
                  <a:pt x="315773" y="40920"/>
                </a:moveTo>
                <a:lnTo>
                  <a:pt x="360350" y="40920"/>
                </a:lnTo>
                <a:lnTo>
                  <a:pt x="360350" y="109728"/>
                </a:lnTo>
                <a:cubicBezTo>
                  <a:pt x="360350" y="117043"/>
                  <a:pt x="362293" y="122797"/>
                  <a:pt x="366179" y="126988"/>
                </a:cubicBezTo>
                <a:cubicBezTo>
                  <a:pt x="370065" y="131179"/>
                  <a:pt x="375209" y="133274"/>
                  <a:pt x="381610" y="133274"/>
                </a:cubicBezTo>
                <a:cubicBezTo>
                  <a:pt x="388163" y="133274"/>
                  <a:pt x="393344" y="131179"/>
                  <a:pt x="397155" y="126988"/>
                </a:cubicBezTo>
                <a:cubicBezTo>
                  <a:pt x="400965" y="122797"/>
                  <a:pt x="402870" y="117043"/>
                  <a:pt x="402870" y="109728"/>
                </a:cubicBezTo>
                <a:lnTo>
                  <a:pt x="402870" y="40920"/>
                </a:lnTo>
                <a:lnTo>
                  <a:pt x="447904" y="40920"/>
                </a:lnTo>
                <a:lnTo>
                  <a:pt x="447904" y="169164"/>
                </a:lnTo>
                <a:lnTo>
                  <a:pt x="402870" y="169164"/>
                </a:lnTo>
                <a:lnTo>
                  <a:pt x="402870" y="150876"/>
                </a:lnTo>
                <a:cubicBezTo>
                  <a:pt x="399060" y="156667"/>
                  <a:pt x="393802" y="161354"/>
                  <a:pt x="387096" y="164935"/>
                </a:cubicBezTo>
                <a:cubicBezTo>
                  <a:pt x="380391" y="168517"/>
                  <a:pt x="372694" y="170307"/>
                  <a:pt x="364008" y="170307"/>
                </a:cubicBezTo>
                <a:cubicBezTo>
                  <a:pt x="349072" y="170307"/>
                  <a:pt x="337299" y="165392"/>
                  <a:pt x="328689" y="155563"/>
                </a:cubicBezTo>
                <a:cubicBezTo>
                  <a:pt x="320078" y="145733"/>
                  <a:pt x="315773" y="132360"/>
                  <a:pt x="315773" y="115443"/>
                </a:cubicBezTo>
                <a:close/>
                <a:moveTo>
                  <a:pt x="965073" y="39319"/>
                </a:moveTo>
                <a:cubicBezTo>
                  <a:pt x="977722" y="39319"/>
                  <a:pt x="988923" y="41910"/>
                  <a:pt x="998677" y="47092"/>
                </a:cubicBezTo>
                <a:cubicBezTo>
                  <a:pt x="1008431" y="52273"/>
                  <a:pt x="1016051" y="59703"/>
                  <a:pt x="1021537" y="69380"/>
                </a:cubicBezTo>
                <a:cubicBezTo>
                  <a:pt x="1027023" y="79058"/>
                  <a:pt x="1029767" y="90450"/>
                  <a:pt x="1029767" y="103556"/>
                </a:cubicBezTo>
                <a:cubicBezTo>
                  <a:pt x="1029767" y="107061"/>
                  <a:pt x="1029538" y="110566"/>
                  <a:pt x="1029081" y="114072"/>
                </a:cubicBezTo>
                <a:lnTo>
                  <a:pt x="944270" y="114072"/>
                </a:lnTo>
                <a:cubicBezTo>
                  <a:pt x="944727" y="121082"/>
                  <a:pt x="946671" y="126302"/>
                  <a:pt x="950099" y="129731"/>
                </a:cubicBezTo>
                <a:cubicBezTo>
                  <a:pt x="953529" y="133160"/>
                  <a:pt x="957910" y="134874"/>
                  <a:pt x="963244" y="134874"/>
                </a:cubicBezTo>
                <a:cubicBezTo>
                  <a:pt x="970712" y="134874"/>
                  <a:pt x="976046" y="131521"/>
                  <a:pt x="979246" y="124816"/>
                </a:cubicBezTo>
                <a:lnTo>
                  <a:pt x="1027023" y="124816"/>
                </a:lnTo>
                <a:cubicBezTo>
                  <a:pt x="1025042" y="133655"/>
                  <a:pt x="1021194" y="141542"/>
                  <a:pt x="1015479" y="148476"/>
                </a:cubicBezTo>
                <a:cubicBezTo>
                  <a:pt x="1009764" y="155410"/>
                  <a:pt x="1002563" y="160858"/>
                  <a:pt x="993877" y="164821"/>
                </a:cubicBezTo>
                <a:cubicBezTo>
                  <a:pt x="985190" y="168783"/>
                  <a:pt x="975589" y="170764"/>
                  <a:pt x="965073" y="170764"/>
                </a:cubicBezTo>
                <a:cubicBezTo>
                  <a:pt x="952424" y="170764"/>
                  <a:pt x="941184" y="168097"/>
                  <a:pt x="931355" y="162763"/>
                </a:cubicBezTo>
                <a:cubicBezTo>
                  <a:pt x="921525" y="157429"/>
                  <a:pt x="913829" y="149809"/>
                  <a:pt x="908266" y="139903"/>
                </a:cubicBezTo>
                <a:cubicBezTo>
                  <a:pt x="902703" y="129997"/>
                  <a:pt x="899922" y="118339"/>
                  <a:pt x="899922" y="104928"/>
                </a:cubicBezTo>
                <a:cubicBezTo>
                  <a:pt x="899922" y="91516"/>
                  <a:pt x="902665" y="79896"/>
                  <a:pt x="908151" y="70066"/>
                </a:cubicBezTo>
                <a:cubicBezTo>
                  <a:pt x="913638" y="60236"/>
                  <a:pt x="921296" y="52654"/>
                  <a:pt x="931126" y="47320"/>
                </a:cubicBezTo>
                <a:cubicBezTo>
                  <a:pt x="940956" y="41986"/>
                  <a:pt x="952271" y="39319"/>
                  <a:pt x="965073" y="39319"/>
                </a:cubicBezTo>
                <a:close/>
                <a:moveTo>
                  <a:pt x="233706" y="39319"/>
                </a:moveTo>
                <a:cubicBezTo>
                  <a:pt x="246507" y="39319"/>
                  <a:pt x="257975" y="41986"/>
                  <a:pt x="268110" y="47320"/>
                </a:cubicBezTo>
                <a:cubicBezTo>
                  <a:pt x="278244" y="52654"/>
                  <a:pt x="286245" y="60274"/>
                  <a:pt x="292113" y="70180"/>
                </a:cubicBezTo>
                <a:cubicBezTo>
                  <a:pt x="297980" y="80086"/>
                  <a:pt x="300914" y="91669"/>
                  <a:pt x="300914" y="104928"/>
                </a:cubicBezTo>
                <a:cubicBezTo>
                  <a:pt x="300914" y="118186"/>
                  <a:pt x="297980" y="129807"/>
                  <a:pt x="292113" y="139789"/>
                </a:cubicBezTo>
                <a:cubicBezTo>
                  <a:pt x="286245" y="149771"/>
                  <a:pt x="278206" y="157429"/>
                  <a:pt x="267996" y="162763"/>
                </a:cubicBezTo>
                <a:cubicBezTo>
                  <a:pt x="257785" y="168097"/>
                  <a:pt x="246279" y="170764"/>
                  <a:pt x="233477" y="170764"/>
                </a:cubicBezTo>
                <a:cubicBezTo>
                  <a:pt x="220675" y="170764"/>
                  <a:pt x="209207" y="168097"/>
                  <a:pt x="199073" y="162763"/>
                </a:cubicBezTo>
                <a:cubicBezTo>
                  <a:pt x="188938" y="157429"/>
                  <a:pt x="180975" y="149809"/>
                  <a:pt x="175184" y="139903"/>
                </a:cubicBezTo>
                <a:cubicBezTo>
                  <a:pt x="169393" y="129997"/>
                  <a:pt x="166497" y="118339"/>
                  <a:pt x="166497" y="104928"/>
                </a:cubicBezTo>
                <a:cubicBezTo>
                  <a:pt x="166497" y="91669"/>
                  <a:pt x="169431" y="80086"/>
                  <a:pt x="175298" y="70180"/>
                </a:cubicBezTo>
                <a:cubicBezTo>
                  <a:pt x="181166" y="60274"/>
                  <a:pt x="189167" y="52654"/>
                  <a:pt x="199301" y="47320"/>
                </a:cubicBezTo>
                <a:cubicBezTo>
                  <a:pt x="209436" y="41986"/>
                  <a:pt x="220904" y="39319"/>
                  <a:pt x="233706" y="39319"/>
                </a:cubicBezTo>
                <a:close/>
                <a:moveTo>
                  <a:pt x="460172" y="8001"/>
                </a:moveTo>
                <a:lnTo>
                  <a:pt x="590474" y="8001"/>
                </a:lnTo>
                <a:lnTo>
                  <a:pt x="590474" y="43663"/>
                </a:lnTo>
                <a:lnTo>
                  <a:pt x="547497" y="43663"/>
                </a:lnTo>
                <a:lnTo>
                  <a:pt x="547497" y="169164"/>
                </a:lnTo>
                <a:lnTo>
                  <a:pt x="502691" y="169164"/>
                </a:lnTo>
                <a:lnTo>
                  <a:pt x="502691" y="43663"/>
                </a:lnTo>
                <a:lnTo>
                  <a:pt x="460172" y="43663"/>
                </a:lnTo>
                <a:close/>
                <a:moveTo>
                  <a:pt x="0" y="8001"/>
                </a:moveTo>
                <a:lnTo>
                  <a:pt x="51207" y="8001"/>
                </a:lnTo>
                <a:lnTo>
                  <a:pt x="79553" y="70180"/>
                </a:lnTo>
                <a:lnTo>
                  <a:pt x="107899" y="8001"/>
                </a:lnTo>
                <a:lnTo>
                  <a:pt x="158420" y="8001"/>
                </a:lnTo>
                <a:lnTo>
                  <a:pt x="101727" y="117958"/>
                </a:lnTo>
                <a:lnTo>
                  <a:pt x="101727" y="169164"/>
                </a:lnTo>
                <a:lnTo>
                  <a:pt x="56693" y="169164"/>
                </a:lnTo>
                <a:lnTo>
                  <a:pt x="56693" y="117958"/>
                </a:lnTo>
                <a:close/>
                <a:moveTo>
                  <a:pt x="754837" y="0"/>
                </a:moveTo>
                <a:lnTo>
                  <a:pt x="799643" y="0"/>
                </a:lnTo>
                <a:lnTo>
                  <a:pt x="799643" y="58750"/>
                </a:lnTo>
                <a:cubicBezTo>
                  <a:pt x="803148" y="52654"/>
                  <a:pt x="808101" y="47892"/>
                  <a:pt x="814502" y="44463"/>
                </a:cubicBezTo>
                <a:cubicBezTo>
                  <a:pt x="820903" y="41034"/>
                  <a:pt x="828447" y="39319"/>
                  <a:pt x="837133" y="39319"/>
                </a:cubicBezTo>
                <a:cubicBezTo>
                  <a:pt x="847344" y="39319"/>
                  <a:pt x="856602" y="41986"/>
                  <a:pt x="864908" y="47320"/>
                </a:cubicBezTo>
                <a:cubicBezTo>
                  <a:pt x="873214" y="52654"/>
                  <a:pt x="879767" y="60274"/>
                  <a:pt x="884568" y="70180"/>
                </a:cubicBezTo>
                <a:cubicBezTo>
                  <a:pt x="889368" y="80086"/>
                  <a:pt x="891769" y="91669"/>
                  <a:pt x="891769" y="104928"/>
                </a:cubicBezTo>
                <a:cubicBezTo>
                  <a:pt x="891769" y="118186"/>
                  <a:pt x="889368" y="129807"/>
                  <a:pt x="884568" y="139789"/>
                </a:cubicBezTo>
                <a:cubicBezTo>
                  <a:pt x="879767" y="149771"/>
                  <a:pt x="873214" y="157429"/>
                  <a:pt x="864908" y="162763"/>
                </a:cubicBezTo>
                <a:cubicBezTo>
                  <a:pt x="856602" y="168097"/>
                  <a:pt x="847344" y="170764"/>
                  <a:pt x="837133" y="170764"/>
                </a:cubicBezTo>
                <a:cubicBezTo>
                  <a:pt x="828447" y="170764"/>
                  <a:pt x="820903" y="169050"/>
                  <a:pt x="814502" y="165621"/>
                </a:cubicBezTo>
                <a:cubicBezTo>
                  <a:pt x="808101" y="162192"/>
                  <a:pt x="803148" y="157429"/>
                  <a:pt x="799643" y="151333"/>
                </a:cubicBezTo>
                <a:lnTo>
                  <a:pt x="799643" y="169164"/>
                </a:lnTo>
                <a:lnTo>
                  <a:pt x="754837" y="1691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2" name="TextBox 51">
            <a:hlinkClick r:id="rId6"/>
            <a:extLst>
              <a:ext uri="{FF2B5EF4-FFF2-40B4-BE49-F238E27FC236}">
                <a16:creationId xmlns:a16="http://schemas.microsoft.com/office/drawing/2014/main" xmlns="" id="{9DE2D0F9-D73E-4564-99C2-EBBE16F56E38}"/>
              </a:ext>
            </a:extLst>
          </p:cNvPr>
          <p:cNvSpPr txBox="1"/>
          <p:nvPr/>
        </p:nvSpPr>
        <p:spPr>
          <a:xfrm>
            <a:off x="9577262" y="4455184"/>
            <a:ext cx="1056742" cy="187909"/>
          </a:xfrm>
          <a:custGeom>
            <a:avLst/>
            <a:gdLst/>
            <a:ahLst/>
            <a:cxnLst/>
            <a:rect l="l" t="t" r="r" b="b"/>
            <a:pathLst>
              <a:path w="1056742" h="187909">
                <a:moveTo>
                  <a:pt x="762457" y="91897"/>
                </a:moveTo>
                <a:cubicBezTo>
                  <a:pt x="756971" y="91897"/>
                  <a:pt x="752475" y="93383"/>
                  <a:pt x="748970" y="96355"/>
                </a:cubicBezTo>
                <a:cubicBezTo>
                  <a:pt x="745465" y="99327"/>
                  <a:pt x="743179" y="103708"/>
                  <a:pt x="742112" y="109500"/>
                </a:cubicBezTo>
                <a:lnTo>
                  <a:pt x="781660" y="109500"/>
                </a:lnTo>
                <a:cubicBezTo>
                  <a:pt x="781660" y="104013"/>
                  <a:pt x="779831" y="99708"/>
                  <a:pt x="776173" y="96584"/>
                </a:cubicBezTo>
                <a:cubicBezTo>
                  <a:pt x="772516" y="93460"/>
                  <a:pt x="767944" y="91897"/>
                  <a:pt x="762457" y="91897"/>
                </a:cubicBezTo>
                <a:close/>
                <a:moveTo>
                  <a:pt x="514807" y="91897"/>
                </a:moveTo>
                <a:cubicBezTo>
                  <a:pt x="509321" y="91897"/>
                  <a:pt x="504825" y="93383"/>
                  <a:pt x="501320" y="96355"/>
                </a:cubicBezTo>
                <a:cubicBezTo>
                  <a:pt x="497815" y="99327"/>
                  <a:pt x="495529" y="103708"/>
                  <a:pt x="494462" y="109500"/>
                </a:cubicBezTo>
                <a:lnTo>
                  <a:pt x="534010" y="109500"/>
                </a:lnTo>
                <a:cubicBezTo>
                  <a:pt x="534010" y="104013"/>
                  <a:pt x="532181" y="99708"/>
                  <a:pt x="528523" y="96584"/>
                </a:cubicBezTo>
                <a:cubicBezTo>
                  <a:pt x="524866" y="93460"/>
                  <a:pt x="520294" y="91897"/>
                  <a:pt x="514807" y="91897"/>
                </a:cubicBezTo>
                <a:close/>
                <a:moveTo>
                  <a:pt x="44806" y="61265"/>
                </a:moveTo>
                <a:lnTo>
                  <a:pt x="44806" y="96241"/>
                </a:lnTo>
                <a:lnTo>
                  <a:pt x="62637" y="96241"/>
                </a:lnTo>
                <a:cubicBezTo>
                  <a:pt x="75286" y="96241"/>
                  <a:pt x="81610" y="90450"/>
                  <a:pt x="81610" y="78867"/>
                </a:cubicBezTo>
                <a:cubicBezTo>
                  <a:pt x="81610" y="67132"/>
                  <a:pt x="75286" y="61265"/>
                  <a:pt x="62637" y="61265"/>
                </a:cubicBezTo>
                <a:close/>
                <a:moveTo>
                  <a:pt x="142875" y="58065"/>
                </a:moveTo>
                <a:lnTo>
                  <a:pt x="187681" y="58065"/>
                </a:lnTo>
                <a:lnTo>
                  <a:pt x="187681" y="186309"/>
                </a:lnTo>
                <a:lnTo>
                  <a:pt x="142875" y="186309"/>
                </a:lnTo>
                <a:close/>
                <a:moveTo>
                  <a:pt x="686257" y="56922"/>
                </a:moveTo>
                <a:lnTo>
                  <a:pt x="686257" y="104699"/>
                </a:lnTo>
                <a:lnTo>
                  <a:pt x="673684" y="104699"/>
                </a:lnTo>
                <a:cubicBezTo>
                  <a:pt x="663931" y="104699"/>
                  <a:pt x="656692" y="106604"/>
                  <a:pt x="651967" y="110414"/>
                </a:cubicBezTo>
                <a:cubicBezTo>
                  <a:pt x="647243" y="114224"/>
                  <a:pt x="644881" y="120853"/>
                  <a:pt x="644881" y="130302"/>
                </a:cubicBezTo>
                <a:lnTo>
                  <a:pt x="644881" y="186309"/>
                </a:lnTo>
                <a:lnTo>
                  <a:pt x="600075" y="186309"/>
                </a:lnTo>
                <a:lnTo>
                  <a:pt x="600075" y="58065"/>
                </a:lnTo>
                <a:lnTo>
                  <a:pt x="644881" y="58065"/>
                </a:lnTo>
                <a:lnTo>
                  <a:pt x="644881" y="80696"/>
                </a:lnTo>
                <a:cubicBezTo>
                  <a:pt x="649910" y="73381"/>
                  <a:pt x="656006" y="67590"/>
                  <a:pt x="663169" y="63322"/>
                </a:cubicBezTo>
                <a:cubicBezTo>
                  <a:pt x="670332" y="59055"/>
                  <a:pt x="678028" y="56922"/>
                  <a:pt x="686257" y="56922"/>
                </a:cubicBezTo>
                <a:close/>
                <a:moveTo>
                  <a:pt x="293446" y="56922"/>
                </a:moveTo>
                <a:cubicBezTo>
                  <a:pt x="308229" y="56922"/>
                  <a:pt x="319964" y="61837"/>
                  <a:pt x="328651" y="71666"/>
                </a:cubicBezTo>
                <a:cubicBezTo>
                  <a:pt x="337338" y="81496"/>
                  <a:pt x="341681" y="94793"/>
                  <a:pt x="341681" y="111557"/>
                </a:cubicBezTo>
                <a:lnTo>
                  <a:pt x="341681" y="186309"/>
                </a:lnTo>
                <a:lnTo>
                  <a:pt x="296875" y="186309"/>
                </a:lnTo>
                <a:lnTo>
                  <a:pt x="296875" y="117501"/>
                </a:lnTo>
                <a:cubicBezTo>
                  <a:pt x="296875" y="110185"/>
                  <a:pt x="294970" y="104432"/>
                  <a:pt x="291160" y="100241"/>
                </a:cubicBezTo>
                <a:cubicBezTo>
                  <a:pt x="287350" y="96050"/>
                  <a:pt x="282245" y="93955"/>
                  <a:pt x="275844" y="93955"/>
                </a:cubicBezTo>
                <a:cubicBezTo>
                  <a:pt x="269139" y="93955"/>
                  <a:pt x="263881" y="96050"/>
                  <a:pt x="260071" y="100241"/>
                </a:cubicBezTo>
                <a:cubicBezTo>
                  <a:pt x="256261" y="104432"/>
                  <a:pt x="254356" y="110185"/>
                  <a:pt x="254356" y="117501"/>
                </a:cubicBezTo>
                <a:lnTo>
                  <a:pt x="254356" y="186309"/>
                </a:lnTo>
                <a:lnTo>
                  <a:pt x="209550" y="186309"/>
                </a:lnTo>
                <a:lnTo>
                  <a:pt x="209550" y="58065"/>
                </a:lnTo>
                <a:lnTo>
                  <a:pt x="254356" y="58065"/>
                </a:lnTo>
                <a:lnTo>
                  <a:pt x="254356" y="76353"/>
                </a:lnTo>
                <a:cubicBezTo>
                  <a:pt x="258318" y="70561"/>
                  <a:pt x="263652" y="65875"/>
                  <a:pt x="270358" y="62294"/>
                </a:cubicBezTo>
                <a:cubicBezTo>
                  <a:pt x="277063" y="58712"/>
                  <a:pt x="284760" y="56922"/>
                  <a:pt x="293446" y="56922"/>
                </a:cubicBezTo>
                <a:close/>
                <a:moveTo>
                  <a:pt x="899160" y="56464"/>
                </a:moveTo>
                <a:cubicBezTo>
                  <a:pt x="915924" y="56464"/>
                  <a:pt x="929107" y="60579"/>
                  <a:pt x="938708" y="68809"/>
                </a:cubicBezTo>
                <a:cubicBezTo>
                  <a:pt x="948309" y="77038"/>
                  <a:pt x="953872" y="87859"/>
                  <a:pt x="955396" y="101270"/>
                </a:cubicBezTo>
                <a:lnTo>
                  <a:pt x="914934" y="101270"/>
                </a:lnTo>
                <a:cubicBezTo>
                  <a:pt x="914172" y="97155"/>
                  <a:pt x="912381" y="93993"/>
                  <a:pt x="909561" y="91783"/>
                </a:cubicBezTo>
                <a:cubicBezTo>
                  <a:pt x="906742" y="89573"/>
                  <a:pt x="902970" y="88468"/>
                  <a:pt x="898246" y="88468"/>
                </a:cubicBezTo>
                <a:cubicBezTo>
                  <a:pt x="894588" y="88468"/>
                  <a:pt x="891807" y="89154"/>
                  <a:pt x="889902" y="90526"/>
                </a:cubicBezTo>
                <a:cubicBezTo>
                  <a:pt x="887997" y="91897"/>
                  <a:pt x="887044" y="93802"/>
                  <a:pt x="887044" y="96241"/>
                </a:cubicBezTo>
                <a:cubicBezTo>
                  <a:pt x="887044" y="99289"/>
                  <a:pt x="888797" y="101613"/>
                  <a:pt x="892302" y="103213"/>
                </a:cubicBezTo>
                <a:cubicBezTo>
                  <a:pt x="895807" y="104813"/>
                  <a:pt x="901446" y="106452"/>
                  <a:pt x="909218" y="108128"/>
                </a:cubicBezTo>
                <a:cubicBezTo>
                  <a:pt x="918515" y="110109"/>
                  <a:pt x="926249" y="112319"/>
                  <a:pt x="932422" y="114757"/>
                </a:cubicBezTo>
                <a:cubicBezTo>
                  <a:pt x="938594" y="117196"/>
                  <a:pt x="944004" y="121120"/>
                  <a:pt x="948652" y="126530"/>
                </a:cubicBezTo>
                <a:cubicBezTo>
                  <a:pt x="953300" y="131941"/>
                  <a:pt x="955624" y="139294"/>
                  <a:pt x="955624" y="148590"/>
                </a:cubicBezTo>
                <a:cubicBezTo>
                  <a:pt x="955624" y="156058"/>
                  <a:pt x="953453" y="162763"/>
                  <a:pt x="949109" y="168707"/>
                </a:cubicBezTo>
                <a:cubicBezTo>
                  <a:pt x="944766" y="174651"/>
                  <a:pt x="938594" y="179337"/>
                  <a:pt x="930593" y="182766"/>
                </a:cubicBezTo>
                <a:cubicBezTo>
                  <a:pt x="922592" y="186195"/>
                  <a:pt x="913181" y="187909"/>
                  <a:pt x="902360" y="187909"/>
                </a:cubicBezTo>
                <a:cubicBezTo>
                  <a:pt x="890778" y="187909"/>
                  <a:pt x="880453" y="185966"/>
                  <a:pt x="871385" y="182080"/>
                </a:cubicBezTo>
                <a:cubicBezTo>
                  <a:pt x="862318" y="178194"/>
                  <a:pt x="855155" y="172860"/>
                  <a:pt x="849897" y="166078"/>
                </a:cubicBezTo>
                <a:cubicBezTo>
                  <a:pt x="844639" y="159296"/>
                  <a:pt x="841705" y="151638"/>
                  <a:pt x="841096" y="143104"/>
                </a:cubicBezTo>
                <a:lnTo>
                  <a:pt x="884530" y="143104"/>
                </a:lnTo>
                <a:cubicBezTo>
                  <a:pt x="885139" y="147219"/>
                  <a:pt x="887044" y="150419"/>
                  <a:pt x="890245" y="152705"/>
                </a:cubicBezTo>
                <a:cubicBezTo>
                  <a:pt x="893445" y="154991"/>
                  <a:pt x="897408" y="156134"/>
                  <a:pt x="902132" y="156134"/>
                </a:cubicBezTo>
                <a:cubicBezTo>
                  <a:pt x="905790" y="156134"/>
                  <a:pt x="908685" y="155372"/>
                  <a:pt x="910819" y="153848"/>
                </a:cubicBezTo>
                <a:cubicBezTo>
                  <a:pt x="912952" y="152324"/>
                  <a:pt x="914019" y="150343"/>
                  <a:pt x="914019" y="147904"/>
                </a:cubicBezTo>
                <a:cubicBezTo>
                  <a:pt x="914019" y="144704"/>
                  <a:pt x="912267" y="142342"/>
                  <a:pt x="908761" y="140818"/>
                </a:cubicBezTo>
                <a:cubicBezTo>
                  <a:pt x="905256" y="139294"/>
                  <a:pt x="899465" y="137617"/>
                  <a:pt x="891388" y="135789"/>
                </a:cubicBezTo>
                <a:cubicBezTo>
                  <a:pt x="882244" y="133960"/>
                  <a:pt x="874624" y="131902"/>
                  <a:pt x="868528" y="129616"/>
                </a:cubicBezTo>
                <a:cubicBezTo>
                  <a:pt x="862432" y="127330"/>
                  <a:pt x="857136" y="123597"/>
                  <a:pt x="852640" y="118415"/>
                </a:cubicBezTo>
                <a:cubicBezTo>
                  <a:pt x="848144" y="113233"/>
                  <a:pt x="845896" y="106223"/>
                  <a:pt x="845896" y="97384"/>
                </a:cubicBezTo>
                <a:cubicBezTo>
                  <a:pt x="845896" y="89764"/>
                  <a:pt x="847954" y="82868"/>
                  <a:pt x="852068" y="76696"/>
                </a:cubicBezTo>
                <a:cubicBezTo>
                  <a:pt x="856183" y="70523"/>
                  <a:pt x="862241" y="65608"/>
                  <a:pt x="870242" y="61951"/>
                </a:cubicBezTo>
                <a:cubicBezTo>
                  <a:pt x="878243" y="58293"/>
                  <a:pt x="887882" y="56464"/>
                  <a:pt x="899160" y="56464"/>
                </a:cubicBezTo>
                <a:close/>
                <a:moveTo>
                  <a:pt x="762686" y="56464"/>
                </a:moveTo>
                <a:cubicBezTo>
                  <a:pt x="775335" y="56464"/>
                  <a:pt x="786536" y="59055"/>
                  <a:pt x="796290" y="64237"/>
                </a:cubicBezTo>
                <a:cubicBezTo>
                  <a:pt x="806044" y="69418"/>
                  <a:pt x="813664" y="76848"/>
                  <a:pt x="819150" y="86525"/>
                </a:cubicBezTo>
                <a:cubicBezTo>
                  <a:pt x="824636" y="96203"/>
                  <a:pt x="827380" y="107595"/>
                  <a:pt x="827380" y="120701"/>
                </a:cubicBezTo>
                <a:cubicBezTo>
                  <a:pt x="827380" y="124206"/>
                  <a:pt x="827151" y="127711"/>
                  <a:pt x="826694" y="131217"/>
                </a:cubicBezTo>
                <a:lnTo>
                  <a:pt x="741883" y="131217"/>
                </a:lnTo>
                <a:cubicBezTo>
                  <a:pt x="742340" y="138227"/>
                  <a:pt x="744284" y="143447"/>
                  <a:pt x="747713" y="146876"/>
                </a:cubicBezTo>
                <a:cubicBezTo>
                  <a:pt x="751142" y="150305"/>
                  <a:pt x="755523" y="152019"/>
                  <a:pt x="760857" y="152019"/>
                </a:cubicBezTo>
                <a:cubicBezTo>
                  <a:pt x="768325" y="152019"/>
                  <a:pt x="773659" y="148666"/>
                  <a:pt x="776859" y="141961"/>
                </a:cubicBezTo>
                <a:lnTo>
                  <a:pt x="824636" y="141961"/>
                </a:lnTo>
                <a:cubicBezTo>
                  <a:pt x="822655" y="150800"/>
                  <a:pt x="818807" y="158687"/>
                  <a:pt x="813092" y="165621"/>
                </a:cubicBezTo>
                <a:cubicBezTo>
                  <a:pt x="807377" y="172555"/>
                  <a:pt x="800176" y="178003"/>
                  <a:pt x="791490" y="181966"/>
                </a:cubicBezTo>
                <a:cubicBezTo>
                  <a:pt x="782803" y="185928"/>
                  <a:pt x="773202" y="187909"/>
                  <a:pt x="762686" y="187909"/>
                </a:cubicBezTo>
                <a:cubicBezTo>
                  <a:pt x="750037" y="187909"/>
                  <a:pt x="738797" y="185242"/>
                  <a:pt x="728968" y="179908"/>
                </a:cubicBezTo>
                <a:cubicBezTo>
                  <a:pt x="719138" y="174574"/>
                  <a:pt x="711442" y="166954"/>
                  <a:pt x="705879" y="157048"/>
                </a:cubicBezTo>
                <a:cubicBezTo>
                  <a:pt x="700316" y="147142"/>
                  <a:pt x="697535" y="135484"/>
                  <a:pt x="697535" y="122073"/>
                </a:cubicBezTo>
                <a:cubicBezTo>
                  <a:pt x="697535" y="108661"/>
                  <a:pt x="700278" y="97041"/>
                  <a:pt x="705764" y="87211"/>
                </a:cubicBezTo>
                <a:cubicBezTo>
                  <a:pt x="711251" y="77381"/>
                  <a:pt x="718909" y="69799"/>
                  <a:pt x="728739" y="64465"/>
                </a:cubicBezTo>
                <a:cubicBezTo>
                  <a:pt x="738569" y="59131"/>
                  <a:pt x="749884" y="56464"/>
                  <a:pt x="762686" y="56464"/>
                </a:cubicBezTo>
                <a:close/>
                <a:moveTo>
                  <a:pt x="515036" y="56464"/>
                </a:moveTo>
                <a:cubicBezTo>
                  <a:pt x="527685" y="56464"/>
                  <a:pt x="538886" y="59055"/>
                  <a:pt x="548640" y="64237"/>
                </a:cubicBezTo>
                <a:cubicBezTo>
                  <a:pt x="558394" y="69418"/>
                  <a:pt x="566014" y="76848"/>
                  <a:pt x="571500" y="86525"/>
                </a:cubicBezTo>
                <a:cubicBezTo>
                  <a:pt x="576986" y="96203"/>
                  <a:pt x="579730" y="107595"/>
                  <a:pt x="579730" y="120701"/>
                </a:cubicBezTo>
                <a:cubicBezTo>
                  <a:pt x="579730" y="124206"/>
                  <a:pt x="579501" y="127711"/>
                  <a:pt x="579044" y="131217"/>
                </a:cubicBezTo>
                <a:lnTo>
                  <a:pt x="494233" y="131217"/>
                </a:lnTo>
                <a:cubicBezTo>
                  <a:pt x="494690" y="138227"/>
                  <a:pt x="496634" y="143447"/>
                  <a:pt x="500063" y="146876"/>
                </a:cubicBezTo>
                <a:cubicBezTo>
                  <a:pt x="503492" y="150305"/>
                  <a:pt x="507873" y="152019"/>
                  <a:pt x="513207" y="152019"/>
                </a:cubicBezTo>
                <a:cubicBezTo>
                  <a:pt x="520675" y="152019"/>
                  <a:pt x="526009" y="148666"/>
                  <a:pt x="529209" y="141961"/>
                </a:cubicBezTo>
                <a:lnTo>
                  <a:pt x="576986" y="141961"/>
                </a:lnTo>
                <a:cubicBezTo>
                  <a:pt x="575005" y="150800"/>
                  <a:pt x="571157" y="158687"/>
                  <a:pt x="565442" y="165621"/>
                </a:cubicBezTo>
                <a:cubicBezTo>
                  <a:pt x="559727" y="172555"/>
                  <a:pt x="552526" y="178003"/>
                  <a:pt x="543840" y="181966"/>
                </a:cubicBezTo>
                <a:cubicBezTo>
                  <a:pt x="535153" y="185928"/>
                  <a:pt x="525552" y="187909"/>
                  <a:pt x="515036" y="187909"/>
                </a:cubicBezTo>
                <a:cubicBezTo>
                  <a:pt x="502387" y="187909"/>
                  <a:pt x="491147" y="185242"/>
                  <a:pt x="481318" y="179908"/>
                </a:cubicBezTo>
                <a:cubicBezTo>
                  <a:pt x="471488" y="174574"/>
                  <a:pt x="463791" y="166954"/>
                  <a:pt x="458229" y="157048"/>
                </a:cubicBezTo>
                <a:cubicBezTo>
                  <a:pt x="452666" y="147142"/>
                  <a:pt x="449885" y="135484"/>
                  <a:pt x="449885" y="122073"/>
                </a:cubicBezTo>
                <a:cubicBezTo>
                  <a:pt x="449885" y="108661"/>
                  <a:pt x="452628" y="97041"/>
                  <a:pt x="458114" y="87211"/>
                </a:cubicBezTo>
                <a:cubicBezTo>
                  <a:pt x="463601" y="77381"/>
                  <a:pt x="471259" y="69799"/>
                  <a:pt x="481089" y="64465"/>
                </a:cubicBezTo>
                <a:cubicBezTo>
                  <a:pt x="490919" y="59131"/>
                  <a:pt x="502234" y="56464"/>
                  <a:pt x="515036" y="56464"/>
                </a:cubicBezTo>
                <a:close/>
                <a:moveTo>
                  <a:pt x="988162" y="26975"/>
                </a:moveTo>
                <a:lnTo>
                  <a:pt x="1033196" y="26975"/>
                </a:lnTo>
                <a:lnTo>
                  <a:pt x="1033196" y="58065"/>
                </a:lnTo>
                <a:lnTo>
                  <a:pt x="1056513" y="58065"/>
                </a:lnTo>
                <a:lnTo>
                  <a:pt x="1056513" y="95326"/>
                </a:lnTo>
                <a:lnTo>
                  <a:pt x="1033196" y="95326"/>
                </a:lnTo>
                <a:lnTo>
                  <a:pt x="1033196" y="138303"/>
                </a:lnTo>
                <a:cubicBezTo>
                  <a:pt x="1033196" y="141808"/>
                  <a:pt x="1033996" y="144323"/>
                  <a:pt x="1035596" y="145847"/>
                </a:cubicBezTo>
                <a:cubicBezTo>
                  <a:pt x="1037196" y="147371"/>
                  <a:pt x="1039902" y="148133"/>
                  <a:pt x="1043712" y="148133"/>
                </a:cubicBezTo>
                <a:lnTo>
                  <a:pt x="1056742" y="148133"/>
                </a:lnTo>
                <a:lnTo>
                  <a:pt x="1056742" y="186309"/>
                </a:lnTo>
                <a:lnTo>
                  <a:pt x="1037311" y="186309"/>
                </a:lnTo>
                <a:cubicBezTo>
                  <a:pt x="1004545" y="186309"/>
                  <a:pt x="988162" y="170079"/>
                  <a:pt x="988162" y="137617"/>
                </a:cubicBezTo>
                <a:lnTo>
                  <a:pt x="988162" y="95326"/>
                </a:lnTo>
                <a:lnTo>
                  <a:pt x="972388" y="95326"/>
                </a:lnTo>
                <a:lnTo>
                  <a:pt x="972388" y="58065"/>
                </a:lnTo>
                <a:lnTo>
                  <a:pt x="988162" y="58065"/>
                </a:lnTo>
                <a:close/>
                <a:moveTo>
                  <a:pt x="369037" y="26975"/>
                </a:moveTo>
                <a:lnTo>
                  <a:pt x="414071" y="26975"/>
                </a:lnTo>
                <a:lnTo>
                  <a:pt x="414071" y="58065"/>
                </a:lnTo>
                <a:lnTo>
                  <a:pt x="437388" y="58065"/>
                </a:lnTo>
                <a:lnTo>
                  <a:pt x="437388" y="95326"/>
                </a:lnTo>
                <a:lnTo>
                  <a:pt x="414071" y="95326"/>
                </a:lnTo>
                <a:lnTo>
                  <a:pt x="414071" y="138303"/>
                </a:lnTo>
                <a:cubicBezTo>
                  <a:pt x="414071" y="141808"/>
                  <a:pt x="414871" y="144323"/>
                  <a:pt x="416471" y="145847"/>
                </a:cubicBezTo>
                <a:cubicBezTo>
                  <a:pt x="418071" y="147371"/>
                  <a:pt x="420776" y="148133"/>
                  <a:pt x="424587" y="148133"/>
                </a:cubicBezTo>
                <a:lnTo>
                  <a:pt x="437617" y="148133"/>
                </a:lnTo>
                <a:lnTo>
                  <a:pt x="437617" y="186309"/>
                </a:lnTo>
                <a:lnTo>
                  <a:pt x="418186" y="186309"/>
                </a:lnTo>
                <a:cubicBezTo>
                  <a:pt x="385420" y="186309"/>
                  <a:pt x="369037" y="170079"/>
                  <a:pt x="369037" y="137617"/>
                </a:cubicBezTo>
                <a:lnTo>
                  <a:pt x="369037" y="95326"/>
                </a:lnTo>
                <a:lnTo>
                  <a:pt x="353263" y="95326"/>
                </a:lnTo>
                <a:lnTo>
                  <a:pt x="353263" y="58065"/>
                </a:lnTo>
                <a:lnTo>
                  <a:pt x="369037" y="58065"/>
                </a:lnTo>
                <a:close/>
                <a:moveTo>
                  <a:pt x="0" y="25146"/>
                </a:moveTo>
                <a:lnTo>
                  <a:pt x="66980" y="25146"/>
                </a:lnTo>
                <a:cubicBezTo>
                  <a:pt x="79934" y="25146"/>
                  <a:pt x="90945" y="27432"/>
                  <a:pt x="100013" y="32004"/>
                </a:cubicBezTo>
                <a:cubicBezTo>
                  <a:pt x="109080" y="36576"/>
                  <a:pt x="115900" y="42901"/>
                  <a:pt x="120472" y="50978"/>
                </a:cubicBezTo>
                <a:cubicBezTo>
                  <a:pt x="125044" y="59055"/>
                  <a:pt x="127330" y="68352"/>
                  <a:pt x="127330" y="78867"/>
                </a:cubicBezTo>
                <a:cubicBezTo>
                  <a:pt x="127330" y="88621"/>
                  <a:pt x="125082" y="97498"/>
                  <a:pt x="120587" y="105499"/>
                </a:cubicBezTo>
                <a:cubicBezTo>
                  <a:pt x="116091" y="113500"/>
                  <a:pt x="109309" y="119901"/>
                  <a:pt x="100241" y="124702"/>
                </a:cubicBezTo>
                <a:cubicBezTo>
                  <a:pt x="91173" y="129502"/>
                  <a:pt x="80086" y="131902"/>
                  <a:pt x="66980" y="131902"/>
                </a:cubicBezTo>
                <a:lnTo>
                  <a:pt x="44806" y="131902"/>
                </a:lnTo>
                <a:lnTo>
                  <a:pt x="44806" y="186309"/>
                </a:lnTo>
                <a:lnTo>
                  <a:pt x="0" y="186309"/>
                </a:lnTo>
                <a:close/>
                <a:moveTo>
                  <a:pt x="165506" y="0"/>
                </a:moveTo>
                <a:cubicBezTo>
                  <a:pt x="173279" y="0"/>
                  <a:pt x="179565" y="2210"/>
                  <a:pt x="184366" y="6630"/>
                </a:cubicBezTo>
                <a:cubicBezTo>
                  <a:pt x="189167" y="11049"/>
                  <a:pt x="191567" y="16612"/>
                  <a:pt x="191567" y="23317"/>
                </a:cubicBezTo>
                <a:cubicBezTo>
                  <a:pt x="191567" y="29871"/>
                  <a:pt x="189167" y="35319"/>
                  <a:pt x="184366" y="39662"/>
                </a:cubicBezTo>
                <a:cubicBezTo>
                  <a:pt x="179565" y="44006"/>
                  <a:pt x="173279" y="46177"/>
                  <a:pt x="165506" y="46177"/>
                </a:cubicBezTo>
                <a:cubicBezTo>
                  <a:pt x="157582" y="46177"/>
                  <a:pt x="151219" y="44006"/>
                  <a:pt x="146418" y="39662"/>
                </a:cubicBezTo>
                <a:cubicBezTo>
                  <a:pt x="141618" y="35319"/>
                  <a:pt x="139218" y="29871"/>
                  <a:pt x="139218" y="23317"/>
                </a:cubicBezTo>
                <a:cubicBezTo>
                  <a:pt x="139218" y="16612"/>
                  <a:pt x="141618" y="11049"/>
                  <a:pt x="146418" y="6630"/>
                </a:cubicBezTo>
                <a:cubicBezTo>
                  <a:pt x="151219" y="2210"/>
                  <a:pt x="157582" y="0"/>
                  <a:pt x="16550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A2CF72F-EB13-49C9-8468-69D1405A6CC5}"/>
              </a:ext>
            </a:extLst>
          </p:cNvPr>
          <p:cNvGrpSpPr/>
          <p:nvPr/>
        </p:nvGrpSpPr>
        <p:grpSpPr>
          <a:xfrm>
            <a:off x="2466139" y="730929"/>
            <a:ext cx="7259722" cy="1299968"/>
            <a:chOff x="2460012" y="932025"/>
            <a:chExt cx="7259722" cy="12999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43F78BC-0221-411C-B4DB-427103518467}"/>
                </a:ext>
              </a:extLst>
            </p:cNvPr>
            <p:cNvSpPr txBox="1"/>
            <p:nvPr/>
          </p:nvSpPr>
          <p:spPr>
            <a:xfrm>
              <a:off x="2460012" y="932025"/>
              <a:ext cx="7259722" cy="1109220"/>
            </a:xfrm>
            <a:custGeom>
              <a:avLst/>
              <a:gdLst/>
              <a:ahLst/>
              <a:cxnLst/>
              <a:rect l="l" t="t" r="r" b="b"/>
              <a:pathLst>
                <a:path w="8167039" h="1247851">
                  <a:moveTo>
                    <a:pt x="1467459" y="287427"/>
                  </a:moveTo>
                  <a:lnTo>
                    <a:pt x="1467459" y="545059"/>
                  </a:lnTo>
                  <a:lnTo>
                    <a:pt x="1637462" y="545059"/>
                  </a:lnTo>
                  <a:cubicBezTo>
                    <a:pt x="1684198" y="545059"/>
                    <a:pt x="1719250" y="533959"/>
                    <a:pt x="1742618" y="511759"/>
                  </a:cubicBezTo>
                  <a:cubicBezTo>
                    <a:pt x="1765985" y="489560"/>
                    <a:pt x="1777670" y="457429"/>
                    <a:pt x="1777670" y="415366"/>
                  </a:cubicBezTo>
                  <a:cubicBezTo>
                    <a:pt x="1777670" y="375641"/>
                    <a:pt x="1765694" y="344386"/>
                    <a:pt x="1741741" y="321602"/>
                  </a:cubicBezTo>
                  <a:cubicBezTo>
                    <a:pt x="1717789" y="298818"/>
                    <a:pt x="1683029" y="287427"/>
                    <a:pt x="1637462" y="287427"/>
                  </a:cubicBezTo>
                  <a:close/>
                  <a:moveTo>
                    <a:pt x="343509" y="276911"/>
                  </a:moveTo>
                  <a:lnTo>
                    <a:pt x="343509" y="545059"/>
                  </a:lnTo>
                  <a:lnTo>
                    <a:pt x="480212" y="545059"/>
                  </a:lnTo>
                  <a:cubicBezTo>
                    <a:pt x="577190" y="545059"/>
                    <a:pt x="625678" y="500660"/>
                    <a:pt x="625678" y="411861"/>
                  </a:cubicBezTo>
                  <a:cubicBezTo>
                    <a:pt x="625678" y="321894"/>
                    <a:pt x="577190" y="276911"/>
                    <a:pt x="480212" y="276911"/>
                  </a:cubicBezTo>
                  <a:close/>
                  <a:moveTo>
                    <a:pt x="6724650" y="0"/>
                  </a:moveTo>
                  <a:lnTo>
                    <a:pt x="7140016" y="0"/>
                  </a:lnTo>
                  <a:lnTo>
                    <a:pt x="7450226" y="802691"/>
                  </a:lnTo>
                  <a:lnTo>
                    <a:pt x="7753426" y="0"/>
                  </a:lnTo>
                  <a:lnTo>
                    <a:pt x="8167039" y="0"/>
                  </a:lnTo>
                  <a:lnTo>
                    <a:pt x="8167039" y="1235583"/>
                  </a:lnTo>
                  <a:lnTo>
                    <a:pt x="7823530" y="1235583"/>
                  </a:lnTo>
                  <a:lnTo>
                    <a:pt x="7823530" y="553822"/>
                  </a:lnTo>
                  <a:lnTo>
                    <a:pt x="7590434" y="1235583"/>
                  </a:lnTo>
                  <a:lnTo>
                    <a:pt x="7303007" y="1235583"/>
                  </a:lnTo>
                  <a:lnTo>
                    <a:pt x="7068159" y="548564"/>
                  </a:lnTo>
                  <a:lnTo>
                    <a:pt x="7068159" y="1235583"/>
                  </a:lnTo>
                  <a:lnTo>
                    <a:pt x="6724650" y="1235583"/>
                  </a:lnTo>
                  <a:close/>
                  <a:moveTo>
                    <a:pt x="5462092" y="0"/>
                  </a:moveTo>
                  <a:lnTo>
                    <a:pt x="5803849" y="0"/>
                  </a:lnTo>
                  <a:lnTo>
                    <a:pt x="5803849" y="716814"/>
                  </a:lnTo>
                  <a:cubicBezTo>
                    <a:pt x="5803849" y="783412"/>
                    <a:pt x="5819331" y="834822"/>
                    <a:pt x="5850293" y="871042"/>
                  </a:cubicBezTo>
                  <a:cubicBezTo>
                    <a:pt x="5881256" y="907263"/>
                    <a:pt x="5928284" y="925373"/>
                    <a:pt x="5991377" y="925373"/>
                  </a:cubicBezTo>
                  <a:cubicBezTo>
                    <a:pt x="6054471" y="925373"/>
                    <a:pt x="6102083" y="906971"/>
                    <a:pt x="6134214" y="870166"/>
                  </a:cubicBezTo>
                  <a:cubicBezTo>
                    <a:pt x="6166345" y="833362"/>
                    <a:pt x="6182410" y="782244"/>
                    <a:pt x="6182410" y="716814"/>
                  </a:cubicBezTo>
                  <a:lnTo>
                    <a:pt x="6182410" y="0"/>
                  </a:lnTo>
                  <a:lnTo>
                    <a:pt x="6525920" y="0"/>
                  </a:lnTo>
                  <a:lnTo>
                    <a:pt x="6525920" y="716814"/>
                  </a:lnTo>
                  <a:cubicBezTo>
                    <a:pt x="6525920" y="830148"/>
                    <a:pt x="6501967" y="926833"/>
                    <a:pt x="6454063" y="1006869"/>
                  </a:cubicBezTo>
                  <a:cubicBezTo>
                    <a:pt x="6406159" y="1086904"/>
                    <a:pt x="6341021" y="1147077"/>
                    <a:pt x="6258649" y="1187387"/>
                  </a:cubicBezTo>
                  <a:cubicBezTo>
                    <a:pt x="6176277" y="1227696"/>
                    <a:pt x="6084850" y="1247851"/>
                    <a:pt x="5984367" y="1247851"/>
                  </a:cubicBezTo>
                  <a:cubicBezTo>
                    <a:pt x="5883884" y="1247851"/>
                    <a:pt x="5794210" y="1227696"/>
                    <a:pt x="5715342" y="1187387"/>
                  </a:cubicBezTo>
                  <a:cubicBezTo>
                    <a:pt x="5636476" y="1147077"/>
                    <a:pt x="5574550" y="1087196"/>
                    <a:pt x="5529567" y="1007745"/>
                  </a:cubicBezTo>
                  <a:cubicBezTo>
                    <a:pt x="5484584" y="928294"/>
                    <a:pt x="5462092" y="831317"/>
                    <a:pt x="5462092" y="716814"/>
                  </a:cubicBezTo>
                  <a:close/>
                  <a:moveTo>
                    <a:pt x="4914900" y="0"/>
                  </a:moveTo>
                  <a:lnTo>
                    <a:pt x="5258410" y="0"/>
                  </a:lnTo>
                  <a:lnTo>
                    <a:pt x="5258410" y="1235583"/>
                  </a:lnTo>
                  <a:lnTo>
                    <a:pt x="4914900" y="1235583"/>
                  </a:lnTo>
                  <a:close/>
                  <a:moveTo>
                    <a:pt x="3267075" y="0"/>
                  </a:moveTo>
                  <a:lnTo>
                    <a:pt x="3682441" y="0"/>
                  </a:lnTo>
                  <a:lnTo>
                    <a:pt x="3992651" y="802691"/>
                  </a:lnTo>
                  <a:lnTo>
                    <a:pt x="4295851" y="0"/>
                  </a:lnTo>
                  <a:lnTo>
                    <a:pt x="4709464" y="0"/>
                  </a:lnTo>
                  <a:lnTo>
                    <a:pt x="4709464" y="1235583"/>
                  </a:lnTo>
                  <a:lnTo>
                    <a:pt x="4365955" y="1235583"/>
                  </a:lnTo>
                  <a:lnTo>
                    <a:pt x="4365955" y="553822"/>
                  </a:lnTo>
                  <a:lnTo>
                    <a:pt x="4132859" y="1235583"/>
                  </a:lnTo>
                  <a:lnTo>
                    <a:pt x="3845433" y="1235583"/>
                  </a:lnTo>
                  <a:lnTo>
                    <a:pt x="3610584" y="548564"/>
                  </a:lnTo>
                  <a:lnTo>
                    <a:pt x="3610584" y="1235583"/>
                  </a:lnTo>
                  <a:lnTo>
                    <a:pt x="3267075" y="1235583"/>
                  </a:lnTo>
                  <a:close/>
                  <a:moveTo>
                    <a:pt x="2295525" y="0"/>
                  </a:moveTo>
                  <a:lnTo>
                    <a:pt x="3085947" y="0"/>
                  </a:lnTo>
                  <a:lnTo>
                    <a:pt x="3085947" y="275158"/>
                  </a:lnTo>
                  <a:lnTo>
                    <a:pt x="2639035" y="275158"/>
                  </a:lnTo>
                  <a:lnTo>
                    <a:pt x="2639035" y="476707"/>
                  </a:lnTo>
                  <a:lnTo>
                    <a:pt x="3033370" y="476707"/>
                  </a:lnTo>
                  <a:lnTo>
                    <a:pt x="3033370" y="737845"/>
                  </a:lnTo>
                  <a:lnTo>
                    <a:pt x="2639035" y="737845"/>
                  </a:lnTo>
                  <a:lnTo>
                    <a:pt x="2639035" y="960425"/>
                  </a:lnTo>
                  <a:lnTo>
                    <a:pt x="3085947" y="960425"/>
                  </a:lnTo>
                  <a:lnTo>
                    <a:pt x="3085947" y="1235583"/>
                  </a:lnTo>
                  <a:lnTo>
                    <a:pt x="2295525" y="1235583"/>
                  </a:lnTo>
                  <a:close/>
                  <a:moveTo>
                    <a:pt x="1123950" y="0"/>
                  </a:moveTo>
                  <a:lnTo>
                    <a:pt x="1665503" y="0"/>
                  </a:lnTo>
                  <a:cubicBezTo>
                    <a:pt x="1764817" y="0"/>
                    <a:pt x="1848942" y="17234"/>
                    <a:pt x="1917878" y="51702"/>
                  </a:cubicBezTo>
                  <a:cubicBezTo>
                    <a:pt x="1986813" y="86170"/>
                    <a:pt x="2038807" y="133490"/>
                    <a:pt x="2073859" y="193662"/>
                  </a:cubicBezTo>
                  <a:cubicBezTo>
                    <a:pt x="2108911" y="253835"/>
                    <a:pt x="2126437" y="321310"/>
                    <a:pt x="2126437" y="396088"/>
                  </a:cubicBezTo>
                  <a:cubicBezTo>
                    <a:pt x="2126437" y="480213"/>
                    <a:pt x="2103361" y="554114"/>
                    <a:pt x="2057209" y="617792"/>
                  </a:cubicBezTo>
                  <a:cubicBezTo>
                    <a:pt x="2011058" y="681470"/>
                    <a:pt x="1943583" y="726745"/>
                    <a:pt x="1854784" y="753618"/>
                  </a:cubicBezTo>
                  <a:lnTo>
                    <a:pt x="2133448" y="1235583"/>
                  </a:lnTo>
                  <a:lnTo>
                    <a:pt x="1749628" y="1235583"/>
                  </a:lnTo>
                  <a:lnTo>
                    <a:pt x="1504264" y="779907"/>
                  </a:lnTo>
                  <a:lnTo>
                    <a:pt x="1467459" y="779907"/>
                  </a:lnTo>
                  <a:lnTo>
                    <a:pt x="1467459" y="1235583"/>
                  </a:lnTo>
                  <a:lnTo>
                    <a:pt x="1123950" y="1235583"/>
                  </a:lnTo>
                  <a:close/>
                  <a:moveTo>
                    <a:pt x="0" y="0"/>
                  </a:moveTo>
                  <a:lnTo>
                    <a:pt x="513512" y="0"/>
                  </a:lnTo>
                  <a:cubicBezTo>
                    <a:pt x="612826" y="0"/>
                    <a:pt x="697243" y="17526"/>
                    <a:pt x="766762" y="52578"/>
                  </a:cubicBezTo>
                  <a:cubicBezTo>
                    <a:pt x="836283" y="87630"/>
                    <a:pt x="888568" y="136119"/>
                    <a:pt x="923620" y="198044"/>
                  </a:cubicBezTo>
                  <a:cubicBezTo>
                    <a:pt x="958672" y="259969"/>
                    <a:pt x="976198" y="331242"/>
                    <a:pt x="976198" y="411861"/>
                  </a:cubicBezTo>
                  <a:cubicBezTo>
                    <a:pt x="976198" y="486639"/>
                    <a:pt x="958964" y="554698"/>
                    <a:pt x="924496" y="616039"/>
                  </a:cubicBezTo>
                  <a:cubicBezTo>
                    <a:pt x="890028" y="677380"/>
                    <a:pt x="838035" y="726453"/>
                    <a:pt x="768515" y="763257"/>
                  </a:cubicBezTo>
                  <a:cubicBezTo>
                    <a:pt x="698996" y="800062"/>
                    <a:pt x="613994" y="818464"/>
                    <a:pt x="513512" y="818464"/>
                  </a:cubicBezTo>
                  <a:lnTo>
                    <a:pt x="343509" y="818464"/>
                  </a:lnTo>
                  <a:lnTo>
                    <a:pt x="343509" y="1235583"/>
                  </a:lnTo>
                  <a:lnTo>
                    <a:pt x="0" y="1235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1500">
                  <a:latin typeface="Poppins ExtraBold" panose="00000900000000000000" pitchFamily="2" charset="0"/>
                  <a:cs typeface="Poppins ExtraBold" panose="00000900000000000000" pitchFamily="2" charset="0"/>
                </a:defRPr>
              </a:lvl1pPr>
            </a:lstStyle>
            <a:p>
              <a:endParaRPr lang="en-US" dirty="0"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488BE17A-F1D3-47A2-946C-2F214A923DFE}"/>
                </a:ext>
              </a:extLst>
            </p:cNvPr>
            <p:cNvSpPr/>
            <p:nvPr/>
          </p:nvSpPr>
          <p:spPr>
            <a:xfrm>
              <a:off x="4310170" y="1526153"/>
              <a:ext cx="3664610" cy="705840"/>
            </a:xfrm>
            <a:custGeom>
              <a:avLst/>
              <a:gdLst/>
              <a:ahLst/>
              <a:cxnLst/>
              <a:rect l="l" t="t" r="r" b="b"/>
              <a:pathLst>
                <a:path w="3664610" h="705840">
                  <a:moveTo>
                    <a:pt x="940508" y="325383"/>
                  </a:moveTo>
                  <a:cubicBezTo>
                    <a:pt x="925522" y="325383"/>
                    <a:pt x="913065" y="332595"/>
                    <a:pt x="903137" y="347019"/>
                  </a:cubicBezTo>
                  <a:cubicBezTo>
                    <a:pt x="893208" y="361443"/>
                    <a:pt x="888244" y="381768"/>
                    <a:pt x="888244" y="407993"/>
                  </a:cubicBezTo>
                  <a:cubicBezTo>
                    <a:pt x="888244" y="428599"/>
                    <a:pt x="892272" y="444334"/>
                    <a:pt x="900327" y="455199"/>
                  </a:cubicBezTo>
                  <a:cubicBezTo>
                    <a:pt x="908382" y="466064"/>
                    <a:pt x="917842" y="471497"/>
                    <a:pt x="928707" y="471497"/>
                  </a:cubicBezTo>
                  <a:cubicBezTo>
                    <a:pt x="940695" y="471497"/>
                    <a:pt x="951092" y="466626"/>
                    <a:pt x="959896" y="456885"/>
                  </a:cubicBezTo>
                  <a:cubicBezTo>
                    <a:pt x="968700" y="447144"/>
                    <a:pt x="974601" y="433095"/>
                    <a:pt x="977598" y="414737"/>
                  </a:cubicBezTo>
                  <a:cubicBezTo>
                    <a:pt x="965984" y="406869"/>
                    <a:pt x="957086" y="396567"/>
                    <a:pt x="950905" y="383829"/>
                  </a:cubicBezTo>
                  <a:cubicBezTo>
                    <a:pt x="944723" y="371090"/>
                    <a:pt x="941632" y="357603"/>
                    <a:pt x="941632" y="343366"/>
                  </a:cubicBezTo>
                  <a:cubicBezTo>
                    <a:pt x="941632" y="337372"/>
                    <a:pt x="942194" y="331377"/>
                    <a:pt x="943318" y="325383"/>
                  </a:cubicBezTo>
                  <a:close/>
                  <a:moveTo>
                    <a:pt x="321383" y="325383"/>
                  </a:moveTo>
                  <a:cubicBezTo>
                    <a:pt x="306397" y="325383"/>
                    <a:pt x="293940" y="332595"/>
                    <a:pt x="284012" y="347019"/>
                  </a:cubicBezTo>
                  <a:cubicBezTo>
                    <a:pt x="274083" y="361443"/>
                    <a:pt x="269119" y="381768"/>
                    <a:pt x="269119" y="407993"/>
                  </a:cubicBezTo>
                  <a:cubicBezTo>
                    <a:pt x="269119" y="428599"/>
                    <a:pt x="273147" y="444334"/>
                    <a:pt x="281202" y="455199"/>
                  </a:cubicBezTo>
                  <a:cubicBezTo>
                    <a:pt x="289257" y="466064"/>
                    <a:pt x="298717" y="471497"/>
                    <a:pt x="309582" y="471497"/>
                  </a:cubicBezTo>
                  <a:cubicBezTo>
                    <a:pt x="321570" y="471497"/>
                    <a:pt x="331967" y="466626"/>
                    <a:pt x="340771" y="456885"/>
                  </a:cubicBezTo>
                  <a:cubicBezTo>
                    <a:pt x="349575" y="447144"/>
                    <a:pt x="355476" y="433095"/>
                    <a:pt x="358473" y="414737"/>
                  </a:cubicBezTo>
                  <a:cubicBezTo>
                    <a:pt x="346859" y="406869"/>
                    <a:pt x="337961" y="396567"/>
                    <a:pt x="331780" y="383829"/>
                  </a:cubicBezTo>
                  <a:cubicBezTo>
                    <a:pt x="325598" y="371090"/>
                    <a:pt x="322507" y="357603"/>
                    <a:pt x="322507" y="343366"/>
                  </a:cubicBezTo>
                  <a:cubicBezTo>
                    <a:pt x="322507" y="337372"/>
                    <a:pt x="323069" y="331377"/>
                    <a:pt x="324193" y="325383"/>
                  </a:cubicBezTo>
                  <a:close/>
                  <a:moveTo>
                    <a:pt x="2230850" y="321449"/>
                  </a:moveTo>
                  <a:cubicBezTo>
                    <a:pt x="2216988" y="321449"/>
                    <a:pt x="2205280" y="329504"/>
                    <a:pt x="2195727" y="345614"/>
                  </a:cubicBezTo>
                  <a:cubicBezTo>
                    <a:pt x="2186173" y="361724"/>
                    <a:pt x="2181396" y="381206"/>
                    <a:pt x="2181396" y="404060"/>
                  </a:cubicBezTo>
                  <a:lnTo>
                    <a:pt x="2181396" y="405184"/>
                  </a:lnTo>
                  <a:cubicBezTo>
                    <a:pt x="2203501" y="399938"/>
                    <a:pt x="2220922" y="392071"/>
                    <a:pt x="2233660" y="381581"/>
                  </a:cubicBezTo>
                  <a:cubicBezTo>
                    <a:pt x="2246398" y="371090"/>
                    <a:pt x="2252767" y="358914"/>
                    <a:pt x="2252767" y="345052"/>
                  </a:cubicBezTo>
                  <a:cubicBezTo>
                    <a:pt x="2252767" y="337934"/>
                    <a:pt x="2250800" y="332220"/>
                    <a:pt x="2246866" y="327912"/>
                  </a:cubicBezTo>
                  <a:cubicBezTo>
                    <a:pt x="2242933" y="323604"/>
                    <a:pt x="2237594" y="321449"/>
                    <a:pt x="2230850" y="321449"/>
                  </a:cubicBezTo>
                  <a:close/>
                  <a:moveTo>
                    <a:pt x="2745114" y="141617"/>
                  </a:moveTo>
                  <a:cubicBezTo>
                    <a:pt x="2758976" y="141617"/>
                    <a:pt x="2770216" y="144989"/>
                    <a:pt x="2778833" y="151733"/>
                  </a:cubicBezTo>
                  <a:cubicBezTo>
                    <a:pt x="2787450" y="158477"/>
                    <a:pt x="2791758" y="168030"/>
                    <a:pt x="2791758" y="180394"/>
                  </a:cubicBezTo>
                  <a:cubicBezTo>
                    <a:pt x="2791758" y="195380"/>
                    <a:pt x="2786888" y="207275"/>
                    <a:pt x="2777147" y="216079"/>
                  </a:cubicBezTo>
                  <a:cubicBezTo>
                    <a:pt x="2767406" y="224883"/>
                    <a:pt x="2754480" y="229285"/>
                    <a:pt x="2738371" y="229285"/>
                  </a:cubicBezTo>
                  <a:cubicBezTo>
                    <a:pt x="2722635" y="229285"/>
                    <a:pt x="2710834" y="225633"/>
                    <a:pt x="2702966" y="218327"/>
                  </a:cubicBezTo>
                  <a:cubicBezTo>
                    <a:pt x="2695099" y="211021"/>
                    <a:pt x="2691165" y="200812"/>
                    <a:pt x="2691165" y="187699"/>
                  </a:cubicBezTo>
                  <a:cubicBezTo>
                    <a:pt x="2691165" y="174586"/>
                    <a:pt x="2696316" y="163628"/>
                    <a:pt x="2706619" y="154824"/>
                  </a:cubicBezTo>
                  <a:cubicBezTo>
                    <a:pt x="2716922" y="146019"/>
                    <a:pt x="2729753" y="141617"/>
                    <a:pt x="2745114" y="141617"/>
                  </a:cubicBezTo>
                  <a:close/>
                  <a:moveTo>
                    <a:pt x="1769297" y="91602"/>
                  </a:moveTo>
                  <a:cubicBezTo>
                    <a:pt x="1763677" y="91602"/>
                    <a:pt x="1757402" y="98626"/>
                    <a:pt x="1750471" y="112676"/>
                  </a:cubicBezTo>
                  <a:cubicBezTo>
                    <a:pt x="1743540" y="126725"/>
                    <a:pt x="1736984" y="146207"/>
                    <a:pt x="1730802" y="171121"/>
                  </a:cubicBezTo>
                  <a:cubicBezTo>
                    <a:pt x="1724620" y="196035"/>
                    <a:pt x="1719469" y="223666"/>
                    <a:pt x="1715348" y="254012"/>
                  </a:cubicBezTo>
                  <a:cubicBezTo>
                    <a:pt x="1737452" y="234905"/>
                    <a:pt x="1754030" y="213456"/>
                    <a:pt x="1765082" y="189666"/>
                  </a:cubicBezTo>
                  <a:cubicBezTo>
                    <a:pt x="1776135" y="165876"/>
                    <a:pt x="1781661" y="144240"/>
                    <a:pt x="1781661" y="124758"/>
                  </a:cubicBezTo>
                  <a:cubicBezTo>
                    <a:pt x="1781661" y="102654"/>
                    <a:pt x="1777540" y="91602"/>
                    <a:pt x="1769297" y="91602"/>
                  </a:cubicBezTo>
                  <a:close/>
                  <a:moveTo>
                    <a:pt x="3228841" y="55635"/>
                  </a:moveTo>
                  <a:cubicBezTo>
                    <a:pt x="3222098" y="55635"/>
                    <a:pt x="3214605" y="65282"/>
                    <a:pt x="3206362" y="84577"/>
                  </a:cubicBezTo>
                  <a:cubicBezTo>
                    <a:pt x="3198120" y="103871"/>
                    <a:pt x="3190159" y="129909"/>
                    <a:pt x="3182478" y="162691"/>
                  </a:cubicBezTo>
                  <a:cubicBezTo>
                    <a:pt x="3174798" y="195473"/>
                    <a:pt x="3168523" y="231159"/>
                    <a:pt x="3163652" y="269748"/>
                  </a:cubicBezTo>
                  <a:cubicBezTo>
                    <a:pt x="3186881" y="242398"/>
                    <a:pt x="3206081" y="212613"/>
                    <a:pt x="3221255" y="180394"/>
                  </a:cubicBezTo>
                  <a:cubicBezTo>
                    <a:pt x="3236428" y="148174"/>
                    <a:pt x="3244015" y="118951"/>
                    <a:pt x="3244015" y="92725"/>
                  </a:cubicBezTo>
                  <a:cubicBezTo>
                    <a:pt x="3244015" y="80737"/>
                    <a:pt x="3242703" y="71558"/>
                    <a:pt x="3240081" y="65189"/>
                  </a:cubicBezTo>
                  <a:cubicBezTo>
                    <a:pt x="3237459" y="58820"/>
                    <a:pt x="3233712" y="55635"/>
                    <a:pt x="3228841" y="55635"/>
                  </a:cubicBezTo>
                  <a:close/>
                  <a:moveTo>
                    <a:pt x="2627643" y="55635"/>
                  </a:moveTo>
                  <a:cubicBezTo>
                    <a:pt x="2619026" y="55635"/>
                    <a:pt x="2609285" y="71183"/>
                    <a:pt x="2598420" y="102279"/>
                  </a:cubicBezTo>
                  <a:cubicBezTo>
                    <a:pt x="2587555" y="133375"/>
                    <a:pt x="2578001" y="171964"/>
                    <a:pt x="2569759" y="218046"/>
                  </a:cubicBezTo>
                  <a:cubicBezTo>
                    <a:pt x="2561517" y="264128"/>
                    <a:pt x="2557021" y="308337"/>
                    <a:pt x="2556272" y="350672"/>
                  </a:cubicBezTo>
                  <a:cubicBezTo>
                    <a:pt x="2582872" y="306838"/>
                    <a:pt x="2604040" y="262910"/>
                    <a:pt x="2619775" y="218889"/>
                  </a:cubicBezTo>
                  <a:cubicBezTo>
                    <a:pt x="2635510" y="174867"/>
                    <a:pt x="2643378" y="134686"/>
                    <a:pt x="2643378" y="98345"/>
                  </a:cubicBezTo>
                  <a:cubicBezTo>
                    <a:pt x="2643378" y="69872"/>
                    <a:pt x="2638133" y="55635"/>
                    <a:pt x="2627643" y="55635"/>
                  </a:cubicBezTo>
                  <a:close/>
                  <a:moveTo>
                    <a:pt x="1981066" y="55635"/>
                  </a:moveTo>
                  <a:cubicBezTo>
                    <a:pt x="1974323" y="55635"/>
                    <a:pt x="1966830" y="65282"/>
                    <a:pt x="1958587" y="84577"/>
                  </a:cubicBezTo>
                  <a:cubicBezTo>
                    <a:pt x="1950345" y="103871"/>
                    <a:pt x="1942384" y="129909"/>
                    <a:pt x="1934704" y="162691"/>
                  </a:cubicBezTo>
                  <a:cubicBezTo>
                    <a:pt x="1927023" y="195473"/>
                    <a:pt x="1920748" y="231159"/>
                    <a:pt x="1915877" y="269748"/>
                  </a:cubicBezTo>
                  <a:cubicBezTo>
                    <a:pt x="1939106" y="242398"/>
                    <a:pt x="1958306" y="212613"/>
                    <a:pt x="1973480" y="180394"/>
                  </a:cubicBezTo>
                  <a:cubicBezTo>
                    <a:pt x="1988653" y="148174"/>
                    <a:pt x="1996240" y="118951"/>
                    <a:pt x="1996240" y="92725"/>
                  </a:cubicBezTo>
                  <a:cubicBezTo>
                    <a:pt x="1996240" y="80737"/>
                    <a:pt x="1994928" y="71558"/>
                    <a:pt x="1992306" y="65189"/>
                  </a:cubicBezTo>
                  <a:cubicBezTo>
                    <a:pt x="1989683" y="58820"/>
                    <a:pt x="1985937" y="55635"/>
                    <a:pt x="1981066" y="55635"/>
                  </a:cubicBezTo>
                  <a:close/>
                  <a:moveTo>
                    <a:pt x="789318" y="55635"/>
                  </a:moveTo>
                  <a:cubicBezTo>
                    <a:pt x="780701" y="55635"/>
                    <a:pt x="770960" y="71183"/>
                    <a:pt x="760095" y="102279"/>
                  </a:cubicBezTo>
                  <a:cubicBezTo>
                    <a:pt x="749230" y="133375"/>
                    <a:pt x="739677" y="171964"/>
                    <a:pt x="731434" y="218046"/>
                  </a:cubicBezTo>
                  <a:cubicBezTo>
                    <a:pt x="723192" y="264128"/>
                    <a:pt x="718696" y="308337"/>
                    <a:pt x="717947" y="350672"/>
                  </a:cubicBezTo>
                  <a:cubicBezTo>
                    <a:pt x="744547" y="306838"/>
                    <a:pt x="765715" y="262910"/>
                    <a:pt x="781450" y="218889"/>
                  </a:cubicBezTo>
                  <a:cubicBezTo>
                    <a:pt x="797185" y="174867"/>
                    <a:pt x="805053" y="134686"/>
                    <a:pt x="805053" y="98345"/>
                  </a:cubicBezTo>
                  <a:cubicBezTo>
                    <a:pt x="805053" y="69872"/>
                    <a:pt x="799808" y="55635"/>
                    <a:pt x="789318" y="55635"/>
                  </a:cubicBezTo>
                  <a:close/>
                  <a:moveTo>
                    <a:pt x="608343" y="55635"/>
                  </a:moveTo>
                  <a:cubicBezTo>
                    <a:pt x="599726" y="55635"/>
                    <a:pt x="589985" y="71183"/>
                    <a:pt x="579120" y="102279"/>
                  </a:cubicBezTo>
                  <a:cubicBezTo>
                    <a:pt x="568255" y="133375"/>
                    <a:pt x="558702" y="171964"/>
                    <a:pt x="550459" y="218046"/>
                  </a:cubicBezTo>
                  <a:cubicBezTo>
                    <a:pt x="542217" y="264128"/>
                    <a:pt x="537721" y="308337"/>
                    <a:pt x="536972" y="350672"/>
                  </a:cubicBezTo>
                  <a:cubicBezTo>
                    <a:pt x="563572" y="306838"/>
                    <a:pt x="584740" y="262910"/>
                    <a:pt x="600475" y="218889"/>
                  </a:cubicBezTo>
                  <a:cubicBezTo>
                    <a:pt x="616210" y="174867"/>
                    <a:pt x="624078" y="134686"/>
                    <a:pt x="624078" y="98345"/>
                  </a:cubicBezTo>
                  <a:cubicBezTo>
                    <a:pt x="624078" y="69872"/>
                    <a:pt x="618833" y="55635"/>
                    <a:pt x="608343" y="55635"/>
                  </a:cubicBezTo>
                  <a:close/>
                  <a:moveTo>
                    <a:pt x="165221" y="55635"/>
                  </a:moveTo>
                  <a:cubicBezTo>
                    <a:pt x="158477" y="55635"/>
                    <a:pt x="150141" y="67062"/>
                    <a:pt x="140213" y="89916"/>
                  </a:cubicBezTo>
                  <a:cubicBezTo>
                    <a:pt x="130285" y="112769"/>
                    <a:pt x="120450" y="143022"/>
                    <a:pt x="110709" y="180675"/>
                  </a:cubicBezTo>
                  <a:cubicBezTo>
                    <a:pt x="100968" y="218327"/>
                    <a:pt x="92539" y="258133"/>
                    <a:pt x="85420" y="300094"/>
                  </a:cubicBezTo>
                  <a:cubicBezTo>
                    <a:pt x="115392" y="266001"/>
                    <a:pt x="138433" y="230503"/>
                    <a:pt x="154543" y="193600"/>
                  </a:cubicBezTo>
                  <a:cubicBezTo>
                    <a:pt x="170653" y="156697"/>
                    <a:pt x="178895" y="122135"/>
                    <a:pt x="179270" y="89916"/>
                  </a:cubicBezTo>
                  <a:cubicBezTo>
                    <a:pt x="179270" y="67062"/>
                    <a:pt x="174587" y="55635"/>
                    <a:pt x="165221" y="55635"/>
                  </a:cubicBezTo>
                  <a:close/>
                  <a:moveTo>
                    <a:pt x="2640006" y="0"/>
                  </a:moveTo>
                  <a:cubicBezTo>
                    <a:pt x="2657989" y="0"/>
                    <a:pt x="2672132" y="8336"/>
                    <a:pt x="2682435" y="25007"/>
                  </a:cubicBezTo>
                  <a:cubicBezTo>
                    <a:pt x="2692738" y="41679"/>
                    <a:pt x="2697889" y="65563"/>
                    <a:pt x="2697889" y="96659"/>
                  </a:cubicBezTo>
                  <a:cubicBezTo>
                    <a:pt x="2697889" y="141243"/>
                    <a:pt x="2685526" y="192944"/>
                    <a:pt x="2660799" y="251764"/>
                  </a:cubicBezTo>
                  <a:cubicBezTo>
                    <a:pt x="2636072" y="310584"/>
                    <a:pt x="2602541" y="368843"/>
                    <a:pt x="2560206" y="426539"/>
                  </a:cubicBezTo>
                  <a:cubicBezTo>
                    <a:pt x="2562828" y="441899"/>
                    <a:pt x="2567136" y="452858"/>
                    <a:pt x="2573131" y="459414"/>
                  </a:cubicBezTo>
                  <a:cubicBezTo>
                    <a:pt x="2579125" y="465971"/>
                    <a:pt x="2586993" y="469249"/>
                    <a:pt x="2596734" y="469249"/>
                  </a:cubicBezTo>
                  <a:cubicBezTo>
                    <a:pt x="2612094" y="469249"/>
                    <a:pt x="2625582" y="464847"/>
                    <a:pt x="2637196" y="456042"/>
                  </a:cubicBezTo>
                  <a:cubicBezTo>
                    <a:pt x="2643003" y="451640"/>
                    <a:pt x="2649606" y="445669"/>
                    <a:pt x="2657006" y="438129"/>
                  </a:cubicBezTo>
                  <a:lnTo>
                    <a:pt x="2664381" y="430256"/>
                  </a:lnTo>
                  <a:lnTo>
                    <a:pt x="2664594" y="423114"/>
                  </a:lnTo>
                  <a:cubicBezTo>
                    <a:pt x="2665402" y="408678"/>
                    <a:pt x="2667421" y="391556"/>
                    <a:pt x="2670653" y="371746"/>
                  </a:cubicBezTo>
                  <a:cubicBezTo>
                    <a:pt x="2674961" y="345333"/>
                    <a:pt x="2680487" y="320700"/>
                    <a:pt x="2687231" y="297846"/>
                  </a:cubicBezTo>
                  <a:cubicBezTo>
                    <a:pt x="2690603" y="285858"/>
                    <a:pt x="2695099" y="277615"/>
                    <a:pt x="2700718" y="273119"/>
                  </a:cubicBezTo>
                  <a:cubicBezTo>
                    <a:pt x="2706338" y="268624"/>
                    <a:pt x="2715330" y="266376"/>
                    <a:pt x="2727693" y="266376"/>
                  </a:cubicBezTo>
                  <a:cubicBezTo>
                    <a:pt x="2746800" y="266376"/>
                    <a:pt x="2756354" y="272745"/>
                    <a:pt x="2756354" y="285483"/>
                  </a:cubicBezTo>
                  <a:cubicBezTo>
                    <a:pt x="2756354" y="294849"/>
                    <a:pt x="2752794" y="316579"/>
                    <a:pt x="2745676" y="350672"/>
                  </a:cubicBezTo>
                  <a:cubicBezTo>
                    <a:pt x="2736685" y="391883"/>
                    <a:pt x="2732189" y="419795"/>
                    <a:pt x="2732189" y="434406"/>
                  </a:cubicBezTo>
                  <a:cubicBezTo>
                    <a:pt x="2732189" y="445646"/>
                    <a:pt x="2733688" y="454263"/>
                    <a:pt x="2736685" y="460257"/>
                  </a:cubicBezTo>
                  <a:cubicBezTo>
                    <a:pt x="2739682" y="466251"/>
                    <a:pt x="2744740" y="469249"/>
                    <a:pt x="2751858" y="469249"/>
                  </a:cubicBezTo>
                  <a:cubicBezTo>
                    <a:pt x="2758602" y="469249"/>
                    <a:pt x="2767031" y="464566"/>
                    <a:pt x="2777147" y="455199"/>
                  </a:cubicBezTo>
                  <a:cubicBezTo>
                    <a:pt x="2784734" y="448175"/>
                    <a:pt x="2794217" y="438094"/>
                    <a:pt x="2805597" y="424958"/>
                  </a:cubicBezTo>
                  <a:lnTo>
                    <a:pt x="2809982" y="419791"/>
                  </a:lnTo>
                  <a:lnTo>
                    <a:pt x="2813949" y="365424"/>
                  </a:lnTo>
                  <a:cubicBezTo>
                    <a:pt x="2817415" y="342289"/>
                    <a:pt x="2822613" y="319763"/>
                    <a:pt x="2829544" y="297846"/>
                  </a:cubicBezTo>
                  <a:cubicBezTo>
                    <a:pt x="2832916" y="286981"/>
                    <a:pt x="2838442" y="279020"/>
                    <a:pt x="2846122" y="273962"/>
                  </a:cubicBezTo>
                  <a:cubicBezTo>
                    <a:pt x="2853802" y="268905"/>
                    <a:pt x="2864574" y="266376"/>
                    <a:pt x="2878436" y="266376"/>
                  </a:cubicBezTo>
                  <a:cubicBezTo>
                    <a:pt x="2885929" y="266376"/>
                    <a:pt x="2891174" y="267312"/>
                    <a:pt x="2894171" y="269186"/>
                  </a:cubicBezTo>
                  <a:cubicBezTo>
                    <a:pt x="2897168" y="271059"/>
                    <a:pt x="2898667" y="274618"/>
                    <a:pt x="2898667" y="279863"/>
                  </a:cubicBezTo>
                  <a:cubicBezTo>
                    <a:pt x="2898667" y="285858"/>
                    <a:pt x="2895857" y="299345"/>
                    <a:pt x="2890237" y="320325"/>
                  </a:cubicBezTo>
                  <a:cubicBezTo>
                    <a:pt x="2886491" y="335311"/>
                    <a:pt x="2883493" y="348424"/>
                    <a:pt x="2881246" y="359664"/>
                  </a:cubicBezTo>
                  <a:cubicBezTo>
                    <a:pt x="2878998" y="370903"/>
                    <a:pt x="2877124" y="384765"/>
                    <a:pt x="2875626" y="401250"/>
                  </a:cubicBezTo>
                  <a:cubicBezTo>
                    <a:pt x="2887989" y="369030"/>
                    <a:pt x="2901851" y="342804"/>
                    <a:pt x="2917212" y="322573"/>
                  </a:cubicBezTo>
                  <a:cubicBezTo>
                    <a:pt x="2932573" y="302342"/>
                    <a:pt x="2947652" y="287918"/>
                    <a:pt x="2962451" y="279301"/>
                  </a:cubicBezTo>
                  <a:cubicBezTo>
                    <a:pt x="2977250" y="270684"/>
                    <a:pt x="2990831" y="266376"/>
                    <a:pt x="3003194" y="266376"/>
                  </a:cubicBezTo>
                  <a:cubicBezTo>
                    <a:pt x="3027547" y="266376"/>
                    <a:pt x="3039723" y="278552"/>
                    <a:pt x="3039723" y="302904"/>
                  </a:cubicBezTo>
                  <a:cubicBezTo>
                    <a:pt x="3039723" y="317515"/>
                    <a:pt x="3035601" y="343928"/>
                    <a:pt x="3027359" y="382143"/>
                  </a:cubicBezTo>
                  <a:cubicBezTo>
                    <a:pt x="3020241" y="414737"/>
                    <a:pt x="3016682" y="436279"/>
                    <a:pt x="3016682" y="446770"/>
                  </a:cubicBezTo>
                  <a:cubicBezTo>
                    <a:pt x="3016682" y="461756"/>
                    <a:pt x="3022114" y="469249"/>
                    <a:pt x="3032979" y="469249"/>
                  </a:cubicBezTo>
                  <a:cubicBezTo>
                    <a:pt x="3040472" y="469249"/>
                    <a:pt x="3049370" y="464659"/>
                    <a:pt x="3059673" y="455480"/>
                  </a:cubicBezTo>
                  <a:cubicBezTo>
                    <a:pt x="3064824" y="450891"/>
                    <a:pt x="3070842" y="444873"/>
                    <a:pt x="3077726" y="437427"/>
                  </a:cubicBezTo>
                  <a:lnTo>
                    <a:pt x="3087966" y="426008"/>
                  </a:lnTo>
                  <a:lnTo>
                    <a:pt x="3087961" y="425836"/>
                  </a:lnTo>
                  <a:cubicBezTo>
                    <a:pt x="3087844" y="418343"/>
                    <a:pt x="3087786" y="410335"/>
                    <a:pt x="3087786" y="401812"/>
                  </a:cubicBezTo>
                  <a:cubicBezTo>
                    <a:pt x="3087786" y="344116"/>
                    <a:pt x="3093686" y="283984"/>
                    <a:pt x="3105488" y="221418"/>
                  </a:cubicBezTo>
                  <a:cubicBezTo>
                    <a:pt x="3117289" y="158851"/>
                    <a:pt x="3134711" y="106307"/>
                    <a:pt x="3157751" y="63784"/>
                  </a:cubicBezTo>
                  <a:cubicBezTo>
                    <a:pt x="3180792" y="21261"/>
                    <a:pt x="3208423" y="0"/>
                    <a:pt x="3240643" y="0"/>
                  </a:cubicBezTo>
                  <a:cubicBezTo>
                    <a:pt x="3257877" y="0"/>
                    <a:pt x="3271833" y="7399"/>
                    <a:pt x="3282510" y="22198"/>
                  </a:cubicBezTo>
                  <a:cubicBezTo>
                    <a:pt x="3293188" y="36996"/>
                    <a:pt x="3298526" y="56197"/>
                    <a:pt x="3298526" y="79800"/>
                  </a:cubicBezTo>
                  <a:cubicBezTo>
                    <a:pt x="3298526" y="117640"/>
                    <a:pt x="3287474" y="156884"/>
                    <a:pt x="3265370" y="197534"/>
                  </a:cubicBezTo>
                  <a:cubicBezTo>
                    <a:pt x="3243265" y="238183"/>
                    <a:pt x="3207299" y="285670"/>
                    <a:pt x="3157471" y="339994"/>
                  </a:cubicBezTo>
                  <a:cubicBezTo>
                    <a:pt x="3156347" y="359476"/>
                    <a:pt x="3155785" y="379520"/>
                    <a:pt x="3155785" y="400126"/>
                  </a:cubicBezTo>
                  <a:cubicBezTo>
                    <a:pt x="3173768" y="353295"/>
                    <a:pt x="3194374" y="319295"/>
                    <a:pt x="3217602" y="298127"/>
                  </a:cubicBezTo>
                  <a:cubicBezTo>
                    <a:pt x="3240830" y="276960"/>
                    <a:pt x="3262560" y="266376"/>
                    <a:pt x="3282791" y="266376"/>
                  </a:cubicBezTo>
                  <a:cubicBezTo>
                    <a:pt x="3301523" y="266376"/>
                    <a:pt x="3316603" y="272745"/>
                    <a:pt x="3328030" y="285483"/>
                  </a:cubicBezTo>
                  <a:cubicBezTo>
                    <a:pt x="3339457" y="298221"/>
                    <a:pt x="3345170" y="313956"/>
                    <a:pt x="3345170" y="332689"/>
                  </a:cubicBezTo>
                  <a:cubicBezTo>
                    <a:pt x="3345170" y="353295"/>
                    <a:pt x="3339925" y="372214"/>
                    <a:pt x="3329435" y="389448"/>
                  </a:cubicBezTo>
                  <a:cubicBezTo>
                    <a:pt x="3318945" y="406682"/>
                    <a:pt x="3300962" y="422043"/>
                    <a:pt x="3275485" y="435530"/>
                  </a:cubicBezTo>
                  <a:cubicBezTo>
                    <a:pt x="3276984" y="445646"/>
                    <a:pt x="3281574" y="453794"/>
                    <a:pt x="3289254" y="459976"/>
                  </a:cubicBezTo>
                  <a:cubicBezTo>
                    <a:pt x="3296934" y="466158"/>
                    <a:pt x="3306207" y="469249"/>
                    <a:pt x="3317071" y="469249"/>
                  </a:cubicBezTo>
                  <a:cubicBezTo>
                    <a:pt x="3328685" y="469249"/>
                    <a:pt x="3339925" y="464753"/>
                    <a:pt x="3350790" y="455761"/>
                  </a:cubicBezTo>
                  <a:cubicBezTo>
                    <a:pt x="3353506" y="453513"/>
                    <a:pt x="3356433" y="450891"/>
                    <a:pt x="3359571" y="447894"/>
                  </a:cubicBezTo>
                  <a:lnTo>
                    <a:pt x="3366842" y="440572"/>
                  </a:lnTo>
                  <a:lnTo>
                    <a:pt x="3388259" y="413051"/>
                  </a:lnTo>
                  <a:cubicBezTo>
                    <a:pt x="3396033" y="402561"/>
                    <a:pt x="3402543" y="393195"/>
                    <a:pt x="3407788" y="384952"/>
                  </a:cubicBezTo>
                  <a:cubicBezTo>
                    <a:pt x="3414157" y="374088"/>
                    <a:pt x="3421650" y="359570"/>
                    <a:pt x="3430267" y="341399"/>
                  </a:cubicBezTo>
                  <a:cubicBezTo>
                    <a:pt x="3438884" y="323229"/>
                    <a:pt x="3447313" y="304403"/>
                    <a:pt x="3455556" y="284921"/>
                  </a:cubicBezTo>
                  <a:cubicBezTo>
                    <a:pt x="3462674" y="268436"/>
                    <a:pt x="3477473" y="260194"/>
                    <a:pt x="3499951" y="260194"/>
                  </a:cubicBezTo>
                  <a:cubicBezTo>
                    <a:pt x="3510442" y="260194"/>
                    <a:pt x="3517747" y="261131"/>
                    <a:pt x="3521868" y="263004"/>
                  </a:cubicBezTo>
                  <a:cubicBezTo>
                    <a:pt x="3525990" y="264877"/>
                    <a:pt x="3528050" y="267874"/>
                    <a:pt x="3528050" y="271995"/>
                  </a:cubicBezTo>
                  <a:cubicBezTo>
                    <a:pt x="3528050" y="274243"/>
                    <a:pt x="3527301" y="277803"/>
                    <a:pt x="3525803" y="282673"/>
                  </a:cubicBezTo>
                  <a:cubicBezTo>
                    <a:pt x="3524304" y="287543"/>
                    <a:pt x="3522243" y="292414"/>
                    <a:pt x="3519621" y="297284"/>
                  </a:cubicBezTo>
                  <a:cubicBezTo>
                    <a:pt x="3512877" y="310772"/>
                    <a:pt x="3509505" y="322199"/>
                    <a:pt x="3509505" y="331565"/>
                  </a:cubicBezTo>
                  <a:cubicBezTo>
                    <a:pt x="3509505" y="337185"/>
                    <a:pt x="3511472" y="343366"/>
                    <a:pt x="3515406" y="350110"/>
                  </a:cubicBezTo>
                  <a:cubicBezTo>
                    <a:pt x="3519340" y="356854"/>
                    <a:pt x="3525428" y="365283"/>
                    <a:pt x="3533670" y="375399"/>
                  </a:cubicBezTo>
                  <a:cubicBezTo>
                    <a:pt x="3545659" y="391134"/>
                    <a:pt x="3554744" y="404528"/>
                    <a:pt x="3560926" y="415580"/>
                  </a:cubicBezTo>
                  <a:cubicBezTo>
                    <a:pt x="3567108" y="426632"/>
                    <a:pt x="3570198" y="438715"/>
                    <a:pt x="3570198" y="451827"/>
                  </a:cubicBezTo>
                  <a:cubicBezTo>
                    <a:pt x="3570198" y="455574"/>
                    <a:pt x="3569824" y="460819"/>
                    <a:pt x="3569075" y="467563"/>
                  </a:cubicBezTo>
                  <a:cubicBezTo>
                    <a:pt x="3587432" y="460444"/>
                    <a:pt x="3608975" y="441525"/>
                    <a:pt x="3633701" y="410803"/>
                  </a:cubicBezTo>
                  <a:cubicBezTo>
                    <a:pt x="3638197" y="405558"/>
                    <a:pt x="3643255" y="402936"/>
                    <a:pt x="3648875" y="402936"/>
                  </a:cubicBezTo>
                  <a:cubicBezTo>
                    <a:pt x="3653745" y="402936"/>
                    <a:pt x="3657585" y="405184"/>
                    <a:pt x="3660395" y="409679"/>
                  </a:cubicBezTo>
                  <a:cubicBezTo>
                    <a:pt x="3663205" y="414175"/>
                    <a:pt x="3664610" y="420357"/>
                    <a:pt x="3664610" y="428225"/>
                  </a:cubicBezTo>
                  <a:cubicBezTo>
                    <a:pt x="3664610" y="442461"/>
                    <a:pt x="3661051" y="454075"/>
                    <a:pt x="3653933" y="463067"/>
                  </a:cubicBezTo>
                  <a:cubicBezTo>
                    <a:pt x="3635200" y="486295"/>
                    <a:pt x="3617311" y="502124"/>
                    <a:pt x="3600264" y="510554"/>
                  </a:cubicBezTo>
                  <a:cubicBezTo>
                    <a:pt x="3583217" y="518984"/>
                    <a:pt x="3562143" y="523573"/>
                    <a:pt x="3537042" y="524322"/>
                  </a:cubicBezTo>
                  <a:cubicBezTo>
                    <a:pt x="3522056" y="537060"/>
                    <a:pt x="3504260" y="543429"/>
                    <a:pt x="3483654" y="543429"/>
                  </a:cubicBezTo>
                  <a:cubicBezTo>
                    <a:pt x="3464173" y="543429"/>
                    <a:pt x="3449280" y="538934"/>
                    <a:pt x="3438977" y="529942"/>
                  </a:cubicBezTo>
                  <a:cubicBezTo>
                    <a:pt x="3428674" y="520950"/>
                    <a:pt x="3423523" y="510835"/>
                    <a:pt x="3423523" y="499595"/>
                  </a:cubicBezTo>
                  <a:cubicBezTo>
                    <a:pt x="3423523" y="489854"/>
                    <a:pt x="3427082" y="481425"/>
                    <a:pt x="3434201" y="474306"/>
                  </a:cubicBezTo>
                  <a:cubicBezTo>
                    <a:pt x="3441319" y="467188"/>
                    <a:pt x="3451809" y="463629"/>
                    <a:pt x="3465671" y="463629"/>
                  </a:cubicBezTo>
                  <a:cubicBezTo>
                    <a:pt x="3470541" y="463629"/>
                    <a:pt x="3476255" y="464097"/>
                    <a:pt x="3482811" y="465034"/>
                  </a:cubicBezTo>
                  <a:cubicBezTo>
                    <a:pt x="3489368" y="465971"/>
                    <a:pt x="3494332" y="466626"/>
                    <a:pt x="3497704" y="467001"/>
                  </a:cubicBezTo>
                  <a:cubicBezTo>
                    <a:pt x="3497329" y="457260"/>
                    <a:pt x="3495175" y="448081"/>
                    <a:pt x="3491241" y="439464"/>
                  </a:cubicBezTo>
                  <a:cubicBezTo>
                    <a:pt x="3487307" y="430847"/>
                    <a:pt x="3482343" y="422511"/>
                    <a:pt x="3476349" y="414456"/>
                  </a:cubicBezTo>
                  <a:cubicBezTo>
                    <a:pt x="3470354" y="406401"/>
                    <a:pt x="3464734" y="399376"/>
                    <a:pt x="3459489" y="393382"/>
                  </a:cubicBezTo>
                  <a:cubicBezTo>
                    <a:pt x="3447875" y="415486"/>
                    <a:pt x="3436355" y="433844"/>
                    <a:pt x="3424928" y="448456"/>
                  </a:cubicBezTo>
                  <a:lnTo>
                    <a:pt x="3416612" y="457709"/>
                  </a:lnTo>
                  <a:lnTo>
                    <a:pt x="3413731" y="463067"/>
                  </a:lnTo>
                  <a:cubicBezTo>
                    <a:pt x="3396872" y="483673"/>
                    <a:pt x="3379825" y="500157"/>
                    <a:pt x="3362592" y="512521"/>
                  </a:cubicBezTo>
                  <a:cubicBezTo>
                    <a:pt x="3345358" y="524884"/>
                    <a:pt x="3324939" y="531066"/>
                    <a:pt x="3301336" y="531066"/>
                  </a:cubicBezTo>
                  <a:cubicBezTo>
                    <a:pt x="3272488" y="531066"/>
                    <a:pt x="3249260" y="522824"/>
                    <a:pt x="3231651" y="506339"/>
                  </a:cubicBezTo>
                  <a:cubicBezTo>
                    <a:pt x="3214043" y="489854"/>
                    <a:pt x="3205238" y="467937"/>
                    <a:pt x="3205238" y="440588"/>
                  </a:cubicBezTo>
                  <a:cubicBezTo>
                    <a:pt x="3205238" y="425977"/>
                    <a:pt x="3212732" y="415486"/>
                    <a:pt x="3227718" y="409117"/>
                  </a:cubicBezTo>
                  <a:cubicBezTo>
                    <a:pt x="3244202" y="401999"/>
                    <a:pt x="3256004" y="394412"/>
                    <a:pt x="3263122" y="386357"/>
                  </a:cubicBezTo>
                  <a:cubicBezTo>
                    <a:pt x="3270240" y="378302"/>
                    <a:pt x="3273799" y="368468"/>
                    <a:pt x="3273799" y="356854"/>
                  </a:cubicBezTo>
                  <a:cubicBezTo>
                    <a:pt x="3273799" y="350110"/>
                    <a:pt x="3272394" y="345052"/>
                    <a:pt x="3269585" y="341680"/>
                  </a:cubicBezTo>
                  <a:cubicBezTo>
                    <a:pt x="3266775" y="338309"/>
                    <a:pt x="3263309" y="336623"/>
                    <a:pt x="3259188" y="336623"/>
                  </a:cubicBezTo>
                  <a:cubicBezTo>
                    <a:pt x="3249073" y="336623"/>
                    <a:pt x="3237927" y="343928"/>
                    <a:pt x="3225751" y="358540"/>
                  </a:cubicBezTo>
                  <a:cubicBezTo>
                    <a:pt x="3213574" y="373151"/>
                    <a:pt x="3202241" y="391977"/>
                    <a:pt x="3191751" y="415018"/>
                  </a:cubicBezTo>
                  <a:cubicBezTo>
                    <a:pt x="3181261" y="438059"/>
                    <a:pt x="3173019" y="461756"/>
                    <a:pt x="3167024" y="486108"/>
                  </a:cubicBezTo>
                  <a:cubicBezTo>
                    <a:pt x="3162903" y="503717"/>
                    <a:pt x="3158126" y="515612"/>
                    <a:pt x="3152694" y="521793"/>
                  </a:cubicBezTo>
                  <a:cubicBezTo>
                    <a:pt x="3147261" y="527975"/>
                    <a:pt x="3138738" y="531066"/>
                    <a:pt x="3127124" y="531066"/>
                  </a:cubicBezTo>
                  <a:cubicBezTo>
                    <a:pt x="3115510" y="531066"/>
                    <a:pt x="3106987" y="526851"/>
                    <a:pt x="3101554" y="518422"/>
                  </a:cubicBezTo>
                  <a:cubicBezTo>
                    <a:pt x="3098838" y="514207"/>
                    <a:pt x="3096567" y="508845"/>
                    <a:pt x="3094740" y="502335"/>
                  </a:cubicBezTo>
                  <a:lnTo>
                    <a:pt x="3093004" y="492713"/>
                  </a:lnTo>
                  <a:lnTo>
                    <a:pt x="3069226" y="511959"/>
                  </a:lnTo>
                  <a:cubicBezTo>
                    <a:pt x="3050681" y="524697"/>
                    <a:pt x="3029607" y="531066"/>
                    <a:pt x="3006004" y="531066"/>
                  </a:cubicBezTo>
                  <a:cubicBezTo>
                    <a:pt x="2986897" y="531066"/>
                    <a:pt x="2972473" y="525540"/>
                    <a:pt x="2962732" y="514488"/>
                  </a:cubicBezTo>
                  <a:cubicBezTo>
                    <a:pt x="2952991" y="503436"/>
                    <a:pt x="2948121" y="487419"/>
                    <a:pt x="2948121" y="466439"/>
                  </a:cubicBezTo>
                  <a:cubicBezTo>
                    <a:pt x="2948121" y="455949"/>
                    <a:pt x="2950743" y="437216"/>
                    <a:pt x="2955988" y="410241"/>
                  </a:cubicBezTo>
                  <a:cubicBezTo>
                    <a:pt x="2960859" y="386638"/>
                    <a:pt x="2963294" y="370341"/>
                    <a:pt x="2963294" y="361350"/>
                  </a:cubicBezTo>
                  <a:cubicBezTo>
                    <a:pt x="2963294" y="355355"/>
                    <a:pt x="2961234" y="352358"/>
                    <a:pt x="2957112" y="352358"/>
                  </a:cubicBezTo>
                  <a:cubicBezTo>
                    <a:pt x="2952242" y="352358"/>
                    <a:pt x="2945404" y="358633"/>
                    <a:pt x="2936600" y="371184"/>
                  </a:cubicBezTo>
                  <a:cubicBezTo>
                    <a:pt x="2927796" y="383735"/>
                    <a:pt x="2918804" y="400313"/>
                    <a:pt x="2909625" y="420919"/>
                  </a:cubicBezTo>
                  <a:cubicBezTo>
                    <a:pt x="2900446" y="441525"/>
                    <a:pt x="2893047" y="463254"/>
                    <a:pt x="2887427" y="486108"/>
                  </a:cubicBezTo>
                  <a:cubicBezTo>
                    <a:pt x="2883306" y="503717"/>
                    <a:pt x="2878529" y="515612"/>
                    <a:pt x="2873097" y="521793"/>
                  </a:cubicBezTo>
                  <a:cubicBezTo>
                    <a:pt x="2867665" y="527975"/>
                    <a:pt x="2859141" y="531066"/>
                    <a:pt x="2847527" y="531066"/>
                  </a:cubicBezTo>
                  <a:cubicBezTo>
                    <a:pt x="2833290" y="531066"/>
                    <a:pt x="2823269" y="523573"/>
                    <a:pt x="2817461" y="508587"/>
                  </a:cubicBezTo>
                  <a:cubicBezTo>
                    <a:pt x="2816010" y="504840"/>
                    <a:pt x="2814739" y="500532"/>
                    <a:pt x="2813651" y="495662"/>
                  </a:cubicBezTo>
                  <a:lnTo>
                    <a:pt x="2812784" y="490470"/>
                  </a:lnTo>
                  <a:lnTo>
                    <a:pt x="2810479" y="492817"/>
                  </a:lnTo>
                  <a:cubicBezTo>
                    <a:pt x="2783574" y="518316"/>
                    <a:pt x="2758040" y="531066"/>
                    <a:pt x="2733875" y="531066"/>
                  </a:cubicBezTo>
                  <a:cubicBezTo>
                    <a:pt x="2709522" y="531066"/>
                    <a:pt x="2691820" y="522449"/>
                    <a:pt x="2680768" y="505215"/>
                  </a:cubicBezTo>
                  <a:lnTo>
                    <a:pt x="2674032" y="492232"/>
                  </a:lnTo>
                  <a:lnTo>
                    <a:pt x="2649279" y="511959"/>
                  </a:lnTo>
                  <a:cubicBezTo>
                    <a:pt x="2630359" y="524697"/>
                    <a:pt x="2608910" y="531066"/>
                    <a:pt x="2584933" y="531066"/>
                  </a:cubicBezTo>
                  <a:cubicBezTo>
                    <a:pt x="2551963" y="531066"/>
                    <a:pt x="2527517" y="516080"/>
                    <a:pt x="2511595" y="486108"/>
                  </a:cubicBezTo>
                  <a:cubicBezTo>
                    <a:pt x="2495672" y="456136"/>
                    <a:pt x="2487711" y="417360"/>
                    <a:pt x="2487711" y="369779"/>
                  </a:cubicBezTo>
                  <a:cubicBezTo>
                    <a:pt x="2487711" y="324072"/>
                    <a:pt x="2493611" y="271995"/>
                    <a:pt x="2505413" y="213550"/>
                  </a:cubicBezTo>
                  <a:cubicBezTo>
                    <a:pt x="2517214" y="155105"/>
                    <a:pt x="2534636" y="104902"/>
                    <a:pt x="2557677" y="62941"/>
                  </a:cubicBezTo>
                  <a:cubicBezTo>
                    <a:pt x="2580718" y="20980"/>
                    <a:pt x="2608161" y="0"/>
                    <a:pt x="2640006" y="0"/>
                  </a:cubicBezTo>
                  <a:close/>
                  <a:moveTo>
                    <a:pt x="1992868" y="0"/>
                  </a:moveTo>
                  <a:cubicBezTo>
                    <a:pt x="2010102" y="0"/>
                    <a:pt x="2024058" y="7399"/>
                    <a:pt x="2034735" y="22198"/>
                  </a:cubicBezTo>
                  <a:cubicBezTo>
                    <a:pt x="2045413" y="36996"/>
                    <a:pt x="2050751" y="56197"/>
                    <a:pt x="2050751" y="79800"/>
                  </a:cubicBezTo>
                  <a:cubicBezTo>
                    <a:pt x="2050751" y="117640"/>
                    <a:pt x="2039699" y="156884"/>
                    <a:pt x="2017595" y="197534"/>
                  </a:cubicBezTo>
                  <a:cubicBezTo>
                    <a:pt x="1995490" y="238183"/>
                    <a:pt x="1959524" y="285670"/>
                    <a:pt x="1909696" y="339994"/>
                  </a:cubicBezTo>
                  <a:cubicBezTo>
                    <a:pt x="1908572" y="359476"/>
                    <a:pt x="1908010" y="379520"/>
                    <a:pt x="1908010" y="400126"/>
                  </a:cubicBezTo>
                  <a:cubicBezTo>
                    <a:pt x="1920373" y="368281"/>
                    <a:pt x="1934142" y="342336"/>
                    <a:pt x="1949315" y="322292"/>
                  </a:cubicBezTo>
                  <a:cubicBezTo>
                    <a:pt x="1964488" y="302248"/>
                    <a:pt x="1979474" y="287918"/>
                    <a:pt x="1994273" y="279301"/>
                  </a:cubicBezTo>
                  <a:cubicBezTo>
                    <a:pt x="2009072" y="270684"/>
                    <a:pt x="2022653" y="266376"/>
                    <a:pt x="2035016" y="266376"/>
                  </a:cubicBezTo>
                  <a:cubicBezTo>
                    <a:pt x="2059368" y="266376"/>
                    <a:pt x="2071544" y="278552"/>
                    <a:pt x="2071544" y="302904"/>
                  </a:cubicBezTo>
                  <a:cubicBezTo>
                    <a:pt x="2071544" y="317515"/>
                    <a:pt x="2067423" y="343928"/>
                    <a:pt x="2059181" y="382143"/>
                  </a:cubicBezTo>
                  <a:cubicBezTo>
                    <a:pt x="2052063" y="414737"/>
                    <a:pt x="2048503" y="436279"/>
                    <a:pt x="2048503" y="446770"/>
                  </a:cubicBezTo>
                  <a:cubicBezTo>
                    <a:pt x="2048503" y="461756"/>
                    <a:pt x="2053936" y="469249"/>
                    <a:pt x="2064801" y="469249"/>
                  </a:cubicBezTo>
                  <a:cubicBezTo>
                    <a:pt x="2072294" y="469249"/>
                    <a:pt x="2081192" y="464659"/>
                    <a:pt x="2091495" y="455480"/>
                  </a:cubicBezTo>
                  <a:cubicBezTo>
                    <a:pt x="2096646" y="450891"/>
                    <a:pt x="2102664" y="444873"/>
                    <a:pt x="2109548" y="437427"/>
                  </a:cubicBezTo>
                  <a:lnTo>
                    <a:pt x="2114947" y="431406"/>
                  </a:lnTo>
                  <a:lnTo>
                    <a:pt x="2113397" y="411365"/>
                  </a:lnTo>
                  <a:cubicBezTo>
                    <a:pt x="2113397" y="385514"/>
                    <a:pt x="2118830" y="361443"/>
                    <a:pt x="2129695" y="339151"/>
                  </a:cubicBezTo>
                  <a:cubicBezTo>
                    <a:pt x="2140559" y="316860"/>
                    <a:pt x="2155639" y="299158"/>
                    <a:pt x="2174934" y="286045"/>
                  </a:cubicBezTo>
                  <a:cubicBezTo>
                    <a:pt x="2194228" y="272932"/>
                    <a:pt x="2216051" y="266376"/>
                    <a:pt x="2240404" y="266376"/>
                  </a:cubicBezTo>
                  <a:cubicBezTo>
                    <a:pt x="2262133" y="266376"/>
                    <a:pt x="2279554" y="272838"/>
                    <a:pt x="2292667" y="285764"/>
                  </a:cubicBezTo>
                  <a:cubicBezTo>
                    <a:pt x="2305780" y="298689"/>
                    <a:pt x="2312336" y="316204"/>
                    <a:pt x="2312336" y="338309"/>
                  </a:cubicBezTo>
                  <a:cubicBezTo>
                    <a:pt x="2312336" y="364159"/>
                    <a:pt x="2303064" y="386357"/>
                    <a:pt x="2284519" y="404903"/>
                  </a:cubicBezTo>
                  <a:cubicBezTo>
                    <a:pt x="2265974" y="423448"/>
                    <a:pt x="2234596" y="438153"/>
                    <a:pt x="2190388" y="449018"/>
                  </a:cubicBezTo>
                  <a:cubicBezTo>
                    <a:pt x="2199754" y="466251"/>
                    <a:pt x="2217550" y="474868"/>
                    <a:pt x="2243776" y="474868"/>
                  </a:cubicBezTo>
                  <a:cubicBezTo>
                    <a:pt x="2260635" y="474868"/>
                    <a:pt x="2279836" y="468968"/>
                    <a:pt x="2301378" y="457166"/>
                  </a:cubicBezTo>
                  <a:cubicBezTo>
                    <a:pt x="2322920" y="445365"/>
                    <a:pt x="2341559" y="429910"/>
                    <a:pt x="2357294" y="410803"/>
                  </a:cubicBezTo>
                  <a:cubicBezTo>
                    <a:pt x="2361790" y="405558"/>
                    <a:pt x="2366848" y="402936"/>
                    <a:pt x="2372468" y="402936"/>
                  </a:cubicBezTo>
                  <a:cubicBezTo>
                    <a:pt x="2377338" y="402936"/>
                    <a:pt x="2381179" y="405184"/>
                    <a:pt x="2383988" y="409679"/>
                  </a:cubicBezTo>
                  <a:cubicBezTo>
                    <a:pt x="2386798" y="414175"/>
                    <a:pt x="2388203" y="420357"/>
                    <a:pt x="2388203" y="428225"/>
                  </a:cubicBezTo>
                  <a:cubicBezTo>
                    <a:pt x="2388203" y="443211"/>
                    <a:pt x="2384644" y="454825"/>
                    <a:pt x="2377526" y="463067"/>
                  </a:cubicBezTo>
                  <a:cubicBezTo>
                    <a:pt x="2363663" y="479926"/>
                    <a:pt x="2344088" y="495474"/>
                    <a:pt x="2318799" y="509711"/>
                  </a:cubicBezTo>
                  <a:cubicBezTo>
                    <a:pt x="2293510" y="523948"/>
                    <a:pt x="2266442" y="531066"/>
                    <a:pt x="2237594" y="531066"/>
                  </a:cubicBezTo>
                  <a:cubicBezTo>
                    <a:pt x="2198256" y="531066"/>
                    <a:pt x="2167721" y="520388"/>
                    <a:pt x="2145992" y="499033"/>
                  </a:cubicBezTo>
                  <a:lnTo>
                    <a:pt x="2133309" y="483476"/>
                  </a:lnTo>
                  <a:lnTo>
                    <a:pt x="2126829" y="490182"/>
                  </a:lnTo>
                  <a:cubicBezTo>
                    <a:pt x="2117978" y="498331"/>
                    <a:pt x="2109009" y="505590"/>
                    <a:pt x="2099924" y="511959"/>
                  </a:cubicBezTo>
                  <a:cubicBezTo>
                    <a:pt x="2081754" y="524697"/>
                    <a:pt x="2061054" y="531066"/>
                    <a:pt x="2037826" y="531066"/>
                  </a:cubicBezTo>
                  <a:cubicBezTo>
                    <a:pt x="2018719" y="531066"/>
                    <a:pt x="2004295" y="525540"/>
                    <a:pt x="1994554" y="514488"/>
                  </a:cubicBezTo>
                  <a:cubicBezTo>
                    <a:pt x="1984813" y="503436"/>
                    <a:pt x="1979943" y="487419"/>
                    <a:pt x="1979943" y="466439"/>
                  </a:cubicBezTo>
                  <a:cubicBezTo>
                    <a:pt x="1979943" y="455949"/>
                    <a:pt x="1982565" y="437216"/>
                    <a:pt x="1987810" y="410241"/>
                  </a:cubicBezTo>
                  <a:cubicBezTo>
                    <a:pt x="1992681" y="386638"/>
                    <a:pt x="1995116" y="370341"/>
                    <a:pt x="1995116" y="361350"/>
                  </a:cubicBezTo>
                  <a:cubicBezTo>
                    <a:pt x="1995116" y="355355"/>
                    <a:pt x="1993055" y="352358"/>
                    <a:pt x="1988934" y="352358"/>
                  </a:cubicBezTo>
                  <a:cubicBezTo>
                    <a:pt x="1984064" y="352358"/>
                    <a:pt x="1977133" y="358633"/>
                    <a:pt x="1968141" y="371184"/>
                  </a:cubicBezTo>
                  <a:cubicBezTo>
                    <a:pt x="1959149" y="383735"/>
                    <a:pt x="1950158" y="400313"/>
                    <a:pt x="1941166" y="420919"/>
                  </a:cubicBezTo>
                  <a:cubicBezTo>
                    <a:pt x="1932175" y="441525"/>
                    <a:pt x="1924869" y="463254"/>
                    <a:pt x="1919249" y="486108"/>
                  </a:cubicBezTo>
                  <a:cubicBezTo>
                    <a:pt x="1912131" y="516080"/>
                    <a:pt x="1894522" y="531066"/>
                    <a:pt x="1866424" y="531066"/>
                  </a:cubicBezTo>
                  <a:cubicBezTo>
                    <a:pt x="1855184" y="531066"/>
                    <a:pt x="1847785" y="527039"/>
                    <a:pt x="1844226" y="518984"/>
                  </a:cubicBezTo>
                  <a:cubicBezTo>
                    <a:pt x="1842446" y="514956"/>
                    <a:pt x="1841111" y="509313"/>
                    <a:pt x="1840221" y="502054"/>
                  </a:cubicBezTo>
                  <a:lnTo>
                    <a:pt x="1839741" y="496248"/>
                  </a:lnTo>
                  <a:lnTo>
                    <a:pt x="1819875" y="511959"/>
                  </a:lnTo>
                  <a:cubicBezTo>
                    <a:pt x="1800768" y="524697"/>
                    <a:pt x="1778851" y="531066"/>
                    <a:pt x="1754124" y="531066"/>
                  </a:cubicBezTo>
                  <a:cubicBezTo>
                    <a:pt x="1677695" y="531066"/>
                    <a:pt x="1639481" y="477304"/>
                    <a:pt x="1639481" y="369779"/>
                  </a:cubicBezTo>
                  <a:cubicBezTo>
                    <a:pt x="1639481" y="353295"/>
                    <a:pt x="1640043" y="336623"/>
                    <a:pt x="1641167" y="319763"/>
                  </a:cubicBezTo>
                  <a:lnTo>
                    <a:pt x="1619250" y="319763"/>
                  </a:lnTo>
                  <a:cubicBezTo>
                    <a:pt x="1608010" y="319763"/>
                    <a:pt x="1600424" y="317703"/>
                    <a:pt x="1596490" y="313582"/>
                  </a:cubicBezTo>
                  <a:cubicBezTo>
                    <a:pt x="1592556" y="309460"/>
                    <a:pt x="1590589" y="302904"/>
                    <a:pt x="1590589" y="293913"/>
                  </a:cubicBezTo>
                  <a:cubicBezTo>
                    <a:pt x="1590589" y="272932"/>
                    <a:pt x="1599019" y="262442"/>
                    <a:pt x="1615878" y="262442"/>
                  </a:cubicBezTo>
                  <a:lnTo>
                    <a:pt x="1647911" y="262442"/>
                  </a:lnTo>
                  <a:cubicBezTo>
                    <a:pt x="1654280" y="221230"/>
                    <a:pt x="1664021" y="183578"/>
                    <a:pt x="1677133" y="149485"/>
                  </a:cubicBezTo>
                  <a:cubicBezTo>
                    <a:pt x="1690246" y="115392"/>
                    <a:pt x="1706075" y="88230"/>
                    <a:pt x="1724620" y="67999"/>
                  </a:cubicBezTo>
                  <a:cubicBezTo>
                    <a:pt x="1743165" y="47767"/>
                    <a:pt x="1763115" y="37652"/>
                    <a:pt x="1784471" y="37652"/>
                  </a:cubicBezTo>
                  <a:cubicBezTo>
                    <a:pt x="1800206" y="37652"/>
                    <a:pt x="1812569" y="44583"/>
                    <a:pt x="1821561" y="58445"/>
                  </a:cubicBezTo>
                  <a:cubicBezTo>
                    <a:pt x="1830552" y="72307"/>
                    <a:pt x="1835048" y="89728"/>
                    <a:pt x="1835048" y="110709"/>
                  </a:cubicBezTo>
                  <a:cubicBezTo>
                    <a:pt x="1835048" y="168779"/>
                    <a:pt x="1810696" y="219357"/>
                    <a:pt x="1761992" y="262442"/>
                  </a:cubicBezTo>
                  <a:lnTo>
                    <a:pt x="1824933" y="262442"/>
                  </a:lnTo>
                  <a:cubicBezTo>
                    <a:pt x="1830927" y="262442"/>
                    <a:pt x="1835236" y="263753"/>
                    <a:pt x="1837858" y="266376"/>
                  </a:cubicBezTo>
                  <a:cubicBezTo>
                    <a:pt x="1840481" y="268998"/>
                    <a:pt x="1841792" y="273869"/>
                    <a:pt x="1841792" y="280987"/>
                  </a:cubicBezTo>
                  <a:cubicBezTo>
                    <a:pt x="1841792" y="306838"/>
                    <a:pt x="1820624" y="319763"/>
                    <a:pt x="1778289" y="319763"/>
                  </a:cubicBezTo>
                  <a:lnTo>
                    <a:pt x="1709728" y="319763"/>
                  </a:lnTo>
                  <a:cubicBezTo>
                    <a:pt x="1708979" y="338496"/>
                    <a:pt x="1708604" y="353107"/>
                    <a:pt x="1708604" y="363597"/>
                  </a:cubicBezTo>
                  <a:cubicBezTo>
                    <a:pt x="1708604" y="402561"/>
                    <a:pt x="1713193" y="429910"/>
                    <a:pt x="1722372" y="445646"/>
                  </a:cubicBezTo>
                  <a:cubicBezTo>
                    <a:pt x="1731551" y="461381"/>
                    <a:pt x="1746069" y="469249"/>
                    <a:pt x="1765925" y="469249"/>
                  </a:cubicBezTo>
                  <a:cubicBezTo>
                    <a:pt x="1782035" y="469249"/>
                    <a:pt x="1796272" y="464378"/>
                    <a:pt x="1808635" y="454637"/>
                  </a:cubicBezTo>
                  <a:cubicBezTo>
                    <a:pt x="1814817" y="449767"/>
                    <a:pt x="1821561" y="443679"/>
                    <a:pt x="1828867" y="436373"/>
                  </a:cubicBezTo>
                  <a:lnTo>
                    <a:pt x="1839720" y="425050"/>
                  </a:lnTo>
                  <a:lnTo>
                    <a:pt x="1840011" y="401812"/>
                  </a:lnTo>
                  <a:cubicBezTo>
                    <a:pt x="1840011" y="344116"/>
                    <a:pt x="1845912" y="283984"/>
                    <a:pt x="1857713" y="221418"/>
                  </a:cubicBezTo>
                  <a:cubicBezTo>
                    <a:pt x="1869514" y="158851"/>
                    <a:pt x="1886936" y="106307"/>
                    <a:pt x="1909977" y="63784"/>
                  </a:cubicBezTo>
                  <a:cubicBezTo>
                    <a:pt x="1933018" y="21261"/>
                    <a:pt x="1960648" y="0"/>
                    <a:pt x="1992868" y="0"/>
                  </a:cubicBezTo>
                  <a:close/>
                  <a:moveTo>
                    <a:pt x="177022" y="0"/>
                  </a:moveTo>
                  <a:cubicBezTo>
                    <a:pt x="194631" y="0"/>
                    <a:pt x="208399" y="7867"/>
                    <a:pt x="218327" y="23603"/>
                  </a:cubicBezTo>
                  <a:cubicBezTo>
                    <a:pt x="228256" y="39338"/>
                    <a:pt x="233220" y="60506"/>
                    <a:pt x="233220" y="87106"/>
                  </a:cubicBezTo>
                  <a:cubicBezTo>
                    <a:pt x="233220" y="175148"/>
                    <a:pt x="180581" y="271059"/>
                    <a:pt x="75305" y="374837"/>
                  </a:cubicBezTo>
                  <a:cubicBezTo>
                    <a:pt x="71558" y="411553"/>
                    <a:pt x="69685" y="443772"/>
                    <a:pt x="69685" y="471497"/>
                  </a:cubicBezTo>
                  <a:cubicBezTo>
                    <a:pt x="69685" y="510086"/>
                    <a:pt x="70996" y="549705"/>
                    <a:pt x="73619" y="590354"/>
                  </a:cubicBezTo>
                  <a:cubicBezTo>
                    <a:pt x="76241" y="631004"/>
                    <a:pt x="80550" y="651329"/>
                    <a:pt x="86544" y="651329"/>
                  </a:cubicBezTo>
                  <a:cubicBezTo>
                    <a:pt x="97784" y="651329"/>
                    <a:pt x="103403" y="631847"/>
                    <a:pt x="103403" y="592883"/>
                  </a:cubicBezTo>
                  <a:cubicBezTo>
                    <a:pt x="103403" y="563661"/>
                    <a:pt x="101436" y="535374"/>
                    <a:pt x="97503" y="508025"/>
                  </a:cubicBezTo>
                  <a:cubicBezTo>
                    <a:pt x="93569" y="480676"/>
                    <a:pt x="88230" y="451827"/>
                    <a:pt x="81486" y="421481"/>
                  </a:cubicBezTo>
                  <a:cubicBezTo>
                    <a:pt x="81112" y="416610"/>
                    <a:pt x="82704" y="410429"/>
                    <a:pt x="86263" y="402936"/>
                  </a:cubicBezTo>
                  <a:cubicBezTo>
                    <a:pt x="89822" y="395443"/>
                    <a:pt x="94224" y="388886"/>
                    <a:pt x="99470" y="383267"/>
                  </a:cubicBezTo>
                  <a:cubicBezTo>
                    <a:pt x="104715" y="377647"/>
                    <a:pt x="109398" y="374837"/>
                    <a:pt x="113519" y="374837"/>
                  </a:cubicBezTo>
                  <a:cubicBezTo>
                    <a:pt x="121012" y="374837"/>
                    <a:pt x="130004" y="375212"/>
                    <a:pt x="140494" y="375961"/>
                  </a:cubicBezTo>
                  <a:cubicBezTo>
                    <a:pt x="143866" y="376336"/>
                    <a:pt x="147799" y="376523"/>
                    <a:pt x="152295" y="376523"/>
                  </a:cubicBezTo>
                  <a:cubicBezTo>
                    <a:pt x="167281" y="376523"/>
                    <a:pt x="183953" y="375212"/>
                    <a:pt x="202311" y="372589"/>
                  </a:cubicBezTo>
                  <a:lnTo>
                    <a:pt x="202998" y="372508"/>
                  </a:lnTo>
                  <a:lnTo>
                    <a:pt x="215170" y="336904"/>
                  </a:lnTo>
                  <a:cubicBezTo>
                    <a:pt x="226035" y="314612"/>
                    <a:pt x="241021" y="297191"/>
                    <a:pt x="260128" y="284640"/>
                  </a:cubicBezTo>
                  <a:cubicBezTo>
                    <a:pt x="279235" y="272089"/>
                    <a:pt x="300403" y="265814"/>
                    <a:pt x="323631" y="265814"/>
                  </a:cubicBezTo>
                  <a:cubicBezTo>
                    <a:pt x="352104" y="265814"/>
                    <a:pt x="375052" y="275648"/>
                    <a:pt x="392473" y="295317"/>
                  </a:cubicBezTo>
                  <a:cubicBezTo>
                    <a:pt x="409894" y="314987"/>
                    <a:pt x="420103" y="339245"/>
                    <a:pt x="423101" y="368093"/>
                  </a:cubicBezTo>
                  <a:cubicBezTo>
                    <a:pt x="431905" y="367531"/>
                    <a:pt x="441552" y="366314"/>
                    <a:pt x="452042" y="364440"/>
                  </a:cubicBezTo>
                  <a:lnTo>
                    <a:pt x="468693" y="360725"/>
                  </a:lnTo>
                  <a:lnTo>
                    <a:pt x="469517" y="334304"/>
                  </a:lnTo>
                  <a:cubicBezTo>
                    <a:pt x="471730" y="297636"/>
                    <a:pt x="477262" y="257384"/>
                    <a:pt x="486113" y="213550"/>
                  </a:cubicBezTo>
                  <a:cubicBezTo>
                    <a:pt x="497915" y="155105"/>
                    <a:pt x="515336" y="104902"/>
                    <a:pt x="538377" y="62941"/>
                  </a:cubicBezTo>
                  <a:cubicBezTo>
                    <a:pt x="561418" y="20980"/>
                    <a:pt x="588861" y="0"/>
                    <a:pt x="620706" y="0"/>
                  </a:cubicBezTo>
                  <a:cubicBezTo>
                    <a:pt x="638689" y="0"/>
                    <a:pt x="652832" y="8336"/>
                    <a:pt x="663135" y="25007"/>
                  </a:cubicBezTo>
                  <a:cubicBezTo>
                    <a:pt x="673438" y="41679"/>
                    <a:pt x="678590" y="65563"/>
                    <a:pt x="678590" y="96659"/>
                  </a:cubicBezTo>
                  <a:cubicBezTo>
                    <a:pt x="678590" y="141243"/>
                    <a:pt x="666226" y="192944"/>
                    <a:pt x="641499" y="251764"/>
                  </a:cubicBezTo>
                  <a:cubicBezTo>
                    <a:pt x="616772" y="310584"/>
                    <a:pt x="583241" y="368843"/>
                    <a:pt x="540906" y="426539"/>
                  </a:cubicBezTo>
                  <a:cubicBezTo>
                    <a:pt x="543528" y="441899"/>
                    <a:pt x="547837" y="452858"/>
                    <a:pt x="553831" y="459414"/>
                  </a:cubicBezTo>
                  <a:cubicBezTo>
                    <a:pt x="559826" y="465971"/>
                    <a:pt x="567693" y="469249"/>
                    <a:pt x="577434" y="469249"/>
                  </a:cubicBezTo>
                  <a:cubicBezTo>
                    <a:pt x="592795" y="469249"/>
                    <a:pt x="606282" y="464847"/>
                    <a:pt x="617896" y="456042"/>
                  </a:cubicBezTo>
                  <a:cubicBezTo>
                    <a:pt x="626607" y="449439"/>
                    <a:pt x="637109" y="439306"/>
                    <a:pt x="649402" y="425643"/>
                  </a:cubicBezTo>
                  <a:lnTo>
                    <a:pt x="653390" y="421051"/>
                  </a:lnTo>
                  <a:lnTo>
                    <a:pt x="650879" y="403814"/>
                  </a:lnTo>
                  <a:cubicBezTo>
                    <a:pt x="649884" y="393019"/>
                    <a:pt x="649386" y="381674"/>
                    <a:pt x="649386" y="369779"/>
                  </a:cubicBezTo>
                  <a:cubicBezTo>
                    <a:pt x="649386" y="324072"/>
                    <a:pt x="655287" y="271995"/>
                    <a:pt x="667088" y="213550"/>
                  </a:cubicBezTo>
                  <a:cubicBezTo>
                    <a:pt x="678890" y="155105"/>
                    <a:pt x="696311" y="104902"/>
                    <a:pt x="719352" y="62941"/>
                  </a:cubicBezTo>
                  <a:cubicBezTo>
                    <a:pt x="742393" y="20980"/>
                    <a:pt x="769836" y="0"/>
                    <a:pt x="801681" y="0"/>
                  </a:cubicBezTo>
                  <a:cubicBezTo>
                    <a:pt x="819664" y="0"/>
                    <a:pt x="833807" y="8336"/>
                    <a:pt x="844110" y="25007"/>
                  </a:cubicBezTo>
                  <a:cubicBezTo>
                    <a:pt x="854413" y="41679"/>
                    <a:pt x="859565" y="65563"/>
                    <a:pt x="859565" y="96659"/>
                  </a:cubicBezTo>
                  <a:cubicBezTo>
                    <a:pt x="859565" y="141243"/>
                    <a:pt x="847201" y="192944"/>
                    <a:pt x="822474" y="251764"/>
                  </a:cubicBezTo>
                  <a:cubicBezTo>
                    <a:pt x="797747" y="310584"/>
                    <a:pt x="764216" y="368843"/>
                    <a:pt x="721881" y="426539"/>
                  </a:cubicBezTo>
                  <a:cubicBezTo>
                    <a:pt x="724503" y="441899"/>
                    <a:pt x="728812" y="452858"/>
                    <a:pt x="734806" y="459414"/>
                  </a:cubicBezTo>
                  <a:cubicBezTo>
                    <a:pt x="740800" y="465971"/>
                    <a:pt x="748668" y="469249"/>
                    <a:pt x="758409" y="469249"/>
                  </a:cubicBezTo>
                  <a:cubicBezTo>
                    <a:pt x="773770" y="469249"/>
                    <a:pt x="787257" y="464847"/>
                    <a:pt x="798871" y="456042"/>
                  </a:cubicBezTo>
                  <a:cubicBezTo>
                    <a:pt x="804678" y="451640"/>
                    <a:pt x="811282" y="445669"/>
                    <a:pt x="818681" y="438129"/>
                  </a:cubicBezTo>
                  <a:lnTo>
                    <a:pt x="820368" y="436328"/>
                  </a:lnTo>
                  <a:lnTo>
                    <a:pt x="817997" y="413051"/>
                  </a:lnTo>
                  <a:cubicBezTo>
                    <a:pt x="817997" y="384578"/>
                    <a:pt x="823430" y="359195"/>
                    <a:pt x="834295" y="336904"/>
                  </a:cubicBezTo>
                  <a:cubicBezTo>
                    <a:pt x="845160" y="314612"/>
                    <a:pt x="860146" y="297191"/>
                    <a:pt x="879253" y="284640"/>
                  </a:cubicBezTo>
                  <a:cubicBezTo>
                    <a:pt x="898360" y="272089"/>
                    <a:pt x="919528" y="265814"/>
                    <a:pt x="942756" y="265814"/>
                  </a:cubicBezTo>
                  <a:cubicBezTo>
                    <a:pt x="971229" y="265814"/>
                    <a:pt x="994177" y="275648"/>
                    <a:pt x="1011598" y="295317"/>
                  </a:cubicBezTo>
                  <a:cubicBezTo>
                    <a:pt x="1029019" y="314987"/>
                    <a:pt x="1039228" y="339245"/>
                    <a:pt x="1042225" y="368093"/>
                  </a:cubicBezTo>
                  <a:cubicBezTo>
                    <a:pt x="1051030" y="367531"/>
                    <a:pt x="1060677" y="366314"/>
                    <a:pt x="1071167" y="364440"/>
                  </a:cubicBezTo>
                  <a:lnTo>
                    <a:pt x="1085599" y="361220"/>
                  </a:lnTo>
                  <a:lnTo>
                    <a:pt x="1085148" y="349372"/>
                  </a:lnTo>
                  <a:cubicBezTo>
                    <a:pt x="1084866" y="338718"/>
                    <a:pt x="1084726" y="328474"/>
                    <a:pt x="1084726" y="318639"/>
                  </a:cubicBezTo>
                  <a:lnTo>
                    <a:pt x="1084726" y="298970"/>
                  </a:lnTo>
                  <a:cubicBezTo>
                    <a:pt x="1085101" y="286607"/>
                    <a:pt x="1088472" y="277990"/>
                    <a:pt x="1094842" y="273119"/>
                  </a:cubicBezTo>
                  <a:cubicBezTo>
                    <a:pt x="1101211" y="268249"/>
                    <a:pt x="1110764" y="265814"/>
                    <a:pt x="1123502" y="265814"/>
                  </a:cubicBezTo>
                  <a:cubicBezTo>
                    <a:pt x="1133243" y="265814"/>
                    <a:pt x="1140455" y="267968"/>
                    <a:pt x="1145138" y="272276"/>
                  </a:cubicBezTo>
                  <a:cubicBezTo>
                    <a:pt x="1149821" y="276585"/>
                    <a:pt x="1152163" y="283797"/>
                    <a:pt x="1152163" y="293913"/>
                  </a:cubicBezTo>
                  <a:cubicBezTo>
                    <a:pt x="1152163" y="336997"/>
                    <a:pt x="1154786" y="393007"/>
                    <a:pt x="1160031" y="461943"/>
                  </a:cubicBezTo>
                  <a:cubicBezTo>
                    <a:pt x="1185507" y="408368"/>
                    <a:pt x="1208922" y="352545"/>
                    <a:pt x="1230277" y="294474"/>
                  </a:cubicBezTo>
                  <a:cubicBezTo>
                    <a:pt x="1234399" y="283235"/>
                    <a:pt x="1239363" y="275648"/>
                    <a:pt x="1245170" y="271714"/>
                  </a:cubicBezTo>
                  <a:cubicBezTo>
                    <a:pt x="1250977" y="267781"/>
                    <a:pt x="1258002" y="265814"/>
                    <a:pt x="1266244" y="265814"/>
                  </a:cubicBezTo>
                  <a:cubicBezTo>
                    <a:pt x="1276359" y="265814"/>
                    <a:pt x="1283384" y="267874"/>
                    <a:pt x="1287318" y="271995"/>
                  </a:cubicBezTo>
                  <a:cubicBezTo>
                    <a:pt x="1291252" y="276117"/>
                    <a:pt x="1293219" y="283422"/>
                    <a:pt x="1293219" y="293913"/>
                  </a:cubicBezTo>
                  <a:cubicBezTo>
                    <a:pt x="1293219" y="336997"/>
                    <a:pt x="1295841" y="393007"/>
                    <a:pt x="1301086" y="461943"/>
                  </a:cubicBezTo>
                  <a:cubicBezTo>
                    <a:pt x="1323565" y="428599"/>
                    <a:pt x="1340425" y="401999"/>
                    <a:pt x="1351664" y="382143"/>
                  </a:cubicBezTo>
                  <a:cubicBezTo>
                    <a:pt x="1346044" y="371278"/>
                    <a:pt x="1343235" y="358352"/>
                    <a:pt x="1343235" y="343366"/>
                  </a:cubicBezTo>
                  <a:cubicBezTo>
                    <a:pt x="1343235" y="330628"/>
                    <a:pt x="1346044" y="318265"/>
                    <a:pt x="1351664" y="306276"/>
                  </a:cubicBezTo>
                  <a:cubicBezTo>
                    <a:pt x="1357284" y="294287"/>
                    <a:pt x="1364964" y="284546"/>
                    <a:pt x="1374705" y="277053"/>
                  </a:cubicBezTo>
                  <a:cubicBezTo>
                    <a:pt x="1384446" y="269560"/>
                    <a:pt x="1395498" y="265814"/>
                    <a:pt x="1407862" y="265814"/>
                  </a:cubicBezTo>
                  <a:cubicBezTo>
                    <a:pt x="1418726" y="265814"/>
                    <a:pt x="1427531" y="269654"/>
                    <a:pt x="1434274" y="277334"/>
                  </a:cubicBezTo>
                  <a:cubicBezTo>
                    <a:pt x="1441018" y="285015"/>
                    <a:pt x="1444390" y="296160"/>
                    <a:pt x="1444390" y="310772"/>
                  </a:cubicBezTo>
                  <a:cubicBezTo>
                    <a:pt x="1444390" y="327631"/>
                    <a:pt x="1439894" y="346925"/>
                    <a:pt x="1430903" y="368655"/>
                  </a:cubicBezTo>
                  <a:cubicBezTo>
                    <a:pt x="1445139" y="367906"/>
                    <a:pt x="1464059" y="365096"/>
                    <a:pt x="1487662" y="360226"/>
                  </a:cubicBezTo>
                  <a:lnTo>
                    <a:pt x="1502835" y="357416"/>
                  </a:lnTo>
                  <a:cubicBezTo>
                    <a:pt x="1503959" y="357041"/>
                    <a:pt x="1505832" y="356854"/>
                    <a:pt x="1508455" y="356854"/>
                  </a:cubicBezTo>
                  <a:cubicBezTo>
                    <a:pt x="1514075" y="356854"/>
                    <a:pt x="1518383" y="358727"/>
                    <a:pt x="1521380" y="362473"/>
                  </a:cubicBezTo>
                  <a:cubicBezTo>
                    <a:pt x="1524378" y="366220"/>
                    <a:pt x="1525876" y="371278"/>
                    <a:pt x="1525876" y="377647"/>
                  </a:cubicBezTo>
                  <a:cubicBezTo>
                    <a:pt x="1525876" y="389261"/>
                    <a:pt x="1523628" y="398346"/>
                    <a:pt x="1519132" y="404903"/>
                  </a:cubicBezTo>
                  <a:cubicBezTo>
                    <a:pt x="1514637" y="411459"/>
                    <a:pt x="1507893" y="416236"/>
                    <a:pt x="1498901" y="419233"/>
                  </a:cubicBezTo>
                  <a:cubicBezTo>
                    <a:pt x="1481667" y="424853"/>
                    <a:pt x="1463310" y="427663"/>
                    <a:pt x="1443828" y="427663"/>
                  </a:cubicBezTo>
                  <a:cubicBezTo>
                    <a:pt x="1427343" y="427663"/>
                    <a:pt x="1411795" y="425415"/>
                    <a:pt x="1397184" y="420919"/>
                  </a:cubicBezTo>
                  <a:cubicBezTo>
                    <a:pt x="1386319" y="438527"/>
                    <a:pt x="1374330" y="456698"/>
                    <a:pt x="1361218" y="475430"/>
                  </a:cubicBezTo>
                  <a:cubicBezTo>
                    <a:pt x="1346232" y="496785"/>
                    <a:pt x="1333400" y="511397"/>
                    <a:pt x="1322722" y="519264"/>
                  </a:cubicBezTo>
                  <a:cubicBezTo>
                    <a:pt x="1312045" y="527132"/>
                    <a:pt x="1299962" y="531066"/>
                    <a:pt x="1286475" y="531066"/>
                  </a:cubicBezTo>
                  <a:cubicBezTo>
                    <a:pt x="1271489" y="531066"/>
                    <a:pt x="1260156" y="525259"/>
                    <a:pt x="1252476" y="513645"/>
                  </a:cubicBezTo>
                  <a:cubicBezTo>
                    <a:pt x="1244795" y="502031"/>
                    <a:pt x="1240018" y="482923"/>
                    <a:pt x="1238145" y="456323"/>
                  </a:cubicBezTo>
                  <a:lnTo>
                    <a:pt x="1235335" y="415299"/>
                  </a:lnTo>
                  <a:cubicBezTo>
                    <a:pt x="1223721" y="446770"/>
                    <a:pt x="1213324" y="470747"/>
                    <a:pt x="1204146" y="487232"/>
                  </a:cubicBezTo>
                  <a:cubicBezTo>
                    <a:pt x="1194967" y="503717"/>
                    <a:pt x="1185788" y="515143"/>
                    <a:pt x="1176609" y="521512"/>
                  </a:cubicBezTo>
                  <a:cubicBezTo>
                    <a:pt x="1167430" y="527881"/>
                    <a:pt x="1156659" y="531066"/>
                    <a:pt x="1144295" y="531066"/>
                  </a:cubicBezTo>
                  <a:cubicBezTo>
                    <a:pt x="1128935" y="531066"/>
                    <a:pt x="1116852" y="525072"/>
                    <a:pt x="1108048" y="513083"/>
                  </a:cubicBezTo>
                  <a:cubicBezTo>
                    <a:pt x="1099244" y="501094"/>
                    <a:pt x="1093718" y="482174"/>
                    <a:pt x="1091470" y="456323"/>
                  </a:cubicBezTo>
                  <a:lnTo>
                    <a:pt x="1088635" y="419709"/>
                  </a:lnTo>
                  <a:lnTo>
                    <a:pt x="1076506" y="422886"/>
                  </a:lnTo>
                  <a:cubicBezTo>
                    <a:pt x="1064143" y="425134"/>
                    <a:pt x="1051217" y="426539"/>
                    <a:pt x="1037730" y="427101"/>
                  </a:cubicBezTo>
                  <a:cubicBezTo>
                    <a:pt x="1030611" y="458571"/>
                    <a:pt x="1016562" y="483766"/>
                    <a:pt x="995582" y="502686"/>
                  </a:cubicBezTo>
                  <a:cubicBezTo>
                    <a:pt x="974601" y="521606"/>
                    <a:pt x="950811" y="531066"/>
                    <a:pt x="924211" y="531066"/>
                  </a:cubicBezTo>
                  <a:cubicBezTo>
                    <a:pt x="901732" y="531066"/>
                    <a:pt x="882531" y="525634"/>
                    <a:pt x="866608" y="514769"/>
                  </a:cubicBezTo>
                  <a:cubicBezTo>
                    <a:pt x="858647" y="509336"/>
                    <a:pt x="851646" y="503014"/>
                    <a:pt x="845605" y="495802"/>
                  </a:cubicBezTo>
                  <a:lnTo>
                    <a:pt x="840549" y="487742"/>
                  </a:lnTo>
                  <a:lnTo>
                    <a:pt x="838280" y="490182"/>
                  </a:lnTo>
                  <a:cubicBezTo>
                    <a:pt x="829522" y="498331"/>
                    <a:pt x="820414" y="505590"/>
                    <a:pt x="810954" y="511959"/>
                  </a:cubicBezTo>
                  <a:cubicBezTo>
                    <a:pt x="792034" y="524697"/>
                    <a:pt x="770585" y="531066"/>
                    <a:pt x="746608" y="531066"/>
                  </a:cubicBezTo>
                  <a:cubicBezTo>
                    <a:pt x="713638" y="531066"/>
                    <a:pt x="689193" y="516080"/>
                    <a:pt x="673270" y="486108"/>
                  </a:cubicBezTo>
                  <a:lnTo>
                    <a:pt x="669402" y="477176"/>
                  </a:lnTo>
                  <a:lnTo>
                    <a:pt x="657305" y="490182"/>
                  </a:lnTo>
                  <a:cubicBezTo>
                    <a:pt x="648547" y="498331"/>
                    <a:pt x="639439" y="505590"/>
                    <a:pt x="629979" y="511959"/>
                  </a:cubicBezTo>
                  <a:cubicBezTo>
                    <a:pt x="611059" y="524697"/>
                    <a:pt x="589610" y="531066"/>
                    <a:pt x="565633" y="531066"/>
                  </a:cubicBezTo>
                  <a:cubicBezTo>
                    <a:pt x="532663" y="531066"/>
                    <a:pt x="508217" y="516080"/>
                    <a:pt x="492295" y="486108"/>
                  </a:cubicBezTo>
                  <a:cubicBezTo>
                    <a:pt x="484334" y="471122"/>
                    <a:pt x="478363" y="453935"/>
                    <a:pt x="474382" y="434547"/>
                  </a:cubicBezTo>
                  <a:lnTo>
                    <a:pt x="472120" y="419025"/>
                  </a:lnTo>
                  <a:lnTo>
                    <a:pt x="457381" y="422886"/>
                  </a:lnTo>
                  <a:cubicBezTo>
                    <a:pt x="445017" y="425134"/>
                    <a:pt x="432092" y="426539"/>
                    <a:pt x="418605" y="427101"/>
                  </a:cubicBezTo>
                  <a:cubicBezTo>
                    <a:pt x="411486" y="458571"/>
                    <a:pt x="397437" y="483766"/>
                    <a:pt x="376457" y="502686"/>
                  </a:cubicBezTo>
                  <a:cubicBezTo>
                    <a:pt x="355476" y="521606"/>
                    <a:pt x="331686" y="531066"/>
                    <a:pt x="305086" y="531066"/>
                  </a:cubicBezTo>
                  <a:cubicBezTo>
                    <a:pt x="282607" y="531066"/>
                    <a:pt x="263406" y="525634"/>
                    <a:pt x="247483" y="514769"/>
                  </a:cubicBezTo>
                  <a:cubicBezTo>
                    <a:pt x="231561" y="503904"/>
                    <a:pt x="219478" y="489480"/>
                    <a:pt x="211236" y="471497"/>
                  </a:cubicBezTo>
                  <a:cubicBezTo>
                    <a:pt x="207115" y="462505"/>
                    <a:pt x="204024" y="453139"/>
                    <a:pt x="201963" y="443398"/>
                  </a:cubicBezTo>
                  <a:lnTo>
                    <a:pt x="201121" y="435132"/>
                  </a:lnTo>
                  <a:lnTo>
                    <a:pt x="198518" y="436127"/>
                  </a:lnTo>
                  <a:cubicBezTo>
                    <a:pt x="189807" y="437977"/>
                    <a:pt x="179645" y="438902"/>
                    <a:pt x="168030" y="438902"/>
                  </a:cubicBezTo>
                  <a:cubicBezTo>
                    <a:pt x="159039" y="438902"/>
                    <a:pt x="146114" y="437216"/>
                    <a:pt x="129254" y="433844"/>
                  </a:cubicBezTo>
                  <a:cubicBezTo>
                    <a:pt x="134125" y="457073"/>
                    <a:pt x="138152" y="482830"/>
                    <a:pt x="141337" y="511116"/>
                  </a:cubicBezTo>
                  <a:cubicBezTo>
                    <a:pt x="144521" y="539402"/>
                    <a:pt x="146114" y="562724"/>
                    <a:pt x="146114" y="581082"/>
                  </a:cubicBezTo>
                  <a:cubicBezTo>
                    <a:pt x="146114" y="621544"/>
                    <a:pt x="139557" y="652453"/>
                    <a:pt x="126444" y="673808"/>
                  </a:cubicBezTo>
                  <a:cubicBezTo>
                    <a:pt x="113332" y="695163"/>
                    <a:pt x="96098" y="705840"/>
                    <a:pt x="74743" y="705840"/>
                  </a:cubicBezTo>
                  <a:cubicBezTo>
                    <a:pt x="47768" y="705840"/>
                    <a:pt x="28567" y="686733"/>
                    <a:pt x="17140" y="648519"/>
                  </a:cubicBezTo>
                  <a:cubicBezTo>
                    <a:pt x="5713" y="610305"/>
                    <a:pt x="0" y="552608"/>
                    <a:pt x="0" y="475430"/>
                  </a:cubicBezTo>
                  <a:cubicBezTo>
                    <a:pt x="0" y="403498"/>
                    <a:pt x="7774" y="330535"/>
                    <a:pt x="23322" y="256541"/>
                  </a:cubicBezTo>
                  <a:cubicBezTo>
                    <a:pt x="38870" y="182548"/>
                    <a:pt x="60225" y="121293"/>
                    <a:pt x="87387" y="72775"/>
                  </a:cubicBezTo>
                  <a:cubicBezTo>
                    <a:pt x="114549" y="24258"/>
                    <a:pt x="144428" y="0"/>
                    <a:pt x="17702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hlinkClick r:id="rId2"/>
            <a:extLst>
              <a:ext uri="{FF2B5EF4-FFF2-40B4-BE49-F238E27FC236}">
                <a16:creationId xmlns:a16="http://schemas.microsoft.com/office/drawing/2014/main" xmlns="" id="{E435E63B-9C40-48C7-A663-CBA685CA2391}"/>
              </a:ext>
            </a:extLst>
          </p:cNvPr>
          <p:cNvSpPr txBox="1"/>
          <p:nvPr/>
        </p:nvSpPr>
        <p:spPr>
          <a:xfrm>
            <a:off x="1675247" y="3212749"/>
            <a:ext cx="827596" cy="368487"/>
          </a:xfrm>
          <a:custGeom>
            <a:avLst/>
            <a:gdLst/>
            <a:ahLst/>
            <a:cxnLst/>
            <a:rect l="l" t="t" r="r" b="b"/>
            <a:pathLst>
              <a:path w="827596" h="368487">
                <a:moveTo>
                  <a:pt x="0" y="0"/>
                </a:moveTo>
                <a:lnTo>
                  <a:pt x="161897" y="0"/>
                </a:lnTo>
                <a:lnTo>
                  <a:pt x="247236" y="233320"/>
                </a:lnTo>
                <a:lnTo>
                  <a:pt x="332850" y="0"/>
                </a:lnTo>
                <a:lnTo>
                  <a:pt x="494747" y="0"/>
                </a:lnTo>
                <a:lnTo>
                  <a:pt x="580086" y="233320"/>
                </a:lnTo>
                <a:lnTo>
                  <a:pt x="665699" y="0"/>
                </a:lnTo>
                <a:lnTo>
                  <a:pt x="827596" y="0"/>
                </a:lnTo>
                <a:lnTo>
                  <a:pt x="665699" y="368487"/>
                </a:lnTo>
                <a:lnTo>
                  <a:pt x="494747" y="368487"/>
                </a:lnTo>
                <a:lnTo>
                  <a:pt x="413798" y="184244"/>
                </a:lnTo>
                <a:lnTo>
                  <a:pt x="332850" y="368487"/>
                </a:lnTo>
                <a:lnTo>
                  <a:pt x="161897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:a16="http://schemas.microsoft.com/office/drawing/2014/main" xmlns="" id="{983987B3-BBD4-4F32-8E16-DF77D2252D31}"/>
              </a:ext>
            </a:extLst>
          </p:cNvPr>
          <p:cNvSpPr txBox="1"/>
          <p:nvPr/>
        </p:nvSpPr>
        <p:spPr>
          <a:xfrm>
            <a:off x="3845150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4" y="167657"/>
                  <a:pt x="341356" y="161617"/>
                </a:cubicBezTo>
                <a:cubicBezTo>
                  <a:pt x="347622" y="155303"/>
                  <a:pt x="350732" y="147890"/>
                  <a:pt x="350686" y="139379"/>
                </a:cubicBezTo>
                <a:cubicBezTo>
                  <a:pt x="350732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1" y="0"/>
                </a:lnTo>
                <a:cubicBezTo>
                  <a:pt x="381021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1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8" name="TextBox 57">
            <a:hlinkClick r:id="rId4"/>
            <a:extLst>
              <a:ext uri="{FF2B5EF4-FFF2-40B4-BE49-F238E27FC236}">
                <a16:creationId xmlns:a16="http://schemas.microsoft.com/office/drawing/2014/main" xmlns="" id="{FFFE4E84-7FF2-4DBB-8BC6-1A26B3B0BBD1}"/>
              </a:ext>
            </a:extLst>
          </p:cNvPr>
          <p:cNvSpPr txBox="1"/>
          <p:nvPr/>
        </p:nvSpPr>
        <p:spPr>
          <a:xfrm>
            <a:off x="5842516" y="3212748"/>
            <a:ext cx="494713" cy="368488"/>
          </a:xfrm>
          <a:custGeom>
            <a:avLst/>
            <a:gdLst/>
            <a:ahLst/>
            <a:cxnLst/>
            <a:rect l="l" t="t" r="r" b="b"/>
            <a:pathLst>
              <a:path w="494713" h="368488">
                <a:moveTo>
                  <a:pt x="143787" y="231561"/>
                </a:moveTo>
                <a:lnTo>
                  <a:pt x="143787" y="280714"/>
                </a:lnTo>
                <a:lnTo>
                  <a:pt x="337240" y="280714"/>
                </a:lnTo>
                <a:cubicBezTo>
                  <a:pt x="343580" y="280458"/>
                  <a:pt x="348874" y="277898"/>
                  <a:pt x="353121" y="273034"/>
                </a:cubicBezTo>
                <a:cubicBezTo>
                  <a:pt x="357369" y="268170"/>
                  <a:pt x="359575" y="262538"/>
                  <a:pt x="359741" y="256138"/>
                </a:cubicBezTo>
                <a:cubicBezTo>
                  <a:pt x="359575" y="249738"/>
                  <a:pt x="357369" y="244106"/>
                  <a:pt x="353121" y="239242"/>
                </a:cubicBezTo>
                <a:cubicBezTo>
                  <a:pt x="348874" y="234378"/>
                  <a:pt x="343580" y="231817"/>
                  <a:pt x="337240" y="231561"/>
                </a:cubicBezTo>
                <a:close/>
                <a:moveTo>
                  <a:pt x="143787" y="87500"/>
                </a:moveTo>
                <a:lnTo>
                  <a:pt x="143787" y="137202"/>
                </a:lnTo>
                <a:lnTo>
                  <a:pt x="310349" y="137202"/>
                </a:lnTo>
                <a:cubicBezTo>
                  <a:pt x="316689" y="136933"/>
                  <a:pt x="321982" y="134313"/>
                  <a:pt x="326230" y="129341"/>
                </a:cubicBezTo>
                <a:cubicBezTo>
                  <a:pt x="330477" y="124370"/>
                  <a:pt x="332684" y="118661"/>
                  <a:pt x="332850" y="112214"/>
                </a:cubicBezTo>
                <a:cubicBezTo>
                  <a:pt x="332684" y="105778"/>
                  <a:pt x="330477" y="100115"/>
                  <a:pt x="326230" y="95223"/>
                </a:cubicBezTo>
                <a:cubicBezTo>
                  <a:pt x="321982" y="90332"/>
                  <a:pt x="316689" y="87758"/>
                  <a:pt x="310349" y="87500"/>
                </a:cubicBezTo>
                <a:close/>
                <a:moveTo>
                  <a:pt x="0" y="1"/>
                </a:moveTo>
                <a:lnTo>
                  <a:pt x="350681" y="1"/>
                </a:lnTo>
                <a:cubicBezTo>
                  <a:pt x="372265" y="-55"/>
                  <a:pt x="391919" y="3683"/>
                  <a:pt x="409642" y="11217"/>
                </a:cubicBezTo>
                <a:cubicBezTo>
                  <a:pt x="427366" y="18750"/>
                  <a:pt x="441492" y="29865"/>
                  <a:pt x="452022" y="44562"/>
                </a:cubicBezTo>
                <a:cubicBezTo>
                  <a:pt x="462551" y="59259"/>
                  <a:pt x="467818" y="77324"/>
                  <a:pt x="467821" y="98759"/>
                </a:cubicBezTo>
                <a:cubicBezTo>
                  <a:pt x="467684" y="116515"/>
                  <a:pt x="463843" y="132070"/>
                  <a:pt x="456299" y="145424"/>
                </a:cubicBezTo>
                <a:cubicBezTo>
                  <a:pt x="448755" y="158779"/>
                  <a:pt x="438330" y="169661"/>
                  <a:pt x="425025" y="178073"/>
                </a:cubicBezTo>
                <a:lnTo>
                  <a:pt x="425032" y="178073"/>
                </a:lnTo>
                <a:cubicBezTo>
                  <a:pt x="446178" y="184877"/>
                  <a:pt x="463004" y="196024"/>
                  <a:pt x="475509" y="211516"/>
                </a:cubicBezTo>
                <a:cubicBezTo>
                  <a:pt x="488014" y="227008"/>
                  <a:pt x="494415" y="246342"/>
                  <a:pt x="494713" y="269518"/>
                </a:cubicBezTo>
                <a:cubicBezTo>
                  <a:pt x="494703" y="291017"/>
                  <a:pt x="489419" y="309112"/>
                  <a:pt x="478862" y="323803"/>
                </a:cubicBezTo>
                <a:cubicBezTo>
                  <a:pt x="468305" y="338494"/>
                  <a:pt x="454181" y="349608"/>
                  <a:pt x="436491" y="357142"/>
                </a:cubicBezTo>
                <a:cubicBezTo>
                  <a:pt x="418801" y="364677"/>
                  <a:pt x="399250" y="368459"/>
                  <a:pt x="377840" y="368488"/>
                </a:cubicBezTo>
                <a:lnTo>
                  <a:pt x="0" y="368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9" name="TextBox 58">
            <a:hlinkClick r:id="rId5"/>
            <a:extLst>
              <a:ext uri="{FF2B5EF4-FFF2-40B4-BE49-F238E27FC236}">
                <a16:creationId xmlns:a16="http://schemas.microsoft.com/office/drawing/2014/main" xmlns="" id="{F4A87296-6334-463E-97DD-3BAC93624B1C}"/>
              </a:ext>
            </a:extLst>
          </p:cNvPr>
          <p:cNvSpPr txBox="1"/>
          <p:nvPr/>
        </p:nvSpPr>
        <p:spPr>
          <a:xfrm>
            <a:off x="7820687" y="3212749"/>
            <a:ext cx="557584" cy="368487"/>
          </a:xfrm>
          <a:custGeom>
            <a:avLst/>
            <a:gdLst/>
            <a:ahLst/>
            <a:cxnLst/>
            <a:rect l="l" t="t" r="r" b="b"/>
            <a:pathLst>
              <a:path w="557584" h="368487">
                <a:moveTo>
                  <a:pt x="0" y="0"/>
                </a:moveTo>
                <a:lnTo>
                  <a:pt x="170952" y="0"/>
                </a:lnTo>
                <a:lnTo>
                  <a:pt x="278792" y="132151"/>
                </a:lnTo>
                <a:lnTo>
                  <a:pt x="386906" y="0"/>
                </a:lnTo>
                <a:lnTo>
                  <a:pt x="557584" y="0"/>
                </a:lnTo>
                <a:lnTo>
                  <a:pt x="350685" y="242642"/>
                </a:lnTo>
                <a:lnTo>
                  <a:pt x="350685" y="368487"/>
                </a:lnTo>
                <a:lnTo>
                  <a:pt x="206899" y="368487"/>
                </a:lnTo>
                <a:lnTo>
                  <a:pt x="206899" y="242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0" name="TextBox 59">
            <a:hlinkClick r:id="rId6"/>
            <a:extLst>
              <a:ext uri="{FF2B5EF4-FFF2-40B4-BE49-F238E27FC236}">
                <a16:creationId xmlns:a16="http://schemas.microsoft.com/office/drawing/2014/main" xmlns="" id="{7B644DE9-B779-4C0C-943C-3F841771A940}"/>
              </a:ext>
            </a:extLst>
          </p:cNvPr>
          <p:cNvSpPr txBox="1"/>
          <p:nvPr/>
        </p:nvSpPr>
        <p:spPr>
          <a:xfrm>
            <a:off x="9855582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3" y="167657"/>
                  <a:pt x="341356" y="161617"/>
                </a:cubicBezTo>
                <a:cubicBezTo>
                  <a:pt x="347622" y="155303"/>
                  <a:pt x="350731" y="147890"/>
                  <a:pt x="350686" y="139379"/>
                </a:cubicBezTo>
                <a:cubicBezTo>
                  <a:pt x="350731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0" y="0"/>
                </a:lnTo>
                <a:cubicBezTo>
                  <a:pt x="381020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0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F860DA54-607B-4537-93EC-394BFF8BE177}"/>
              </a:ext>
            </a:extLst>
          </p:cNvPr>
          <p:cNvSpPr/>
          <p:nvPr/>
        </p:nvSpPr>
        <p:spPr>
          <a:xfrm>
            <a:off x="5141250" y="6071115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8D3627E-B560-4098-993F-99DB17CF8342}"/>
              </a:ext>
            </a:extLst>
          </p:cNvPr>
          <p:cNvGrpSpPr/>
          <p:nvPr/>
        </p:nvGrpSpPr>
        <p:grpSpPr>
          <a:xfrm>
            <a:off x="3227586" y="1071887"/>
            <a:ext cx="3039618" cy="1389233"/>
            <a:chOff x="3218307" y="1086699"/>
            <a:chExt cx="3039618" cy="13892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Offers a diverse selection of products for various fun projects.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008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Creativity Hub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3039618" cy="1389233"/>
            <a:chOff x="3218307" y="4809350"/>
            <a:chExt cx="3039618" cy="13892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Online chat system available for immediate assistance.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38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Instant Support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3039618" cy="1389233"/>
            <a:chOff x="3949621" y="3459127"/>
            <a:chExt cx="3039618" cy="13892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Step-by-step video tutorials are available to guide.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Video Guides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Explore products like card making, photo frames etc.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066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Project Variety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4E014E0-279A-4494-9336-B798D5117C3D}"/>
              </a:ext>
            </a:extLst>
          </p:cNvPr>
          <p:cNvSpPr txBox="1"/>
          <p:nvPr/>
        </p:nvSpPr>
        <p:spPr>
          <a:xfrm>
            <a:off x="4130728" y="69933"/>
            <a:ext cx="41724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Introd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uction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96E659F9-154A-3A8E-14F4-000A6FFE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 bwMode="auto">
          <a:xfrm>
            <a:off x="7988140" y="2139340"/>
            <a:ext cx="3033713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362EDAD-B5A7-34E0-9DDC-C7E7E800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27" y="3228267"/>
            <a:ext cx="1837751" cy="122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AE9E238-185B-4637-A477-3230B689F034}"/>
              </a:ext>
            </a:extLst>
          </p:cNvPr>
          <p:cNvSpPr/>
          <p:nvPr/>
        </p:nvSpPr>
        <p:spPr>
          <a:xfrm>
            <a:off x="11064105" y="3716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7825E3-D5EA-467C-B19F-E33A79E3060B}"/>
              </a:ext>
            </a:extLst>
          </p:cNvPr>
          <p:cNvGrpSpPr/>
          <p:nvPr/>
        </p:nvGrpSpPr>
        <p:grpSpPr>
          <a:xfrm>
            <a:off x="2235936" y="1836486"/>
            <a:ext cx="2505622" cy="677102"/>
            <a:chOff x="2353352" y="1539113"/>
            <a:chExt cx="2505622" cy="67710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F700E1D-EC48-4B04-87AC-C448DCC793E7}"/>
                </a:ext>
              </a:extLst>
            </p:cNvPr>
            <p:cNvSpPr txBox="1"/>
            <p:nvPr/>
          </p:nvSpPr>
          <p:spPr>
            <a:xfrm>
              <a:off x="2353352" y="1539113"/>
              <a:ext cx="2505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Diverse Project Range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AA021181-81ED-4765-9A61-7E4FC0DC208A}"/>
                </a:ext>
              </a:extLst>
            </p:cNvPr>
            <p:cNvSpPr txBox="1"/>
            <p:nvPr/>
          </p:nvSpPr>
          <p:spPr>
            <a:xfrm>
              <a:off x="2706773" y="1908438"/>
              <a:ext cx="17838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C801041-5BF1-4E54-A184-964D8641E05D}"/>
              </a:ext>
            </a:extLst>
          </p:cNvPr>
          <p:cNvGrpSpPr/>
          <p:nvPr/>
        </p:nvGrpSpPr>
        <p:grpSpPr>
          <a:xfrm>
            <a:off x="5103887" y="1836486"/>
            <a:ext cx="1790235" cy="624348"/>
            <a:chOff x="4989532" y="1471310"/>
            <a:chExt cx="1790235" cy="6243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D77ABAC-B7E9-4FF0-B51E-9BD73B3C4263}"/>
                </a:ext>
              </a:extLst>
            </p:cNvPr>
            <p:cNvSpPr txBox="1"/>
            <p:nvPr/>
          </p:nvSpPr>
          <p:spPr>
            <a:xfrm>
              <a:off x="4989532" y="1471310"/>
              <a:ext cx="1783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Video Tutorials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72AB0F6-859D-407E-B09E-C972B3582223}"/>
                </a:ext>
              </a:extLst>
            </p:cNvPr>
            <p:cNvSpPr txBox="1"/>
            <p:nvPr/>
          </p:nvSpPr>
          <p:spPr>
            <a:xfrm>
              <a:off x="5068491" y="1787881"/>
              <a:ext cx="1711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B1D9268-1EFA-4F3A-A7B4-06A9A99D5C2C}"/>
              </a:ext>
            </a:extLst>
          </p:cNvPr>
          <p:cNvGrpSpPr/>
          <p:nvPr/>
        </p:nvGrpSpPr>
        <p:grpSpPr>
          <a:xfrm>
            <a:off x="7198840" y="1841467"/>
            <a:ext cx="2343142" cy="693351"/>
            <a:chOff x="7168670" y="1537434"/>
            <a:chExt cx="2343142" cy="69335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2343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Online Chat Support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5C84F81-95FA-42F8-BE9A-B344BAD3D3AA}"/>
              </a:ext>
            </a:extLst>
          </p:cNvPr>
          <p:cNvSpPr txBox="1"/>
          <p:nvPr/>
        </p:nvSpPr>
        <p:spPr>
          <a:xfrm>
            <a:off x="4603738" y="69933"/>
            <a:ext cx="3226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Obje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ctive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7CB76B-BC41-48D4-A4FD-F76F9F0251E3}"/>
              </a:ext>
            </a:extLst>
          </p:cNvPr>
          <p:cNvGrpSpPr/>
          <p:nvPr/>
        </p:nvGrpSpPr>
        <p:grpSpPr>
          <a:xfrm>
            <a:off x="3366897" y="5945730"/>
            <a:ext cx="2522229" cy="693351"/>
            <a:chOff x="4023239" y="5472201"/>
            <a:chExt cx="2522229" cy="69335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25222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Eco Friendly Shopping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5F08024-2BCA-4308-B080-E34EAEF49435}"/>
              </a:ext>
            </a:extLst>
          </p:cNvPr>
          <p:cNvGrpSpPr/>
          <p:nvPr/>
        </p:nvGrpSpPr>
        <p:grpSpPr>
          <a:xfrm>
            <a:off x="6096000" y="5945730"/>
            <a:ext cx="2885534" cy="707887"/>
            <a:chOff x="6096000" y="5472201"/>
            <a:chExt cx="2885534" cy="70788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2885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Secure Payment Gateway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DA916B0C-0FE6-489B-8B9E-4E562322B496}"/>
                </a:ext>
              </a:extLst>
            </p:cNvPr>
            <p:cNvSpPr txBox="1"/>
            <p:nvPr/>
          </p:nvSpPr>
          <p:spPr>
            <a:xfrm>
              <a:off x="6246651" y="5872311"/>
              <a:ext cx="1835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283DDDEB-D5C2-309A-7F7C-EBC15DF9B1DD}"/>
              </a:ext>
            </a:extLst>
          </p:cNvPr>
          <p:cNvSpPr/>
          <p:nvPr/>
        </p:nvSpPr>
        <p:spPr>
          <a:xfrm>
            <a:off x="5983706" y="2383548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7E3DD63-79A2-44DC-3913-A9AA902A9145}"/>
              </a:ext>
            </a:extLst>
          </p:cNvPr>
          <p:cNvSpPr/>
          <p:nvPr/>
        </p:nvSpPr>
        <p:spPr>
          <a:xfrm>
            <a:off x="5907505" y="2333441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21C9470B-F801-FA8D-3C8D-F45DC3302CF2}"/>
              </a:ext>
            </a:extLst>
          </p:cNvPr>
          <p:cNvSpPr/>
          <p:nvPr/>
        </p:nvSpPr>
        <p:spPr>
          <a:xfrm>
            <a:off x="4945760" y="5273518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B8EB66F-D9A2-01C5-8604-97C4257FD675}"/>
              </a:ext>
            </a:extLst>
          </p:cNvPr>
          <p:cNvSpPr/>
          <p:nvPr/>
        </p:nvSpPr>
        <p:spPr>
          <a:xfrm>
            <a:off x="4874322" y="5685823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4355434-5937-C0D0-0350-BB7BE5C9E39C}"/>
              </a:ext>
            </a:extLst>
          </p:cNvPr>
          <p:cNvSpPr/>
          <p:nvPr/>
        </p:nvSpPr>
        <p:spPr>
          <a:xfrm>
            <a:off x="7003934" y="5238832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9FA03323-1ECA-8723-530C-AA75B6B26E17}"/>
              </a:ext>
            </a:extLst>
          </p:cNvPr>
          <p:cNvSpPr/>
          <p:nvPr/>
        </p:nvSpPr>
        <p:spPr>
          <a:xfrm>
            <a:off x="6932497" y="5690745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113E676F-B976-93C5-A4FA-A1E2E4B78205}"/>
              </a:ext>
            </a:extLst>
          </p:cNvPr>
          <p:cNvSpPr/>
          <p:nvPr/>
        </p:nvSpPr>
        <p:spPr>
          <a:xfrm>
            <a:off x="8004333" y="241440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C02A33F-2A71-1637-7329-6D550EE2228C}"/>
              </a:ext>
            </a:extLst>
          </p:cNvPr>
          <p:cNvSpPr/>
          <p:nvPr/>
        </p:nvSpPr>
        <p:spPr>
          <a:xfrm>
            <a:off x="7932895" y="2333441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44A1A3C-6D80-9120-4B7E-CB7E72BB2417}"/>
              </a:ext>
            </a:extLst>
          </p:cNvPr>
          <p:cNvSpPr/>
          <p:nvPr/>
        </p:nvSpPr>
        <p:spPr>
          <a:xfrm>
            <a:off x="3857433" y="2302254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D9D916AB-7F2D-4854-E5B3-A6FC444E2739}"/>
              </a:ext>
            </a:extLst>
          </p:cNvPr>
          <p:cNvSpPr/>
          <p:nvPr/>
        </p:nvSpPr>
        <p:spPr>
          <a:xfrm>
            <a:off x="3933634" y="2380929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250"/>
                            </p:stCondLst>
                            <p:childTnLst>
                              <p:par>
                                <p:cTn id="1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250"/>
                            </p:stCondLst>
                            <p:childTnLst>
                              <p:par>
                                <p:cTn id="1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2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D10BBD29-E26D-4DC4-AA36-9E917733ADF2}"/>
              </a:ext>
            </a:extLst>
          </p:cNvPr>
          <p:cNvGrpSpPr/>
          <p:nvPr/>
        </p:nvGrpSpPr>
        <p:grpSpPr>
          <a:xfrm>
            <a:off x="4623149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16394AF7-FBEF-4413-B4E2-C37980057456}"/>
              </a:ext>
            </a:extLst>
          </p:cNvPr>
          <p:cNvGrpSpPr/>
          <p:nvPr/>
        </p:nvGrpSpPr>
        <p:grpSpPr>
          <a:xfrm>
            <a:off x="7498080" y="1735616"/>
            <a:ext cx="3021060" cy="1389233"/>
            <a:chOff x="7043737" y="1086699"/>
            <a:chExt cx="3021060" cy="13892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Step-by-step video tutorials to enhance user understanding.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416B777-B297-4CD5-99F8-4134285B91D0}"/>
                </a:ext>
              </a:extLst>
            </p:cNvPr>
            <p:cNvSpPr txBox="1"/>
            <p:nvPr/>
          </p:nvSpPr>
          <p:spPr>
            <a:xfrm>
              <a:off x="7043737" y="1086699"/>
              <a:ext cx="2501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Video </a:t>
              </a:r>
              <a:r>
                <a:rPr lang="en-US" sz="2400" b="1" dirty="0" err="1">
                  <a:solidFill>
                    <a:schemeClr val="accent3"/>
                  </a:solidFill>
                </a:rPr>
                <a:t>Fuctionality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E499F37-1CCC-404E-AF1F-41A18C325973}"/>
              </a:ext>
            </a:extLst>
          </p:cNvPr>
          <p:cNvGrpSpPr/>
          <p:nvPr/>
        </p:nvGrpSpPr>
        <p:grpSpPr>
          <a:xfrm>
            <a:off x="7498080" y="4809350"/>
            <a:ext cx="3021060" cy="1697009"/>
            <a:chOff x="7043737" y="4809350"/>
            <a:chExt cx="3021060" cy="169700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8D67FE7-C2E3-485B-BFB3-47D50200A5D1}"/>
                </a:ext>
              </a:extLst>
            </p:cNvPr>
            <p:cNvSpPr/>
            <p:nvPr/>
          </p:nvSpPr>
          <p:spPr>
            <a:xfrm>
              <a:off x="7043737" y="5182920"/>
              <a:ext cx="3021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Organize products into categories like home decor, garden items for easy browsing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1011C5E-E9DD-4F3B-9173-94BFA45AC6CD}"/>
                </a:ext>
              </a:extLst>
            </p:cNvPr>
            <p:cNvSpPr txBox="1"/>
            <p:nvPr/>
          </p:nvSpPr>
          <p:spPr>
            <a:xfrm>
              <a:off x="7043737" y="4809350"/>
              <a:ext cx="2596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Product Categories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CEE64E1-D78E-48D4-9696-B0D4C86C903F}"/>
              </a:ext>
            </a:extLst>
          </p:cNvPr>
          <p:cNvGrpSpPr/>
          <p:nvPr/>
        </p:nvGrpSpPr>
        <p:grpSpPr>
          <a:xfrm>
            <a:off x="7498080" y="3154299"/>
            <a:ext cx="3021060" cy="1389233"/>
            <a:chOff x="7043737" y="2329793"/>
            <a:chExt cx="3021060" cy="13892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Enable customers to post reviews and ratings for products.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2793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Reviews and Ratings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B4AC1CB-A4DF-4B56-A24A-8FDB52DAF7D2}"/>
              </a:ext>
            </a:extLst>
          </p:cNvPr>
          <p:cNvGrpSpPr/>
          <p:nvPr/>
        </p:nvGrpSpPr>
        <p:grpSpPr>
          <a:xfrm>
            <a:off x="1541732" y="1735616"/>
            <a:ext cx="3021060" cy="1081456"/>
            <a:chOff x="1541732" y="1735616"/>
            <a:chExt cx="3021060" cy="10814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44AA166-BE17-4AD8-8537-81142829BE09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Responsive design for various devices.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E9483E7-F09A-4BCE-97A1-74CDAC13A2AC}"/>
                </a:ext>
              </a:extLst>
            </p:cNvPr>
            <p:cNvSpPr txBox="1"/>
            <p:nvPr/>
          </p:nvSpPr>
          <p:spPr>
            <a:xfrm>
              <a:off x="2319869" y="1735616"/>
              <a:ext cx="2242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User Experience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EA6B0260-0D25-41AE-89D3-FDE87F7C264F}"/>
              </a:ext>
            </a:extLst>
          </p:cNvPr>
          <p:cNvGrpSpPr/>
          <p:nvPr/>
        </p:nvGrpSpPr>
        <p:grpSpPr>
          <a:xfrm>
            <a:off x="891397" y="4800099"/>
            <a:ext cx="3850862" cy="1382870"/>
            <a:chOff x="711930" y="4809350"/>
            <a:chExt cx="3850862" cy="13828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85D4D983-9AEE-4EAA-8BAF-D79D4E128A87}"/>
                </a:ext>
              </a:extLst>
            </p:cNvPr>
            <p:cNvSpPr/>
            <p:nvPr/>
          </p:nvSpPr>
          <p:spPr>
            <a:xfrm>
              <a:off x="1498541" y="5176557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Online chat system for real-time customer support.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BDAD135-682E-41D5-94F7-48F4B3618F3C}"/>
                </a:ext>
              </a:extLst>
            </p:cNvPr>
            <p:cNvSpPr txBox="1"/>
            <p:nvPr/>
          </p:nvSpPr>
          <p:spPr>
            <a:xfrm>
              <a:off x="711930" y="4809350"/>
              <a:ext cx="3850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3"/>
                  </a:solidFill>
                </a:rPr>
                <a:t>Support and Communication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37E05F8-5A7F-4953-9A5D-C64E1D5B7780}"/>
              </a:ext>
            </a:extLst>
          </p:cNvPr>
          <p:cNvGrpSpPr/>
          <p:nvPr/>
        </p:nvGrpSpPr>
        <p:grpSpPr>
          <a:xfrm>
            <a:off x="1541732" y="3154299"/>
            <a:ext cx="3021060" cy="1081456"/>
            <a:chOff x="1541732" y="3154299"/>
            <a:chExt cx="3021060" cy="10814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Diverse range of product kits for different crafts.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35A031D-1153-48D5-A15E-1B4092FAE9AF}"/>
                </a:ext>
              </a:extLst>
            </p:cNvPr>
            <p:cNvSpPr txBox="1"/>
            <p:nvPr/>
          </p:nvSpPr>
          <p:spPr>
            <a:xfrm>
              <a:off x="2353597" y="3154299"/>
              <a:ext cx="2209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Product Catalog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E0C35A2-2367-49FB-94AE-53E03758A8B2}"/>
              </a:ext>
            </a:extLst>
          </p:cNvPr>
          <p:cNvSpPr txBox="1"/>
          <p:nvPr/>
        </p:nvSpPr>
        <p:spPr>
          <a:xfrm>
            <a:off x="5175952" y="69933"/>
            <a:ext cx="2082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Sco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E8B03FF-DF8E-49C6-A6EB-9172D8AD0A84}"/>
              </a:ext>
            </a:extLst>
          </p:cNvPr>
          <p:cNvSpPr/>
          <p:nvPr/>
        </p:nvSpPr>
        <p:spPr>
          <a:xfrm>
            <a:off x="1982724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7D5DC7A-7FD1-4211-AD55-A207A4BEC919}"/>
              </a:ext>
            </a:extLst>
          </p:cNvPr>
          <p:cNvSpPr/>
          <p:nvPr/>
        </p:nvSpPr>
        <p:spPr>
          <a:xfrm>
            <a:off x="3638741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6F36684-1F98-4E1E-A8A7-1CFF2D3B1A5E}"/>
              </a:ext>
            </a:extLst>
          </p:cNvPr>
          <p:cNvSpPr/>
          <p:nvPr/>
        </p:nvSpPr>
        <p:spPr>
          <a:xfrm>
            <a:off x="5267723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EBAE8B6-75FC-4C89-8800-9D3D93CC603F}"/>
              </a:ext>
            </a:extLst>
          </p:cNvPr>
          <p:cNvSpPr/>
          <p:nvPr/>
        </p:nvSpPr>
        <p:spPr>
          <a:xfrm>
            <a:off x="6950774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F345A39-B59D-495F-87A2-C7D10E91BCD0}"/>
              </a:ext>
            </a:extLst>
          </p:cNvPr>
          <p:cNvGrpSpPr/>
          <p:nvPr/>
        </p:nvGrpSpPr>
        <p:grpSpPr>
          <a:xfrm>
            <a:off x="1993391" y="2190196"/>
            <a:ext cx="1554190" cy="2622062"/>
            <a:chOff x="1177720" y="4313981"/>
            <a:chExt cx="1554190" cy="262206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9B2A314E-0AA8-49A7-AA7D-45730114BD0C}"/>
                </a:ext>
              </a:extLst>
            </p:cNvPr>
            <p:cNvSpPr txBox="1"/>
            <p:nvPr/>
          </p:nvSpPr>
          <p:spPr>
            <a:xfrm>
              <a:off x="1284377" y="4313981"/>
              <a:ext cx="1340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Authentication </a:t>
              </a:r>
            </a:p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System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A821B21-E09A-4FA0-99FB-21821B930DC4}"/>
                </a:ext>
              </a:extLst>
            </p:cNvPr>
            <p:cNvSpPr/>
            <p:nvPr/>
          </p:nvSpPr>
          <p:spPr>
            <a:xfrm>
              <a:off x="1177720" y="4904718"/>
              <a:ext cx="155419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acts like a special key to ensure only authorized users can access our crafting website, providing a secure and personalized experience.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2C86613-6B20-457F-9E43-11A4BC413012}"/>
              </a:ext>
            </a:extLst>
          </p:cNvPr>
          <p:cNvGrpSpPr/>
          <p:nvPr/>
        </p:nvGrpSpPr>
        <p:grpSpPr>
          <a:xfrm>
            <a:off x="5302695" y="2185602"/>
            <a:ext cx="1554190" cy="2411943"/>
            <a:chOff x="4491371" y="4313981"/>
            <a:chExt cx="1554190" cy="24119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B427566-D4DF-4204-B31F-6CEAE61A5971}"/>
                </a:ext>
              </a:extLst>
            </p:cNvPr>
            <p:cNvSpPr txBox="1"/>
            <p:nvPr/>
          </p:nvSpPr>
          <p:spPr>
            <a:xfrm>
              <a:off x="4735243" y="4313981"/>
              <a:ext cx="1066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Cart System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6288F451-AD38-4A6C-9CCA-32EBFA160AE2}"/>
                </a:ext>
              </a:extLst>
            </p:cNvPr>
            <p:cNvSpPr/>
            <p:nvPr/>
          </p:nvSpPr>
          <p:spPr>
            <a:xfrm>
              <a:off x="4491371" y="4910042"/>
              <a:ext cx="155419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an online feature that allows users to add, manage and organize selected items before proceeding to the checkout.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3DF71FE6-319D-4F7D-9729-21BC6DF8731C}"/>
              </a:ext>
            </a:extLst>
          </p:cNvPr>
          <p:cNvGrpSpPr/>
          <p:nvPr/>
        </p:nvGrpSpPr>
        <p:grpSpPr>
          <a:xfrm>
            <a:off x="3637120" y="2179065"/>
            <a:ext cx="1554190" cy="1765613"/>
            <a:chOff x="2832926" y="2140133"/>
            <a:chExt cx="1554190" cy="17656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FAD5B5F-117C-4A73-B70D-A52D617800C3}"/>
                </a:ext>
              </a:extLst>
            </p:cNvPr>
            <p:cNvSpPr txBox="1"/>
            <p:nvPr/>
          </p:nvSpPr>
          <p:spPr>
            <a:xfrm>
              <a:off x="3070270" y="2140133"/>
              <a:ext cx="1081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DIY Package</a:t>
              </a:r>
            </a:p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 Manager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5603608-C33E-4EF4-9706-34825DB56DB8}"/>
                </a:ext>
              </a:extLst>
            </p:cNvPr>
            <p:cNvSpPr/>
            <p:nvPr/>
          </p:nvSpPr>
          <p:spPr>
            <a:xfrm>
              <a:off x="2832926" y="2736195"/>
              <a:ext cx="155419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Package manager is about empowering users to seamlessly manage.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CA46AD46-F9A3-4B22-8F85-6A2ED232BE45}"/>
              </a:ext>
            </a:extLst>
          </p:cNvPr>
          <p:cNvGrpSpPr/>
          <p:nvPr/>
        </p:nvGrpSpPr>
        <p:grpSpPr>
          <a:xfrm>
            <a:off x="6922123" y="2185602"/>
            <a:ext cx="1554190" cy="3051736"/>
            <a:chOff x="6144151" y="2140133"/>
            <a:chExt cx="1554190" cy="30517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2684181-D51A-464F-8A15-4515A41722A2}"/>
                </a:ext>
              </a:extLst>
            </p:cNvPr>
            <p:cNvSpPr txBox="1"/>
            <p:nvPr/>
          </p:nvSpPr>
          <p:spPr>
            <a:xfrm>
              <a:off x="6215987" y="2140133"/>
              <a:ext cx="1416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Video Streaming</a:t>
              </a:r>
            </a:p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System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9F009F5-29DA-42A1-A30C-ECAA8D7A65EA}"/>
                </a:ext>
              </a:extLst>
            </p:cNvPr>
            <p:cNvSpPr/>
            <p:nvPr/>
          </p:nvSpPr>
          <p:spPr>
            <a:xfrm>
              <a:off x="6144151" y="2729656"/>
              <a:ext cx="155419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platform or service that enables the delivery and playback of videos over the internet, allowing users to watch content in real time without the need of downloading.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DFCA6E-0665-4D95-9F1D-5ED05D40E2BB}"/>
              </a:ext>
            </a:extLst>
          </p:cNvPr>
          <p:cNvSpPr txBox="1"/>
          <p:nvPr/>
        </p:nvSpPr>
        <p:spPr>
          <a:xfrm>
            <a:off x="4726030" y="69933"/>
            <a:ext cx="2981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Mod</a:t>
            </a:r>
            <a:r>
              <a:rPr lang="en-US" sz="6000" b="1" dirty="0">
                <a:solidFill>
                  <a:schemeClr val="accent2"/>
                </a:solidFill>
              </a:rPr>
              <a:t>ules</a:t>
            </a:r>
          </a:p>
          <a:p>
            <a:pPr algn="ctr"/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xmlns="" id="{8670541C-454E-D871-32A8-73129A426A83}"/>
              </a:ext>
            </a:extLst>
          </p:cNvPr>
          <p:cNvSpPr/>
          <p:nvPr/>
        </p:nvSpPr>
        <p:spPr>
          <a:xfrm>
            <a:off x="8633825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EE953D34-1503-2127-22CA-C53BF2801868}"/>
              </a:ext>
            </a:extLst>
          </p:cNvPr>
          <p:cNvGrpSpPr/>
          <p:nvPr/>
        </p:nvGrpSpPr>
        <p:grpSpPr>
          <a:xfrm>
            <a:off x="8627429" y="2190196"/>
            <a:ext cx="1588319" cy="2191175"/>
            <a:chOff x="1160657" y="4313981"/>
            <a:chExt cx="1588319" cy="219117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F9347594-EFFA-7D6A-61F1-3E7BF73CD6B1}"/>
                </a:ext>
              </a:extLst>
            </p:cNvPr>
            <p:cNvSpPr txBox="1"/>
            <p:nvPr/>
          </p:nvSpPr>
          <p:spPr>
            <a:xfrm>
              <a:off x="1160657" y="4313981"/>
              <a:ext cx="1588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Package Searching </a:t>
              </a:r>
            </a:p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System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EAF038E-4860-C191-5B01-DFA08A556DFF}"/>
                </a:ext>
              </a:extLst>
            </p:cNvPr>
            <p:cNvSpPr/>
            <p:nvPr/>
          </p:nvSpPr>
          <p:spPr>
            <a:xfrm>
              <a:off x="1177720" y="4904718"/>
              <a:ext cx="1554190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feature that allows users to search and find specific packages or items within a system or platform.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E8B03FF-DF8E-49C6-A6EB-9172D8AD0A84}"/>
              </a:ext>
            </a:extLst>
          </p:cNvPr>
          <p:cNvSpPr/>
          <p:nvPr/>
        </p:nvSpPr>
        <p:spPr>
          <a:xfrm>
            <a:off x="1982724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7D5DC7A-7FD1-4211-AD55-A207A4BEC919}"/>
              </a:ext>
            </a:extLst>
          </p:cNvPr>
          <p:cNvSpPr/>
          <p:nvPr/>
        </p:nvSpPr>
        <p:spPr>
          <a:xfrm>
            <a:off x="3638741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6F36684-1F98-4E1E-A8A7-1CFF2D3B1A5E}"/>
              </a:ext>
            </a:extLst>
          </p:cNvPr>
          <p:cNvSpPr/>
          <p:nvPr/>
        </p:nvSpPr>
        <p:spPr>
          <a:xfrm>
            <a:off x="5267723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EBAE8B6-75FC-4C89-8800-9D3D93CC603F}"/>
              </a:ext>
            </a:extLst>
          </p:cNvPr>
          <p:cNvSpPr/>
          <p:nvPr/>
        </p:nvSpPr>
        <p:spPr>
          <a:xfrm>
            <a:off x="6950774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33753421-0225-4BA9-8E13-6E341514CE2B}"/>
              </a:ext>
            </a:extLst>
          </p:cNvPr>
          <p:cNvSpPr/>
          <p:nvPr/>
        </p:nvSpPr>
        <p:spPr>
          <a:xfrm>
            <a:off x="8606790" y="1869880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F345A39-B59D-495F-87A2-C7D10E91BCD0}"/>
              </a:ext>
            </a:extLst>
          </p:cNvPr>
          <p:cNvGrpSpPr/>
          <p:nvPr/>
        </p:nvGrpSpPr>
        <p:grpSpPr>
          <a:xfrm>
            <a:off x="2006523" y="2184390"/>
            <a:ext cx="1554190" cy="1975732"/>
            <a:chOff x="1177720" y="4313981"/>
            <a:chExt cx="1554190" cy="19757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9B2A314E-0AA8-49A7-AA7D-45730114BD0C}"/>
                </a:ext>
              </a:extLst>
            </p:cNvPr>
            <p:cNvSpPr txBox="1"/>
            <p:nvPr/>
          </p:nvSpPr>
          <p:spPr>
            <a:xfrm>
              <a:off x="1251583" y="4313981"/>
              <a:ext cx="14064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Review &amp; Rating</a:t>
              </a:r>
            </a:p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System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A821B21-E09A-4FA0-99FB-21821B930DC4}"/>
                </a:ext>
              </a:extLst>
            </p:cNvPr>
            <p:cNvSpPr/>
            <p:nvPr/>
          </p:nvSpPr>
          <p:spPr>
            <a:xfrm>
              <a:off x="1177720" y="4904718"/>
              <a:ext cx="15541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feature that allows users to share their feedback and rate products or services.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2C86613-6B20-457F-9E43-11A4BC413012}"/>
              </a:ext>
            </a:extLst>
          </p:cNvPr>
          <p:cNvGrpSpPr/>
          <p:nvPr/>
        </p:nvGrpSpPr>
        <p:grpSpPr>
          <a:xfrm>
            <a:off x="5294759" y="2179065"/>
            <a:ext cx="1554190" cy="3058274"/>
            <a:chOff x="4491371" y="4313981"/>
            <a:chExt cx="1554190" cy="30582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B427566-D4DF-4204-B31F-6CEAE61A5971}"/>
                </a:ext>
              </a:extLst>
            </p:cNvPr>
            <p:cNvSpPr txBox="1"/>
            <p:nvPr/>
          </p:nvSpPr>
          <p:spPr>
            <a:xfrm>
              <a:off x="4560004" y="4313981"/>
              <a:ext cx="1416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Ordering System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6288F451-AD38-4A6C-9CCA-32EBFA160AE2}"/>
                </a:ext>
              </a:extLst>
            </p:cNvPr>
            <p:cNvSpPr/>
            <p:nvPr/>
          </p:nvSpPr>
          <p:spPr>
            <a:xfrm>
              <a:off x="4491371" y="4910042"/>
              <a:ext cx="155419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an online mechanism that enables users to place requests for products or services, facilitating a structured process for businesses to manage and fulfill customer orders.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526D5F93-C11B-4B5A-96A8-E8188074FA55}"/>
              </a:ext>
            </a:extLst>
          </p:cNvPr>
          <p:cNvGrpSpPr/>
          <p:nvPr/>
        </p:nvGrpSpPr>
        <p:grpSpPr>
          <a:xfrm>
            <a:off x="8605175" y="2185602"/>
            <a:ext cx="1554190" cy="3267179"/>
            <a:chOff x="7800980" y="4313981"/>
            <a:chExt cx="1554190" cy="32671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FE0A846-7469-4816-A95F-8AB504C06A6D}"/>
                </a:ext>
              </a:extLst>
            </p:cNvPr>
            <p:cNvSpPr txBox="1"/>
            <p:nvPr/>
          </p:nvSpPr>
          <p:spPr>
            <a:xfrm>
              <a:off x="7890526" y="4313981"/>
              <a:ext cx="1376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User Dashboard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AC8DAF17-A437-4215-AE43-37E51DD3EA03}"/>
                </a:ext>
              </a:extLst>
            </p:cNvPr>
            <p:cNvSpPr/>
            <p:nvPr/>
          </p:nvSpPr>
          <p:spPr>
            <a:xfrm>
              <a:off x="7800980" y="4903504"/>
              <a:ext cx="155419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personalized interface for individual users, presenting key information, settings, and features in a centralized and user-friendly manner for easy navigation and interaction.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3DF71FE6-319D-4F7D-9729-21BC6DF8731C}"/>
              </a:ext>
            </a:extLst>
          </p:cNvPr>
          <p:cNvGrpSpPr/>
          <p:nvPr/>
        </p:nvGrpSpPr>
        <p:grpSpPr>
          <a:xfrm>
            <a:off x="3637120" y="2179065"/>
            <a:ext cx="1554190" cy="2627387"/>
            <a:chOff x="2832926" y="2140133"/>
            <a:chExt cx="1554190" cy="26273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FAD5B5F-117C-4A73-B70D-A52D617800C3}"/>
                </a:ext>
              </a:extLst>
            </p:cNvPr>
            <p:cNvSpPr txBox="1"/>
            <p:nvPr/>
          </p:nvSpPr>
          <p:spPr>
            <a:xfrm>
              <a:off x="2845629" y="2140133"/>
              <a:ext cx="1530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Payment Gateway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5603608-C33E-4EF4-9706-34825DB56DB8}"/>
                </a:ext>
              </a:extLst>
            </p:cNvPr>
            <p:cNvSpPr/>
            <p:nvPr/>
          </p:nvSpPr>
          <p:spPr>
            <a:xfrm>
              <a:off x="2832926" y="2736195"/>
              <a:ext cx="155419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handles the transfer of payment data between customers and e-commerce website online, ensuring safe and seamless transaction.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CA46AD46-F9A3-4B22-8F85-6A2ED232BE45}"/>
              </a:ext>
            </a:extLst>
          </p:cNvPr>
          <p:cNvGrpSpPr/>
          <p:nvPr/>
        </p:nvGrpSpPr>
        <p:grpSpPr>
          <a:xfrm>
            <a:off x="6922123" y="2179064"/>
            <a:ext cx="1628705" cy="3058274"/>
            <a:chOff x="6144151" y="2133595"/>
            <a:chExt cx="1628705" cy="30582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2684181-D51A-464F-8A15-4515A41722A2}"/>
                </a:ext>
              </a:extLst>
            </p:cNvPr>
            <p:cNvSpPr txBox="1"/>
            <p:nvPr/>
          </p:nvSpPr>
          <p:spPr>
            <a:xfrm>
              <a:off x="6172802" y="2133595"/>
              <a:ext cx="1600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Animation Handler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9F009F5-29DA-42A1-A30C-ECAA8D7A65EA}"/>
                </a:ext>
              </a:extLst>
            </p:cNvPr>
            <p:cNvSpPr/>
            <p:nvPr/>
          </p:nvSpPr>
          <p:spPr>
            <a:xfrm>
              <a:off x="6144151" y="2729656"/>
              <a:ext cx="155419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It is a system that manages and controls the display and behavior of animations in software or web applications, enhancing the visual experience for users.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DFCA6E-0665-4D95-9F1D-5ED05D40E2BB}"/>
              </a:ext>
            </a:extLst>
          </p:cNvPr>
          <p:cNvSpPr txBox="1"/>
          <p:nvPr/>
        </p:nvSpPr>
        <p:spPr>
          <a:xfrm>
            <a:off x="4726030" y="69933"/>
            <a:ext cx="2981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Mod</a:t>
            </a:r>
            <a:r>
              <a:rPr lang="en-US" sz="6000" b="1" dirty="0">
                <a:solidFill>
                  <a:schemeClr val="accent2"/>
                </a:solidFill>
              </a:rPr>
              <a:t>ules</a:t>
            </a:r>
          </a:p>
          <a:p>
            <a:pPr algn="ctr"/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46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7E384FC-75D8-4B0E-BEB8-E8A3EEE2F309}"/>
              </a:ext>
            </a:extLst>
          </p:cNvPr>
          <p:cNvSpPr txBox="1"/>
          <p:nvPr/>
        </p:nvSpPr>
        <p:spPr>
          <a:xfrm>
            <a:off x="565456" y="3091814"/>
            <a:ext cx="1910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5Feb-24Feb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6269F9C-BF8C-4F40-B3F9-59ABBC078F1F}"/>
              </a:ext>
            </a:extLst>
          </p:cNvPr>
          <p:cNvSpPr txBox="1"/>
          <p:nvPr/>
        </p:nvSpPr>
        <p:spPr>
          <a:xfrm>
            <a:off x="4128861" y="309181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7Mar-16Mar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1DFEFCB-6593-4764-BD7A-E9A61BB1DCB0}"/>
              </a:ext>
            </a:extLst>
          </p:cNvPr>
          <p:cNvSpPr txBox="1"/>
          <p:nvPr/>
        </p:nvSpPr>
        <p:spPr>
          <a:xfrm>
            <a:off x="7719693" y="3091814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17Apr-21Apr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36CE87C-0BD7-4E14-961C-71DAEBD10094}"/>
              </a:ext>
            </a:extLst>
          </p:cNvPr>
          <p:cNvSpPr txBox="1"/>
          <p:nvPr/>
        </p:nvSpPr>
        <p:spPr>
          <a:xfrm>
            <a:off x="2300127" y="3998869"/>
            <a:ext cx="1997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25Feb-6Mar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9516ACF-B630-41CD-8744-FE03408ACC05}"/>
              </a:ext>
            </a:extLst>
          </p:cNvPr>
          <p:cNvSpPr txBox="1"/>
          <p:nvPr/>
        </p:nvSpPr>
        <p:spPr>
          <a:xfrm>
            <a:off x="5856542" y="3998869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17Mar-16Apr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830EC6E-5189-48F3-AB24-7B40C0C5BCDD}"/>
              </a:ext>
            </a:extLst>
          </p:cNvPr>
          <p:cNvSpPr txBox="1"/>
          <p:nvPr/>
        </p:nvSpPr>
        <p:spPr>
          <a:xfrm>
            <a:off x="9530762" y="3998869"/>
            <a:ext cx="2037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22Apr-6May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738664"/>
            <a:chOff x="238414" y="4253388"/>
            <a:chExt cx="2480974" cy="73866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6EDDD32E-DA81-4212-ADDB-0FE8D692E4CD}"/>
                </a:ext>
              </a:extLst>
            </p:cNvPr>
            <p:cNvSpPr txBox="1"/>
            <p:nvPr/>
          </p:nvSpPr>
          <p:spPr>
            <a:xfrm>
              <a:off x="975309" y="4253388"/>
              <a:ext cx="1008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20 Days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Develop Project Proposal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738664"/>
            <a:chOff x="3866863" y="4253388"/>
            <a:chExt cx="2480974" cy="73866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DE2B03A-64D1-4E88-8AC3-15010126F2BA}"/>
                </a:ext>
              </a:extLst>
            </p:cNvPr>
            <p:cNvSpPr txBox="1"/>
            <p:nvPr/>
          </p:nvSpPr>
          <p:spPr>
            <a:xfrm>
              <a:off x="4581476" y="4253388"/>
              <a:ext cx="1008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10 Days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Designing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738664"/>
            <a:chOff x="7578746" y="4253388"/>
            <a:chExt cx="2480974" cy="7386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AAC2DBA7-1627-496C-87FD-91D1ADB2FBA0}"/>
                </a:ext>
              </a:extLst>
            </p:cNvPr>
            <p:cNvSpPr txBox="1"/>
            <p:nvPr/>
          </p:nvSpPr>
          <p:spPr>
            <a:xfrm>
              <a:off x="8315641" y="4253388"/>
              <a:ext cx="1008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05 Days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Unit Testing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738664"/>
            <a:chOff x="2036725" y="1490852"/>
            <a:chExt cx="2480974" cy="73866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4B2D32F-C2CA-434D-8077-1019B3FB66DC}"/>
                </a:ext>
              </a:extLst>
            </p:cNvPr>
            <p:cNvSpPr txBox="1"/>
            <p:nvPr/>
          </p:nvSpPr>
          <p:spPr>
            <a:xfrm>
              <a:off x="2773617" y="1490852"/>
              <a:ext cx="1008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10 Days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Analysis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738664"/>
            <a:chOff x="5665174" y="1490852"/>
            <a:chExt cx="2480974" cy="73866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3B4B9DA-2889-4825-AB24-8552753AA365}"/>
                </a:ext>
              </a:extLst>
            </p:cNvPr>
            <p:cNvSpPr txBox="1"/>
            <p:nvPr/>
          </p:nvSpPr>
          <p:spPr>
            <a:xfrm>
              <a:off x="6402069" y="1490852"/>
              <a:ext cx="1008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30 Days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Coding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738664"/>
            <a:chOff x="9377057" y="1490852"/>
            <a:chExt cx="2480974" cy="7386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411A0A5-717C-4A38-B041-BA252C40E794}"/>
                </a:ext>
              </a:extLst>
            </p:cNvPr>
            <p:cNvSpPr txBox="1"/>
            <p:nvPr/>
          </p:nvSpPr>
          <p:spPr>
            <a:xfrm>
              <a:off x="10113952" y="1490852"/>
              <a:ext cx="1008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15 Days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Implementation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E45155C-C309-41DF-A787-E675AC630EA5}"/>
              </a:ext>
            </a:extLst>
          </p:cNvPr>
          <p:cNvSpPr txBox="1"/>
          <p:nvPr/>
        </p:nvSpPr>
        <p:spPr>
          <a:xfrm>
            <a:off x="4266835" y="69933"/>
            <a:ext cx="3900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Gantt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"/>
                            </p:stCondLst>
                            <p:childTnLst>
                              <p:par>
                                <p:cTn id="1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E910F04-977A-49F7-A6A2-C73018CD5EE7}"/>
              </a:ext>
            </a:extLst>
          </p:cNvPr>
          <p:cNvSpPr/>
          <p:nvPr/>
        </p:nvSpPr>
        <p:spPr>
          <a:xfrm>
            <a:off x="2211937" y="293504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9054B7E0-9BFD-400D-8DDB-9D6BDF66CF0A}"/>
              </a:ext>
            </a:extLst>
          </p:cNvPr>
          <p:cNvSpPr/>
          <p:nvPr/>
        </p:nvSpPr>
        <p:spPr>
          <a:xfrm>
            <a:off x="11515708" y="293504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D91BCDA-56AE-44E8-8ADF-351AA4E89474}"/>
              </a:ext>
            </a:extLst>
          </p:cNvPr>
          <p:cNvSpPr/>
          <p:nvPr/>
        </p:nvSpPr>
        <p:spPr>
          <a:xfrm>
            <a:off x="1644846" y="62668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A4598EA-539A-4369-B6A3-AA6E324D2E74}"/>
              </a:ext>
            </a:extLst>
          </p:cNvPr>
          <p:cNvSpPr/>
          <p:nvPr/>
        </p:nvSpPr>
        <p:spPr>
          <a:xfrm>
            <a:off x="5356370" y="60213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23828D0-FCB5-4C48-85D2-4AD75075FC00}"/>
              </a:ext>
            </a:extLst>
          </p:cNvPr>
          <p:cNvSpPr/>
          <p:nvPr/>
        </p:nvSpPr>
        <p:spPr>
          <a:xfrm>
            <a:off x="518731" y="45100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8112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Hardware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Requirements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94212783-42CA-25B3-885F-0BA33A763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93473"/>
              </p:ext>
            </p:extLst>
          </p:nvPr>
        </p:nvGraphicFramePr>
        <p:xfrm>
          <a:off x="3061410" y="1528655"/>
          <a:ext cx="8128000" cy="253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8959663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11783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Processor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Dual Core or above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135800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 GB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136149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Disk space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 GB (SSD)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69902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Desktop/laptop/ tab/ mobile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6895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Internet Connection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Keyboard/mouse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62878969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ABB53A2-7EC3-201B-0DE4-B9EED43F1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5417"/>
              </p:ext>
            </p:extLst>
          </p:nvPr>
        </p:nvGraphicFramePr>
        <p:xfrm>
          <a:off x="3061410" y="451002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6723365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15764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Processor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Quad Core or above (2 GHz or more)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158753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 GB or above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14388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Disk space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 GB (SSD)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167057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Desktop/Laptop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27802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Internet Connection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5404234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A0C605-9E88-8AA3-5CEF-B3B62A782B6D}"/>
              </a:ext>
            </a:extLst>
          </p:cNvPr>
          <p:cNvSpPr txBox="1"/>
          <p:nvPr/>
        </p:nvSpPr>
        <p:spPr>
          <a:xfrm>
            <a:off x="858329" y="1528655"/>
            <a:ext cx="15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Client Side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8FF8B7C-7CDA-F03D-2AF8-3A576E72FE7A}"/>
              </a:ext>
            </a:extLst>
          </p:cNvPr>
          <p:cNvSpPr txBox="1"/>
          <p:nvPr/>
        </p:nvSpPr>
        <p:spPr>
          <a:xfrm>
            <a:off x="858329" y="4510024"/>
            <a:ext cx="19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Developer Side</a:t>
            </a:r>
          </a:p>
        </p:txBody>
      </p:sp>
    </p:spTree>
    <p:extLst>
      <p:ext uri="{BB962C8B-B14F-4D97-AF65-F5344CB8AC3E}">
        <p14:creationId xmlns:p14="http://schemas.microsoft.com/office/powerpoint/2010/main" val="19155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  <p:bldP spid="3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1164</Words>
  <Application>Microsoft Office PowerPoint</Application>
  <PresentationFormat>Widescreen</PresentationFormat>
  <Paragraphs>277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Akira Expanded</vt:lpstr>
      <vt:lpstr>Arial</vt:lpstr>
      <vt:lpstr>Calibri</vt:lpstr>
      <vt:lpstr>Cambria</vt:lpstr>
      <vt:lpstr>Montserrat-Regular</vt:lpstr>
      <vt:lpstr>Poppins</vt:lpstr>
      <vt:lpstr>Poppins ExtraBold</vt:lpstr>
      <vt:lpstr>Poppins Medium</vt:lpstr>
      <vt:lpstr>Poppins SemiBold</vt:lpstr>
      <vt:lpstr>quicksand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Microsoft account</cp:lastModifiedBy>
  <cp:revision>80</cp:revision>
  <dcterms:created xsi:type="dcterms:W3CDTF">2021-07-11T18:19:19Z</dcterms:created>
  <dcterms:modified xsi:type="dcterms:W3CDTF">2024-03-16T05:24:36Z</dcterms:modified>
</cp:coreProperties>
</file>