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F56A-7597-4EE1-AE87-9DBBFC9B1547}" type="datetimeFigureOut">
              <a:rPr lang="en-US" smtClean="0"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3507-40D1-42F0-8885-5F04F223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29" y="0"/>
            <a:ext cx="118526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                                             </a:t>
            </a:r>
            <a:r>
              <a:rPr lang="en-US" b="1" u="sng" dirty="0" smtClean="0"/>
              <a:t>SCOPE</a:t>
            </a:r>
          </a:p>
          <a:p>
            <a:endParaRPr lang="en-US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Responsive </a:t>
            </a:r>
            <a:r>
              <a:rPr lang="en-US" b="1" dirty="0"/>
              <a:t>Design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Ensure that the website works seamlessly on various devices (desktops, tablets, and mobiles).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Optimize the user interface for different screen </a:t>
            </a:r>
            <a:r>
              <a:rPr lang="en-US" dirty="0" smtClean="0"/>
              <a:t>sizes.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Reviews </a:t>
            </a:r>
            <a:r>
              <a:rPr lang="en-US" b="1" dirty="0"/>
              <a:t>and Ratings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Enable customers to leave reviews and ratings for products.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Display these reviews prominently to build trust and inform potential buyers.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Product Catalog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Curate a diverse range of product kits for different crafts and hobbies.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Include items for card making, showpieces, photo frames, and gift </a:t>
            </a:r>
            <a:r>
              <a:rPr lang="en-US"/>
              <a:t>hampers</a:t>
            </a:r>
            <a:r>
              <a:rPr lang="en-US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Video Tutorials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Provide step-by-step video tutorials for each product.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These videos enhance user engagement and understanding.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Show how to use the products effectively.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Product Categories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Organize products into relevant categories.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Examples include home decor, kitchenware, garden items,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9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374" y="672861"/>
            <a:ext cx="114386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                                             </a:t>
            </a:r>
            <a:r>
              <a:rPr lang="en-US" b="1" u="sng" dirty="0" smtClean="0"/>
              <a:t>Module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Review </a:t>
            </a:r>
            <a:r>
              <a:rPr lang="en-US" b="1" dirty="0"/>
              <a:t>and Rating System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Allows users to share feedback and rate products or services.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Influences purchasing decisions for other users.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Valuable insights for businesses to improve.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Payment Gateway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Handles secure transfer of payment data between customers and e-commerce websites.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Ensures safe and seamless transactions during online purchases.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Ordering System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Enables users to place requests for products or services.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Facilitates a structured process for businesses to manage and fulfill customer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Animation Handler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and controls display and behavior of animations in software or web applications.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Enhances the visual experience for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Dashboard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Personalized interface for individual users.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Presents key information, settings, and features in a centralized and user-friendly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Facilitates easy navigation and interaction within a system or application</a:t>
            </a:r>
            <a:r>
              <a:rPr lang="en-US" dirty="0" smtClean="0"/>
              <a:t>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839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2024-03-14T18:21:00Z</dcterms:created>
  <dcterms:modified xsi:type="dcterms:W3CDTF">2024-03-14T18:56:40Z</dcterms:modified>
</cp:coreProperties>
</file>