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57" r:id="rId3"/>
    <p:sldId id="266" r:id="rId4"/>
    <p:sldId id="261" r:id="rId5"/>
    <p:sldId id="289" r:id="rId6"/>
    <p:sldId id="272" r:id="rId7"/>
    <p:sldId id="283" r:id="rId8"/>
    <p:sldId id="263" r:id="rId9"/>
    <p:sldId id="267" r:id="rId10"/>
    <p:sldId id="273" r:id="rId11"/>
    <p:sldId id="288" r:id="rId12"/>
    <p:sldId id="284" r:id="rId13"/>
    <p:sldId id="285" r:id="rId14"/>
    <p:sldId id="276" r:id="rId15"/>
    <p:sldId id="286" r:id="rId16"/>
    <p:sldId id="290" r:id="rId17"/>
    <p:sldId id="291" r:id="rId18"/>
    <p:sldId id="26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32AD3D-1C67-41F7-81C9-8BFEDE7B1FAC}">
          <p14:sldIdLst>
            <p14:sldId id="256"/>
            <p14:sldId id="257"/>
            <p14:sldId id="266"/>
            <p14:sldId id="261"/>
            <p14:sldId id="289"/>
            <p14:sldId id="272"/>
            <p14:sldId id="283"/>
            <p14:sldId id="263"/>
            <p14:sldId id="267"/>
            <p14:sldId id="273"/>
            <p14:sldId id="288"/>
            <p14:sldId id="284"/>
            <p14:sldId id="285"/>
            <p14:sldId id="276"/>
            <p14:sldId id="286"/>
            <p14:sldId id="290"/>
            <p14:sldId id="291"/>
            <p14:sldId id="262"/>
            <p14:sldId id="275"/>
          </p14:sldIdLst>
        </p14:section>
        <p14:section name="Untitled Section" id="{98599DA1-8773-48ED-B9DA-D284FBD6DD26}">
          <p14:sldIdLst/>
        </p14:section>
        <p14:section name="Untitled Section" id="{3E41D1CD-E93D-490C-8F36-97A4ACF683A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5C16CD-D076-4123-840C-881067D6B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EF17E-5599-4448-B064-F3D932F2E2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871-A491-4E0D-B27E-69CC2687082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E292B-F90A-4BB4-8259-A954B9D724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54D03-DC40-44A3-A997-D5ED224D4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76EB5-0E83-42B6-87AF-DA4BD19E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EC06-F3B8-4E2C-8B0F-6E15C4B2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00B03-2564-4425-BA16-870D3EA2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FBF5-D5EA-4600-B59B-54DC238F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F6611-B9C7-468A-840A-8D4C0A9B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71E0-1F8A-49E6-9539-65AE184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6800-023A-43EF-A7EB-1EC254D8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05B04-597F-465E-851E-2661EAEA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8D492-F277-449C-811D-047EFA5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342B-75A7-4B70-9C03-0CE04872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C5F0-D402-4200-A3DF-41341D6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C786B-89FF-4B70-B413-CF9F4FE6E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8D656-4DCF-4FCD-987B-3766B43B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09D1-F7EE-49FF-847F-2BA5B9D4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355D-B132-4F33-AB04-61E1A148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51A3-7091-48CF-B98C-03AF74F9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1660-6677-46E5-8D05-3840691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5E8E-8A1B-4972-A53D-5AF0BC23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AF27-02ED-46C8-BC37-3BD80F29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B325-7389-4A68-986F-39EB4BE4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CDA2-18B1-4CF9-93FB-68013DA9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090A-BD90-48D4-9136-DEA6B09D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C3C9-0E62-4003-B26A-9504F8FD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E72CC-6C57-47E3-87A6-B0C0EC51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51DFF-879F-452E-AF31-A17F0259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DA84C-A37D-4CD6-BCC7-F7C3B5C8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EF04B-3413-43B3-83AA-E6E303F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F3B8-4BAC-4F18-B6E2-6963868B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FE6BB-5140-4F48-B8FD-6D66A96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7C1CC-94E3-4E0F-A19F-BEC42FC4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94BDC-9A07-49FC-BE01-80C7ED7E8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B0BEE-F64D-409D-B96F-DBF20DA79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BC85C-F34C-40A1-88FD-62985A4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C68DC-DA55-4AF6-BA8A-D80E4D1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54A23-90C4-42DD-8424-9A2A67B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FB77-9AA9-459D-8447-3C446E7C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7C839-FAE4-47F3-B364-6F1BE115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4C169-1E38-48CA-806F-B10FC748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BD49A-B8FB-47E6-A413-E863D0B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2F12A-6BCE-4716-A14B-01185B1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F0D77-FB58-42AD-B0D7-1EC3AEF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B63E-130B-4A65-A949-57AD253E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D8D99B-236D-46C1-B8CC-F73A90F10B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632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1B9D871-D158-4635-8CD4-C3E09150D0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81746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BD24C01-3F9A-4DF6-B721-6943F82B31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0380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E7167516-F082-4E72-A2F4-4A00553C6A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43045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7F1A3A0-91F1-43E9-ADFD-96C76FBB40B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32749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73078B10-D96E-450F-BDAE-D96E911C2C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1632" y="2966629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</p:spTree>
    <p:extLst>
      <p:ext uri="{BB962C8B-B14F-4D97-AF65-F5344CB8AC3E}">
        <p14:creationId xmlns:p14="http://schemas.microsoft.com/office/powerpoint/2010/main" val="832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4C7C-B380-4067-BD97-E5D7EF78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E0AE-E5B9-4127-8E1F-93A7082B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52295-F7AA-48AC-B92E-F10FD2DC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C37D-F2B8-45B5-8893-C63E8646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5578D-3A5B-4AF5-AE0C-15E1890D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7AD4-C715-4A4D-B82C-8D513D49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AF68B-0660-4858-814B-940C4E66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92463" y="73025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610E6-F570-4537-BAD5-9DDD739B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9A2FD-081E-4523-B2E6-F9A0463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4314-AFBC-4922-BE73-F80D33A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579B4-3455-48EB-BC42-53EACC07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BE214-C24F-4958-8779-3412B419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A94E-504A-40A5-A791-F646936A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294E-E5A8-4AC0-BC36-C2BA5440625C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0237-BE98-4F01-A3D8-22364C89E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E9C7-15FC-4792-826E-056C89E4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BF09116-5987-43DE-9F4D-C42314E70D2A}"/>
              </a:ext>
            </a:extLst>
          </p:cNvPr>
          <p:cNvSpPr/>
          <p:nvPr/>
        </p:nvSpPr>
        <p:spPr>
          <a:xfrm>
            <a:off x="8067675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05371C-206B-4101-83A0-C87DE6EC5605}"/>
              </a:ext>
            </a:extLst>
          </p:cNvPr>
          <p:cNvSpPr/>
          <p:nvPr/>
        </p:nvSpPr>
        <p:spPr>
          <a:xfrm>
            <a:off x="1354741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4 w 4552950"/>
              <a:gd name="connsiteY4" fmla="*/ 1359122 h 1362075"/>
              <a:gd name="connsiteX5" fmla="*/ 4546664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4" y="612457"/>
                  <a:pt x="4546664" y="1359122"/>
                </a:cubicBezTo>
                <a:lnTo>
                  <a:pt x="4546664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A61323-BC68-435E-88F1-9F58A3DAE52A}"/>
              </a:ext>
            </a:extLst>
          </p:cNvPr>
          <p:cNvSpPr/>
          <p:nvPr/>
        </p:nvSpPr>
        <p:spPr>
          <a:xfrm>
            <a:off x="1354836" y="-7144"/>
            <a:ext cx="4552950" cy="1362075"/>
          </a:xfrm>
          <a:custGeom>
            <a:avLst/>
            <a:gdLst>
              <a:gd name="connsiteX0" fmla="*/ 4546664 w 4552950"/>
              <a:gd name="connsiteY0" fmla="*/ 7144 h 1362075"/>
              <a:gd name="connsiteX1" fmla="*/ 4546664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4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597E5-7984-4EC2-AEE6-99D2985C339B}"/>
              </a:ext>
            </a:extLst>
          </p:cNvPr>
          <p:cNvSpPr/>
          <p:nvPr/>
        </p:nvSpPr>
        <p:spPr>
          <a:xfrm>
            <a:off x="551069" y="92519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055349-714A-4781-8A3A-7F5B04C27B2D}"/>
              </a:ext>
            </a:extLst>
          </p:cNvPr>
          <p:cNvSpPr/>
          <p:nvPr/>
        </p:nvSpPr>
        <p:spPr>
          <a:xfrm>
            <a:off x="7179374" y="598474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9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1132DE-F0DA-49AA-ABD4-100EFFD8E850}"/>
              </a:ext>
            </a:extLst>
          </p:cNvPr>
          <p:cNvSpPr/>
          <p:nvPr/>
        </p:nvSpPr>
        <p:spPr>
          <a:xfrm>
            <a:off x="6707791" y="67754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387F14-8CBB-43F7-AEB1-8617EF888788}"/>
              </a:ext>
            </a:extLst>
          </p:cNvPr>
          <p:cNvSpPr/>
          <p:nvPr/>
        </p:nvSpPr>
        <p:spPr>
          <a:xfrm>
            <a:off x="5480911" y="4857372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B1E42B-E59B-495B-AC67-1D8BDB9762C4}"/>
              </a:ext>
            </a:extLst>
          </p:cNvPr>
          <p:cNvSpPr/>
          <p:nvPr/>
        </p:nvSpPr>
        <p:spPr>
          <a:xfrm>
            <a:off x="550974" y="525122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8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220CD-AFA7-4BF0-A678-BBDB0525C165}"/>
              </a:ext>
            </a:extLst>
          </p:cNvPr>
          <p:cNvSpPr txBox="1"/>
          <p:nvPr/>
        </p:nvSpPr>
        <p:spPr>
          <a:xfrm>
            <a:off x="469658" y="2322283"/>
            <a:ext cx="71978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accent2"/>
                </a:solidFill>
                <a:latin typeface="+mj-lt"/>
              </a:rPr>
              <a:t>DIY Innovates</a:t>
            </a:r>
          </a:p>
        </p:txBody>
      </p:sp>
      <p:sp>
        <p:nvSpPr>
          <p:cNvPr id="18" name="Graphic 16">
            <a:extLst>
              <a:ext uri="{FF2B5EF4-FFF2-40B4-BE49-F238E27FC236}">
                <a16:creationId xmlns:a16="http://schemas.microsoft.com/office/drawing/2014/main" id="{A261940C-C176-4222-87B8-0CC41333B014}"/>
              </a:ext>
            </a:extLst>
          </p:cNvPr>
          <p:cNvSpPr/>
          <p:nvPr/>
        </p:nvSpPr>
        <p:spPr>
          <a:xfrm>
            <a:off x="11794331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77D5183-B93B-1804-63DB-446A890D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973" y="1276132"/>
            <a:ext cx="2273038" cy="409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7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9D5B3A0-3F26-4B9F-9207-D5FEB9B22C08}"/>
              </a:ext>
            </a:extLst>
          </p:cNvPr>
          <p:cNvSpPr/>
          <p:nvPr/>
        </p:nvSpPr>
        <p:spPr>
          <a:xfrm>
            <a:off x="630936" y="19410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F34A5E-E04E-4FCD-960B-CBD31B49A715}"/>
              </a:ext>
            </a:extLst>
          </p:cNvPr>
          <p:cNvSpPr/>
          <p:nvPr/>
        </p:nvSpPr>
        <p:spPr>
          <a:xfrm>
            <a:off x="2490788" y="3651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6D7C079-2619-4C8D-9D75-4F037CDAA8FF}"/>
              </a:ext>
            </a:extLst>
          </p:cNvPr>
          <p:cNvSpPr/>
          <p:nvPr/>
        </p:nvSpPr>
        <p:spPr>
          <a:xfrm>
            <a:off x="640175" y="59007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A90BEC-0C54-44E5-AB11-D250798F7186}"/>
              </a:ext>
            </a:extLst>
          </p:cNvPr>
          <p:cNvSpPr/>
          <p:nvPr/>
        </p:nvSpPr>
        <p:spPr>
          <a:xfrm>
            <a:off x="1183100" y="578824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43AC522-57C6-49D9-AEDA-C71996136F5F}"/>
              </a:ext>
            </a:extLst>
          </p:cNvPr>
          <p:cNvSpPr/>
          <p:nvPr/>
        </p:nvSpPr>
        <p:spPr>
          <a:xfrm>
            <a:off x="2705957" y="637251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CCD988-4F40-47D3-AE09-8D855FF81DD5}"/>
              </a:ext>
            </a:extLst>
          </p:cNvPr>
          <p:cNvSpPr/>
          <p:nvPr/>
        </p:nvSpPr>
        <p:spPr>
          <a:xfrm>
            <a:off x="9009507" y="84972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D061D35-C84A-47D8-9382-6A65C000E011}"/>
              </a:ext>
            </a:extLst>
          </p:cNvPr>
          <p:cNvSpPr/>
          <p:nvPr/>
        </p:nvSpPr>
        <p:spPr>
          <a:xfrm>
            <a:off x="11039475" y="1500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EE1DF52-4380-41E9-9028-5A90CCF63D2B}"/>
              </a:ext>
            </a:extLst>
          </p:cNvPr>
          <p:cNvSpPr/>
          <p:nvPr/>
        </p:nvSpPr>
        <p:spPr>
          <a:xfrm>
            <a:off x="11774710" y="22073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F5B269-A4BA-4C07-835D-79A59CD812DD}"/>
              </a:ext>
            </a:extLst>
          </p:cNvPr>
          <p:cNvSpPr/>
          <p:nvPr/>
        </p:nvSpPr>
        <p:spPr>
          <a:xfrm>
            <a:off x="11615928" y="611095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3102549-C5DB-4E9B-82B9-59C45107B9CF}"/>
              </a:ext>
            </a:extLst>
          </p:cNvPr>
          <p:cNvSpPr/>
          <p:nvPr/>
        </p:nvSpPr>
        <p:spPr>
          <a:xfrm>
            <a:off x="183356" y="64801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855FE8F-036B-4EC2-8E29-298BAD2BBB0B}"/>
              </a:ext>
            </a:extLst>
          </p:cNvPr>
          <p:cNvSpPr/>
          <p:nvPr/>
        </p:nvSpPr>
        <p:spPr>
          <a:xfrm>
            <a:off x="11039475" y="50998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B11210B-87A7-492B-BE47-863BE6BA3B30}"/>
              </a:ext>
            </a:extLst>
          </p:cNvPr>
          <p:cNvSpPr/>
          <p:nvPr/>
        </p:nvSpPr>
        <p:spPr>
          <a:xfrm>
            <a:off x="7083362" y="600341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45155C-C309-41DF-A787-E675AC630EA5}"/>
              </a:ext>
            </a:extLst>
          </p:cNvPr>
          <p:cNvSpPr txBox="1"/>
          <p:nvPr/>
        </p:nvSpPr>
        <p:spPr>
          <a:xfrm>
            <a:off x="4266835" y="69933"/>
            <a:ext cx="39002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Gantt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Chart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B3D7AF-FC6D-AD16-6C57-0F8DA7D58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00" y="1229059"/>
            <a:ext cx="9586166" cy="500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71ED2D-4FBD-40F1-B4EF-6641C423F47D}"/>
              </a:ext>
            </a:extLst>
          </p:cNvPr>
          <p:cNvSpPr txBox="1"/>
          <p:nvPr/>
        </p:nvSpPr>
        <p:spPr>
          <a:xfrm>
            <a:off x="3775538" y="166575"/>
            <a:ext cx="42297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Spiral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Model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777C7B6-3727-40FE-89B7-D1DFCFA48C0F}"/>
              </a:ext>
            </a:extLst>
          </p:cNvPr>
          <p:cNvSpPr/>
          <p:nvPr/>
        </p:nvSpPr>
        <p:spPr>
          <a:xfrm>
            <a:off x="6249448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630CCA-23AF-46EF-9014-22EC8A807E26}"/>
              </a:ext>
            </a:extLst>
          </p:cNvPr>
          <p:cNvSpPr/>
          <p:nvPr/>
        </p:nvSpPr>
        <p:spPr>
          <a:xfrm>
            <a:off x="11062988" y="642699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ABC759-F1C4-47CC-8E26-71C7BEEB3A71}"/>
              </a:ext>
            </a:extLst>
          </p:cNvPr>
          <p:cNvSpPr/>
          <p:nvPr/>
        </p:nvSpPr>
        <p:spPr>
          <a:xfrm>
            <a:off x="1040797" y="49991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81D5EA9-39D6-4124-8B80-321CAFCEFE22}"/>
              </a:ext>
            </a:extLst>
          </p:cNvPr>
          <p:cNvSpPr/>
          <p:nvPr/>
        </p:nvSpPr>
        <p:spPr>
          <a:xfrm>
            <a:off x="3030664" y="59835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064C24-B1F5-4398-BBF4-3E5991F2E8B2}"/>
              </a:ext>
            </a:extLst>
          </p:cNvPr>
          <p:cNvSpPr/>
          <p:nvPr/>
        </p:nvSpPr>
        <p:spPr>
          <a:xfrm>
            <a:off x="269081" y="620849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BE5EC4-5237-42DF-812F-1921FE10B9A3}"/>
              </a:ext>
            </a:extLst>
          </p:cNvPr>
          <p:cNvSpPr/>
          <p:nvPr/>
        </p:nvSpPr>
        <p:spPr>
          <a:xfrm>
            <a:off x="2461546" y="54159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5EE526-B13E-4526-AD7C-F18ADBCD6C9A}"/>
              </a:ext>
            </a:extLst>
          </p:cNvPr>
          <p:cNvSpPr/>
          <p:nvPr/>
        </p:nvSpPr>
        <p:spPr>
          <a:xfrm>
            <a:off x="4042332" y="146049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CFD3F28-8FA8-42B6-91DF-85FDBFE401E1}"/>
              </a:ext>
            </a:extLst>
          </p:cNvPr>
          <p:cNvSpPr/>
          <p:nvPr/>
        </p:nvSpPr>
        <p:spPr>
          <a:xfrm>
            <a:off x="812197" y="5964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1E6A51F-704E-4D35-A15B-28140D79EA3A}"/>
              </a:ext>
            </a:extLst>
          </p:cNvPr>
          <p:cNvSpPr/>
          <p:nvPr/>
        </p:nvSpPr>
        <p:spPr>
          <a:xfrm>
            <a:off x="11105293" y="3167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50C801-CD8F-4E9F-BA47-A241220D9C04}"/>
              </a:ext>
            </a:extLst>
          </p:cNvPr>
          <p:cNvSpPr/>
          <p:nvPr/>
        </p:nvSpPr>
        <p:spPr>
          <a:xfrm>
            <a:off x="9629523" y="202406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ABD424-F962-4B03-81A8-BE8C202AE9F9}"/>
              </a:ext>
            </a:extLst>
          </p:cNvPr>
          <p:cNvSpPr/>
          <p:nvPr/>
        </p:nvSpPr>
        <p:spPr>
          <a:xfrm>
            <a:off x="-480028" y="2689225"/>
            <a:ext cx="127000" cy="127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026" name="Picture 2" descr="What is Spiral Model in SDLC - Software Engineering Tutorial">
            <a:extLst>
              <a:ext uri="{FF2B5EF4-FFF2-40B4-BE49-F238E27FC236}">
                <a16:creationId xmlns:a16="http://schemas.microsoft.com/office/drawing/2014/main" id="{CD7F1890-2F30-3BB6-D42C-64B2CFAB5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650" y="1278882"/>
            <a:ext cx="5624329" cy="484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205537-9586-6314-3EAA-0EB52AC10F97}"/>
              </a:ext>
            </a:extLst>
          </p:cNvPr>
          <p:cNvSpPr txBox="1"/>
          <p:nvPr/>
        </p:nvSpPr>
        <p:spPr>
          <a:xfrm>
            <a:off x="535781" y="2028616"/>
            <a:ext cx="50159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The Spiral model is a risk-driven software development process model.</a:t>
            </a:r>
          </a:p>
        </p:txBody>
      </p:sp>
    </p:spTree>
    <p:extLst>
      <p:ext uri="{BB962C8B-B14F-4D97-AF65-F5344CB8AC3E}">
        <p14:creationId xmlns:p14="http://schemas.microsoft.com/office/powerpoint/2010/main" val="12455905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910F04-977A-49F7-A6A2-C73018CD5EE7}"/>
              </a:ext>
            </a:extLst>
          </p:cNvPr>
          <p:cNvSpPr/>
          <p:nvPr/>
        </p:nvSpPr>
        <p:spPr>
          <a:xfrm>
            <a:off x="2211937" y="293504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E1A6510-2C61-435B-9CC5-3923BFE5D63C}"/>
              </a:ext>
            </a:extLst>
          </p:cNvPr>
          <p:cNvSpPr/>
          <p:nvPr/>
        </p:nvSpPr>
        <p:spPr>
          <a:xfrm>
            <a:off x="2330577" y="8115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FE464F1-EFBB-488C-8E95-F7E7DEB09BB9}"/>
              </a:ext>
            </a:extLst>
          </p:cNvPr>
          <p:cNvSpPr/>
          <p:nvPr/>
        </p:nvSpPr>
        <p:spPr>
          <a:xfrm>
            <a:off x="188118" y="52949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878E9E-8E6C-4E42-BEB8-2C57F6B4FD14}"/>
              </a:ext>
            </a:extLst>
          </p:cNvPr>
          <p:cNvSpPr/>
          <p:nvPr/>
        </p:nvSpPr>
        <p:spPr>
          <a:xfrm>
            <a:off x="7960899" y="62499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0296B2E-E528-40A7-9AE8-53726431A29D}"/>
              </a:ext>
            </a:extLst>
          </p:cNvPr>
          <p:cNvSpPr/>
          <p:nvPr/>
        </p:nvSpPr>
        <p:spPr>
          <a:xfrm>
            <a:off x="11776805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659232-2BE6-4198-AB6F-A4CE0E439890}"/>
              </a:ext>
            </a:extLst>
          </p:cNvPr>
          <p:cNvSpPr/>
          <p:nvPr/>
        </p:nvSpPr>
        <p:spPr>
          <a:xfrm>
            <a:off x="9894951" y="118795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54B7E0-9BFD-400D-8DDB-9D6BDF66CF0A}"/>
              </a:ext>
            </a:extLst>
          </p:cNvPr>
          <p:cNvSpPr/>
          <p:nvPr/>
        </p:nvSpPr>
        <p:spPr>
          <a:xfrm>
            <a:off x="11515708" y="2935041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830C79-C7A5-4BA8-B008-9F609C53AF0E}"/>
              </a:ext>
            </a:extLst>
          </p:cNvPr>
          <p:cNvSpPr/>
          <p:nvPr/>
        </p:nvSpPr>
        <p:spPr>
          <a:xfrm>
            <a:off x="11418093" y="5963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91BCDA-56AE-44E8-8ADF-351AA4E89474}"/>
              </a:ext>
            </a:extLst>
          </p:cNvPr>
          <p:cNvSpPr/>
          <p:nvPr/>
        </p:nvSpPr>
        <p:spPr>
          <a:xfrm>
            <a:off x="1644846" y="626685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A4598EA-539A-4369-B6A3-AA6E324D2E74}"/>
              </a:ext>
            </a:extLst>
          </p:cNvPr>
          <p:cNvSpPr/>
          <p:nvPr/>
        </p:nvSpPr>
        <p:spPr>
          <a:xfrm>
            <a:off x="5356370" y="60213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3828D0-FCB5-4C48-85D2-4AD75075FC00}"/>
              </a:ext>
            </a:extLst>
          </p:cNvPr>
          <p:cNvSpPr/>
          <p:nvPr/>
        </p:nvSpPr>
        <p:spPr>
          <a:xfrm>
            <a:off x="518731" y="45100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A78342-F6F0-4E7F-8D6D-F5983153B4F1}"/>
              </a:ext>
            </a:extLst>
          </p:cNvPr>
          <p:cNvSpPr txBox="1"/>
          <p:nvPr/>
        </p:nvSpPr>
        <p:spPr>
          <a:xfrm>
            <a:off x="2544715" y="69933"/>
            <a:ext cx="81123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Hardware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Requirements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4212783-42CA-25B3-885F-0BA33A763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766594"/>
              </p:ext>
            </p:extLst>
          </p:nvPr>
        </p:nvGraphicFramePr>
        <p:xfrm>
          <a:off x="3061410" y="1528655"/>
          <a:ext cx="8128000" cy="253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959663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17838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Processor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Dual Core or above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135800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 GB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136149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Disk space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256 GB (SSD)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269902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Monitor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Desktop/laptop/ tab/ mobile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6895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Network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Other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Internet Connection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Keyboard/mouse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262878969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BB53A2-7EC3-201B-0DE4-B9EED43F1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5417"/>
              </p:ext>
            </p:extLst>
          </p:nvPr>
        </p:nvGraphicFramePr>
        <p:xfrm>
          <a:off x="3061410" y="451002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723365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57643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Processor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Quad Core or above (2 GHz or more)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158753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 GB or above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143883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Disk space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500 GB (SSD)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1670577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Monitor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Desktop/Laptop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2278021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Network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Internet Connection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25404234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DA0C605-9E88-8AA3-5CEF-B3B62A782B6D}"/>
              </a:ext>
            </a:extLst>
          </p:cNvPr>
          <p:cNvSpPr txBox="1"/>
          <p:nvPr/>
        </p:nvSpPr>
        <p:spPr>
          <a:xfrm>
            <a:off x="858329" y="1528655"/>
            <a:ext cx="157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/>
              <a:t>Client Side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FF8B7C-7CDA-F03D-2AF8-3A576E72FE7A}"/>
              </a:ext>
            </a:extLst>
          </p:cNvPr>
          <p:cNvSpPr txBox="1"/>
          <p:nvPr/>
        </p:nvSpPr>
        <p:spPr>
          <a:xfrm>
            <a:off x="858329" y="4510024"/>
            <a:ext cx="195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/>
              <a:t>Developer Side</a:t>
            </a:r>
          </a:p>
        </p:txBody>
      </p:sp>
    </p:spTree>
    <p:extLst>
      <p:ext uri="{BB962C8B-B14F-4D97-AF65-F5344CB8AC3E}">
        <p14:creationId xmlns:p14="http://schemas.microsoft.com/office/powerpoint/2010/main" val="191556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2" grpId="0"/>
      <p:bldP spid="3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910F04-977A-49F7-A6A2-C73018CD5EE7}"/>
              </a:ext>
            </a:extLst>
          </p:cNvPr>
          <p:cNvSpPr/>
          <p:nvPr/>
        </p:nvSpPr>
        <p:spPr>
          <a:xfrm>
            <a:off x="2211937" y="293504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E1A6510-2C61-435B-9CC5-3923BFE5D63C}"/>
              </a:ext>
            </a:extLst>
          </p:cNvPr>
          <p:cNvSpPr/>
          <p:nvPr/>
        </p:nvSpPr>
        <p:spPr>
          <a:xfrm>
            <a:off x="2330577" y="8115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FE464F1-EFBB-488C-8E95-F7E7DEB09BB9}"/>
              </a:ext>
            </a:extLst>
          </p:cNvPr>
          <p:cNvSpPr/>
          <p:nvPr/>
        </p:nvSpPr>
        <p:spPr>
          <a:xfrm>
            <a:off x="188118" y="52949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878E9E-8E6C-4E42-BEB8-2C57F6B4FD14}"/>
              </a:ext>
            </a:extLst>
          </p:cNvPr>
          <p:cNvSpPr/>
          <p:nvPr/>
        </p:nvSpPr>
        <p:spPr>
          <a:xfrm>
            <a:off x="7960899" y="62499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0296B2E-E528-40A7-9AE8-53726431A29D}"/>
              </a:ext>
            </a:extLst>
          </p:cNvPr>
          <p:cNvSpPr/>
          <p:nvPr/>
        </p:nvSpPr>
        <p:spPr>
          <a:xfrm>
            <a:off x="11776805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659232-2BE6-4198-AB6F-A4CE0E439890}"/>
              </a:ext>
            </a:extLst>
          </p:cNvPr>
          <p:cNvSpPr/>
          <p:nvPr/>
        </p:nvSpPr>
        <p:spPr>
          <a:xfrm>
            <a:off x="9894951" y="118795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54B7E0-9BFD-400D-8DDB-9D6BDF66CF0A}"/>
              </a:ext>
            </a:extLst>
          </p:cNvPr>
          <p:cNvSpPr/>
          <p:nvPr/>
        </p:nvSpPr>
        <p:spPr>
          <a:xfrm>
            <a:off x="11515708" y="2935041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830C79-C7A5-4BA8-B008-9F609C53AF0E}"/>
              </a:ext>
            </a:extLst>
          </p:cNvPr>
          <p:cNvSpPr/>
          <p:nvPr/>
        </p:nvSpPr>
        <p:spPr>
          <a:xfrm>
            <a:off x="11418093" y="5963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91BCDA-56AE-44E8-8ADF-351AA4E89474}"/>
              </a:ext>
            </a:extLst>
          </p:cNvPr>
          <p:cNvSpPr/>
          <p:nvPr/>
        </p:nvSpPr>
        <p:spPr>
          <a:xfrm>
            <a:off x="1644846" y="626685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A4598EA-539A-4369-B6A3-AA6E324D2E74}"/>
              </a:ext>
            </a:extLst>
          </p:cNvPr>
          <p:cNvSpPr/>
          <p:nvPr/>
        </p:nvSpPr>
        <p:spPr>
          <a:xfrm>
            <a:off x="5356370" y="60213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3828D0-FCB5-4C48-85D2-4AD75075FC00}"/>
              </a:ext>
            </a:extLst>
          </p:cNvPr>
          <p:cNvSpPr/>
          <p:nvPr/>
        </p:nvSpPr>
        <p:spPr>
          <a:xfrm>
            <a:off x="518731" y="45100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A78342-F6F0-4E7F-8D6D-F5983153B4F1}"/>
              </a:ext>
            </a:extLst>
          </p:cNvPr>
          <p:cNvSpPr txBox="1"/>
          <p:nvPr/>
        </p:nvSpPr>
        <p:spPr>
          <a:xfrm>
            <a:off x="2544715" y="69933"/>
            <a:ext cx="8112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Software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C605-9E88-8AA3-5CEF-B3B62A782B6D}"/>
              </a:ext>
            </a:extLst>
          </p:cNvPr>
          <p:cNvSpPr txBox="1"/>
          <p:nvPr/>
        </p:nvSpPr>
        <p:spPr>
          <a:xfrm>
            <a:off x="858329" y="1756011"/>
            <a:ext cx="157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/>
              <a:t>Client Side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FF8B7C-7CDA-F03D-2AF8-3A576E72FE7A}"/>
              </a:ext>
            </a:extLst>
          </p:cNvPr>
          <p:cNvSpPr txBox="1"/>
          <p:nvPr/>
        </p:nvSpPr>
        <p:spPr>
          <a:xfrm>
            <a:off x="858329" y="3706586"/>
            <a:ext cx="195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/>
              <a:t>Developer Side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DC285F0-6F50-9122-417A-3F5CF031A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293301"/>
              </p:ext>
            </p:extLst>
          </p:nvPr>
        </p:nvGraphicFramePr>
        <p:xfrm>
          <a:off x="3037638" y="1756011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277193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IN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Browser (Google Chrome, Firefox, Microsoft Edge, Apple Safari or above)</a:t>
                      </a:r>
                      <a:endParaRPr lang="en-US" sz="1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40177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EEAB200-B7E3-6E92-AC4B-2EF1FAE97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223878"/>
              </p:ext>
            </p:extLst>
          </p:nvPr>
        </p:nvGraphicFramePr>
        <p:xfrm>
          <a:off x="3037638" y="370658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563980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IN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Browser (Google Chrome, Firefox, Microsoft Edge, Apple Safari)</a:t>
                      </a:r>
                      <a:endParaRPr lang="en-US" sz="1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3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I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 JS 20 or above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I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 code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03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I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Frontend Framework – React 18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8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I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Backend Framework – Express JS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66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I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- MongoDB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689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76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2" grpId="0"/>
      <p:bldP spid="3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71ED2D-4FBD-40F1-B4EF-6641C423F47D}"/>
              </a:ext>
            </a:extLst>
          </p:cNvPr>
          <p:cNvSpPr txBox="1"/>
          <p:nvPr/>
        </p:nvSpPr>
        <p:spPr>
          <a:xfrm>
            <a:off x="3270152" y="69933"/>
            <a:ext cx="58936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Use Case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Diagram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777C7B6-3727-40FE-89B7-D1DFCFA48C0F}"/>
              </a:ext>
            </a:extLst>
          </p:cNvPr>
          <p:cNvSpPr/>
          <p:nvPr/>
        </p:nvSpPr>
        <p:spPr>
          <a:xfrm>
            <a:off x="6249448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4E67243-718B-45CC-A8FF-89913214B42D}"/>
              </a:ext>
            </a:extLst>
          </p:cNvPr>
          <p:cNvSpPr/>
          <p:nvPr/>
        </p:nvSpPr>
        <p:spPr>
          <a:xfrm>
            <a:off x="9884759" y="559660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630CCA-23AF-46EF-9014-22EC8A807E26}"/>
              </a:ext>
            </a:extLst>
          </p:cNvPr>
          <p:cNvSpPr/>
          <p:nvPr/>
        </p:nvSpPr>
        <p:spPr>
          <a:xfrm>
            <a:off x="1657731" y="5197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ABC759-F1C4-47CC-8E26-71C7BEEB3A71}"/>
              </a:ext>
            </a:extLst>
          </p:cNvPr>
          <p:cNvSpPr/>
          <p:nvPr/>
        </p:nvSpPr>
        <p:spPr>
          <a:xfrm>
            <a:off x="376714" y="45914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81D5EA9-39D6-4124-8B80-321CAFCEFE22}"/>
              </a:ext>
            </a:extLst>
          </p:cNvPr>
          <p:cNvSpPr/>
          <p:nvPr/>
        </p:nvSpPr>
        <p:spPr>
          <a:xfrm>
            <a:off x="10958989" y="509006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082B37B-EEC5-4288-9975-3B64371AD6D9}"/>
              </a:ext>
            </a:extLst>
          </p:cNvPr>
          <p:cNvSpPr/>
          <p:nvPr/>
        </p:nvSpPr>
        <p:spPr>
          <a:xfrm>
            <a:off x="11481054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064C24-B1F5-4398-BBF4-3E5991F2E8B2}"/>
              </a:ext>
            </a:extLst>
          </p:cNvPr>
          <p:cNvSpPr/>
          <p:nvPr/>
        </p:nvSpPr>
        <p:spPr>
          <a:xfrm>
            <a:off x="269081" y="620849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BE5EC4-5237-42DF-812F-1921FE10B9A3}"/>
              </a:ext>
            </a:extLst>
          </p:cNvPr>
          <p:cNvSpPr/>
          <p:nvPr/>
        </p:nvSpPr>
        <p:spPr>
          <a:xfrm>
            <a:off x="2461546" y="54159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5EE526-B13E-4526-AD7C-F18ADBCD6C9A}"/>
              </a:ext>
            </a:extLst>
          </p:cNvPr>
          <p:cNvSpPr/>
          <p:nvPr/>
        </p:nvSpPr>
        <p:spPr>
          <a:xfrm>
            <a:off x="9506426" y="9932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CFD3F28-8FA8-42B6-91DF-85FDBFE401E1}"/>
              </a:ext>
            </a:extLst>
          </p:cNvPr>
          <p:cNvSpPr/>
          <p:nvPr/>
        </p:nvSpPr>
        <p:spPr>
          <a:xfrm>
            <a:off x="812197" y="5964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1E6A51F-704E-4D35-A15B-28140D79EA3A}"/>
              </a:ext>
            </a:extLst>
          </p:cNvPr>
          <p:cNvSpPr/>
          <p:nvPr/>
        </p:nvSpPr>
        <p:spPr>
          <a:xfrm>
            <a:off x="11105293" y="3167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50C801-CD8F-4E9F-BA47-A241220D9C04}"/>
              </a:ext>
            </a:extLst>
          </p:cNvPr>
          <p:cNvSpPr/>
          <p:nvPr/>
        </p:nvSpPr>
        <p:spPr>
          <a:xfrm>
            <a:off x="11696224" y="2223421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ABD424-F962-4B03-81A8-BE8C202AE9F9}"/>
              </a:ext>
            </a:extLst>
          </p:cNvPr>
          <p:cNvSpPr/>
          <p:nvPr/>
        </p:nvSpPr>
        <p:spPr>
          <a:xfrm>
            <a:off x="-480028" y="2689225"/>
            <a:ext cx="127000" cy="127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DAF0E6-5EB0-C2E1-BB44-1322CD744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23" y="1768778"/>
            <a:ext cx="11054850" cy="86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700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777C7B6-3727-40FE-89B7-D1DFCFA48C0F}"/>
              </a:ext>
            </a:extLst>
          </p:cNvPr>
          <p:cNvSpPr/>
          <p:nvPr/>
        </p:nvSpPr>
        <p:spPr>
          <a:xfrm>
            <a:off x="6249448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4E67243-718B-45CC-A8FF-89913214B42D}"/>
              </a:ext>
            </a:extLst>
          </p:cNvPr>
          <p:cNvSpPr/>
          <p:nvPr/>
        </p:nvSpPr>
        <p:spPr>
          <a:xfrm>
            <a:off x="9884759" y="559660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630CCA-23AF-46EF-9014-22EC8A807E26}"/>
              </a:ext>
            </a:extLst>
          </p:cNvPr>
          <p:cNvSpPr/>
          <p:nvPr/>
        </p:nvSpPr>
        <p:spPr>
          <a:xfrm>
            <a:off x="1657731" y="5197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ABC759-F1C4-47CC-8E26-71C7BEEB3A71}"/>
              </a:ext>
            </a:extLst>
          </p:cNvPr>
          <p:cNvSpPr/>
          <p:nvPr/>
        </p:nvSpPr>
        <p:spPr>
          <a:xfrm>
            <a:off x="376714" y="45914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81D5EA9-39D6-4124-8B80-321CAFCEFE22}"/>
              </a:ext>
            </a:extLst>
          </p:cNvPr>
          <p:cNvSpPr/>
          <p:nvPr/>
        </p:nvSpPr>
        <p:spPr>
          <a:xfrm>
            <a:off x="10958989" y="509006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082B37B-EEC5-4288-9975-3B64371AD6D9}"/>
              </a:ext>
            </a:extLst>
          </p:cNvPr>
          <p:cNvSpPr/>
          <p:nvPr/>
        </p:nvSpPr>
        <p:spPr>
          <a:xfrm>
            <a:off x="11481054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064C24-B1F5-4398-BBF4-3E5991F2E8B2}"/>
              </a:ext>
            </a:extLst>
          </p:cNvPr>
          <p:cNvSpPr/>
          <p:nvPr/>
        </p:nvSpPr>
        <p:spPr>
          <a:xfrm>
            <a:off x="269081" y="620849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BE5EC4-5237-42DF-812F-1921FE10B9A3}"/>
              </a:ext>
            </a:extLst>
          </p:cNvPr>
          <p:cNvSpPr/>
          <p:nvPr/>
        </p:nvSpPr>
        <p:spPr>
          <a:xfrm>
            <a:off x="2461546" y="54159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5EE526-B13E-4526-AD7C-F18ADBCD6C9A}"/>
              </a:ext>
            </a:extLst>
          </p:cNvPr>
          <p:cNvSpPr/>
          <p:nvPr/>
        </p:nvSpPr>
        <p:spPr>
          <a:xfrm>
            <a:off x="9506426" y="9932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CFD3F28-8FA8-42B6-91DF-85FDBFE401E1}"/>
              </a:ext>
            </a:extLst>
          </p:cNvPr>
          <p:cNvSpPr/>
          <p:nvPr/>
        </p:nvSpPr>
        <p:spPr>
          <a:xfrm>
            <a:off x="812197" y="5964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1E6A51F-704E-4D35-A15B-28140D79EA3A}"/>
              </a:ext>
            </a:extLst>
          </p:cNvPr>
          <p:cNvSpPr/>
          <p:nvPr/>
        </p:nvSpPr>
        <p:spPr>
          <a:xfrm>
            <a:off x="11105293" y="3167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50C801-CD8F-4E9F-BA47-A241220D9C04}"/>
              </a:ext>
            </a:extLst>
          </p:cNvPr>
          <p:cNvSpPr/>
          <p:nvPr/>
        </p:nvSpPr>
        <p:spPr>
          <a:xfrm>
            <a:off x="11696224" y="2223421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ABD424-F962-4B03-81A8-BE8C202AE9F9}"/>
              </a:ext>
            </a:extLst>
          </p:cNvPr>
          <p:cNvSpPr/>
          <p:nvPr/>
        </p:nvSpPr>
        <p:spPr>
          <a:xfrm>
            <a:off x="-480028" y="2689225"/>
            <a:ext cx="127000" cy="127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9B973E-751C-C07A-6350-0DF23B225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95" y="-1483614"/>
            <a:ext cx="9771698" cy="764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351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71ED2D-4FBD-40F1-B4EF-6641C423F47D}"/>
              </a:ext>
            </a:extLst>
          </p:cNvPr>
          <p:cNvSpPr txBox="1"/>
          <p:nvPr/>
        </p:nvSpPr>
        <p:spPr>
          <a:xfrm>
            <a:off x="3901734" y="69933"/>
            <a:ext cx="46304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Class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Diagram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777C7B6-3727-40FE-89B7-D1DFCFA48C0F}"/>
              </a:ext>
            </a:extLst>
          </p:cNvPr>
          <p:cNvSpPr/>
          <p:nvPr/>
        </p:nvSpPr>
        <p:spPr>
          <a:xfrm>
            <a:off x="6249448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4E67243-718B-45CC-A8FF-89913214B42D}"/>
              </a:ext>
            </a:extLst>
          </p:cNvPr>
          <p:cNvSpPr/>
          <p:nvPr/>
        </p:nvSpPr>
        <p:spPr>
          <a:xfrm>
            <a:off x="9884759" y="559660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630CCA-23AF-46EF-9014-22EC8A807E26}"/>
              </a:ext>
            </a:extLst>
          </p:cNvPr>
          <p:cNvSpPr/>
          <p:nvPr/>
        </p:nvSpPr>
        <p:spPr>
          <a:xfrm>
            <a:off x="1657731" y="5197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ABC759-F1C4-47CC-8E26-71C7BEEB3A71}"/>
              </a:ext>
            </a:extLst>
          </p:cNvPr>
          <p:cNvSpPr/>
          <p:nvPr/>
        </p:nvSpPr>
        <p:spPr>
          <a:xfrm>
            <a:off x="376714" y="45914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81D5EA9-39D6-4124-8B80-321CAFCEFE22}"/>
              </a:ext>
            </a:extLst>
          </p:cNvPr>
          <p:cNvSpPr/>
          <p:nvPr/>
        </p:nvSpPr>
        <p:spPr>
          <a:xfrm>
            <a:off x="10958989" y="509006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082B37B-EEC5-4288-9975-3B64371AD6D9}"/>
              </a:ext>
            </a:extLst>
          </p:cNvPr>
          <p:cNvSpPr/>
          <p:nvPr/>
        </p:nvSpPr>
        <p:spPr>
          <a:xfrm>
            <a:off x="11481054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064C24-B1F5-4398-BBF4-3E5991F2E8B2}"/>
              </a:ext>
            </a:extLst>
          </p:cNvPr>
          <p:cNvSpPr/>
          <p:nvPr/>
        </p:nvSpPr>
        <p:spPr>
          <a:xfrm>
            <a:off x="269081" y="620849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BE5EC4-5237-42DF-812F-1921FE10B9A3}"/>
              </a:ext>
            </a:extLst>
          </p:cNvPr>
          <p:cNvSpPr/>
          <p:nvPr/>
        </p:nvSpPr>
        <p:spPr>
          <a:xfrm>
            <a:off x="2461546" y="54159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5EE526-B13E-4526-AD7C-F18ADBCD6C9A}"/>
              </a:ext>
            </a:extLst>
          </p:cNvPr>
          <p:cNvSpPr/>
          <p:nvPr/>
        </p:nvSpPr>
        <p:spPr>
          <a:xfrm>
            <a:off x="9506426" y="9932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CFD3F28-8FA8-42B6-91DF-85FDBFE401E1}"/>
              </a:ext>
            </a:extLst>
          </p:cNvPr>
          <p:cNvSpPr/>
          <p:nvPr/>
        </p:nvSpPr>
        <p:spPr>
          <a:xfrm>
            <a:off x="812197" y="5964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1E6A51F-704E-4D35-A15B-28140D79EA3A}"/>
              </a:ext>
            </a:extLst>
          </p:cNvPr>
          <p:cNvSpPr/>
          <p:nvPr/>
        </p:nvSpPr>
        <p:spPr>
          <a:xfrm>
            <a:off x="11105293" y="3167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50C801-CD8F-4E9F-BA47-A241220D9C04}"/>
              </a:ext>
            </a:extLst>
          </p:cNvPr>
          <p:cNvSpPr/>
          <p:nvPr/>
        </p:nvSpPr>
        <p:spPr>
          <a:xfrm>
            <a:off x="11696224" y="2223421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ABD424-F962-4B03-81A8-BE8C202AE9F9}"/>
              </a:ext>
            </a:extLst>
          </p:cNvPr>
          <p:cNvSpPr/>
          <p:nvPr/>
        </p:nvSpPr>
        <p:spPr>
          <a:xfrm>
            <a:off x="-480028" y="2689225"/>
            <a:ext cx="127000" cy="127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1735C9C-33DB-EA81-5047-F76F65ED2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8" y="1830642"/>
            <a:ext cx="12798020" cy="1072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625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777C7B6-3727-40FE-89B7-D1DFCFA48C0F}"/>
              </a:ext>
            </a:extLst>
          </p:cNvPr>
          <p:cNvSpPr/>
          <p:nvPr/>
        </p:nvSpPr>
        <p:spPr>
          <a:xfrm>
            <a:off x="6249448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4E67243-718B-45CC-A8FF-89913214B42D}"/>
              </a:ext>
            </a:extLst>
          </p:cNvPr>
          <p:cNvSpPr/>
          <p:nvPr/>
        </p:nvSpPr>
        <p:spPr>
          <a:xfrm>
            <a:off x="9884759" y="559660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630CCA-23AF-46EF-9014-22EC8A807E26}"/>
              </a:ext>
            </a:extLst>
          </p:cNvPr>
          <p:cNvSpPr/>
          <p:nvPr/>
        </p:nvSpPr>
        <p:spPr>
          <a:xfrm>
            <a:off x="1657731" y="5197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ABC759-F1C4-47CC-8E26-71C7BEEB3A71}"/>
              </a:ext>
            </a:extLst>
          </p:cNvPr>
          <p:cNvSpPr/>
          <p:nvPr/>
        </p:nvSpPr>
        <p:spPr>
          <a:xfrm>
            <a:off x="376714" y="45914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81D5EA9-39D6-4124-8B80-321CAFCEFE22}"/>
              </a:ext>
            </a:extLst>
          </p:cNvPr>
          <p:cNvSpPr/>
          <p:nvPr/>
        </p:nvSpPr>
        <p:spPr>
          <a:xfrm>
            <a:off x="10958989" y="509006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082B37B-EEC5-4288-9975-3B64371AD6D9}"/>
              </a:ext>
            </a:extLst>
          </p:cNvPr>
          <p:cNvSpPr/>
          <p:nvPr/>
        </p:nvSpPr>
        <p:spPr>
          <a:xfrm>
            <a:off x="11481054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064C24-B1F5-4398-BBF4-3E5991F2E8B2}"/>
              </a:ext>
            </a:extLst>
          </p:cNvPr>
          <p:cNvSpPr/>
          <p:nvPr/>
        </p:nvSpPr>
        <p:spPr>
          <a:xfrm>
            <a:off x="269081" y="620849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BE5EC4-5237-42DF-812F-1921FE10B9A3}"/>
              </a:ext>
            </a:extLst>
          </p:cNvPr>
          <p:cNvSpPr/>
          <p:nvPr/>
        </p:nvSpPr>
        <p:spPr>
          <a:xfrm>
            <a:off x="2461546" y="54159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5EE526-B13E-4526-AD7C-F18ADBCD6C9A}"/>
              </a:ext>
            </a:extLst>
          </p:cNvPr>
          <p:cNvSpPr/>
          <p:nvPr/>
        </p:nvSpPr>
        <p:spPr>
          <a:xfrm>
            <a:off x="9506426" y="9932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CFD3F28-8FA8-42B6-91DF-85FDBFE401E1}"/>
              </a:ext>
            </a:extLst>
          </p:cNvPr>
          <p:cNvSpPr/>
          <p:nvPr/>
        </p:nvSpPr>
        <p:spPr>
          <a:xfrm>
            <a:off x="812197" y="5964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1E6A51F-704E-4D35-A15B-28140D79EA3A}"/>
              </a:ext>
            </a:extLst>
          </p:cNvPr>
          <p:cNvSpPr/>
          <p:nvPr/>
        </p:nvSpPr>
        <p:spPr>
          <a:xfrm>
            <a:off x="11105293" y="3167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50C801-CD8F-4E9F-BA47-A241220D9C04}"/>
              </a:ext>
            </a:extLst>
          </p:cNvPr>
          <p:cNvSpPr/>
          <p:nvPr/>
        </p:nvSpPr>
        <p:spPr>
          <a:xfrm>
            <a:off x="11696224" y="2223421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ABD424-F962-4B03-81A8-BE8C202AE9F9}"/>
              </a:ext>
            </a:extLst>
          </p:cNvPr>
          <p:cNvSpPr/>
          <p:nvPr/>
        </p:nvSpPr>
        <p:spPr>
          <a:xfrm>
            <a:off x="-480028" y="2689225"/>
            <a:ext cx="127000" cy="127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5D568-2AC9-4489-F97C-61510352D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287" y="-3314261"/>
            <a:ext cx="12134206" cy="101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407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E43446E-4A5E-4956-BF2E-CAF34DFD20E4}"/>
              </a:ext>
            </a:extLst>
          </p:cNvPr>
          <p:cNvGrpSpPr/>
          <p:nvPr/>
        </p:nvGrpSpPr>
        <p:grpSpPr>
          <a:xfrm>
            <a:off x="1137432" y="2876550"/>
            <a:ext cx="3581525" cy="552450"/>
            <a:chOff x="910304" y="3885057"/>
            <a:chExt cx="2167915" cy="55245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4D9847C-42E9-4BBC-852F-E7C1BDE67DBD}"/>
                </a:ext>
              </a:extLst>
            </p:cNvPr>
            <p:cNvSpPr/>
            <p:nvPr/>
          </p:nvSpPr>
          <p:spPr>
            <a:xfrm>
              <a:off x="910304" y="3885057"/>
              <a:ext cx="2105025" cy="552450"/>
            </a:xfrm>
            <a:custGeom>
              <a:avLst/>
              <a:gdLst>
                <a:gd name="connsiteX0" fmla="*/ 14288 w 2105025"/>
                <a:gd name="connsiteY0" fmla="*/ 545782 h 552450"/>
                <a:gd name="connsiteX1" fmla="*/ 2013585 w 2105025"/>
                <a:gd name="connsiteY1" fmla="*/ 545782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CD841D-586C-4524-A530-7025D4185C2B}"/>
                </a:ext>
              </a:extLst>
            </p:cNvPr>
            <p:cNvSpPr txBox="1"/>
            <p:nvPr/>
          </p:nvSpPr>
          <p:spPr>
            <a:xfrm>
              <a:off x="1112439" y="3942937"/>
              <a:ext cx="1965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Overcoming Obstacles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288D9F-A7BD-40DA-A632-F0739A8265C1}"/>
              </a:ext>
            </a:extLst>
          </p:cNvPr>
          <p:cNvGrpSpPr/>
          <p:nvPr/>
        </p:nvGrpSpPr>
        <p:grpSpPr>
          <a:xfrm>
            <a:off x="1158715" y="3744897"/>
            <a:ext cx="5073356" cy="552450"/>
            <a:chOff x="910304" y="4887182"/>
            <a:chExt cx="3081321" cy="5524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774C7B9-8685-4007-9C8E-385767B5BF3C}"/>
                </a:ext>
              </a:extLst>
            </p:cNvPr>
            <p:cNvSpPr/>
            <p:nvPr/>
          </p:nvSpPr>
          <p:spPr>
            <a:xfrm>
              <a:off x="910304" y="4887182"/>
              <a:ext cx="2105025" cy="552450"/>
            </a:xfrm>
            <a:custGeom>
              <a:avLst/>
              <a:gdLst>
                <a:gd name="connsiteX0" fmla="*/ 14288 w 2105025"/>
                <a:gd name="connsiteY0" fmla="*/ 545783 h 552450"/>
                <a:gd name="connsiteX1" fmla="*/ 2013585 w 2105025"/>
                <a:gd name="connsiteY1" fmla="*/ 545783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3"/>
                  </a:moveTo>
                  <a:lnTo>
                    <a:pt x="2013585" y="545783"/>
                  </a:lnTo>
                  <a:cubicBezTo>
                    <a:pt x="2059781" y="545783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2D3237-CAF3-4494-8775-C775AF3042FE}"/>
                </a:ext>
              </a:extLst>
            </p:cNvPr>
            <p:cNvSpPr txBox="1"/>
            <p:nvPr/>
          </p:nvSpPr>
          <p:spPr>
            <a:xfrm>
              <a:off x="1112439" y="4961561"/>
              <a:ext cx="2879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Comprehensive Offerings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BFB48E-DEF3-40D7-BE9C-0EB6238991E6}"/>
              </a:ext>
            </a:extLst>
          </p:cNvPr>
          <p:cNvGrpSpPr/>
          <p:nvPr/>
        </p:nvGrpSpPr>
        <p:grpSpPr>
          <a:xfrm>
            <a:off x="1158713" y="4605056"/>
            <a:ext cx="3467715" cy="552450"/>
            <a:chOff x="910304" y="5889402"/>
            <a:chExt cx="2105025" cy="55245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DB275AE-8902-4111-9140-714A87EBEF27}"/>
                </a:ext>
              </a:extLst>
            </p:cNvPr>
            <p:cNvSpPr/>
            <p:nvPr/>
          </p:nvSpPr>
          <p:spPr>
            <a:xfrm>
              <a:off x="910304" y="5889402"/>
              <a:ext cx="2105025" cy="552450"/>
            </a:xfrm>
            <a:custGeom>
              <a:avLst/>
              <a:gdLst>
                <a:gd name="connsiteX0" fmla="*/ 14288 w 2105025"/>
                <a:gd name="connsiteY0" fmla="*/ 545782 h 552450"/>
                <a:gd name="connsiteX1" fmla="*/ 2013585 w 2105025"/>
                <a:gd name="connsiteY1" fmla="*/ 545782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3 h 552450"/>
                <a:gd name="connsiteX5" fmla="*/ 2097310 w 2105025"/>
                <a:gd name="connsiteY5" fmla="*/ 105633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3"/>
                  </a:lnTo>
                  <a:lnTo>
                    <a:pt x="2097310" y="105633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81D81F-0B29-41E9-B314-52C0BBCDEBB3}"/>
                </a:ext>
              </a:extLst>
            </p:cNvPr>
            <p:cNvSpPr txBox="1"/>
            <p:nvPr/>
          </p:nvSpPr>
          <p:spPr>
            <a:xfrm>
              <a:off x="1112439" y="5963686"/>
              <a:ext cx="10841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Guided Videos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B6CEBDA-781D-44D4-81F0-07AAE52717FB}"/>
              </a:ext>
            </a:extLst>
          </p:cNvPr>
          <p:cNvSpPr/>
          <p:nvPr/>
        </p:nvSpPr>
        <p:spPr>
          <a:xfrm>
            <a:off x="121250" y="2511075"/>
            <a:ext cx="898887" cy="328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7DC5C3-9B8B-44EA-AEC0-E0AD38A49403}"/>
              </a:ext>
            </a:extLst>
          </p:cNvPr>
          <p:cNvSpPr/>
          <p:nvPr/>
        </p:nvSpPr>
        <p:spPr>
          <a:xfrm>
            <a:off x="11203115" y="356949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40A351E-B61A-48D1-8FAC-9CF391D62C59}"/>
              </a:ext>
            </a:extLst>
          </p:cNvPr>
          <p:cNvSpPr/>
          <p:nvPr/>
        </p:nvSpPr>
        <p:spPr>
          <a:xfrm>
            <a:off x="8833866" y="623420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CAD4C1D-22A5-4846-BDC1-FAE60CDEE421}"/>
              </a:ext>
            </a:extLst>
          </p:cNvPr>
          <p:cNvSpPr/>
          <p:nvPr/>
        </p:nvSpPr>
        <p:spPr>
          <a:xfrm>
            <a:off x="9844469" y="431615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DEEC720-A803-4469-A80D-4F88F8E50821}"/>
              </a:ext>
            </a:extLst>
          </p:cNvPr>
          <p:cNvSpPr/>
          <p:nvPr/>
        </p:nvSpPr>
        <p:spPr>
          <a:xfrm>
            <a:off x="7786635" y="29344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94190E-48AD-4262-B9B7-645904FF8D7C}"/>
              </a:ext>
            </a:extLst>
          </p:cNvPr>
          <p:cNvSpPr/>
          <p:nvPr/>
        </p:nvSpPr>
        <p:spPr>
          <a:xfrm>
            <a:off x="10151745" y="25110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14DD87A-9705-44C5-A575-128FE825D501}"/>
              </a:ext>
            </a:extLst>
          </p:cNvPr>
          <p:cNvSpPr/>
          <p:nvPr/>
        </p:nvSpPr>
        <p:spPr>
          <a:xfrm>
            <a:off x="9043942" y="70109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85B085-B7B6-4D22-9316-F4361932BC49}"/>
              </a:ext>
            </a:extLst>
          </p:cNvPr>
          <p:cNvSpPr/>
          <p:nvPr/>
        </p:nvSpPr>
        <p:spPr>
          <a:xfrm>
            <a:off x="6589922" y="28336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1DED73-71F2-4A17-8A54-845558A1D30B}"/>
              </a:ext>
            </a:extLst>
          </p:cNvPr>
          <p:cNvSpPr/>
          <p:nvPr/>
        </p:nvSpPr>
        <p:spPr>
          <a:xfrm>
            <a:off x="11310747" y="39766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B2C045-47F0-4928-AB58-77DEE38A9929}"/>
              </a:ext>
            </a:extLst>
          </p:cNvPr>
          <p:cNvSpPr/>
          <p:nvPr/>
        </p:nvSpPr>
        <p:spPr>
          <a:xfrm>
            <a:off x="7838789" y="50470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EE077F1-3976-4DA1-B056-839716CC8C99}"/>
              </a:ext>
            </a:extLst>
          </p:cNvPr>
          <p:cNvSpPr/>
          <p:nvPr/>
        </p:nvSpPr>
        <p:spPr>
          <a:xfrm>
            <a:off x="11745784" y="591561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A60DD2-39F3-449F-9C30-95E3EC2A2ED3}"/>
              </a:ext>
            </a:extLst>
          </p:cNvPr>
          <p:cNvSpPr/>
          <p:nvPr/>
        </p:nvSpPr>
        <p:spPr>
          <a:xfrm>
            <a:off x="10958798" y="560889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9ECA7-35D4-4A0A-8532-35D1ABE96045}"/>
              </a:ext>
            </a:extLst>
          </p:cNvPr>
          <p:cNvSpPr/>
          <p:nvPr/>
        </p:nvSpPr>
        <p:spPr>
          <a:xfrm>
            <a:off x="972216" y="2962138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B190850-05B3-4A87-9267-6C1BCEE356B6}"/>
              </a:ext>
            </a:extLst>
          </p:cNvPr>
          <p:cNvSpPr/>
          <p:nvPr/>
        </p:nvSpPr>
        <p:spPr>
          <a:xfrm>
            <a:off x="972216" y="3824240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665FF0F-5EA8-46C7-B637-B4EFC3674FAB}"/>
              </a:ext>
            </a:extLst>
          </p:cNvPr>
          <p:cNvSpPr/>
          <p:nvPr/>
        </p:nvSpPr>
        <p:spPr>
          <a:xfrm>
            <a:off x="972216" y="4684400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3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0"/>
                  <a:pt x="93841" y="7143"/>
                  <a:pt x="200787" y="7143"/>
                </a:cubicBezTo>
                <a:cubicBezTo>
                  <a:pt x="307733" y="7143"/>
                  <a:pt x="394430" y="93840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E6E448-681B-4502-BF91-3B95B236AE34}"/>
              </a:ext>
            </a:extLst>
          </p:cNvPr>
          <p:cNvSpPr txBox="1"/>
          <p:nvPr/>
        </p:nvSpPr>
        <p:spPr>
          <a:xfrm>
            <a:off x="858231" y="358264"/>
            <a:ext cx="4629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Conclusion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C7C882-8A40-6BDF-5EF1-B1D7247FAFDB}"/>
              </a:ext>
            </a:extLst>
          </p:cNvPr>
          <p:cNvGrpSpPr/>
          <p:nvPr/>
        </p:nvGrpSpPr>
        <p:grpSpPr>
          <a:xfrm>
            <a:off x="1137433" y="5477465"/>
            <a:ext cx="3488996" cy="552450"/>
            <a:chOff x="910304" y="3885057"/>
            <a:chExt cx="2105025" cy="55245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603A434-4F63-0F12-B509-D4D28C6F78DA}"/>
                </a:ext>
              </a:extLst>
            </p:cNvPr>
            <p:cNvSpPr/>
            <p:nvPr/>
          </p:nvSpPr>
          <p:spPr>
            <a:xfrm>
              <a:off x="910304" y="3885057"/>
              <a:ext cx="2105025" cy="552450"/>
            </a:xfrm>
            <a:custGeom>
              <a:avLst/>
              <a:gdLst>
                <a:gd name="connsiteX0" fmla="*/ 14288 w 2105025"/>
                <a:gd name="connsiteY0" fmla="*/ 545782 h 552450"/>
                <a:gd name="connsiteX1" fmla="*/ 2013585 w 2105025"/>
                <a:gd name="connsiteY1" fmla="*/ 545782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31B8AA0-EF22-F9F2-B455-30040141D115}"/>
                </a:ext>
              </a:extLst>
            </p:cNvPr>
            <p:cNvSpPr txBox="1"/>
            <p:nvPr/>
          </p:nvSpPr>
          <p:spPr>
            <a:xfrm>
              <a:off x="1112439" y="3942937"/>
              <a:ext cx="1837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Instant Support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09D82C1-DE34-557C-F38D-04923D20D1D7}"/>
              </a:ext>
            </a:extLst>
          </p:cNvPr>
          <p:cNvSpPr/>
          <p:nvPr/>
        </p:nvSpPr>
        <p:spPr>
          <a:xfrm>
            <a:off x="972216" y="5523166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026" name="Picture 2" descr="200+ Conclusion Clipart Pictures Stock Illustrations, Royalty-Free Vector  Graphics &amp; Clip Art - iStock">
            <a:extLst>
              <a:ext uri="{FF2B5EF4-FFF2-40B4-BE49-F238E27FC236}">
                <a16:creationId xmlns:a16="http://schemas.microsoft.com/office/drawing/2014/main" id="{A3BBC01A-70FE-3439-AE32-FD0475BF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873" y="1118814"/>
            <a:ext cx="6375143" cy="510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9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36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C4A70A1-C5CF-4C31-9DFF-D7FD65D8F9D7}"/>
              </a:ext>
            </a:extLst>
          </p:cNvPr>
          <p:cNvSpPr/>
          <p:nvPr/>
        </p:nvSpPr>
        <p:spPr>
          <a:xfrm>
            <a:off x="-7144" y="-7144"/>
            <a:ext cx="12201525" cy="6867525"/>
          </a:xfrm>
          <a:custGeom>
            <a:avLst/>
            <a:gdLst>
              <a:gd name="connsiteX0" fmla="*/ 10087927 w 12201525"/>
              <a:gd name="connsiteY0" fmla="*/ 7144 h 6867525"/>
              <a:gd name="connsiteX1" fmla="*/ 8134541 w 12201525"/>
              <a:gd name="connsiteY1" fmla="*/ 465296 h 6867525"/>
              <a:gd name="connsiteX2" fmla="*/ 8132350 w 12201525"/>
              <a:gd name="connsiteY2" fmla="*/ 455962 h 6867525"/>
              <a:gd name="connsiteX3" fmla="*/ 10046017 w 12201525"/>
              <a:gd name="connsiteY3" fmla="*/ 7144 h 6867525"/>
              <a:gd name="connsiteX4" fmla="*/ 10087927 w 12201525"/>
              <a:gd name="connsiteY4" fmla="*/ 7144 h 6867525"/>
              <a:gd name="connsiteX5" fmla="*/ 8132350 w 12201525"/>
              <a:gd name="connsiteY5" fmla="*/ 1094423 h 6867525"/>
              <a:gd name="connsiteX6" fmla="*/ 8134541 w 12201525"/>
              <a:gd name="connsiteY6" fmla="*/ 1103662 h 6867525"/>
              <a:gd name="connsiteX7" fmla="*/ 12200191 w 12201525"/>
              <a:gd name="connsiteY7" fmla="*/ 150114 h 6867525"/>
              <a:gd name="connsiteX8" fmla="*/ 12200191 w 12201525"/>
              <a:gd name="connsiteY8" fmla="*/ 140303 h 6867525"/>
              <a:gd name="connsiteX9" fmla="*/ 8132350 w 12201525"/>
              <a:gd name="connsiteY9" fmla="*/ 1094423 h 6867525"/>
              <a:gd name="connsiteX10" fmla="*/ 8132350 w 12201525"/>
              <a:gd name="connsiteY10" fmla="*/ 1732788 h 6867525"/>
              <a:gd name="connsiteX11" fmla="*/ 8134541 w 12201525"/>
              <a:gd name="connsiteY11" fmla="*/ 1742027 h 6867525"/>
              <a:gd name="connsiteX12" fmla="*/ 12200191 w 12201525"/>
              <a:gd name="connsiteY12" fmla="*/ 788480 h 6867525"/>
              <a:gd name="connsiteX13" fmla="*/ 12200191 w 12201525"/>
              <a:gd name="connsiteY13" fmla="*/ 778764 h 6867525"/>
              <a:gd name="connsiteX14" fmla="*/ 8132350 w 12201525"/>
              <a:gd name="connsiteY14" fmla="*/ 1732788 h 6867525"/>
              <a:gd name="connsiteX15" fmla="*/ 8132350 w 12201525"/>
              <a:gd name="connsiteY15" fmla="*/ 2371154 h 6867525"/>
              <a:gd name="connsiteX16" fmla="*/ 8134541 w 12201525"/>
              <a:gd name="connsiteY16" fmla="*/ 2380488 h 6867525"/>
              <a:gd name="connsiteX17" fmla="*/ 12200191 w 12201525"/>
              <a:gd name="connsiteY17" fmla="*/ 1426940 h 6867525"/>
              <a:gd name="connsiteX18" fmla="*/ 12200191 w 12201525"/>
              <a:gd name="connsiteY18" fmla="*/ 1417130 h 6867525"/>
              <a:gd name="connsiteX19" fmla="*/ 8132350 w 12201525"/>
              <a:gd name="connsiteY19" fmla="*/ 2371154 h 6867525"/>
              <a:gd name="connsiteX20" fmla="*/ 8132350 w 12201525"/>
              <a:gd name="connsiteY20" fmla="*/ 3009614 h 6867525"/>
              <a:gd name="connsiteX21" fmla="*/ 8134541 w 12201525"/>
              <a:gd name="connsiteY21" fmla="*/ 3018854 h 6867525"/>
              <a:gd name="connsiteX22" fmla="*/ 12200191 w 12201525"/>
              <a:gd name="connsiteY22" fmla="*/ 2065306 h 6867525"/>
              <a:gd name="connsiteX23" fmla="*/ 12200191 w 12201525"/>
              <a:gd name="connsiteY23" fmla="*/ 2055495 h 6867525"/>
              <a:gd name="connsiteX24" fmla="*/ 8132350 w 12201525"/>
              <a:gd name="connsiteY24" fmla="*/ 3009614 h 6867525"/>
              <a:gd name="connsiteX25" fmla="*/ 8132350 w 12201525"/>
              <a:gd name="connsiteY25" fmla="*/ 3647980 h 6867525"/>
              <a:gd name="connsiteX26" fmla="*/ 8134541 w 12201525"/>
              <a:gd name="connsiteY26" fmla="*/ 3657219 h 6867525"/>
              <a:gd name="connsiteX27" fmla="*/ 12200191 w 12201525"/>
              <a:gd name="connsiteY27" fmla="*/ 2703671 h 6867525"/>
              <a:gd name="connsiteX28" fmla="*/ 12200191 w 12201525"/>
              <a:gd name="connsiteY28" fmla="*/ 2693861 h 6867525"/>
              <a:gd name="connsiteX29" fmla="*/ 8132350 w 12201525"/>
              <a:gd name="connsiteY29" fmla="*/ 3647980 h 6867525"/>
              <a:gd name="connsiteX30" fmla="*/ 8132350 w 12201525"/>
              <a:gd name="connsiteY30" fmla="*/ 4286346 h 6867525"/>
              <a:gd name="connsiteX31" fmla="*/ 8134541 w 12201525"/>
              <a:gd name="connsiteY31" fmla="*/ 4295680 h 6867525"/>
              <a:gd name="connsiteX32" fmla="*/ 12200191 w 12201525"/>
              <a:gd name="connsiteY32" fmla="*/ 3342132 h 6867525"/>
              <a:gd name="connsiteX33" fmla="*/ 12200191 w 12201525"/>
              <a:gd name="connsiteY33" fmla="*/ 3332321 h 6867525"/>
              <a:gd name="connsiteX34" fmla="*/ 8132350 w 12201525"/>
              <a:gd name="connsiteY34" fmla="*/ 4286346 h 6867525"/>
              <a:gd name="connsiteX35" fmla="*/ 8132350 w 12201525"/>
              <a:gd name="connsiteY35" fmla="*/ 4924806 h 6867525"/>
              <a:gd name="connsiteX36" fmla="*/ 8134541 w 12201525"/>
              <a:gd name="connsiteY36" fmla="*/ 4934046 h 6867525"/>
              <a:gd name="connsiteX37" fmla="*/ 12200191 w 12201525"/>
              <a:gd name="connsiteY37" fmla="*/ 3980498 h 6867525"/>
              <a:gd name="connsiteX38" fmla="*/ 12200191 w 12201525"/>
              <a:gd name="connsiteY38" fmla="*/ 3970687 h 6867525"/>
              <a:gd name="connsiteX39" fmla="*/ 8132350 w 12201525"/>
              <a:gd name="connsiteY39" fmla="*/ 4924806 h 6867525"/>
              <a:gd name="connsiteX40" fmla="*/ 8132350 w 12201525"/>
              <a:gd name="connsiteY40" fmla="*/ 5563172 h 6867525"/>
              <a:gd name="connsiteX41" fmla="*/ 8134541 w 12201525"/>
              <a:gd name="connsiteY41" fmla="*/ 5572411 h 6867525"/>
              <a:gd name="connsiteX42" fmla="*/ 12200191 w 12201525"/>
              <a:gd name="connsiteY42" fmla="*/ 4618863 h 6867525"/>
              <a:gd name="connsiteX43" fmla="*/ 12200191 w 12201525"/>
              <a:gd name="connsiteY43" fmla="*/ 4609053 h 6867525"/>
              <a:gd name="connsiteX44" fmla="*/ 8132350 w 12201525"/>
              <a:gd name="connsiteY44" fmla="*/ 5563172 h 6867525"/>
              <a:gd name="connsiteX45" fmla="*/ 8132350 w 12201525"/>
              <a:gd name="connsiteY45" fmla="*/ 6201537 h 6867525"/>
              <a:gd name="connsiteX46" fmla="*/ 8134541 w 12201525"/>
              <a:gd name="connsiteY46" fmla="*/ 6210776 h 6867525"/>
              <a:gd name="connsiteX47" fmla="*/ 12200191 w 12201525"/>
              <a:gd name="connsiteY47" fmla="*/ 5257229 h 6867525"/>
              <a:gd name="connsiteX48" fmla="*/ 12200191 w 12201525"/>
              <a:gd name="connsiteY48" fmla="*/ 5247513 h 6867525"/>
              <a:gd name="connsiteX49" fmla="*/ 8132350 w 12201525"/>
              <a:gd name="connsiteY49" fmla="*/ 6201537 h 6867525"/>
              <a:gd name="connsiteX50" fmla="*/ 8132350 w 12201525"/>
              <a:gd name="connsiteY50" fmla="*/ 6839903 h 6867525"/>
              <a:gd name="connsiteX51" fmla="*/ 8134541 w 12201525"/>
              <a:gd name="connsiteY51" fmla="*/ 6849237 h 6867525"/>
              <a:gd name="connsiteX52" fmla="*/ 12200191 w 12201525"/>
              <a:gd name="connsiteY52" fmla="*/ 5895689 h 6867525"/>
              <a:gd name="connsiteX53" fmla="*/ 12200191 w 12201525"/>
              <a:gd name="connsiteY53" fmla="*/ 5885879 h 6867525"/>
              <a:gd name="connsiteX54" fmla="*/ 8132350 w 12201525"/>
              <a:gd name="connsiteY54" fmla="*/ 6839903 h 6867525"/>
              <a:gd name="connsiteX55" fmla="*/ 10746867 w 12201525"/>
              <a:gd name="connsiteY55" fmla="*/ 6865144 h 6867525"/>
              <a:gd name="connsiteX56" fmla="*/ 10788682 w 12201525"/>
              <a:gd name="connsiteY56" fmla="*/ 6865144 h 6867525"/>
              <a:gd name="connsiteX57" fmla="*/ 12200191 w 12201525"/>
              <a:gd name="connsiteY57" fmla="*/ 6534055 h 6867525"/>
              <a:gd name="connsiteX58" fmla="*/ 12200191 w 12201525"/>
              <a:gd name="connsiteY58" fmla="*/ 6524244 h 6867525"/>
              <a:gd name="connsiteX59" fmla="*/ 10746867 w 12201525"/>
              <a:gd name="connsiteY59" fmla="*/ 6865144 h 6867525"/>
              <a:gd name="connsiteX60" fmla="*/ 2663381 w 12201525"/>
              <a:gd name="connsiteY60" fmla="*/ 7144 h 6867525"/>
              <a:gd name="connsiteX61" fmla="*/ 2621661 w 12201525"/>
              <a:gd name="connsiteY61" fmla="*/ 7144 h 6867525"/>
              <a:gd name="connsiteX62" fmla="*/ 4574953 w 12201525"/>
              <a:gd name="connsiteY62" fmla="*/ 465296 h 6867525"/>
              <a:gd name="connsiteX63" fmla="*/ 4577144 w 12201525"/>
              <a:gd name="connsiteY63" fmla="*/ 455962 h 6867525"/>
              <a:gd name="connsiteX64" fmla="*/ 2663381 w 12201525"/>
              <a:gd name="connsiteY64" fmla="*/ 7144 h 6867525"/>
              <a:gd name="connsiteX65" fmla="*/ 4577144 w 12201525"/>
              <a:gd name="connsiteY65" fmla="*/ 1094423 h 6867525"/>
              <a:gd name="connsiteX66" fmla="*/ 9335 w 12201525"/>
              <a:gd name="connsiteY66" fmla="*/ 23051 h 6867525"/>
              <a:gd name="connsiteX67" fmla="*/ 7144 w 12201525"/>
              <a:gd name="connsiteY67" fmla="*/ 32385 h 6867525"/>
              <a:gd name="connsiteX68" fmla="*/ 4574953 w 12201525"/>
              <a:gd name="connsiteY68" fmla="*/ 1103757 h 6867525"/>
              <a:gd name="connsiteX69" fmla="*/ 4577144 w 12201525"/>
              <a:gd name="connsiteY69" fmla="*/ 1094423 h 6867525"/>
              <a:gd name="connsiteX70" fmla="*/ 4577144 w 12201525"/>
              <a:gd name="connsiteY70" fmla="*/ 1732788 h 6867525"/>
              <a:gd name="connsiteX71" fmla="*/ 9335 w 12201525"/>
              <a:gd name="connsiteY71" fmla="*/ 661511 h 6867525"/>
              <a:gd name="connsiteX72" fmla="*/ 7144 w 12201525"/>
              <a:gd name="connsiteY72" fmla="*/ 670751 h 6867525"/>
              <a:gd name="connsiteX73" fmla="*/ 4574953 w 12201525"/>
              <a:gd name="connsiteY73" fmla="*/ 1742123 h 6867525"/>
              <a:gd name="connsiteX74" fmla="*/ 4577144 w 12201525"/>
              <a:gd name="connsiteY74" fmla="*/ 1732788 h 6867525"/>
              <a:gd name="connsiteX75" fmla="*/ 4577144 w 12201525"/>
              <a:gd name="connsiteY75" fmla="*/ 2371154 h 6867525"/>
              <a:gd name="connsiteX76" fmla="*/ 9335 w 12201525"/>
              <a:gd name="connsiteY76" fmla="*/ 1299877 h 6867525"/>
              <a:gd name="connsiteX77" fmla="*/ 7144 w 12201525"/>
              <a:gd name="connsiteY77" fmla="*/ 1309116 h 6867525"/>
              <a:gd name="connsiteX78" fmla="*/ 4574953 w 12201525"/>
              <a:gd name="connsiteY78" fmla="*/ 2380488 h 6867525"/>
              <a:gd name="connsiteX79" fmla="*/ 4577144 w 12201525"/>
              <a:gd name="connsiteY79" fmla="*/ 2371154 h 6867525"/>
              <a:gd name="connsiteX80" fmla="*/ 4577144 w 12201525"/>
              <a:gd name="connsiteY80" fmla="*/ 3009614 h 6867525"/>
              <a:gd name="connsiteX81" fmla="*/ 9335 w 12201525"/>
              <a:gd name="connsiteY81" fmla="*/ 1938242 h 6867525"/>
              <a:gd name="connsiteX82" fmla="*/ 7144 w 12201525"/>
              <a:gd name="connsiteY82" fmla="*/ 1947482 h 6867525"/>
              <a:gd name="connsiteX83" fmla="*/ 4574953 w 12201525"/>
              <a:gd name="connsiteY83" fmla="*/ 3018854 h 6867525"/>
              <a:gd name="connsiteX84" fmla="*/ 4577144 w 12201525"/>
              <a:gd name="connsiteY84" fmla="*/ 3009614 h 6867525"/>
              <a:gd name="connsiteX85" fmla="*/ 4577144 w 12201525"/>
              <a:gd name="connsiteY85" fmla="*/ 3647980 h 6867525"/>
              <a:gd name="connsiteX86" fmla="*/ 9335 w 12201525"/>
              <a:gd name="connsiteY86" fmla="*/ 2576608 h 6867525"/>
              <a:gd name="connsiteX87" fmla="*/ 7144 w 12201525"/>
              <a:gd name="connsiteY87" fmla="*/ 2585942 h 6867525"/>
              <a:gd name="connsiteX88" fmla="*/ 4574953 w 12201525"/>
              <a:gd name="connsiteY88" fmla="*/ 3657314 h 6867525"/>
              <a:gd name="connsiteX89" fmla="*/ 4577144 w 12201525"/>
              <a:gd name="connsiteY89" fmla="*/ 3647980 h 6867525"/>
              <a:gd name="connsiteX90" fmla="*/ 4577144 w 12201525"/>
              <a:gd name="connsiteY90" fmla="*/ 4286346 h 6867525"/>
              <a:gd name="connsiteX91" fmla="*/ 9335 w 12201525"/>
              <a:gd name="connsiteY91" fmla="*/ 3215069 h 6867525"/>
              <a:gd name="connsiteX92" fmla="*/ 7144 w 12201525"/>
              <a:gd name="connsiteY92" fmla="*/ 3224308 h 6867525"/>
              <a:gd name="connsiteX93" fmla="*/ 4574953 w 12201525"/>
              <a:gd name="connsiteY93" fmla="*/ 4295680 h 6867525"/>
              <a:gd name="connsiteX94" fmla="*/ 4577144 w 12201525"/>
              <a:gd name="connsiteY94" fmla="*/ 4286346 h 6867525"/>
              <a:gd name="connsiteX95" fmla="*/ 4577144 w 12201525"/>
              <a:gd name="connsiteY95" fmla="*/ 4924806 h 6867525"/>
              <a:gd name="connsiteX96" fmla="*/ 9335 w 12201525"/>
              <a:gd name="connsiteY96" fmla="*/ 3853434 h 6867525"/>
              <a:gd name="connsiteX97" fmla="*/ 7144 w 12201525"/>
              <a:gd name="connsiteY97" fmla="*/ 3862673 h 6867525"/>
              <a:gd name="connsiteX98" fmla="*/ 4574953 w 12201525"/>
              <a:gd name="connsiteY98" fmla="*/ 4934046 h 6867525"/>
              <a:gd name="connsiteX99" fmla="*/ 4577144 w 12201525"/>
              <a:gd name="connsiteY99" fmla="*/ 4924806 h 6867525"/>
              <a:gd name="connsiteX100" fmla="*/ 4577144 w 12201525"/>
              <a:gd name="connsiteY100" fmla="*/ 5563172 h 6867525"/>
              <a:gd name="connsiteX101" fmla="*/ 9335 w 12201525"/>
              <a:gd name="connsiteY101" fmla="*/ 4491800 h 6867525"/>
              <a:gd name="connsiteX102" fmla="*/ 7144 w 12201525"/>
              <a:gd name="connsiteY102" fmla="*/ 4501134 h 6867525"/>
              <a:gd name="connsiteX103" fmla="*/ 4574953 w 12201525"/>
              <a:gd name="connsiteY103" fmla="*/ 5572506 h 6867525"/>
              <a:gd name="connsiteX104" fmla="*/ 4577144 w 12201525"/>
              <a:gd name="connsiteY104" fmla="*/ 5563172 h 6867525"/>
              <a:gd name="connsiteX105" fmla="*/ 4577144 w 12201525"/>
              <a:gd name="connsiteY105" fmla="*/ 6201537 h 6867525"/>
              <a:gd name="connsiteX106" fmla="*/ 9335 w 12201525"/>
              <a:gd name="connsiteY106" fmla="*/ 5130260 h 6867525"/>
              <a:gd name="connsiteX107" fmla="*/ 7144 w 12201525"/>
              <a:gd name="connsiteY107" fmla="*/ 5139500 h 6867525"/>
              <a:gd name="connsiteX108" fmla="*/ 4574953 w 12201525"/>
              <a:gd name="connsiteY108" fmla="*/ 6210776 h 6867525"/>
              <a:gd name="connsiteX109" fmla="*/ 4577144 w 12201525"/>
              <a:gd name="connsiteY109" fmla="*/ 6201537 h 6867525"/>
              <a:gd name="connsiteX110" fmla="*/ 4577144 w 12201525"/>
              <a:gd name="connsiteY110" fmla="*/ 6839903 h 6867525"/>
              <a:gd name="connsiteX111" fmla="*/ 9335 w 12201525"/>
              <a:gd name="connsiteY111" fmla="*/ 5768626 h 6867525"/>
              <a:gd name="connsiteX112" fmla="*/ 7144 w 12201525"/>
              <a:gd name="connsiteY112" fmla="*/ 5777865 h 6867525"/>
              <a:gd name="connsiteX113" fmla="*/ 4574953 w 12201525"/>
              <a:gd name="connsiteY113" fmla="*/ 6849237 h 6867525"/>
              <a:gd name="connsiteX114" fmla="*/ 4577144 w 12201525"/>
              <a:gd name="connsiteY114" fmla="*/ 6839903 h 6867525"/>
              <a:gd name="connsiteX115" fmla="*/ 9239 w 12201525"/>
              <a:gd name="connsiteY115" fmla="*/ 6406992 h 6867525"/>
              <a:gd name="connsiteX116" fmla="*/ 8192 w 12201525"/>
              <a:gd name="connsiteY116" fmla="*/ 6411659 h 6867525"/>
              <a:gd name="connsiteX117" fmla="*/ 7144 w 12201525"/>
              <a:gd name="connsiteY117" fmla="*/ 6416326 h 6867525"/>
              <a:gd name="connsiteX118" fmla="*/ 8192 w 12201525"/>
              <a:gd name="connsiteY118" fmla="*/ 6416611 h 6867525"/>
              <a:gd name="connsiteX119" fmla="*/ 1920812 w 12201525"/>
              <a:gd name="connsiteY119" fmla="*/ 6865144 h 6867525"/>
              <a:gd name="connsiteX120" fmla="*/ 1962626 w 12201525"/>
              <a:gd name="connsiteY120" fmla="*/ 6865144 h 6867525"/>
              <a:gd name="connsiteX121" fmla="*/ 9239 w 12201525"/>
              <a:gd name="connsiteY121" fmla="*/ 6406992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01525" h="6867525">
                <a:moveTo>
                  <a:pt x="10087927" y="7144"/>
                </a:moveTo>
                <a:lnTo>
                  <a:pt x="8134541" y="465296"/>
                </a:lnTo>
                <a:lnTo>
                  <a:pt x="8132350" y="455962"/>
                </a:lnTo>
                <a:lnTo>
                  <a:pt x="10046017" y="7144"/>
                </a:lnTo>
                <a:lnTo>
                  <a:pt x="10087927" y="7144"/>
                </a:lnTo>
                <a:close/>
                <a:moveTo>
                  <a:pt x="8132350" y="1094423"/>
                </a:moveTo>
                <a:lnTo>
                  <a:pt x="8134541" y="1103662"/>
                </a:lnTo>
                <a:lnTo>
                  <a:pt x="12200191" y="150114"/>
                </a:lnTo>
                <a:lnTo>
                  <a:pt x="12200191" y="140303"/>
                </a:lnTo>
                <a:lnTo>
                  <a:pt x="8132350" y="1094423"/>
                </a:lnTo>
                <a:close/>
                <a:moveTo>
                  <a:pt x="8132350" y="1732788"/>
                </a:moveTo>
                <a:lnTo>
                  <a:pt x="8134541" y="1742027"/>
                </a:lnTo>
                <a:lnTo>
                  <a:pt x="12200191" y="788480"/>
                </a:lnTo>
                <a:lnTo>
                  <a:pt x="12200191" y="778764"/>
                </a:lnTo>
                <a:lnTo>
                  <a:pt x="8132350" y="1732788"/>
                </a:lnTo>
                <a:close/>
                <a:moveTo>
                  <a:pt x="8132350" y="2371154"/>
                </a:moveTo>
                <a:lnTo>
                  <a:pt x="8134541" y="2380488"/>
                </a:lnTo>
                <a:lnTo>
                  <a:pt x="12200191" y="1426940"/>
                </a:lnTo>
                <a:lnTo>
                  <a:pt x="12200191" y="1417130"/>
                </a:lnTo>
                <a:lnTo>
                  <a:pt x="8132350" y="2371154"/>
                </a:lnTo>
                <a:close/>
                <a:moveTo>
                  <a:pt x="8132350" y="3009614"/>
                </a:moveTo>
                <a:lnTo>
                  <a:pt x="8134541" y="3018854"/>
                </a:lnTo>
                <a:lnTo>
                  <a:pt x="12200191" y="2065306"/>
                </a:lnTo>
                <a:lnTo>
                  <a:pt x="12200191" y="2055495"/>
                </a:lnTo>
                <a:lnTo>
                  <a:pt x="8132350" y="3009614"/>
                </a:lnTo>
                <a:close/>
                <a:moveTo>
                  <a:pt x="8132350" y="3647980"/>
                </a:moveTo>
                <a:lnTo>
                  <a:pt x="8134541" y="3657219"/>
                </a:lnTo>
                <a:lnTo>
                  <a:pt x="12200191" y="2703671"/>
                </a:lnTo>
                <a:lnTo>
                  <a:pt x="12200191" y="2693861"/>
                </a:lnTo>
                <a:lnTo>
                  <a:pt x="8132350" y="3647980"/>
                </a:lnTo>
                <a:close/>
                <a:moveTo>
                  <a:pt x="8132350" y="4286346"/>
                </a:moveTo>
                <a:lnTo>
                  <a:pt x="8134541" y="4295680"/>
                </a:lnTo>
                <a:lnTo>
                  <a:pt x="12200191" y="3342132"/>
                </a:lnTo>
                <a:lnTo>
                  <a:pt x="12200191" y="3332321"/>
                </a:lnTo>
                <a:lnTo>
                  <a:pt x="8132350" y="4286346"/>
                </a:lnTo>
                <a:close/>
                <a:moveTo>
                  <a:pt x="8132350" y="4924806"/>
                </a:moveTo>
                <a:lnTo>
                  <a:pt x="8134541" y="4934046"/>
                </a:lnTo>
                <a:lnTo>
                  <a:pt x="12200191" y="3980498"/>
                </a:lnTo>
                <a:lnTo>
                  <a:pt x="12200191" y="3970687"/>
                </a:lnTo>
                <a:lnTo>
                  <a:pt x="8132350" y="4924806"/>
                </a:lnTo>
                <a:close/>
                <a:moveTo>
                  <a:pt x="8132350" y="5563172"/>
                </a:moveTo>
                <a:lnTo>
                  <a:pt x="8134541" y="5572411"/>
                </a:lnTo>
                <a:lnTo>
                  <a:pt x="12200191" y="4618863"/>
                </a:lnTo>
                <a:lnTo>
                  <a:pt x="12200191" y="4609053"/>
                </a:lnTo>
                <a:lnTo>
                  <a:pt x="8132350" y="5563172"/>
                </a:lnTo>
                <a:close/>
                <a:moveTo>
                  <a:pt x="8132350" y="6201537"/>
                </a:moveTo>
                <a:lnTo>
                  <a:pt x="8134541" y="6210776"/>
                </a:lnTo>
                <a:lnTo>
                  <a:pt x="12200191" y="5257229"/>
                </a:lnTo>
                <a:lnTo>
                  <a:pt x="12200191" y="5247513"/>
                </a:lnTo>
                <a:lnTo>
                  <a:pt x="8132350" y="6201537"/>
                </a:lnTo>
                <a:close/>
                <a:moveTo>
                  <a:pt x="8132350" y="6839903"/>
                </a:moveTo>
                <a:lnTo>
                  <a:pt x="8134541" y="6849237"/>
                </a:lnTo>
                <a:lnTo>
                  <a:pt x="12200191" y="5895689"/>
                </a:lnTo>
                <a:lnTo>
                  <a:pt x="12200191" y="5885879"/>
                </a:lnTo>
                <a:lnTo>
                  <a:pt x="8132350" y="6839903"/>
                </a:lnTo>
                <a:close/>
                <a:moveTo>
                  <a:pt x="10746867" y="6865144"/>
                </a:moveTo>
                <a:lnTo>
                  <a:pt x="10788682" y="6865144"/>
                </a:lnTo>
                <a:lnTo>
                  <a:pt x="12200191" y="6534055"/>
                </a:lnTo>
                <a:lnTo>
                  <a:pt x="12200191" y="6524244"/>
                </a:lnTo>
                <a:lnTo>
                  <a:pt x="10746867" y="6865144"/>
                </a:lnTo>
                <a:close/>
                <a:moveTo>
                  <a:pt x="2663381" y="7144"/>
                </a:moveTo>
                <a:lnTo>
                  <a:pt x="2621661" y="7144"/>
                </a:lnTo>
                <a:lnTo>
                  <a:pt x="4574953" y="465296"/>
                </a:lnTo>
                <a:lnTo>
                  <a:pt x="4577144" y="455962"/>
                </a:lnTo>
                <a:lnTo>
                  <a:pt x="2663381" y="7144"/>
                </a:lnTo>
                <a:close/>
                <a:moveTo>
                  <a:pt x="4577144" y="1094423"/>
                </a:moveTo>
                <a:lnTo>
                  <a:pt x="9335" y="23051"/>
                </a:lnTo>
                <a:lnTo>
                  <a:pt x="7144" y="32385"/>
                </a:lnTo>
                <a:lnTo>
                  <a:pt x="4574953" y="1103757"/>
                </a:lnTo>
                <a:lnTo>
                  <a:pt x="4577144" y="1094423"/>
                </a:lnTo>
                <a:close/>
                <a:moveTo>
                  <a:pt x="4577144" y="1732788"/>
                </a:moveTo>
                <a:lnTo>
                  <a:pt x="9335" y="661511"/>
                </a:lnTo>
                <a:lnTo>
                  <a:pt x="7144" y="670751"/>
                </a:lnTo>
                <a:lnTo>
                  <a:pt x="4574953" y="1742123"/>
                </a:lnTo>
                <a:lnTo>
                  <a:pt x="4577144" y="1732788"/>
                </a:lnTo>
                <a:close/>
                <a:moveTo>
                  <a:pt x="4577144" y="2371154"/>
                </a:moveTo>
                <a:lnTo>
                  <a:pt x="9335" y="1299877"/>
                </a:lnTo>
                <a:lnTo>
                  <a:pt x="7144" y="1309116"/>
                </a:lnTo>
                <a:lnTo>
                  <a:pt x="4574953" y="2380488"/>
                </a:lnTo>
                <a:lnTo>
                  <a:pt x="4577144" y="2371154"/>
                </a:lnTo>
                <a:close/>
                <a:moveTo>
                  <a:pt x="4577144" y="3009614"/>
                </a:moveTo>
                <a:lnTo>
                  <a:pt x="9335" y="1938242"/>
                </a:lnTo>
                <a:lnTo>
                  <a:pt x="7144" y="1947482"/>
                </a:lnTo>
                <a:lnTo>
                  <a:pt x="4574953" y="3018854"/>
                </a:lnTo>
                <a:lnTo>
                  <a:pt x="4577144" y="3009614"/>
                </a:lnTo>
                <a:close/>
                <a:moveTo>
                  <a:pt x="4577144" y="3647980"/>
                </a:moveTo>
                <a:lnTo>
                  <a:pt x="9335" y="2576608"/>
                </a:lnTo>
                <a:lnTo>
                  <a:pt x="7144" y="2585942"/>
                </a:lnTo>
                <a:lnTo>
                  <a:pt x="4574953" y="3657314"/>
                </a:lnTo>
                <a:lnTo>
                  <a:pt x="4577144" y="3647980"/>
                </a:lnTo>
                <a:close/>
                <a:moveTo>
                  <a:pt x="4577144" y="4286346"/>
                </a:moveTo>
                <a:lnTo>
                  <a:pt x="9335" y="3215069"/>
                </a:lnTo>
                <a:lnTo>
                  <a:pt x="7144" y="3224308"/>
                </a:lnTo>
                <a:lnTo>
                  <a:pt x="4574953" y="4295680"/>
                </a:lnTo>
                <a:lnTo>
                  <a:pt x="4577144" y="4286346"/>
                </a:lnTo>
                <a:close/>
                <a:moveTo>
                  <a:pt x="4577144" y="4924806"/>
                </a:moveTo>
                <a:lnTo>
                  <a:pt x="9335" y="3853434"/>
                </a:lnTo>
                <a:lnTo>
                  <a:pt x="7144" y="3862673"/>
                </a:lnTo>
                <a:lnTo>
                  <a:pt x="4574953" y="4934046"/>
                </a:lnTo>
                <a:lnTo>
                  <a:pt x="4577144" y="4924806"/>
                </a:lnTo>
                <a:close/>
                <a:moveTo>
                  <a:pt x="4577144" y="5563172"/>
                </a:moveTo>
                <a:lnTo>
                  <a:pt x="9335" y="4491800"/>
                </a:lnTo>
                <a:lnTo>
                  <a:pt x="7144" y="4501134"/>
                </a:lnTo>
                <a:lnTo>
                  <a:pt x="4574953" y="5572506"/>
                </a:lnTo>
                <a:lnTo>
                  <a:pt x="4577144" y="5563172"/>
                </a:lnTo>
                <a:close/>
                <a:moveTo>
                  <a:pt x="4577144" y="6201537"/>
                </a:moveTo>
                <a:lnTo>
                  <a:pt x="9335" y="5130260"/>
                </a:lnTo>
                <a:lnTo>
                  <a:pt x="7144" y="5139500"/>
                </a:lnTo>
                <a:lnTo>
                  <a:pt x="4574953" y="6210776"/>
                </a:lnTo>
                <a:lnTo>
                  <a:pt x="4577144" y="6201537"/>
                </a:lnTo>
                <a:close/>
                <a:moveTo>
                  <a:pt x="4577144" y="6839903"/>
                </a:moveTo>
                <a:lnTo>
                  <a:pt x="9335" y="5768626"/>
                </a:lnTo>
                <a:lnTo>
                  <a:pt x="7144" y="5777865"/>
                </a:lnTo>
                <a:lnTo>
                  <a:pt x="4574953" y="6849237"/>
                </a:lnTo>
                <a:lnTo>
                  <a:pt x="4577144" y="6839903"/>
                </a:lnTo>
                <a:close/>
                <a:moveTo>
                  <a:pt x="9239" y="6406992"/>
                </a:moveTo>
                <a:lnTo>
                  <a:pt x="8192" y="6411659"/>
                </a:lnTo>
                <a:lnTo>
                  <a:pt x="7144" y="6416326"/>
                </a:lnTo>
                <a:lnTo>
                  <a:pt x="8192" y="6416611"/>
                </a:lnTo>
                <a:lnTo>
                  <a:pt x="1920812" y="6865144"/>
                </a:lnTo>
                <a:lnTo>
                  <a:pt x="1962626" y="6865144"/>
                </a:lnTo>
                <a:lnTo>
                  <a:pt x="9239" y="6406992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7A1D1A0-3DC3-4F34-B721-352D5817FF15}"/>
              </a:ext>
            </a:extLst>
          </p:cNvPr>
          <p:cNvSpPr/>
          <p:nvPr/>
        </p:nvSpPr>
        <p:spPr>
          <a:xfrm>
            <a:off x="2914079" y="-7144"/>
            <a:ext cx="6362700" cy="6867525"/>
          </a:xfrm>
          <a:custGeom>
            <a:avLst/>
            <a:gdLst>
              <a:gd name="connsiteX0" fmla="*/ 7144 w 6362700"/>
              <a:gd name="connsiteY0" fmla="*/ 7144 h 6867525"/>
              <a:gd name="connsiteX1" fmla="*/ 6358890 w 6362700"/>
              <a:gd name="connsiteY1" fmla="*/ 7144 h 6867525"/>
              <a:gd name="connsiteX2" fmla="*/ 6358890 w 6362700"/>
              <a:gd name="connsiteY2" fmla="*/ 6865144 h 6867525"/>
              <a:gd name="connsiteX3" fmla="*/ 7143 w 63627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700" h="6867525">
                <a:moveTo>
                  <a:pt x="7144" y="7144"/>
                </a:moveTo>
                <a:lnTo>
                  <a:pt x="6358890" y="7144"/>
                </a:lnTo>
                <a:lnTo>
                  <a:pt x="6358890" y="6865144"/>
                </a:lnTo>
                <a:lnTo>
                  <a:pt x="7143" y="68651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6867A9-4783-46CB-889C-607E0C952DB7}"/>
              </a:ext>
            </a:extLst>
          </p:cNvPr>
          <p:cNvSpPr/>
          <p:nvPr/>
        </p:nvSpPr>
        <p:spPr>
          <a:xfrm>
            <a:off x="3820192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3 w 4552950"/>
              <a:gd name="connsiteY4" fmla="*/ 1359122 h 1362075"/>
              <a:gd name="connsiteX5" fmla="*/ 4546663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3" y="612457"/>
                  <a:pt x="4546663" y="1359122"/>
                </a:cubicBezTo>
                <a:lnTo>
                  <a:pt x="4546663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CD2FE6-76B4-43EB-A996-22126A3876DE}"/>
              </a:ext>
            </a:extLst>
          </p:cNvPr>
          <p:cNvSpPr/>
          <p:nvPr/>
        </p:nvSpPr>
        <p:spPr>
          <a:xfrm>
            <a:off x="3820192" y="-7144"/>
            <a:ext cx="4552950" cy="1362075"/>
          </a:xfrm>
          <a:custGeom>
            <a:avLst/>
            <a:gdLst>
              <a:gd name="connsiteX0" fmla="*/ 4546663 w 4552950"/>
              <a:gd name="connsiteY0" fmla="*/ 7144 h 1362075"/>
              <a:gd name="connsiteX1" fmla="*/ 4546663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3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3" y="7144"/>
                </a:moveTo>
                <a:lnTo>
                  <a:pt x="4546663" y="7144"/>
                </a:lnTo>
                <a:cubicBezTo>
                  <a:pt x="4546663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3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558E7-D06E-4C9E-B7A8-04BF819976E0}"/>
              </a:ext>
            </a:extLst>
          </p:cNvPr>
          <p:cNvGrpSpPr/>
          <p:nvPr/>
        </p:nvGrpSpPr>
        <p:grpSpPr>
          <a:xfrm>
            <a:off x="3454590" y="2764630"/>
            <a:ext cx="5105400" cy="1323975"/>
            <a:chOff x="3543490" y="2436876"/>
            <a:chExt cx="5105400" cy="13239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B7095D-DF89-40FE-9A5D-2C1BFC877382}"/>
                </a:ext>
              </a:extLst>
            </p:cNvPr>
            <p:cNvSpPr/>
            <p:nvPr/>
          </p:nvSpPr>
          <p:spPr>
            <a:xfrm>
              <a:off x="3543490" y="2436876"/>
              <a:ext cx="5105400" cy="1323975"/>
            </a:xfrm>
            <a:custGeom>
              <a:avLst/>
              <a:gdLst>
                <a:gd name="connsiteX0" fmla="*/ 5004721 w 5105400"/>
                <a:gd name="connsiteY0" fmla="*/ 1317403 h 1323975"/>
                <a:gd name="connsiteX1" fmla="*/ 102394 w 5105400"/>
                <a:gd name="connsiteY1" fmla="*/ 1317403 h 1323975"/>
                <a:gd name="connsiteX2" fmla="*/ 7144 w 5105400"/>
                <a:gd name="connsiteY2" fmla="*/ 1222153 h 1323975"/>
                <a:gd name="connsiteX3" fmla="*/ 7144 w 5105400"/>
                <a:gd name="connsiteY3" fmla="*/ 102394 h 1323975"/>
                <a:gd name="connsiteX4" fmla="*/ 102394 w 5105400"/>
                <a:gd name="connsiteY4" fmla="*/ 7144 h 1323975"/>
                <a:gd name="connsiteX5" fmla="*/ 5004721 w 5105400"/>
                <a:gd name="connsiteY5" fmla="*/ 7144 h 1323975"/>
                <a:gd name="connsiteX6" fmla="*/ 5099971 w 5105400"/>
                <a:gd name="connsiteY6" fmla="*/ 102394 h 1323975"/>
                <a:gd name="connsiteX7" fmla="*/ 5099971 w 5105400"/>
                <a:gd name="connsiteY7" fmla="*/ 1222153 h 1323975"/>
                <a:gd name="connsiteX8" fmla="*/ 5004721 w 5105400"/>
                <a:gd name="connsiteY8" fmla="*/ 1317403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5400" h="1323975">
                  <a:moveTo>
                    <a:pt x="5004721" y="1317403"/>
                  </a:moveTo>
                  <a:lnTo>
                    <a:pt x="102394" y="1317403"/>
                  </a:lnTo>
                  <a:cubicBezTo>
                    <a:pt x="49816" y="1317403"/>
                    <a:pt x="7144" y="1274731"/>
                    <a:pt x="7144" y="1222153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5004721" y="7144"/>
                  </a:lnTo>
                  <a:cubicBezTo>
                    <a:pt x="5057299" y="7144"/>
                    <a:pt x="5099971" y="49816"/>
                    <a:pt x="5099971" y="102394"/>
                  </a:cubicBezTo>
                  <a:lnTo>
                    <a:pt x="5099971" y="1222153"/>
                  </a:lnTo>
                  <a:cubicBezTo>
                    <a:pt x="5099971" y="1274826"/>
                    <a:pt x="5057394" y="1317403"/>
                    <a:pt x="5004721" y="1317403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B49959-5514-4078-BEF2-9B0C9EBCEB11}"/>
                </a:ext>
              </a:extLst>
            </p:cNvPr>
            <p:cNvGrpSpPr/>
            <p:nvPr/>
          </p:nvGrpSpPr>
          <p:grpSpPr>
            <a:xfrm>
              <a:off x="7426525" y="2661666"/>
              <a:ext cx="720589" cy="597979"/>
              <a:chOff x="7426525" y="2661666"/>
              <a:chExt cx="720589" cy="597979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5850F6A-0F2F-40B1-8B18-8A297D774B8C}"/>
                  </a:ext>
                </a:extLst>
              </p:cNvPr>
              <p:cNvSpPr/>
              <p:nvPr/>
            </p:nvSpPr>
            <p:spPr>
              <a:xfrm>
                <a:off x="7661339" y="2661666"/>
                <a:ext cx="485775" cy="590550"/>
              </a:xfrm>
              <a:custGeom>
                <a:avLst/>
                <a:gdLst>
                  <a:gd name="connsiteX0" fmla="*/ 7430 w 485775"/>
                  <a:gd name="connsiteY0" fmla="*/ 565531 h 590550"/>
                  <a:gd name="connsiteX1" fmla="*/ 11239 w 485775"/>
                  <a:gd name="connsiteY1" fmla="*/ 566484 h 590550"/>
                  <a:gd name="connsiteX2" fmla="*/ 106204 w 485775"/>
                  <a:gd name="connsiteY2" fmla="*/ 581247 h 590550"/>
                  <a:gd name="connsiteX3" fmla="*/ 215646 w 485775"/>
                  <a:gd name="connsiteY3" fmla="*/ 590582 h 590550"/>
                  <a:gd name="connsiteX4" fmla="*/ 309086 w 485775"/>
                  <a:gd name="connsiteY4" fmla="*/ 589820 h 590550"/>
                  <a:gd name="connsiteX5" fmla="*/ 355473 w 485775"/>
                  <a:gd name="connsiteY5" fmla="*/ 583819 h 590550"/>
                  <a:gd name="connsiteX6" fmla="*/ 392049 w 485775"/>
                  <a:gd name="connsiteY6" fmla="*/ 552958 h 590550"/>
                  <a:gd name="connsiteX7" fmla="*/ 396240 w 485775"/>
                  <a:gd name="connsiteY7" fmla="*/ 528765 h 590550"/>
                  <a:gd name="connsiteX8" fmla="*/ 406622 w 485775"/>
                  <a:gd name="connsiteY8" fmla="*/ 512477 h 590550"/>
                  <a:gd name="connsiteX9" fmla="*/ 435673 w 485775"/>
                  <a:gd name="connsiteY9" fmla="*/ 478854 h 590550"/>
                  <a:gd name="connsiteX10" fmla="*/ 433578 w 485775"/>
                  <a:gd name="connsiteY10" fmla="*/ 438182 h 590550"/>
                  <a:gd name="connsiteX11" fmla="*/ 438817 w 485775"/>
                  <a:gd name="connsiteY11" fmla="*/ 417608 h 590550"/>
                  <a:gd name="connsiteX12" fmla="*/ 441674 w 485775"/>
                  <a:gd name="connsiteY12" fmla="*/ 415322 h 590550"/>
                  <a:gd name="connsiteX13" fmla="*/ 474916 w 485775"/>
                  <a:gd name="connsiteY13" fmla="*/ 346456 h 590550"/>
                  <a:gd name="connsiteX14" fmla="*/ 468154 w 485775"/>
                  <a:gd name="connsiteY14" fmla="*/ 314166 h 590550"/>
                  <a:gd name="connsiteX15" fmla="*/ 468535 w 485775"/>
                  <a:gd name="connsiteY15" fmla="*/ 300546 h 590550"/>
                  <a:gd name="connsiteX16" fmla="*/ 480822 w 485775"/>
                  <a:gd name="connsiteY16" fmla="*/ 269970 h 590550"/>
                  <a:gd name="connsiteX17" fmla="*/ 462915 w 485775"/>
                  <a:gd name="connsiteY17" fmla="*/ 218726 h 590550"/>
                  <a:gd name="connsiteX18" fmla="*/ 417100 w 485775"/>
                  <a:gd name="connsiteY18" fmla="*/ 200628 h 590550"/>
                  <a:gd name="connsiteX19" fmla="*/ 330137 w 485775"/>
                  <a:gd name="connsiteY19" fmla="*/ 200343 h 590550"/>
                  <a:gd name="connsiteX20" fmla="*/ 258413 w 485775"/>
                  <a:gd name="connsiteY20" fmla="*/ 216059 h 590550"/>
                  <a:gd name="connsiteX21" fmla="*/ 247459 w 485775"/>
                  <a:gd name="connsiteY21" fmla="*/ 215583 h 590550"/>
                  <a:gd name="connsiteX22" fmla="*/ 241268 w 485775"/>
                  <a:gd name="connsiteY22" fmla="*/ 194532 h 590550"/>
                  <a:gd name="connsiteX23" fmla="*/ 261175 w 485775"/>
                  <a:gd name="connsiteY23" fmla="*/ 140526 h 590550"/>
                  <a:gd name="connsiteX24" fmla="*/ 261938 w 485775"/>
                  <a:gd name="connsiteY24" fmla="*/ 56991 h 590550"/>
                  <a:gd name="connsiteX25" fmla="*/ 246316 w 485775"/>
                  <a:gd name="connsiteY25" fmla="*/ 17558 h 590550"/>
                  <a:gd name="connsiteX26" fmla="*/ 218027 w 485775"/>
                  <a:gd name="connsiteY26" fmla="*/ 9843 h 590550"/>
                  <a:gd name="connsiteX27" fmla="*/ 206502 w 485775"/>
                  <a:gd name="connsiteY27" fmla="*/ 22987 h 590550"/>
                  <a:gd name="connsiteX28" fmla="*/ 182880 w 485775"/>
                  <a:gd name="connsiteY28" fmla="*/ 66707 h 590550"/>
                  <a:gd name="connsiteX29" fmla="*/ 121444 w 485775"/>
                  <a:gd name="connsiteY29" fmla="*/ 166434 h 590550"/>
                  <a:gd name="connsiteX30" fmla="*/ 51149 w 485775"/>
                  <a:gd name="connsiteY30" fmla="*/ 253301 h 590550"/>
                  <a:gd name="connsiteX31" fmla="*/ 10478 w 485775"/>
                  <a:gd name="connsiteY31" fmla="*/ 281305 h 590550"/>
                  <a:gd name="connsiteX32" fmla="*/ 7334 w 485775"/>
                  <a:gd name="connsiteY32" fmla="*/ 285972 h 590550"/>
                  <a:gd name="connsiteX33" fmla="*/ 7144 w 485775"/>
                  <a:gd name="connsiteY33" fmla="*/ 422275 h 590550"/>
                  <a:gd name="connsiteX34" fmla="*/ 7430 w 485775"/>
                  <a:gd name="connsiteY34" fmla="*/ 494665 h 590550"/>
                  <a:gd name="connsiteX35" fmla="*/ 7430 w 485775"/>
                  <a:gd name="connsiteY35" fmla="*/ 560197 h 590550"/>
                  <a:gd name="connsiteX36" fmla="*/ 7430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7430" y="565531"/>
                    </a:moveTo>
                    <a:cubicBezTo>
                      <a:pt x="8858" y="565912"/>
                      <a:pt x="10001" y="566293"/>
                      <a:pt x="11239" y="566484"/>
                    </a:cubicBezTo>
                    <a:cubicBezTo>
                      <a:pt x="42863" y="571437"/>
                      <a:pt x="74486" y="576675"/>
                      <a:pt x="106204" y="581247"/>
                    </a:cubicBezTo>
                    <a:cubicBezTo>
                      <a:pt x="142494" y="586486"/>
                      <a:pt x="179070" y="589915"/>
                      <a:pt x="215646" y="590582"/>
                    </a:cubicBezTo>
                    <a:cubicBezTo>
                      <a:pt x="246793" y="591058"/>
                      <a:pt x="277939" y="590487"/>
                      <a:pt x="309086" y="589820"/>
                    </a:cubicBezTo>
                    <a:cubicBezTo>
                      <a:pt x="324708" y="589439"/>
                      <a:pt x="340233" y="588010"/>
                      <a:pt x="355473" y="583819"/>
                    </a:cubicBezTo>
                    <a:cubicBezTo>
                      <a:pt x="372523" y="579152"/>
                      <a:pt x="386429" y="570675"/>
                      <a:pt x="392049" y="552958"/>
                    </a:cubicBezTo>
                    <a:cubicBezTo>
                      <a:pt x="394525" y="545243"/>
                      <a:pt x="395478" y="536956"/>
                      <a:pt x="396240" y="528765"/>
                    </a:cubicBezTo>
                    <a:cubicBezTo>
                      <a:pt x="396907" y="521240"/>
                      <a:pt x="399669" y="516001"/>
                      <a:pt x="406622" y="512477"/>
                    </a:cubicBezTo>
                    <a:cubicBezTo>
                      <a:pt x="420814" y="505333"/>
                      <a:pt x="430721" y="494093"/>
                      <a:pt x="435673" y="478854"/>
                    </a:cubicBezTo>
                    <a:cubicBezTo>
                      <a:pt x="440150" y="465138"/>
                      <a:pt x="439388" y="451517"/>
                      <a:pt x="433578" y="438182"/>
                    </a:cubicBezTo>
                    <a:cubicBezTo>
                      <a:pt x="429768" y="429419"/>
                      <a:pt x="431197" y="423704"/>
                      <a:pt x="438817" y="417608"/>
                    </a:cubicBezTo>
                    <a:cubicBezTo>
                      <a:pt x="439769" y="416846"/>
                      <a:pt x="440722" y="416084"/>
                      <a:pt x="441674" y="415322"/>
                    </a:cubicBezTo>
                    <a:cubicBezTo>
                      <a:pt x="463296" y="397510"/>
                      <a:pt x="475012" y="374841"/>
                      <a:pt x="474916" y="346456"/>
                    </a:cubicBezTo>
                    <a:cubicBezTo>
                      <a:pt x="474916" y="335217"/>
                      <a:pt x="472250" y="324549"/>
                      <a:pt x="468154" y="314166"/>
                    </a:cubicBezTo>
                    <a:cubicBezTo>
                      <a:pt x="466344" y="309499"/>
                      <a:pt x="466058" y="304927"/>
                      <a:pt x="468535" y="300546"/>
                    </a:cubicBezTo>
                    <a:cubicBezTo>
                      <a:pt x="473869" y="290830"/>
                      <a:pt x="478346" y="280829"/>
                      <a:pt x="480822" y="269970"/>
                    </a:cubicBezTo>
                    <a:cubicBezTo>
                      <a:pt x="485490" y="249110"/>
                      <a:pt x="479965" y="231870"/>
                      <a:pt x="462915" y="218726"/>
                    </a:cubicBezTo>
                    <a:cubicBezTo>
                      <a:pt x="449389" y="208343"/>
                      <a:pt x="433578" y="203581"/>
                      <a:pt x="417100" y="200628"/>
                    </a:cubicBezTo>
                    <a:cubicBezTo>
                      <a:pt x="388144" y="195390"/>
                      <a:pt x="359093" y="196437"/>
                      <a:pt x="330137" y="200343"/>
                    </a:cubicBezTo>
                    <a:cubicBezTo>
                      <a:pt x="305753" y="203581"/>
                      <a:pt x="282035" y="209296"/>
                      <a:pt x="258413" y="216059"/>
                    </a:cubicBezTo>
                    <a:cubicBezTo>
                      <a:pt x="255080" y="217011"/>
                      <a:pt x="250793" y="216726"/>
                      <a:pt x="247459" y="215583"/>
                    </a:cubicBezTo>
                    <a:cubicBezTo>
                      <a:pt x="239363" y="212630"/>
                      <a:pt x="236697" y="203105"/>
                      <a:pt x="241268" y="194532"/>
                    </a:cubicBezTo>
                    <a:cubicBezTo>
                      <a:pt x="250413" y="177387"/>
                      <a:pt x="256984" y="159385"/>
                      <a:pt x="261175" y="140526"/>
                    </a:cubicBezTo>
                    <a:cubicBezTo>
                      <a:pt x="267462" y="112808"/>
                      <a:pt x="267367" y="84900"/>
                      <a:pt x="261938" y="56991"/>
                    </a:cubicBezTo>
                    <a:cubicBezTo>
                      <a:pt x="259175" y="42894"/>
                      <a:pt x="255080" y="29274"/>
                      <a:pt x="246316" y="17558"/>
                    </a:cubicBezTo>
                    <a:cubicBezTo>
                      <a:pt x="238601" y="7271"/>
                      <a:pt x="228315" y="4413"/>
                      <a:pt x="218027" y="9843"/>
                    </a:cubicBezTo>
                    <a:cubicBezTo>
                      <a:pt x="212598" y="12795"/>
                      <a:pt x="209359" y="17653"/>
                      <a:pt x="206502" y="22987"/>
                    </a:cubicBezTo>
                    <a:cubicBezTo>
                      <a:pt x="198787" y="37656"/>
                      <a:pt x="190976" y="52229"/>
                      <a:pt x="182880" y="66707"/>
                    </a:cubicBezTo>
                    <a:cubicBezTo>
                      <a:pt x="163735" y="100711"/>
                      <a:pt x="143542" y="134239"/>
                      <a:pt x="121444" y="166434"/>
                    </a:cubicBezTo>
                    <a:cubicBezTo>
                      <a:pt x="100299" y="197294"/>
                      <a:pt x="78200" y="227298"/>
                      <a:pt x="51149" y="253301"/>
                    </a:cubicBezTo>
                    <a:cubicBezTo>
                      <a:pt x="39148" y="264827"/>
                      <a:pt x="26289" y="275209"/>
                      <a:pt x="10478" y="281305"/>
                    </a:cubicBezTo>
                    <a:cubicBezTo>
                      <a:pt x="7906" y="282258"/>
                      <a:pt x="7334" y="283591"/>
                      <a:pt x="7334" y="285972"/>
                    </a:cubicBezTo>
                    <a:cubicBezTo>
                      <a:pt x="7334" y="331407"/>
                      <a:pt x="7144" y="376841"/>
                      <a:pt x="7144" y="422275"/>
                    </a:cubicBezTo>
                    <a:cubicBezTo>
                      <a:pt x="7144" y="446373"/>
                      <a:pt x="7334" y="470472"/>
                      <a:pt x="7430" y="494665"/>
                    </a:cubicBezTo>
                    <a:cubicBezTo>
                      <a:pt x="7430" y="516477"/>
                      <a:pt x="7430" y="538385"/>
                      <a:pt x="7430" y="560197"/>
                    </a:cubicBezTo>
                    <a:cubicBezTo>
                      <a:pt x="7430" y="561912"/>
                      <a:pt x="7430" y="563626"/>
                      <a:pt x="7430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FF952C9-0F21-4784-8C8B-0B763F559AA8}"/>
                  </a:ext>
                </a:extLst>
              </p:cNvPr>
              <p:cNvSpPr/>
              <p:nvPr/>
            </p:nvSpPr>
            <p:spPr>
              <a:xfrm>
                <a:off x="7426525" y="2926270"/>
                <a:ext cx="133350" cy="333375"/>
              </a:xfrm>
              <a:custGeom>
                <a:avLst/>
                <a:gdLst>
                  <a:gd name="connsiteX0" fmla="*/ 7144 w 133350"/>
                  <a:gd name="connsiteY0" fmla="*/ 328231 h 333375"/>
                  <a:gd name="connsiteX1" fmla="*/ 131064 w 133350"/>
                  <a:gd name="connsiteY1" fmla="*/ 328231 h 333375"/>
                  <a:gd name="connsiteX2" fmla="*/ 131064 w 133350"/>
                  <a:gd name="connsiteY2" fmla="*/ 7144 h 333375"/>
                  <a:gd name="connsiteX3" fmla="*/ 7144 w 133350"/>
                  <a:gd name="connsiteY3" fmla="*/ 7144 h 333375"/>
                  <a:gd name="connsiteX4" fmla="*/ 714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7144" y="328231"/>
                    </a:moveTo>
                    <a:cubicBezTo>
                      <a:pt x="48578" y="328231"/>
                      <a:pt x="89821" y="328231"/>
                      <a:pt x="131064" y="328231"/>
                    </a:cubicBezTo>
                    <a:cubicBezTo>
                      <a:pt x="131064" y="221075"/>
                      <a:pt x="131064" y="114205"/>
                      <a:pt x="131064" y="7144"/>
                    </a:cubicBezTo>
                    <a:cubicBezTo>
                      <a:pt x="89631" y="7144"/>
                      <a:pt x="48483" y="7144"/>
                      <a:pt x="7144" y="7144"/>
                    </a:cubicBezTo>
                    <a:cubicBezTo>
                      <a:pt x="7144" y="114395"/>
                      <a:pt x="7144" y="221171"/>
                      <a:pt x="714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1D1509-578B-4351-9798-457B5A115C6E}"/>
                </a:ext>
              </a:extLst>
            </p:cNvPr>
            <p:cNvGrpSpPr/>
            <p:nvPr/>
          </p:nvGrpSpPr>
          <p:grpSpPr>
            <a:xfrm>
              <a:off x="4083354" y="2669095"/>
              <a:ext cx="669857" cy="590550"/>
              <a:chOff x="4083354" y="2669095"/>
              <a:chExt cx="669857" cy="59055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4B4D09B-5BD7-46A6-B037-F20B9E3463C1}"/>
                  </a:ext>
                </a:extLst>
              </p:cNvPr>
              <p:cNvSpPr/>
              <p:nvPr/>
            </p:nvSpPr>
            <p:spPr>
              <a:xfrm>
                <a:off x="4083354" y="2669095"/>
                <a:ext cx="485775" cy="590550"/>
              </a:xfrm>
              <a:custGeom>
                <a:avLst/>
                <a:gdLst>
                  <a:gd name="connsiteX0" fmla="*/ 482124 w 485775"/>
                  <a:gd name="connsiteY0" fmla="*/ 565531 h 590550"/>
                  <a:gd name="connsiteX1" fmla="*/ 478314 w 485775"/>
                  <a:gd name="connsiteY1" fmla="*/ 566484 h 590550"/>
                  <a:gd name="connsiteX2" fmla="*/ 383349 w 485775"/>
                  <a:gd name="connsiteY2" fmla="*/ 581247 h 590550"/>
                  <a:gd name="connsiteX3" fmla="*/ 273907 w 485775"/>
                  <a:gd name="connsiteY3" fmla="*/ 590582 h 590550"/>
                  <a:gd name="connsiteX4" fmla="*/ 180467 w 485775"/>
                  <a:gd name="connsiteY4" fmla="*/ 589820 h 590550"/>
                  <a:gd name="connsiteX5" fmla="*/ 134080 w 485775"/>
                  <a:gd name="connsiteY5" fmla="*/ 583819 h 590550"/>
                  <a:gd name="connsiteX6" fmla="*/ 97504 w 485775"/>
                  <a:gd name="connsiteY6" fmla="*/ 552958 h 590550"/>
                  <a:gd name="connsiteX7" fmla="*/ 93313 w 485775"/>
                  <a:gd name="connsiteY7" fmla="*/ 528765 h 590550"/>
                  <a:gd name="connsiteX8" fmla="*/ 82931 w 485775"/>
                  <a:gd name="connsiteY8" fmla="*/ 512477 h 590550"/>
                  <a:gd name="connsiteX9" fmla="*/ 53880 w 485775"/>
                  <a:gd name="connsiteY9" fmla="*/ 478854 h 590550"/>
                  <a:gd name="connsiteX10" fmla="*/ 55975 w 485775"/>
                  <a:gd name="connsiteY10" fmla="*/ 438182 h 590550"/>
                  <a:gd name="connsiteX11" fmla="*/ 50736 w 485775"/>
                  <a:gd name="connsiteY11" fmla="*/ 417608 h 590550"/>
                  <a:gd name="connsiteX12" fmla="*/ 47879 w 485775"/>
                  <a:gd name="connsiteY12" fmla="*/ 415322 h 590550"/>
                  <a:gd name="connsiteX13" fmla="*/ 14637 w 485775"/>
                  <a:gd name="connsiteY13" fmla="*/ 346456 h 590550"/>
                  <a:gd name="connsiteX14" fmla="*/ 21399 w 485775"/>
                  <a:gd name="connsiteY14" fmla="*/ 314166 h 590550"/>
                  <a:gd name="connsiteX15" fmla="*/ 21018 w 485775"/>
                  <a:gd name="connsiteY15" fmla="*/ 300546 h 590550"/>
                  <a:gd name="connsiteX16" fmla="*/ 8731 w 485775"/>
                  <a:gd name="connsiteY16" fmla="*/ 269970 h 590550"/>
                  <a:gd name="connsiteX17" fmla="*/ 26638 w 485775"/>
                  <a:gd name="connsiteY17" fmla="*/ 218726 h 590550"/>
                  <a:gd name="connsiteX18" fmla="*/ 72453 w 485775"/>
                  <a:gd name="connsiteY18" fmla="*/ 200628 h 590550"/>
                  <a:gd name="connsiteX19" fmla="*/ 159417 w 485775"/>
                  <a:gd name="connsiteY19" fmla="*/ 200343 h 590550"/>
                  <a:gd name="connsiteX20" fmla="*/ 231140 w 485775"/>
                  <a:gd name="connsiteY20" fmla="*/ 216059 h 590550"/>
                  <a:gd name="connsiteX21" fmla="*/ 242094 w 485775"/>
                  <a:gd name="connsiteY21" fmla="*/ 215583 h 590550"/>
                  <a:gd name="connsiteX22" fmla="*/ 248285 w 485775"/>
                  <a:gd name="connsiteY22" fmla="*/ 194532 h 590550"/>
                  <a:gd name="connsiteX23" fmla="*/ 228378 w 485775"/>
                  <a:gd name="connsiteY23" fmla="*/ 140526 h 590550"/>
                  <a:gd name="connsiteX24" fmla="*/ 227616 w 485775"/>
                  <a:gd name="connsiteY24" fmla="*/ 56991 h 590550"/>
                  <a:gd name="connsiteX25" fmla="*/ 243237 w 485775"/>
                  <a:gd name="connsiteY25" fmla="*/ 17558 h 590550"/>
                  <a:gd name="connsiteX26" fmla="*/ 271526 w 485775"/>
                  <a:gd name="connsiteY26" fmla="*/ 9843 h 590550"/>
                  <a:gd name="connsiteX27" fmla="*/ 283051 w 485775"/>
                  <a:gd name="connsiteY27" fmla="*/ 22987 h 590550"/>
                  <a:gd name="connsiteX28" fmla="*/ 306673 w 485775"/>
                  <a:gd name="connsiteY28" fmla="*/ 66707 h 590550"/>
                  <a:gd name="connsiteX29" fmla="*/ 368109 w 485775"/>
                  <a:gd name="connsiteY29" fmla="*/ 166434 h 590550"/>
                  <a:gd name="connsiteX30" fmla="*/ 438404 w 485775"/>
                  <a:gd name="connsiteY30" fmla="*/ 253301 h 590550"/>
                  <a:gd name="connsiteX31" fmla="*/ 479076 w 485775"/>
                  <a:gd name="connsiteY31" fmla="*/ 281305 h 590550"/>
                  <a:gd name="connsiteX32" fmla="*/ 482219 w 485775"/>
                  <a:gd name="connsiteY32" fmla="*/ 285972 h 590550"/>
                  <a:gd name="connsiteX33" fmla="*/ 482409 w 485775"/>
                  <a:gd name="connsiteY33" fmla="*/ 422275 h 590550"/>
                  <a:gd name="connsiteX34" fmla="*/ 482124 w 485775"/>
                  <a:gd name="connsiteY34" fmla="*/ 494665 h 590550"/>
                  <a:gd name="connsiteX35" fmla="*/ 482124 w 485775"/>
                  <a:gd name="connsiteY35" fmla="*/ 560197 h 590550"/>
                  <a:gd name="connsiteX36" fmla="*/ 482124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482124" y="565531"/>
                    </a:moveTo>
                    <a:cubicBezTo>
                      <a:pt x="480695" y="565912"/>
                      <a:pt x="479552" y="566293"/>
                      <a:pt x="478314" y="566484"/>
                    </a:cubicBezTo>
                    <a:cubicBezTo>
                      <a:pt x="446691" y="571437"/>
                      <a:pt x="415068" y="576675"/>
                      <a:pt x="383349" y="581247"/>
                    </a:cubicBezTo>
                    <a:cubicBezTo>
                      <a:pt x="347059" y="586486"/>
                      <a:pt x="310483" y="589915"/>
                      <a:pt x="273907" y="590582"/>
                    </a:cubicBezTo>
                    <a:cubicBezTo>
                      <a:pt x="242760" y="591058"/>
                      <a:pt x="211614" y="590487"/>
                      <a:pt x="180467" y="589820"/>
                    </a:cubicBezTo>
                    <a:cubicBezTo>
                      <a:pt x="164846" y="589439"/>
                      <a:pt x="149320" y="588010"/>
                      <a:pt x="134080" y="583819"/>
                    </a:cubicBezTo>
                    <a:cubicBezTo>
                      <a:pt x="117031" y="579152"/>
                      <a:pt x="103124" y="570675"/>
                      <a:pt x="97504" y="552958"/>
                    </a:cubicBezTo>
                    <a:cubicBezTo>
                      <a:pt x="95028" y="545243"/>
                      <a:pt x="94075" y="536956"/>
                      <a:pt x="93313" y="528765"/>
                    </a:cubicBezTo>
                    <a:cubicBezTo>
                      <a:pt x="92647" y="521240"/>
                      <a:pt x="89884" y="516001"/>
                      <a:pt x="82931" y="512477"/>
                    </a:cubicBezTo>
                    <a:cubicBezTo>
                      <a:pt x="68739" y="505333"/>
                      <a:pt x="58833" y="494093"/>
                      <a:pt x="53880" y="478854"/>
                    </a:cubicBezTo>
                    <a:cubicBezTo>
                      <a:pt x="49403" y="465138"/>
                      <a:pt x="50165" y="451517"/>
                      <a:pt x="55975" y="438182"/>
                    </a:cubicBezTo>
                    <a:cubicBezTo>
                      <a:pt x="59785" y="429419"/>
                      <a:pt x="58356" y="423704"/>
                      <a:pt x="50736" y="417608"/>
                    </a:cubicBezTo>
                    <a:cubicBezTo>
                      <a:pt x="49784" y="416846"/>
                      <a:pt x="48831" y="416084"/>
                      <a:pt x="47879" y="415322"/>
                    </a:cubicBezTo>
                    <a:cubicBezTo>
                      <a:pt x="26257" y="397510"/>
                      <a:pt x="14541" y="374841"/>
                      <a:pt x="14637" y="346456"/>
                    </a:cubicBezTo>
                    <a:cubicBezTo>
                      <a:pt x="14637" y="335217"/>
                      <a:pt x="17304" y="324549"/>
                      <a:pt x="21399" y="314166"/>
                    </a:cubicBezTo>
                    <a:cubicBezTo>
                      <a:pt x="23209" y="309499"/>
                      <a:pt x="23495" y="304927"/>
                      <a:pt x="21018" y="300546"/>
                    </a:cubicBezTo>
                    <a:cubicBezTo>
                      <a:pt x="15684" y="290830"/>
                      <a:pt x="11208" y="280829"/>
                      <a:pt x="8731" y="269970"/>
                    </a:cubicBezTo>
                    <a:cubicBezTo>
                      <a:pt x="4064" y="249110"/>
                      <a:pt x="9589" y="231870"/>
                      <a:pt x="26638" y="218726"/>
                    </a:cubicBezTo>
                    <a:cubicBezTo>
                      <a:pt x="40164" y="208343"/>
                      <a:pt x="55975" y="203581"/>
                      <a:pt x="72453" y="200628"/>
                    </a:cubicBezTo>
                    <a:cubicBezTo>
                      <a:pt x="101409" y="195390"/>
                      <a:pt x="130461" y="196437"/>
                      <a:pt x="159417" y="200343"/>
                    </a:cubicBezTo>
                    <a:cubicBezTo>
                      <a:pt x="183801" y="203581"/>
                      <a:pt x="207518" y="209296"/>
                      <a:pt x="231140" y="216059"/>
                    </a:cubicBezTo>
                    <a:cubicBezTo>
                      <a:pt x="234474" y="217011"/>
                      <a:pt x="238760" y="216726"/>
                      <a:pt x="242094" y="215583"/>
                    </a:cubicBezTo>
                    <a:cubicBezTo>
                      <a:pt x="250190" y="212630"/>
                      <a:pt x="252857" y="203105"/>
                      <a:pt x="248285" y="194532"/>
                    </a:cubicBezTo>
                    <a:cubicBezTo>
                      <a:pt x="239141" y="177387"/>
                      <a:pt x="232569" y="159385"/>
                      <a:pt x="228378" y="140526"/>
                    </a:cubicBezTo>
                    <a:cubicBezTo>
                      <a:pt x="222091" y="112808"/>
                      <a:pt x="222186" y="84900"/>
                      <a:pt x="227616" y="56991"/>
                    </a:cubicBezTo>
                    <a:cubicBezTo>
                      <a:pt x="230378" y="42894"/>
                      <a:pt x="234474" y="29274"/>
                      <a:pt x="243237" y="17558"/>
                    </a:cubicBezTo>
                    <a:cubicBezTo>
                      <a:pt x="250952" y="7271"/>
                      <a:pt x="261239" y="4413"/>
                      <a:pt x="271526" y="9843"/>
                    </a:cubicBezTo>
                    <a:cubicBezTo>
                      <a:pt x="276955" y="12795"/>
                      <a:pt x="280194" y="17653"/>
                      <a:pt x="283051" y="22987"/>
                    </a:cubicBezTo>
                    <a:cubicBezTo>
                      <a:pt x="290766" y="37656"/>
                      <a:pt x="298577" y="52229"/>
                      <a:pt x="306673" y="66707"/>
                    </a:cubicBezTo>
                    <a:cubicBezTo>
                      <a:pt x="325818" y="100711"/>
                      <a:pt x="346011" y="134239"/>
                      <a:pt x="368109" y="166434"/>
                    </a:cubicBezTo>
                    <a:cubicBezTo>
                      <a:pt x="389255" y="197294"/>
                      <a:pt x="411353" y="227298"/>
                      <a:pt x="438404" y="253301"/>
                    </a:cubicBezTo>
                    <a:cubicBezTo>
                      <a:pt x="450406" y="264827"/>
                      <a:pt x="463264" y="275209"/>
                      <a:pt x="479076" y="281305"/>
                    </a:cubicBezTo>
                    <a:cubicBezTo>
                      <a:pt x="481648" y="282258"/>
                      <a:pt x="482219" y="283591"/>
                      <a:pt x="482219" y="285972"/>
                    </a:cubicBezTo>
                    <a:cubicBezTo>
                      <a:pt x="482219" y="331407"/>
                      <a:pt x="482409" y="376841"/>
                      <a:pt x="482409" y="422275"/>
                    </a:cubicBezTo>
                    <a:cubicBezTo>
                      <a:pt x="482409" y="446373"/>
                      <a:pt x="482219" y="470472"/>
                      <a:pt x="482124" y="494665"/>
                    </a:cubicBezTo>
                    <a:cubicBezTo>
                      <a:pt x="482124" y="516477"/>
                      <a:pt x="482124" y="538385"/>
                      <a:pt x="482124" y="560197"/>
                    </a:cubicBezTo>
                    <a:cubicBezTo>
                      <a:pt x="482124" y="561912"/>
                      <a:pt x="482124" y="563626"/>
                      <a:pt x="482124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406DDD5-A9AA-49BD-A0B0-83BA01C01CBF}"/>
                  </a:ext>
                </a:extLst>
              </p:cNvPr>
              <p:cNvSpPr/>
              <p:nvPr/>
            </p:nvSpPr>
            <p:spPr>
              <a:xfrm>
                <a:off x="4619861" y="2911696"/>
                <a:ext cx="133350" cy="333375"/>
              </a:xfrm>
              <a:custGeom>
                <a:avLst/>
                <a:gdLst>
                  <a:gd name="connsiteX0" fmla="*/ 131064 w 133350"/>
                  <a:gd name="connsiteY0" fmla="*/ 328231 h 333375"/>
                  <a:gd name="connsiteX1" fmla="*/ 7144 w 133350"/>
                  <a:gd name="connsiteY1" fmla="*/ 328231 h 333375"/>
                  <a:gd name="connsiteX2" fmla="*/ 7144 w 133350"/>
                  <a:gd name="connsiteY2" fmla="*/ 7144 h 333375"/>
                  <a:gd name="connsiteX3" fmla="*/ 131064 w 133350"/>
                  <a:gd name="connsiteY3" fmla="*/ 7144 h 333375"/>
                  <a:gd name="connsiteX4" fmla="*/ 13106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131064" y="328231"/>
                    </a:moveTo>
                    <a:cubicBezTo>
                      <a:pt x="89630" y="328231"/>
                      <a:pt x="48387" y="328231"/>
                      <a:pt x="7144" y="328231"/>
                    </a:cubicBezTo>
                    <a:cubicBezTo>
                      <a:pt x="7144" y="221075"/>
                      <a:pt x="7144" y="114205"/>
                      <a:pt x="7144" y="7144"/>
                    </a:cubicBezTo>
                    <a:cubicBezTo>
                      <a:pt x="48578" y="7144"/>
                      <a:pt x="89726" y="7144"/>
                      <a:pt x="131064" y="7144"/>
                    </a:cubicBezTo>
                    <a:cubicBezTo>
                      <a:pt x="131064" y="114395"/>
                      <a:pt x="131064" y="221171"/>
                      <a:pt x="13106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2EEA76-D42C-449A-892F-AE6DB02D343E}"/>
                </a:ext>
              </a:extLst>
            </p:cNvPr>
            <p:cNvSpPr txBox="1"/>
            <p:nvPr/>
          </p:nvSpPr>
          <p:spPr>
            <a:xfrm>
              <a:off x="4694036" y="2739014"/>
              <a:ext cx="27991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7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420FA5-C008-4695-ACFD-EC21AFBFEE9F}"/>
              </a:ext>
            </a:extLst>
          </p:cNvPr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971D09-7218-4030-B36C-7A9C67C9C7EA}"/>
              </a:ext>
            </a:extLst>
          </p:cNvPr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6270907" y="437914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6270907" y="326234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6270907" y="2145439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F5A4C0-6D09-4011-972E-91B41EAEE1AE}"/>
              </a:ext>
            </a:extLst>
          </p:cNvPr>
          <p:cNvSpPr/>
          <p:nvPr/>
        </p:nvSpPr>
        <p:spPr>
          <a:xfrm>
            <a:off x="6270907" y="1028632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1F2A6A-B8B3-4BDA-BA55-97656474FE5D}"/>
              </a:ext>
            </a:extLst>
          </p:cNvPr>
          <p:cNvSpPr/>
          <p:nvPr/>
        </p:nvSpPr>
        <p:spPr>
          <a:xfrm>
            <a:off x="5008817" y="643242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5407E6-52CE-46A0-9117-BF1BACD29F94}"/>
              </a:ext>
            </a:extLst>
          </p:cNvPr>
          <p:cNvSpPr/>
          <p:nvPr/>
        </p:nvSpPr>
        <p:spPr>
          <a:xfrm>
            <a:off x="10605230" y="6021324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971FA4E-3080-4F43-BFC8-1C6ABCFF01F6}"/>
              </a:ext>
            </a:extLst>
          </p:cNvPr>
          <p:cNvSpPr/>
          <p:nvPr/>
        </p:nvSpPr>
        <p:spPr>
          <a:xfrm>
            <a:off x="11301984" y="72418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ABC871-4F63-485F-B900-425F59EBA8FB}"/>
              </a:ext>
            </a:extLst>
          </p:cNvPr>
          <p:cNvSpPr/>
          <p:nvPr/>
        </p:nvSpPr>
        <p:spPr>
          <a:xfrm>
            <a:off x="5717477" y="24326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D566F-BCA8-4461-842C-34C41943214A}"/>
              </a:ext>
            </a:extLst>
          </p:cNvPr>
          <p:cNvSpPr txBox="1"/>
          <p:nvPr/>
        </p:nvSpPr>
        <p:spPr>
          <a:xfrm>
            <a:off x="5501972" y="897208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77C06D-BF79-4688-9CEC-8B6ABF03513C}"/>
              </a:ext>
            </a:extLst>
          </p:cNvPr>
          <p:cNvSpPr txBox="1"/>
          <p:nvPr/>
        </p:nvSpPr>
        <p:spPr>
          <a:xfrm>
            <a:off x="6645669" y="953116"/>
            <a:ext cx="317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 and Tool Sourcing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61D8E-A133-4206-9086-807B48C7560D}"/>
              </a:ext>
            </a:extLst>
          </p:cNvPr>
          <p:cNvSpPr txBox="1"/>
          <p:nvPr/>
        </p:nvSpPr>
        <p:spPr>
          <a:xfrm>
            <a:off x="5501972" y="2025948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0801D1-C4A2-4C15-823D-4CCE378B5BED}"/>
              </a:ext>
            </a:extLst>
          </p:cNvPr>
          <p:cNvSpPr txBox="1"/>
          <p:nvPr/>
        </p:nvSpPr>
        <p:spPr>
          <a:xfrm>
            <a:off x="6645669" y="2084598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Impact on Creativity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7CB6A-827E-4501-9278-F7FB6CE48591}"/>
              </a:ext>
            </a:extLst>
          </p:cNvPr>
          <p:cNvSpPr txBox="1"/>
          <p:nvPr/>
        </p:nvSpPr>
        <p:spPr>
          <a:xfrm>
            <a:off x="5501972" y="3111405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6645669" y="3201499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Challenges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054E0-C959-4D18-9594-26DA9657B162}"/>
              </a:ext>
            </a:extLst>
          </p:cNvPr>
          <p:cNvSpPr txBox="1"/>
          <p:nvPr/>
        </p:nvSpPr>
        <p:spPr>
          <a:xfrm>
            <a:off x="5501972" y="4226438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BCFA49-07EA-464B-B8D5-7929D2035A25}"/>
              </a:ext>
            </a:extLst>
          </p:cNvPr>
          <p:cNvSpPr txBox="1"/>
          <p:nvPr/>
        </p:nvSpPr>
        <p:spPr>
          <a:xfrm>
            <a:off x="6645669" y="4321534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Confidence Barrier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10A29-C34C-4AE1-A108-3CB7D913944A}"/>
              </a:ext>
            </a:extLst>
          </p:cNvPr>
          <p:cNvSpPr txBox="1"/>
          <p:nvPr/>
        </p:nvSpPr>
        <p:spPr>
          <a:xfrm>
            <a:off x="505439" y="3044280"/>
            <a:ext cx="3492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Problem Statement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D71093E-F64C-A2D0-BF1F-817E8AED17E3}"/>
              </a:ext>
            </a:extLst>
          </p:cNvPr>
          <p:cNvSpPr/>
          <p:nvPr/>
        </p:nvSpPr>
        <p:spPr>
          <a:xfrm>
            <a:off x="6270907" y="542261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7FA01-EFF9-24F9-56A4-4983701FCDAB}"/>
              </a:ext>
            </a:extLst>
          </p:cNvPr>
          <p:cNvSpPr txBox="1"/>
          <p:nvPr/>
        </p:nvSpPr>
        <p:spPr>
          <a:xfrm>
            <a:off x="5501972" y="526990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90836-4D40-3B38-A3CF-A0B3F5674BC6}"/>
              </a:ext>
            </a:extLst>
          </p:cNvPr>
          <p:cNvSpPr txBox="1"/>
          <p:nvPr/>
        </p:nvSpPr>
        <p:spPr>
          <a:xfrm>
            <a:off x="6653312" y="5346846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for Accessibility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030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2" grpId="0" animBg="1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5B17E01-D784-487A-993E-598C2390B6CB}"/>
              </a:ext>
            </a:extLst>
          </p:cNvPr>
          <p:cNvSpPr/>
          <p:nvPr/>
        </p:nvSpPr>
        <p:spPr>
          <a:xfrm>
            <a:off x="2520410" y="8174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5B86802-2876-4900-9125-34297CF380A9}"/>
              </a:ext>
            </a:extLst>
          </p:cNvPr>
          <p:cNvSpPr/>
          <p:nvPr/>
        </p:nvSpPr>
        <p:spPr>
          <a:xfrm>
            <a:off x="853440" y="33602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1C3100-963A-4745-80C9-DE8DA707EFAC}"/>
              </a:ext>
            </a:extLst>
          </p:cNvPr>
          <p:cNvSpPr/>
          <p:nvPr/>
        </p:nvSpPr>
        <p:spPr>
          <a:xfrm>
            <a:off x="1229201" y="11033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9267F2-DDD7-4CB9-A119-D9B233C78593}"/>
              </a:ext>
            </a:extLst>
          </p:cNvPr>
          <p:cNvSpPr/>
          <p:nvPr/>
        </p:nvSpPr>
        <p:spPr>
          <a:xfrm>
            <a:off x="3706939" y="64519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C3E66B-41CD-4610-AD19-8B4801D72EBE}"/>
              </a:ext>
            </a:extLst>
          </p:cNvPr>
          <p:cNvSpPr/>
          <p:nvPr/>
        </p:nvSpPr>
        <p:spPr>
          <a:xfrm>
            <a:off x="407193" y="59249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32CAB9-4334-4FDE-B5CC-5F626A1FA989}"/>
              </a:ext>
            </a:extLst>
          </p:cNvPr>
          <p:cNvSpPr/>
          <p:nvPr/>
        </p:nvSpPr>
        <p:spPr>
          <a:xfrm>
            <a:off x="6753225" y="63147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42AA1A-DFA1-4A28-92AF-C2B2EA359F59}"/>
              </a:ext>
            </a:extLst>
          </p:cNvPr>
          <p:cNvSpPr/>
          <p:nvPr/>
        </p:nvSpPr>
        <p:spPr>
          <a:xfrm>
            <a:off x="11449145" y="41678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279536-31B8-4416-A983-84D05A753C1E}"/>
              </a:ext>
            </a:extLst>
          </p:cNvPr>
          <p:cNvSpPr/>
          <p:nvPr/>
        </p:nvSpPr>
        <p:spPr>
          <a:xfrm>
            <a:off x="11347354" y="572577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935BBF-29DC-4382-8885-C021C3E1EAFB}"/>
              </a:ext>
            </a:extLst>
          </p:cNvPr>
          <p:cNvSpPr/>
          <p:nvPr/>
        </p:nvSpPr>
        <p:spPr>
          <a:xfrm>
            <a:off x="10343959" y="2442762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C19217-7963-4FCD-8D8F-E820E59E2E85}"/>
              </a:ext>
            </a:extLst>
          </p:cNvPr>
          <p:cNvSpPr/>
          <p:nvPr/>
        </p:nvSpPr>
        <p:spPr>
          <a:xfrm>
            <a:off x="9390697" y="8174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002022D-E83D-4338-B0F8-E32F05A06B98}"/>
              </a:ext>
            </a:extLst>
          </p:cNvPr>
          <p:cNvSpPr/>
          <p:nvPr/>
        </p:nvSpPr>
        <p:spPr>
          <a:xfrm>
            <a:off x="11556682" y="1164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D47CB0-9747-4701-91C7-9CBCF9200C62}"/>
              </a:ext>
            </a:extLst>
          </p:cNvPr>
          <p:cNvSpPr/>
          <p:nvPr/>
        </p:nvSpPr>
        <p:spPr>
          <a:xfrm>
            <a:off x="9841611" y="65594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D3627E-B560-4098-993F-99DB17CF8342}"/>
              </a:ext>
            </a:extLst>
          </p:cNvPr>
          <p:cNvGrpSpPr/>
          <p:nvPr/>
        </p:nvGrpSpPr>
        <p:grpSpPr>
          <a:xfrm>
            <a:off x="973851" y="1597656"/>
            <a:ext cx="3039618" cy="1389233"/>
            <a:chOff x="3218307" y="1086699"/>
            <a:chExt cx="3039618" cy="138923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3FC862-9AC7-49F7-A85B-47502414F554}"/>
                </a:ext>
              </a:extLst>
            </p:cNvPr>
            <p:cNvSpPr/>
            <p:nvPr/>
          </p:nvSpPr>
          <p:spPr>
            <a:xfrm>
              <a:off x="3236865" y="1460269"/>
              <a:ext cx="302106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Offers a diverse selection of products for various fun projects.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685F58-1526-4EE4-AB3B-5A0ECFD1DF43}"/>
                </a:ext>
              </a:extLst>
            </p:cNvPr>
            <p:cNvSpPr txBox="1"/>
            <p:nvPr/>
          </p:nvSpPr>
          <p:spPr>
            <a:xfrm>
              <a:off x="3218307" y="1086699"/>
              <a:ext cx="2008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Creativity Hub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1C6B9D5-F868-4F23-8966-723460AC825B}"/>
              </a:ext>
            </a:extLst>
          </p:cNvPr>
          <p:cNvGrpSpPr/>
          <p:nvPr/>
        </p:nvGrpSpPr>
        <p:grpSpPr>
          <a:xfrm>
            <a:off x="955293" y="3981214"/>
            <a:ext cx="3039618" cy="1389233"/>
            <a:chOff x="3218307" y="4809350"/>
            <a:chExt cx="3039618" cy="138923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463C77-CBEB-4C9D-9E40-4B5B57891DBF}"/>
                </a:ext>
              </a:extLst>
            </p:cNvPr>
            <p:cNvSpPr/>
            <p:nvPr/>
          </p:nvSpPr>
          <p:spPr>
            <a:xfrm>
              <a:off x="3236865" y="5182920"/>
              <a:ext cx="302106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Online chat system available for immediate assistance.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6A9A02-5B5D-45BE-8C98-1144FE1738DB}"/>
                </a:ext>
              </a:extLst>
            </p:cNvPr>
            <p:cNvSpPr txBox="1"/>
            <p:nvPr/>
          </p:nvSpPr>
          <p:spPr>
            <a:xfrm>
              <a:off x="3218307" y="4809350"/>
              <a:ext cx="22383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Instant Support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AEFB35-89D2-424F-AEF4-C9580EB4B563}"/>
              </a:ext>
            </a:extLst>
          </p:cNvPr>
          <p:cNvGrpSpPr/>
          <p:nvPr/>
        </p:nvGrpSpPr>
        <p:grpSpPr>
          <a:xfrm>
            <a:off x="5257280" y="3981214"/>
            <a:ext cx="3039618" cy="1389233"/>
            <a:chOff x="3949621" y="3459127"/>
            <a:chExt cx="3039618" cy="138923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DDB2A-0A44-4C0F-A764-765DF2A8046F}"/>
                </a:ext>
              </a:extLst>
            </p:cNvPr>
            <p:cNvSpPr/>
            <p:nvPr/>
          </p:nvSpPr>
          <p:spPr>
            <a:xfrm>
              <a:off x="3968179" y="3832697"/>
              <a:ext cx="302106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Step-by-step video tutorials are available to guide.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65EBE4-16E1-4DE0-A1B1-C17C425C28C8}"/>
                </a:ext>
              </a:extLst>
            </p:cNvPr>
            <p:cNvSpPr txBox="1"/>
            <p:nvPr/>
          </p:nvSpPr>
          <p:spPr>
            <a:xfrm>
              <a:off x="3949621" y="3459127"/>
              <a:ext cx="1877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Video Guides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4C5A68-E801-4F92-BE9B-8B32870DE510}"/>
              </a:ext>
            </a:extLst>
          </p:cNvPr>
          <p:cNvGrpSpPr/>
          <p:nvPr/>
        </p:nvGrpSpPr>
        <p:grpSpPr>
          <a:xfrm>
            <a:off x="5236849" y="1593548"/>
            <a:ext cx="3039618" cy="1081456"/>
            <a:chOff x="4160806" y="2329793"/>
            <a:chExt cx="3039618" cy="108145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6D0315-A6EC-4BD6-9DA4-F632DCF381C1}"/>
                </a:ext>
              </a:extLst>
            </p:cNvPr>
            <p:cNvSpPr/>
            <p:nvPr/>
          </p:nvSpPr>
          <p:spPr>
            <a:xfrm>
              <a:off x="4179364" y="2703363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Explore products like card making, photo frames etc.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F25D26-8702-49BF-82EB-F18CDED2A526}"/>
                </a:ext>
              </a:extLst>
            </p:cNvPr>
            <p:cNvSpPr txBox="1"/>
            <p:nvPr/>
          </p:nvSpPr>
          <p:spPr>
            <a:xfrm>
              <a:off x="4160806" y="2329793"/>
              <a:ext cx="20661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Project Variety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4E014E0-279A-4494-9336-B798D5117C3D}"/>
              </a:ext>
            </a:extLst>
          </p:cNvPr>
          <p:cNvSpPr txBox="1"/>
          <p:nvPr/>
        </p:nvSpPr>
        <p:spPr>
          <a:xfrm>
            <a:off x="4130728" y="69933"/>
            <a:ext cx="41724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Introd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uction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62EDAD-B5A7-34E0-9DDC-C7E7E8004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287" y="2463870"/>
            <a:ext cx="3833847" cy="255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444FFF1-0744-81C3-28F1-A364FB39400B}"/>
              </a:ext>
            </a:extLst>
          </p:cNvPr>
          <p:cNvSpPr/>
          <p:nvPr/>
        </p:nvSpPr>
        <p:spPr>
          <a:xfrm>
            <a:off x="525588" y="1664688"/>
            <a:ext cx="390525" cy="390525"/>
          </a:xfrm>
          <a:custGeom>
            <a:avLst/>
            <a:gdLst>
              <a:gd name="connsiteX0" fmla="*/ 389096 w 390525"/>
              <a:gd name="connsiteY0" fmla="*/ 198120 h 390525"/>
              <a:gd name="connsiteX1" fmla="*/ 198120 w 390525"/>
              <a:gd name="connsiteY1" fmla="*/ 389096 h 390525"/>
              <a:gd name="connsiteX2" fmla="*/ 7144 w 390525"/>
              <a:gd name="connsiteY2" fmla="*/ 198120 h 390525"/>
              <a:gd name="connsiteX3" fmla="*/ 198120 w 390525"/>
              <a:gd name="connsiteY3" fmla="*/ 7144 h 390525"/>
              <a:gd name="connsiteX4" fmla="*/ 389096 w 390525"/>
              <a:gd name="connsiteY4" fmla="*/ 19812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390525">
                <a:moveTo>
                  <a:pt x="389096" y="198120"/>
                </a:moveTo>
                <a:cubicBezTo>
                  <a:pt x="389096" y="303593"/>
                  <a:pt x="303593" y="389096"/>
                  <a:pt x="198120" y="389096"/>
                </a:cubicBezTo>
                <a:cubicBezTo>
                  <a:pt x="92647" y="389096"/>
                  <a:pt x="7144" y="303593"/>
                  <a:pt x="7144" y="198120"/>
                </a:cubicBezTo>
                <a:cubicBezTo>
                  <a:pt x="7144" y="92647"/>
                  <a:pt x="92647" y="7144"/>
                  <a:pt x="198120" y="7144"/>
                </a:cubicBezTo>
                <a:cubicBezTo>
                  <a:pt x="303593" y="7144"/>
                  <a:pt x="389096" y="92647"/>
                  <a:pt x="389096" y="198120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A7D1BF8-6324-7845-4C88-817E8CA2293C}"/>
              </a:ext>
            </a:extLst>
          </p:cNvPr>
          <p:cNvSpPr/>
          <p:nvPr/>
        </p:nvSpPr>
        <p:spPr>
          <a:xfrm>
            <a:off x="4863795" y="1664688"/>
            <a:ext cx="390525" cy="390525"/>
          </a:xfrm>
          <a:custGeom>
            <a:avLst/>
            <a:gdLst>
              <a:gd name="connsiteX0" fmla="*/ 389096 w 390525"/>
              <a:gd name="connsiteY0" fmla="*/ 198120 h 390525"/>
              <a:gd name="connsiteX1" fmla="*/ 198120 w 390525"/>
              <a:gd name="connsiteY1" fmla="*/ 389096 h 390525"/>
              <a:gd name="connsiteX2" fmla="*/ 7144 w 390525"/>
              <a:gd name="connsiteY2" fmla="*/ 198120 h 390525"/>
              <a:gd name="connsiteX3" fmla="*/ 198120 w 390525"/>
              <a:gd name="connsiteY3" fmla="*/ 7144 h 390525"/>
              <a:gd name="connsiteX4" fmla="*/ 389096 w 390525"/>
              <a:gd name="connsiteY4" fmla="*/ 19812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390525">
                <a:moveTo>
                  <a:pt x="389096" y="198120"/>
                </a:moveTo>
                <a:cubicBezTo>
                  <a:pt x="389096" y="303593"/>
                  <a:pt x="303593" y="389096"/>
                  <a:pt x="198120" y="389096"/>
                </a:cubicBezTo>
                <a:cubicBezTo>
                  <a:pt x="92647" y="389096"/>
                  <a:pt x="7144" y="303593"/>
                  <a:pt x="7144" y="198120"/>
                </a:cubicBezTo>
                <a:cubicBezTo>
                  <a:pt x="7144" y="92647"/>
                  <a:pt x="92647" y="7144"/>
                  <a:pt x="198120" y="7144"/>
                </a:cubicBezTo>
                <a:cubicBezTo>
                  <a:pt x="303593" y="7144"/>
                  <a:pt x="389096" y="92646"/>
                  <a:pt x="389096" y="198120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0367D4-7145-7281-CA71-C651337BCA29}"/>
              </a:ext>
            </a:extLst>
          </p:cNvPr>
          <p:cNvSpPr/>
          <p:nvPr/>
        </p:nvSpPr>
        <p:spPr>
          <a:xfrm>
            <a:off x="4862453" y="4014154"/>
            <a:ext cx="390525" cy="390525"/>
          </a:xfrm>
          <a:custGeom>
            <a:avLst/>
            <a:gdLst>
              <a:gd name="connsiteX0" fmla="*/ 389096 w 390525"/>
              <a:gd name="connsiteY0" fmla="*/ 198120 h 390525"/>
              <a:gd name="connsiteX1" fmla="*/ 198120 w 390525"/>
              <a:gd name="connsiteY1" fmla="*/ 389096 h 390525"/>
              <a:gd name="connsiteX2" fmla="*/ 7144 w 390525"/>
              <a:gd name="connsiteY2" fmla="*/ 198120 h 390525"/>
              <a:gd name="connsiteX3" fmla="*/ 198120 w 390525"/>
              <a:gd name="connsiteY3" fmla="*/ 7144 h 390525"/>
              <a:gd name="connsiteX4" fmla="*/ 389096 w 390525"/>
              <a:gd name="connsiteY4" fmla="*/ 19812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390525">
                <a:moveTo>
                  <a:pt x="389096" y="198120"/>
                </a:moveTo>
                <a:cubicBezTo>
                  <a:pt x="389096" y="303593"/>
                  <a:pt x="303593" y="389096"/>
                  <a:pt x="198120" y="389096"/>
                </a:cubicBezTo>
                <a:cubicBezTo>
                  <a:pt x="92647" y="389096"/>
                  <a:pt x="7144" y="303593"/>
                  <a:pt x="7144" y="198120"/>
                </a:cubicBezTo>
                <a:cubicBezTo>
                  <a:pt x="7144" y="92647"/>
                  <a:pt x="92647" y="7144"/>
                  <a:pt x="198120" y="7144"/>
                </a:cubicBezTo>
                <a:cubicBezTo>
                  <a:pt x="303593" y="7144"/>
                  <a:pt x="389096" y="92647"/>
                  <a:pt x="389096" y="198120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54DA7F9-6133-526A-0B66-95078AD868C3}"/>
              </a:ext>
            </a:extLst>
          </p:cNvPr>
          <p:cNvSpPr/>
          <p:nvPr/>
        </p:nvSpPr>
        <p:spPr>
          <a:xfrm>
            <a:off x="552338" y="4014961"/>
            <a:ext cx="390525" cy="390525"/>
          </a:xfrm>
          <a:custGeom>
            <a:avLst/>
            <a:gdLst>
              <a:gd name="connsiteX0" fmla="*/ 389096 w 390525"/>
              <a:gd name="connsiteY0" fmla="*/ 198120 h 390525"/>
              <a:gd name="connsiteX1" fmla="*/ 198120 w 390525"/>
              <a:gd name="connsiteY1" fmla="*/ 389096 h 390525"/>
              <a:gd name="connsiteX2" fmla="*/ 7144 w 390525"/>
              <a:gd name="connsiteY2" fmla="*/ 198120 h 390525"/>
              <a:gd name="connsiteX3" fmla="*/ 198120 w 390525"/>
              <a:gd name="connsiteY3" fmla="*/ 7144 h 390525"/>
              <a:gd name="connsiteX4" fmla="*/ 389096 w 390525"/>
              <a:gd name="connsiteY4" fmla="*/ 19812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390525">
                <a:moveTo>
                  <a:pt x="389096" y="198120"/>
                </a:moveTo>
                <a:cubicBezTo>
                  <a:pt x="389096" y="303593"/>
                  <a:pt x="303593" y="389096"/>
                  <a:pt x="198120" y="389096"/>
                </a:cubicBezTo>
                <a:cubicBezTo>
                  <a:pt x="92647" y="389096"/>
                  <a:pt x="7144" y="303593"/>
                  <a:pt x="7144" y="198120"/>
                </a:cubicBezTo>
                <a:cubicBezTo>
                  <a:pt x="7144" y="92647"/>
                  <a:pt x="92647" y="7144"/>
                  <a:pt x="198120" y="7144"/>
                </a:cubicBezTo>
                <a:cubicBezTo>
                  <a:pt x="303593" y="7144"/>
                  <a:pt x="389096" y="92646"/>
                  <a:pt x="389096" y="198120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4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0" grpId="0"/>
      <p:bldP spid="35" grpId="0" animBg="1"/>
      <p:bldP spid="36" grpId="0" animBg="1"/>
      <p:bldP spid="3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5BD4DC-38EB-40F0-985B-34FDF96FD9A6}"/>
              </a:ext>
            </a:extLst>
          </p:cNvPr>
          <p:cNvGrpSpPr/>
          <p:nvPr/>
        </p:nvGrpSpPr>
        <p:grpSpPr>
          <a:xfrm>
            <a:off x="3224022" y="2864929"/>
            <a:ext cx="5508974" cy="2404015"/>
            <a:chOff x="3224022" y="2864929"/>
            <a:chExt cx="5508974" cy="240401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0E478C8-298E-4DB7-9C26-3673F878FAC2}"/>
                </a:ext>
              </a:extLst>
            </p:cNvPr>
            <p:cNvSpPr/>
            <p:nvPr/>
          </p:nvSpPr>
          <p:spPr>
            <a:xfrm>
              <a:off x="4241673" y="3830669"/>
              <a:ext cx="1438275" cy="1438275"/>
            </a:xfrm>
            <a:custGeom>
              <a:avLst/>
              <a:gdLst>
                <a:gd name="connsiteX0" fmla="*/ 1436561 w 1438275"/>
                <a:gd name="connsiteY0" fmla="*/ 458057 h 1438275"/>
                <a:gd name="connsiteX1" fmla="*/ 1404652 w 1438275"/>
                <a:gd name="connsiteY1" fmla="*/ 393192 h 1438275"/>
                <a:gd name="connsiteX2" fmla="*/ 1051465 w 1438275"/>
                <a:gd name="connsiteY2" fmla="*/ 40005 h 1438275"/>
                <a:gd name="connsiteX3" fmla="*/ 1025843 w 1438275"/>
                <a:gd name="connsiteY3" fmla="*/ 20859 h 1438275"/>
                <a:gd name="connsiteX4" fmla="*/ 972122 w 1438275"/>
                <a:gd name="connsiteY4" fmla="*/ 7144 h 1438275"/>
                <a:gd name="connsiteX5" fmla="*/ 472535 w 1438275"/>
                <a:gd name="connsiteY5" fmla="*/ 7144 h 1438275"/>
                <a:gd name="connsiteX6" fmla="*/ 418909 w 1438275"/>
                <a:gd name="connsiteY6" fmla="*/ 20859 h 1438275"/>
                <a:gd name="connsiteX7" fmla="*/ 393287 w 1438275"/>
                <a:gd name="connsiteY7" fmla="*/ 40005 h 1438275"/>
                <a:gd name="connsiteX8" fmla="*/ 40005 w 1438275"/>
                <a:gd name="connsiteY8" fmla="*/ 393192 h 1438275"/>
                <a:gd name="connsiteX9" fmla="*/ 8096 w 1438275"/>
                <a:gd name="connsiteY9" fmla="*/ 458057 h 1438275"/>
                <a:gd name="connsiteX10" fmla="*/ 7144 w 1438275"/>
                <a:gd name="connsiteY10" fmla="*/ 472535 h 1438275"/>
                <a:gd name="connsiteX11" fmla="*/ 7144 w 1438275"/>
                <a:gd name="connsiteY11" fmla="*/ 972026 h 1438275"/>
                <a:gd name="connsiteX12" fmla="*/ 40005 w 1438275"/>
                <a:gd name="connsiteY12" fmla="*/ 1051369 h 1438275"/>
                <a:gd name="connsiteX13" fmla="*/ 393287 w 1438275"/>
                <a:gd name="connsiteY13" fmla="*/ 1404652 h 1438275"/>
                <a:gd name="connsiteX14" fmla="*/ 472535 w 1438275"/>
                <a:gd name="connsiteY14" fmla="*/ 1437513 h 1438275"/>
                <a:gd name="connsiteX15" fmla="*/ 972122 w 1438275"/>
                <a:gd name="connsiteY15" fmla="*/ 1437513 h 1438275"/>
                <a:gd name="connsiteX16" fmla="*/ 1051465 w 1438275"/>
                <a:gd name="connsiteY16" fmla="*/ 1404652 h 1438275"/>
                <a:gd name="connsiteX17" fmla="*/ 1404652 w 1438275"/>
                <a:gd name="connsiteY17" fmla="*/ 1051369 h 1438275"/>
                <a:gd name="connsiteX18" fmla="*/ 1437513 w 1438275"/>
                <a:gd name="connsiteY18" fmla="*/ 972026 h 1438275"/>
                <a:gd name="connsiteX19" fmla="*/ 1437513 w 1438275"/>
                <a:gd name="connsiteY19" fmla="*/ 472535 h 1438275"/>
                <a:gd name="connsiteX20" fmla="*/ 1436561 w 1438275"/>
                <a:gd name="connsiteY20" fmla="*/ 458057 h 1438275"/>
                <a:gd name="connsiteX21" fmla="*/ 722376 w 1438275"/>
                <a:gd name="connsiteY21" fmla="*/ 972788 h 1438275"/>
                <a:gd name="connsiteX22" fmla="*/ 471868 w 1438275"/>
                <a:gd name="connsiteY22" fmla="*/ 722281 h 1438275"/>
                <a:gd name="connsiteX23" fmla="*/ 722376 w 1438275"/>
                <a:gd name="connsiteY23" fmla="*/ 471773 h 1438275"/>
                <a:gd name="connsiteX24" fmla="*/ 972884 w 1438275"/>
                <a:gd name="connsiteY24" fmla="*/ 722281 h 1438275"/>
                <a:gd name="connsiteX25" fmla="*/ 722376 w 1438275"/>
                <a:gd name="connsiteY25" fmla="*/ 972788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36561" y="458057"/>
                  </a:moveTo>
                  <a:cubicBezTo>
                    <a:pt x="1433417" y="433673"/>
                    <a:pt x="1422273" y="410813"/>
                    <a:pt x="1404652" y="393192"/>
                  </a:cubicBezTo>
                  <a:lnTo>
                    <a:pt x="1051465" y="40005"/>
                  </a:lnTo>
                  <a:cubicBezTo>
                    <a:pt x="1043750" y="32290"/>
                    <a:pt x="1035082" y="25908"/>
                    <a:pt x="1025843" y="20859"/>
                  </a:cubicBezTo>
                  <a:cubicBezTo>
                    <a:pt x="1009459" y="11906"/>
                    <a:pt x="991076" y="7144"/>
                    <a:pt x="972122" y="7144"/>
                  </a:cubicBezTo>
                  <a:lnTo>
                    <a:pt x="472535" y="7144"/>
                  </a:lnTo>
                  <a:cubicBezTo>
                    <a:pt x="453676" y="7144"/>
                    <a:pt x="435292" y="11906"/>
                    <a:pt x="418909" y="20859"/>
                  </a:cubicBezTo>
                  <a:cubicBezTo>
                    <a:pt x="409575" y="25813"/>
                    <a:pt x="400907" y="32290"/>
                    <a:pt x="393287" y="40005"/>
                  </a:cubicBezTo>
                  <a:lnTo>
                    <a:pt x="40005" y="393192"/>
                  </a:lnTo>
                  <a:cubicBezTo>
                    <a:pt x="22384" y="410813"/>
                    <a:pt x="11239" y="433673"/>
                    <a:pt x="8096" y="458057"/>
                  </a:cubicBezTo>
                  <a:cubicBezTo>
                    <a:pt x="7429" y="462820"/>
                    <a:pt x="7144" y="467677"/>
                    <a:pt x="7144" y="472535"/>
                  </a:cubicBezTo>
                  <a:lnTo>
                    <a:pt x="7144" y="972026"/>
                  </a:lnTo>
                  <a:cubicBezTo>
                    <a:pt x="7144" y="1001839"/>
                    <a:pt x="18955" y="1030319"/>
                    <a:pt x="40005" y="1051369"/>
                  </a:cubicBezTo>
                  <a:lnTo>
                    <a:pt x="393287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1001839" y="1437513"/>
                    <a:pt x="1030414" y="1425702"/>
                    <a:pt x="1051465" y="1404652"/>
                  </a:cubicBezTo>
                  <a:lnTo>
                    <a:pt x="1404652" y="1051369"/>
                  </a:lnTo>
                  <a:cubicBezTo>
                    <a:pt x="1425702" y="1030319"/>
                    <a:pt x="1437513" y="1001839"/>
                    <a:pt x="1437513" y="972026"/>
                  </a:cubicBezTo>
                  <a:lnTo>
                    <a:pt x="1437513" y="472535"/>
                  </a:lnTo>
                  <a:cubicBezTo>
                    <a:pt x="1437513" y="467677"/>
                    <a:pt x="1437227" y="462820"/>
                    <a:pt x="1436561" y="458057"/>
                  </a:cubicBezTo>
                  <a:close/>
                  <a:moveTo>
                    <a:pt x="722376" y="972788"/>
                  </a:moveTo>
                  <a:cubicBezTo>
                    <a:pt x="583978" y="972788"/>
                    <a:pt x="471868" y="860679"/>
                    <a:pt x="471868" y="722281"/>
                  </a:cubicBezTo>
                  <a:cubicBezTo>
                    <a:pt x="471868" y="583978"/>
                    <a:pt x="583978" y="471773"/>
                    <a:pt x="722376" y="471773"/>
                  </a:cubicBezTo>
                  <a:cubicBezTo>
                    <a:pt x="860679" y="471773"/>
                    <a:pt x="972884" y="583978"/>
                    <a:pt x="972884" y="722281"/>
                  </a:cubicBezTo>
                  <a:cubicBezTo>
                    <a:pt x="972884" y="860679"/>
                    <a:pt x="860679" y="972788"/>
                    <a:pt x="722376" y="97278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88FB118-6364-45D3-94B1-EF2D2F587068}"/>
                </a:ext>
              </a:extLst>
            </p:cNvPr>
            <p:cNvSpPr/>
            <p:nvPr/>
          </p:nvSpPr>
          <p:spPr>
            <a:xfrm>
              <a:off x="5259419" y="2864929"/>
              <a:ext cx="1438275" cy="1438275"/>
            </a:xfrm>
            <a:custGeom>
              <a:avLst/>
              <a:gdLst>
                <a:gd name="connsiteX0" fmla="*/ 1404557 w 1438275"/>
                <a:gd name="connsiteY0" fmla="*/ 393287 h 1438275"/>
                <a:gd name="connsiteX1" fmla="*/ 1051370 w 1438275"/>
                <a:gd name="connsiteY1" fmla="*/ 40005 h 1438275"/>
                <a:gd name="connsiteX2" fmla="*/ 972026 w 1438275"/>
                <a:gd name="connsiteY2" fmla="*/ 7144 h 1438275"/>
                <a:gd name="connsiteX3" fmla="*/ 472536 w 1438275"/>
                <a:gd name="connsiteY3" fmla="*/ 7144 h 1438275"/>
                <a:gd name="connsiteX4" fmla="*/ 393192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8097 w 1438275"/>
                <a:gd name="connsiteY8" fmla="*/ 986599 h 1438275"/>
                <a:gd name="connsiteX9" fmla="*/ 40005 w 1438275"/>
                <a:gd name="connsiteY9" fmla="*/ 1051465 h 1438275"/>
                <a:gd name="connsiteX10" fmla="*/ 393192 w 1438275"/>
                <a:gd name="connsiteY10" fmla="*/ 1404652 h 1438275"/>
                <a:gd name="connsiteX11" fmla="*/ 418815 w 1438275"/>
                <a:gd name="connsiteY11" fmla="*/ 1423797 h 1438275"/>
                <a:gd name="connsiteX12" fmla="*/ 472536 w 1438275"/>
                <a:gd name="connsiteY12" fmla="*/ 1437513 h 1438275"/>
                <a:gd name="connsiteX13" fmla="*/ 972026 w 1438275"/>
                <a:gd name="connsiteY13" fmla="*/ 1437513 h 1438275"/>
                <a:gd name="connsiteX14" fmla="*/ 1025747 w 1438275"/>
                <a:gd name="connsiteY14" fmla="*/ 1423797 h 1438275"/>
                <a:gd name="connsiteX15" fmla="*/ 1051370 w 1438275"/>
                <a:gd name="connsiteY15" fmla="*/ 1404652 h 1438275"/>
                <a:gd name="connsiteX16" fmla="*/ 1404557 w 1438275"/>
                <a:gd name="connsiteY16" fmla="*/ 1051465 h 1438275"/>
                <a:gd name="connsiteX17" fmla="*/ 1436465 w 1438275"/>
                <a:gd name="connsiteY17" fmla="*/ 986599 h 1438275"/>
                <a:gd name="connsiteX18" fmla="*/ 1437418 w 1438275"/>
                <a:gd name="connsiteY18" fmla="*/ 972122 h 1438275"/>
                <a:gd name="connsiteX19" fmla="*/ 1437418 w 1438275"/>
                <a:gd name="connsiteY19" fmla="*/ 472535 h 1438275"/>
                <a:gd name="connsiteX20" fmla="*/ 1404557 w 1438275"/>
                <a:gd name="connsiteY20" fmla="*/ 393287 h 1438275"/>
                <a:gd name="connsiteX21" fmla="*/ 722281 w 1438275"/>
                <a:gd name="connsiteY21" fmla="*/ 972884 h 1438275"/>
                <a:gd name="connsiteX22" fmla="*/ 471774 w 1438275"/>
                <a:gd name="connsiteY22" fmla="*/ 722376 h 1438275"/>
                <a:gd name="connsiteX23" fmla="*/ 722281 w 1438275"/>
                <a:gd name="connsiteY23" fmla="*/ 471869 h 1438275"/>
                <a:gd name="connsiteX24" fmla="*/ 972788 w 1438275"/>
                <a:gd name="connsiteY24" fmla="*/ 722376 h 1438275"/>
                <a:gd name="connsiteX25" fmla="*/ 722281 w 1438275"/>
                <a:gd name="connsiteY25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04557" y="393287"/>
                  </a:moveTo>
                  <a:lnTo>
                    <a:pt x="1051370" y="40005"/>
                  </a:lnTo>
                  <a:cubicBezTo>
                    <a:pt x="1030320" y="18955"/>
                    <a:pt x="1001839" y="7144"/>
                    <a:pt x="972026" y="7144"/>
                  </a:cubicBezTo>
                  <a:lnTo>
                    <a:pt x="472536" y="7144"/>
                  </a:lnTo>
                  <a:cubicBezTo>
                    <a:pt x="442722" y="7144"/>
                    <a:pt x="414242" y="18955"/>
                    <a:pt x="393192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976979"/>
                    <a:pt x="7430" y="981837"/>
                    <a:pt x="8097" y="986599"/>
                  </a:cubicBezTo>
                  <a:cubicBezTo>
                    <a:pt x="11239" y="1010984"/>
                    <a:pt x="22384" y="1033844"/>
                    <a:pt x="40005" y="1051465"/>
                  </a:cubicBezTo>
                  <a:lnTo>
                    <a:pt x="393192" y="1404652"/>
                  </a:lnTo>
                  <a:cubicBezTo>
                    <a:pt x="400908" y="1412367"/>
                    <a:pt x="409575" y="1418749"/>
                    <a:pt x="418815" y="1423797"/>
                  </a:cubicBezTo>
                  <a:cubicBezTo>
                    <a:pt x="435102" y="1432751"/>
                    <a:pt x="453580" y="1437513"/>
                    <a:pt x="472536" y="1437513"/>
                  </a:cubicBezTo>
                  <a:lnTo>
                    <a:pt x="972026" y="1437513"/>
                  </a:lnTo>
                  <a:cubicBezTo>
                    <a:pt x="990981" y="1437513"/>
                    <a:pt x="1009460" y="1432751"/>
                    <a:pt x="1025747" y="1423797"/>
                  </a:cubicBezTo>
                  <a:cubicBezTo>
                    <a:pt x="1034987" y="1418749"/>
                    <a:pt x="1043654" y="1412367"/>
                    <a:pt x="1051370" y="1404652"/>
                  </a:cubicBezTo>
                  <a:lnTo>
                    <a:pt x="1404557" y="1051465"/>
                  </a:lnTo>
                  <a:cubicBezTo>
                    <a:pt x="1422178" y="1033844"/>
                    <a:pt x="1433322" y="1010984"/>
                    <a:pt x="1436465" y="986599"/>
                  </a:cubicBezTo>
                  <a:cubicBezTo>
                    <a:pt x="1437132" y="981837"/>
                    <a:pt x="1437418" y="976979"/>
                    <a:pt x="1437418" y="972122"/>
                  </a:cubicBezTo>
                  <a:lnTo>
                    <a:pt x="1437418" y="472535"/>
                  </a:lnTo>
                  <a:cubicBezTo>
                    <a:pt x="1437418" y="442817"/>
                    <a:pt x="1425607" y="414338"/>
                    <a:pt x="1404557" y="393287"/>
                  </a:cubicBezTo>
                  <a:close/>
                  <a:moveTo>
                    <a:pt x="722281" y="972884"/>
                  </a:moveTo>
                  <a:cubicBezTo>
                    <a:pt x="583882" y="972884"/>
                    <a:pt x="471774" y="860679"/>
                    <a:pt x="471774" y="722376"/>
                  </a:cubicBezTo>
                  <a:cubicBezTo>
                    <a:pt x="471774" y="583978"/>
                    <a:pt x="583882" y="471869"/>
                    <a:pt x="722281" y="471869"/>
                  </a:cubicBezTo>
                  <a:cubicBezTo>
                    <a:pt x="860679" y="471869"/>
                    <a:pt x="972788" y="583978"/>
                    <a:pt x="972788" y="722376"/>
                  </a:cubicBezTo>
                  <a:cubicBezTo>
                    <a:pt x="972788" y="860679"/>
                    <a:pt x="860679" y="972884"/>
                    <a:pt x="722281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23F615-9F54-496A-A0D8-52270E71398F}"/>
                </a:ext>
              </a:extLst>
            </p:cNvPr>
            <p:cNvSpPr/>
            <p:nvPr/>
          </p:nvSpPr>
          <p:spPr>
            <a:xfrm>
              <a:off x="3224022" y="2864929"/>
              <a:ext cx="1438275" cy="1438275"/>
            </a:xfrm>
            <a:custGeom>
              <a:avLst/>
              <a:gdLst>
                <a:gd name="connsiteX0" fmla="*/ 1404652 w 1438275"/>
                <a:gd name="connsiteY0" fmla="*/ 393287 h 1438275"/>
                <a:gd name="connsiteX1" fmla="*/ 1051369 w 1438275"/>
                <a:gd name="connsiteY1" fmla="*/ 40005 h 1438275"/>
                <a:gd name="connsiteX2" fmla="*/ 972122 w 1438275"/>
                <a:gd name="connsiteY2" fmla="*/ 7144 h 1438275"/>
                <a:gd name="connsiteX3" fmla="*/ 472535 w 1438275"/>
                <a:gd name="connsiteY3" fmla="*/ 7144 h 1438275"/>
                <a:gd name="connsiteX4" fmla="*/ 393192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40005 w 1438275"/>
                <a:gd name="connsiteY8" fmla="*/ 1051465 h 1438275"/>
                <a:gd name="connsiteX9" fmla="*/ 393192 w 1438275"/>
                <a:gd name="connsiteY9" fmla="*/ 1404652 h 1438275"/>
                <a:gd name="connsiteX10" fmla="*/ 472535 w 1438275"/>
                <a:gd name="connsiteY10" fmla="*/ 1437513 h 1438275"/>
                <a:gd name="connsiteX11" fmla="*/ 972122 w 1438275"/>
                <a:gd name="connsiteY11" fmla="*/ 1437513 h 1438275"/>
                <a:gd name="connsiteX12" fmla="*/ 1025747 w 1438275"/>
                <a:gd name="connsiteY12" fmla="*/ 1423797 h 1438275"/>
                <a:gd name="connsiteX13" fmla="*/ 1051369 w 1438275"/>
                <a:gd name="connsiteY13" fmla="*/ 1404652 h 1438275"/>
                <a:gd name="connsiteX14" fmla="*/ 1404652 w 1438275"/>
                <a:gd name="connsiteY14" fmla="*/ 1051465 h 1438275"/>
                <a:gd name="connsiteX15" fmla="*/ 1436560 w 1438275"/>
                <a:gd name="connsiteY15" fmla="*/ 986599 h 1438275"/>
                <a:gd name="connsiteX16" fmla="*/ 1437513 w 1438275"/>
                <a:gd name="connsiteY16" fmla="*/ 972122 h 1438275"/>
                <a:gd name="connsiteX17" fmla="*/ 1437513 w 1438275"/>
                <a:gd name="connsiteY17" fmla="*/ 472535 h 1438275"/>
                <a:gd name="connsiteX18" fmla="*/ 1404652 w 1438275"/>
                <a:gd name="connsiteY18" fmla="*/ 393287 h 1438275"/>
                <a:gd name="connsiteX19" fmla="*/ 722281 w 1438275"/>
                <a:gd name="connsiteY19" fmla="*/ 972884 h 1438275"/>
                <a:gd name="connsiteX20" fmla="*/ 471773 w 1438275"/>
                <a:gd name="connsiteY20" fmla="*/ 722376 h 1438275"/>
                <a:gd name="connsiteX21" fmla="*/ 722281 w 1438275"/>
                <a:gd name="connsiteY21" fmla="*/ 471869 h 1438275"/>
                <a:gd name="connsiteX22" fmla="*/ 972788 w 1438275"/>
                <a:gd name="connsiteY22" fmla="*/ 722376 h 1438275"/>
                <a:gd name="connsiteX23" fmla="*/ 722281 w 1438275"/>
                <a:gd name="connsiteY23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38275" h="1438275">
                  <a:moveTo>
                    <a:pt x="1404652" y="393287"/>
                  </a:moveTo>
                  <a:lnTo>
                    <a:pt x="1051369" y="40005"/>
                  </a:lnTo>
                  <a:cubicBezTo>
                    <a:pt x="1030319" y="18955"/>
                    <a:pt x="1001839" y="7144"/>
                    <a:pt x="972122" y="7144"/>
                  </a:cubicBezTo>
                  <a:lnTo>
                    <a:pt x="472535" y="7144"/>
                  </a:lnTo>
                  <a:cubicBezTo>
                    <a:pt x="442817" y="7144"/>
                    <a:pt x="414242" y="18955"/>
                    <a:pt x="393192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1001839"/>
                    <a:pt x="18955" y="1030414"/>
                    <a:pt x="40005" y="1051465"/>
                  </a:cubicBezTo>
                  <a:lnTo>
                    <a:pt x="393192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991076" y="1437513"/>
                    <a:pt x="1009459" y="1432751"/>
                    <a:pt x="1025747" y="1423797"/>
                  </a:cubicBezTo>
                  <a:cubicBezTo>
                    <a:pt x="1035082" y="1418749"/>
                    <a:pt x="1043749" y="1412367"/>
                    <a:pt x="1051369" y="1404652"/>
                  </a:cubicBezTo>
                  <a:lnTo>
                    <a:pt x="1404652" y="1051465"/>
                  </a:lnTo>
                  <a:cubicBezTo>
                    <a:pt x="1422273" y="1033844"/>
                    <a:pt x="1433417" y="1010984"/>
                    <a:pt x="1436560" y="986599"/>
                  </a:cubicBezTo>
                  <a:cubicBezTo>
                    <a:pt x="1437227" y="981837"/>
                    <a:pt x="1437513" y="976979"/>
                    <a:pt x="1437513" y="972122"/>
                  </a:cubicBezTo>
                  <a:lnTo>
                    <a:pt x="1437513" y="472535"/>
                  </a:lnTo>
                  <a:cubicBezTo>
                    <a:pt x="1437513" y="442817"/>
                    <a:pt x="1425702" y="414338"/>
                    <a:pt x="1404652" y="393287"/>
                  </a:cubicBezTo>
                  <a:close/>
                  <a:moveTo>
                    <a:pt x="722281" y="972884"/>
                  </a:moveTo>
                  <a:cubicBezTo>
                    <a:pt x="583978" y="972884"/>
                    <a:pt x="471773" y="860679"/>
                    <a:pt x="471773" y="722376"/>
                  </a:cubicBezTo>
                  <a:cubicBezTo>
                    <a:pt x="471773" y="583978"/>
                    <a:pt x="583978" y="471869"/>
                    <a:pt x="722281" y="471869"/>
                  </a:cubicBezTo>
                  <a:cubicBezTo>
                    <a:pt x="860679" y="471869"/>
                    <a:pt x="972788" y="583978"/>
                    <a:pt x="972788" y="722376"/>
                  </a:cubicBezTo>
                  <a:cubicBezTo>
                    <a:pt x="972788" y="860679"/>
                    <a:pt x="860679" y="972884"/>
                    <a:pt x="722281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B750FC7-1CCA-42BC-B4FB-BF2EBF913091}"/>
                </a:ext>
              </a:extLst>
            </p:cNvPr>
            <p:cNvSpPr/>
            <p:nvPr/>
          </p:nvSpPr>
          <p:spPr>
            <a:xfrm>
              <a:off x="6277070" y="3830669"/>
              <a:ext cx="1438275" cy="1438275"/>
            </a:xfrm>
            <a:custGeom>
              <a:avLst/>
              <a:gdLst>
                <a:gd name="connsiteX0" fmla="*/ 1436561 w 1438275"/>
                <a:gd name="connsiteY0" fmla="*/ 458057 h 1438275"/>
                <a:gd name="connsiteX1" fmla="*/ 1404652 w 1438275"/>
                <a:gd name="connsiteY1" fmla="*/ 393192 h 1438275"/>
                <a:gd name="connsiteX2" fmla="*/ 1051370 w 1438275"/>
                <a:gd name="connsiteY2" fmla="*/ 40005 h 1438275"/>
                <a:gd name="connsiteX3" fmla="*/ 1025747 w 1438275"/>
                <a:gd name="connsiteY3" fmla="*/ 20859 h 1438275"/>
                <a:gd name="connsiteX4" fmla="*/ 972122 w 1438275"/>
                <a:gd name="connsiteY4" fmla="*/ 7144 h 1438275"/>
                <a:gd name="connsiteX5" fmla="*/ 472535 w 1438275"/>
                <a:gd name="connsiteY5" fmla="*/ 7144 h 1438275"/>
                <a:gd name="connsiteX6" fmla="*/ 418814 w 1438275"/>
                <a:gd name="connsiteY6" fmla="*/ 20859 h 1438275"/>
                <a:gd name="connsiteX7" fmla="*/ 393192 w 1438275"/>
                <a:gd name="connsiteY7" fmla="*/ 40005 h 1438275"/>
                <a:gd name="connsiteX8" fmla="*/ 40005 w 1438275"/>
                <a:gd name="connsiteY8" fmla="*/ 393192 h 1438275"/>
                <a:gd name="connsiteX9" fmla="*/ 8096 w 1438275"/>
                <a:gd name="connsiteY9" fmla="*/ 458057 h 1438275"/>
                <a:gd name="connsiteX10" fmla="*/ 7144 w 1438275"/>
                <a:gd name="connsiteY10" fmla="*/ 472535 h 1438275"/>
                <a:gd name="connsiteX11" fmla="*/ 7144 w 1438275"/>
                <a:gd name="connsiteY11" fmla="*/ 972026 h 1438275"/>
                <a:gd name="connsiteX12" fmla="*/ 40005 w 1438275"/>
                <a:gd name="connsiteY12" fmla="*/ 1051369 h 1438275"/>
                <a:gd name="connsiteX13" fmla="*/ 393192 w 1438275"/>
                <a:gd name="connsiteY13" fmla="*/ 1404652 h 1438275"/>
                <a:gd name="connsiteX14" fmla="*/ 472535 w 1438275"/>
                <a:gd name="connsiteY14" fmla="*/ 1437513 h 1438275"/>
                <a:gd name="connsiteX15" fmla="*/ 972122 w 1438275"/>
                <a:gd name="connsiteY15" fmla="*/ 1437513 h 1438275"/>
                <a:gd name="connsiteX16" fmla="*/ 1051370 w 1438275"/>
                <a:gd name="connsiteY16" fmla="*/ 1404652 h 1438275"/>
                <a:gd name="connsiteX17" fmla="*/ 1404652 w 1438275"/>
                <a:gd name="connsiteY17" fmla="*/ 1051369 h 1438275"/>
                <a:gd name="connsiteX18" fmla="*/ 1437513 w 1438275"/>
                <a:gd name="connsiteY18" fmla="*/ 972026 h 1438275"/>
                <a:gd name="connsiteX19" fmla="*/ 1437513 w 1438275"/>
                <a:gd name="connsiteY19" fmla="*/ 472535 h 1438275"/>
                <a:gd name="connsiteX20" fmla="*/ 1436561 w 1438275"/>
                <a:gd name="connsiteY20" fmla="*/ 458057 h 1438275"/>
                <a:gd name="connsiteX21" fmla="*/ 722281 w 1438275"/>
                <a:gd name="connsiteY21" fmla="*/ 972788 h 1438275"/>
                <a:gd name="connsiteX22" fmla="*/ 471773 w 1438275"/>
                <a:gd name="connsiteY22" fmla="*/ 722281 h 1438275"/>
                <a:gd name="connsiteX23" fmla="*/ 722281 w 1438275"/>
                <a:gd name="connsiteY23" fmla="*/ 471773 h 1438275"/>
                <a:gd name="connsiteX24" fmla="*/ 972788 w 1438275"/>
                <a:gd name="connsiteY24" fmla="*/ 722281 h 1438275"/>
                <a:gd name="connsiteX25" fmla="*/ 722281 w 1438275"/>
                <a:gd name="connsiteY25" fmla="*/ 972788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36561" y="458057"/>
                  </a:moveTo>
                  <a:cubicBezTo>
                    <a:pt x="1433417" y="433673"/>
                    <a:pt x="1422273" y="410813"/>
                    <a:pt x="1404652" y="393192"/>
                  </a:cubicBezTo>
                  <a:lnTo>
                    <a:pt x="1051370" y="40005"/>
                  </a:lnTo>
                  <a:cubicBezTo>
                    <a:pt x="1043750" y="32290"/>
                    <a:pt x="1035082" y="25813"/>
                    <a:pt x="1025747" y="20859"/>
                  </a:cubicBezTo>
                  <a:cubicBezTo>
                    <a:pt x="1009364" y="11906"/>
                    <a:pt x="990981" y="7144"/>
                    <a:pt x="972122" y="7144"/>
                  </a:cubicBezTo>
                  <a:lnTo>
                    <a:pt x="472535" y="7144"/>
                  </a:lnTo>
                  <a:cubicBezTo>
                    <a:pt x="453580" y="7144"/>
                    <a:pt x="435197" y="11906"/>
                    <a:pt x="418814" y="20859"/>
                  </a:cubicBezTo>
                  <a:cubicBezTo>
                    <a:pt x="409575" y="25908"/>
                    <a:pt x="400907" y="32290"/>
                    <a:pt x="393192" y="40005"/>
                  </a:cubicBezTo>
                  <a:lnTo>
                    <a:pt x="40005" y="393192"/>
                  </a:lnTo>
                  <a:cubicBezTo>
                    <a:pt x="22384" y="410813"/>
                    <a:pt x="11239" y="433673"/>
                    <a:pt x="8096" y="458057"/>
                  </a:cubicBezTo>
                  <a:cubicBezTo>
                    <a:pt x="7429" y="462820"/>
                    <a:pt x="7144" y="467677"/>
                    <a:pt x="7144" y="472535"/>
                  </a:cubicBezTo>
                  <a:lnTo>
                    <a:pt x="7144" y="972026"/>
                  </a:lnTo>
                  <a:cubicBezTo>
                    <a:pt x="7144" y="1001839"/>
                    <a:pt x="18955" y="1030319"/>
                    <a:pt x="40005" y="1051369"/>
                  </a:cubicBezTo>
                  <a:lnTo>
                    <a:pt x="393192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1001839" y="1437513"/>
                    <a:pt x="1030414" y="1425702"/>
                    <a:pt x="1051370" y="1404652"/>
                  </a:cubicBezTo>
                  <a:lnTo>
                    <a:pt x="1404652" y="1051369"/>
                  </a:lnTo>
                  <a:cubicBezTo>
                    <a:pt x="1425702" y="1030319"/>
                    <a:pt x="1437513" y="1001839"/>
                    <a:pt x="1437513" y="972026"/>
                  </a:cubicBezTo>
                  <a:lnTo>
                    <a:pt x="1437513" y="472535"/>
                  </a:lnTo>
                  <a:cubicBezTo>
                    <a:pt x="1437513" y="467677"/>
                    <a:pt x="1437227" y="462820"/>
                    <a:pt x="1436561" y="458057"/>
                  </a:cubicBezTo>
                  <a:close/>
                  <a:moveTo>
                    <a:pt x="722281" y="972788"/>
                  </a:moveTo>
                  <a:cubicBezTo>
                    <a:pt x="583978" y="972788"/>
                    <a:pt x="471773" y="860679"/>
                    <a:pt x="471773" y="722281"/>
                  </a:cubicBezTo>
                  <a:cubicBezTo>
                    <a:pt x="471773" y="583978"/>
                    <a:pt x="583978" y="471773"/>
                    <a:pt x="722281" y="471773"/>
                  </a:cubicBezTo>
                  <a:cubicBezTo>
                    <a:pt x="860679" y="471773"/>
                    <a:pt x="972788" y="583978"/>
                    <a:pt x="972788" y="722281"/>
                  </a:cubicBezTo>
                  <a:cubicBezTo>
                    <a:pt x="972788" y="860679"/>
                    <a:pt x="860679" y="972788"/>
                    <a:pt x="722281" y="97278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6FB78A-6800-4963-B6A9-2A560FC81501}"/>
                </a:ext>
              </a:extLst>
            </p:cNvPr>
            <p:cNvSpPr/>
            <p:nvPr/>
          </p:nvSpPr>
          <p:spPr>
            <a:xfrm>
              <a:off x="7294721" y="2864929"/>
              <a:ext cx="1438275" cy="1438275"/>
            </a:xfrm>
            <a:custGeom>
              <a:avLst/>
              <a:gdLst>
                <a:gd name="connsiteX0" fmla="*/ 1404652 w 1438275"/>
                <a:gd name="connsiteY0" fmla="*/ 393287 h 1438275"/>
                <a:gd name="connsiteX1" fmla="*/ 1051465 w 1438275"/>
                <a:gd name="connsiteY1" fmla="*/ 40005 h 1438275"/>
                <a:gd name="connsiteX2" fmla="*/ 972122 w 1438275"/>
                <a:gd name="connsiteY2" fmla="*/ 7144 h 1438275"/>
                <a:gd name="connsiteX3" fmla="*/ 472536 w 1438275"/>
                <a:gd name="connsiteY3" fmla="*/ 7144 h 1438275"/>
                <a:gd name="connsiteX4" fmla="*/ 393288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8097 w 1438275"/>
                <a:gd name="connsiteY8" fmla="*/ 986599 h 1438275"/>
                <a:gd name="connsiteX9" fmla="*/ 40005 w 1438275"/>
                <a:gd name="connsiteY9" fmla="*/ 1051465 h 1438275"/>
                <a:gd name="connsiteX10" fmla="*/ 393288 w 1438275"/>
                <a:gd name="connsiteY10" fmla="*/ 1404652 h 1438275"/>
                <a:gd name="connsiteX11" fmla="*/ 418910 w 1438275"/>
                <a:gd name="connsiteY11" fmla="*/ 1423797 h 1438275"/>
                <a:gd name="connsiteX12" fmla="*/ 472536 w 1438275"/>
                <a:gd name="connsiteY12" fmla="*/ 1437513 h 1438275"/>
                <a:gd name="connsiteX13" fmla="*/ 972122 w 1438275"/>
                <a:gd name="connsiteY13" fmla="*/ 1437513 h 1438275"/>
                <a:gd name="connsiteX14" fmla="*/ 1051465 w 1438275"/>
                <a:gd name="connsiteY14" fmla="*/ 1404652 h 1438275"/>
                <a:gd name="connsiteX15" fmla="*/ 1404652 w 1438275"/>
                <a:gd name="connsiteY15" fmla="*/ 1051465 h 1438275"/>
                <a:gd name="connsiteX16" fmla="*/ 1437513 w 1438275"/>
                <a:gd name="connsiteY16" fmla="*/ 972122 h 1438275"/>
                <a:gd name="connsiteX17" fmla="*/ 1437513 w 1438275"/>
                <a:gd name="connsiteY17" fmla="*/ 472535 h 1438275"/>
                <a:gd name="connsiteX18" fmla="*/ 1404652 w 1438275"/>
                <a:gd name="connsiteY18" fmla="*/ 393287 h 1438275"/>
                <a:gd name="connsiteX19" fmla="*/ 722376 w 1438275"/>
                <a:gd name="connsiteY19" fmla="*/ 972884 h 1438275"/>
                <a:gd name="connsiteX20" fmla="*/ 471869 w 1438275"/>
                <a:gd name="connsiteY20" fmla="*/ 722376 h 1438275"/>
                <a:gd name="connsiteX21" fmla="*/ 722376 w 1438275"/>
                <a:gd name="connsiteY21" fmla="*/ 471869 h 1438275"/>
                <a:gd name="connsiteX22" fmla="*/ 972884 w 1438275"/>
                <a:gd name="connsiteY22" fmla="*/ 722376 h 1438275"/>
                <a:gd name="connsiteX23" fmla="*/ 722376 w 1438275"/>
                <a:gd name="connsiteY23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38275" h="1438275">
                  <a:moveTo>
                    <a:pt x="1404652" y="393287"/>
                  </a:moveTo>
                  <a:lnTo>
                    <a:pt x="1051465" y="40005"/>
                  </a:lnTo>
                  <a:cubicBezTo>
                    <a:pt x="1030415" y="18955"/>
                    <a:pt x="1001840" y="7144"/>
                    <a:pt x="972122" y="7144"/>
                  </a:cubicBezTo>
                  <a:lnTo>
                    <a:pt x="472536" y="7144"/>
                  </a:lnTo>
                  <a:cubicBezTo>
                    <a:pt x="442818" y="7144"/>
                    <a:pt x="414338" y="18955"/>
                    <a:pt x="393288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976979"/>
                    <a:pt x="7430" y="981837"/>
                    <a:pt x="8097" y="986599"/>
                  </a:cubicBezTo>
                  <a:cubicBezTo>
                    <a:pt x="11240" y="1010984"/>
                    <a:pt x="22384" y="1033844"/>
                    <a:pt x="40005" y="1051465"/>
                  </a:cubicBezTo>
                  <a:lnTo>
                    <a:pt x="393288" y="1404652"/>
                  </a:lnTo>
                  <a:cubicBezTo>
                    <a:pt x="400908" y="1412367"/>
                    <a:pt x="409575" y="1418749"/>
                    <a:pt x="418910" y="1423797"/>
                  </a:cubicBezTo>
                  <a:cubicBezTo>
                    <a:pt x="435197" y="1432751"/>
                    <a:pt x="453580" y="1437513"/>
                    <a:pt x="472536" y="1437513"/>
                  </a:cubicBezTo>
                  <a:lnTo>
                    <a:pt x="972122" y="1437513"/>
                  </a:lnTo>
                  <a:cubicBezTo>
                    <a:pt x="1001840" y="1437513"/>
                    <a:pt x="1030415" y="1425702"/>
                    <a:pt x="1051465" y="1404652"/>
                  </a:cubicBezTo>
                  <a:lnTo>
                    <a:pt x="1404652" y="1051465"/>
                  </a:lnTo>
                  <a:cubicBezTo>
                    <a:pt x="1425703" y="1030414"/>
                    <a:pt x="1437513" y="1001839"/>
                    <a:pt x="1437513" y="972122"/>
                  </a:cubicBezTo>
                  <a:lnTo>
                    <a:pt x="1437513" y="472535"/>
                  </a:lnTo>
                  <a:cubicBezTo>
                    <a:pt x="1437513" y="442817"/>
                    <a:pt x="1425703" y="414338"/>
                    <a:pt x="1404652" y="393287"/>
                  </a:cubicBezTo>
                  <a:close/>
                  <a:moveTo>
                    <a:pt x="722376" y="972884"/>
                  </a:moveTo>
                  <a:cubicBezTo>
                    <a:pt x="583978" y="972884"/>
                    <a:pt x="471869" y="860679"/>
                    <a:pt x="471869" y="722376"/>
                  </a:cubicBezTo>
                  <a:cubicBezTo>
                    <a:pt x="471869" y="583978"/>
                    <a:pt x="583978" y="471869"/>
                    <a:pt x="722376" y="471869"/>
                  </a:cubicBezTo>
                  <a:cubicBezTo>
                    <a:pt x="860679" y="471869"/>
                    <a:pt x="972884" y="583978"/>
                    <a:pt x="972884" y="722376"/>
                  </a:cubicBezTo>
                  <a:cubicBezTo>
                    <a:pt x="972884" y="860679"/>
                    <a:pt x="860679" y="972884"/>
                    <a:pt x="722376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929D216-0182-41C3-BC39-BBEA395BAFA2}"/>
              </a:ext>
            </a:extLst>
          </p:cNvPr>
          <p:cNvSpPr/>
          <p:nvPr/>
        </p:nvSpPr>
        <p:spPr>
          <a:xfrm>
            <a:off x="4384548" y="397354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96 w 1152525"/>
              <a:gd name="connsiteY2" fmla="*/ 7144 h 1152525"/>
              <a:gd name="connsiteX3" fmla="*/ 388906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810 h 1152525"/>
              <a:gd name="connsiteX7" fmla="*/ 7144 w 1152525"/>
              <a:gd name="connsiteY7" fmla="*/ 770001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906 w 1152525"/>
              <a:gd name="connsiteY10" fmla="*/ 1151763 h 1152525"/>
              <a:gd name="connsiteX11" fmla="*/ 770096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01 h 1152525"/>
              <a:gd name="connsiteX15" fmla="*/ 1151763 w 1152525"/>
              <a:gd name="connsiteY15" fmla="*/ 388810 h 1152525"/>
              <a:gd name="connsiteX16" fmla="*/ 1118902 w 1152525"/>
              <a:gd name="connsiteY16" fmla="*/ 309563 h 1152525"/>
              <a:gd name="connsiteX17" fmla="*/ 579501 w 1152525"/>
              <a:gd name="connsiteY17" fmla="*/ 829913 h 1152525"/>
              <a:gd name="connsiteX18" fmla="*/ 328993 w 1152525"/>
              <a:gd name="connsiteY18" fmla="*/ 579406 h 1152525"/>
              <a:gd name="connsiteX19" fmla="*/ 579501 w 1152525"/>
              <a:gd name="connsiteY19" fmla="*/ 328898 h 1152525"/>
              <a:gd name="connsiteX20" fmla="*/ 830009 w 1152525"/>
              <a:gd name="connsiteY20" fmla="*/ 579406 h 1152525"/>
              <a:gd name="connsiteX21" fmla="*/ 579501 w 1152525"/>
              <a:gd name="connsiteY21" fmla="*/ 829913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96" y="7144"/>
                </a:cubicBezTo>
                <a:lnTo>
                  <a:pt x="388906" y="7144"/>
                </a:lnTo>
                <a:cubicBezTo>
                  <a:pt x="359092" y="7144"/>
                  <a:pt x="330613" y="18955"/>
                  <a:pt x="309563" y="40005"/>
                </a:cubicBezTo>
                <a:lnTo>
                  <a:pt x="40005" y="309563"/>
                </a:lnTo>
                <a:cubicBezTo>
                  <a:pt x="18955" y="330517"/>
                  <a:pt x="7144" y="359092"/>
                  <a:pt x="7144" y="388810"/>
                </a:cubicBezTo>
                <a:lnTo>
                  <a:pt x="7144" y="770001"/>
                </a:lnTo>
                <a:cubicBezTo>
                  <a:pt x="7144" y="799719"/>
                  <a:pt x="18955" y="828294"/>
                  <a:pt x="40005" y="849344"/>
                </a:cubicBezTo>
                <a:lnTo>
                  <a:pt x="309563" y="1118902"/>
                </a:lnTo>
                <a:cubicBezTo>
                  <a:pt x="330613" y="1139952"/>
                  <a:pt x="359092" y="1151763"/>
                  <a:pt x="388906" y="1151763"/>
                </a:cubicBezTo>
                <a:lnTo>
                  <a:pt x="770096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294"/>
                  <a:pt x="1151763" y="799719"/>
                  <a:pt x="1151763" y="770001"/>
                </a:cubicBezTo>
                <a:lnTo>
                  <a:pt x="1151763" y="388810"/>
                </a:lnTo>
                <a:cubicBezTo>
                  <a:pt x="1151763" y="359092"/>
                  <a:pt x="1139952" y="330517"/>
                  <a:pt x="1118902" y="309563"/>
                </a:cubicBezTo>
                <a:close/>
                <a:moveTo>
                  <a:pt x="579501" y="829913"/>
                </a:moveTo>
                <a:cubicBezTo>
                  <a:pt x="441103" y="829913"/>
                  <a:pt x="328993" y="717804"/>
                  <a:pt x="328993" y="579406"/>
                </a:cubicBezTo>
                <a:cubicBezTo>
                  <a:pt x="328993" y="441103"/>
                  <a:pt x="441103" y="328898"/>
                  <a:pt x="579501" y="328898"/>
                </a:cubicBezTo>
                <a:cubicBezTo>
                  <a:pt x="717804" y="328898"/>
                  <a:pt x="830009" y="441103"/>
                  <a:pt x="830009" y="579406"/>
                </a:cubicBezTo>
                <a:cubicBezTo>
                  <a:pt x="830009" y="717804"/>
                  <a:pt x="717804" y="829913"/>
                  <a:pt x="579501" y="82991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FD3A32F-EB2C-4C08-BC09-39FB6A6290DC}"/>
              </a:ext>
            </a:extLst>
          </p:cNvPr>
          <p:cNvSpPr/>
          <p:nvPr/>
        </p:nvSpPr>
        <p:spPr>
          <a:xfrm>
            <a:off x="5402294" y="3007804"/>
            <a:ext cx="1152525" cy="1152525"/>
          </a:xfrm>
          <a:custGeom>
            <a:avLst/>
            <a:gdLst>
              <a:gd name="connsiteX0" fmla="*/ 1118807 w 1152525"/>
              <a:gd name="connsiteY0" fmla="*/ 309563 h 1152525"/>
              <a:gd name="connsiteX1" fmla="*/ 849345 w 1152525"/>
              <a:gd name="connsiteY1" fmla="*/ 40005 h 1152525"/>
              <a:gd name="connsiteX2" fmla="*/ 770001 w 1152525"/>
              <a:gd name="connsiteY2" fmla="*/ 7144 h 1152525"/>
              <a:gd name="connsiteX3" fmla="*/ 388811 w 1152525"/>
              <a:gd name="connsiteY3" fmla="*/ 7144 h 1152525"/>
              <a:gd name="connsiteX4" fmla="*/ 309467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467 w 1152525"/>
              <a:gd name="connsiteY9" fmla="*/ 1118902 h 1152525"/>
              <a:gd name="connsiteX10" fmla="*/ 388811 w 1152525"/>
              <a:gd name="connsiteY10" fmla="*/ 1151763 h 1152525"/>
              <a:gd name="connsiteX11" fmla="*/ 770001 w 1152525"/>
              <a:gd name="connsiteY11" fmla="*/ 1151763 h 1152525"/>
              <a:gd name="connsiteX12" fmla="*/ 849345 w 1152525"/>
              <a:gd name="connsiteY12" fmla="*/ 1118902 h 1152525"/>
              <a:gd name="connsiteX13" fmla="*/ 1118807 w 1152525"/>
              <a:gd name="connsiteY13" fmla="*/ 849344 h 1152525"/>
              <a:gd name="connsiteX14" fmla="*/ 1151668 w 1152525"/>
              <a:gd name="connsiteY14" fmla="*/ 770096 h 1152525"/>
              <a:gd name="connsiteX15" fmla="*/ 1151668 w 1152525"/>
              <a:gd name="connsiteY15" fmla="*/ 388906 h 1152525"/>
              <a:gd name="connsiteX16" fmla="*/ 1118807 w 1152525"/>
              <a:gd name="connsiteY16" fmla="*/ 309563 h 1152525"/>
              <a:gd name="connsiteX17" fmla="*/ 579406 w 1152525"/>
              <a:gd name="connsiteY17" fmla="*/ 830009 h 1152525"/>
              <a:gd name="connsiteX18" fmla="*/ 328899 w 1152525"/>
              <a:gd name="connsiteY18" fmla="*/ 579501 h 1152525"/>
              <a:gd name="connsiteX19" fmla="*/ 579406 w 1152525"/>
              <a:gd name="connsiteY19" fmla="*/ 328994 h 1152525"/>
              <a:gd name="connsiteX20" fmla="*/ 829913 w 1152525"/>
              <a:gd name="connsiteY20" fmla="*/ 579501 h 1152525"/>
              <a:gd name="connsiteX21" fmla="*/ 579406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807" y="309563"/>
                </a:moveTo>
                <a:lnTo>
                  <a:pt x="849345" y="40005"/>
                </a:lnTo>
                <a:cubicBezTo>
                  <a:pt x="828294" y="18955"/>
                  <a:pt x="799719" y="7144"/>
                  <a:pt x="770001" y="7144"/>
                </a:cubicBezTo>
                <a:lnTo>
                  <a:pt x="388811" y="7144"/>
                </a:lnTo>
                <a:cubicBezTo>
                  <a:pt x="359093" y="7144"/>
                  <a:pt x="330518" y="18955"/>
                  <a:pt x="309467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467" y="1118902"/>
                </a:lnTo>
                <a:cubicBezTo>
                  <a:pt x="330518" y="1139952"/>
                  <a:pt x="359093" y="1151763"/>
                  <a:pt x="388811" y="1151763"/>
                </a:cubicBezTo>
                <a:lnTo>
                  <a:pt x="770001" y="1151763"/>
                </a:lnTo>
                <a:cubicBezTo>
                  <a:pt x="799719" y="1151763"/>
                  <a:pt x="828294" y="1139952"/>
                  <a:pt x="849345" y="1118902"/>
                </a:cubicBezTo>
                <a:lnTo>
                  <a:pt x="1118807" y="849344"/>
                </a:lnTo>
                <a:cubicBezTo>
                  <a:pt x="1139857" y="828389"/>
                  <a:pt x="1151668" y="799814"/>
                  <a:pt x="1151668" y="770096"/>
                </a:cubicBezTo>
                <a:lnTo>
                  <a:pt x="1151668" y="388906"/>
                </a:lnTo>
                <a:cubicBezTo>
                  <a:pt x="1151668" y="359093"/>
                  <a:pt x="1139857" y="330613"/>
                  <a:pt x="1118807" y="309563"/>
                </a:cubicBezTo>
                <a:close/>
                <a:moveTo>
                  <a:pt x="579406" y="830009"/>
                </a:moveTo>
                <a:cubicBezTo>
                  <a:pt x="441007" y="830009"/>
                  <a:pt x="328899" y="717804"/>
                  <a:pt x="328899" y="579501"/>
                </a:cubicBezTo>
                <a:cubicBezTo>
                  <a:pt x="328899" y="441103"/>
                  <a:pt x="441007" y="328994"/>
                  <a:pt x="579406" y="328994"/>
                </a:cubicBezTo>
                <a:cubicBezTo>
                  <a:pt x="717804" y="328994"/>
                  <a:pt x="829913" y="441103"/>
                  <a:pt x="829913" y="579501"/>
                </a:cubicBezTo>
                <a:cubicBezTo>
                  <a:pt x="829913" y="717804"/>
                  <a:pt x="717804" y="830009"/>
                  <a:pt x="579406" y="830009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F3D2B2A-6A16-4BE2-975B-EBB4B6D38343}"/>
              </a:ext>
            </a:extLst>
          </p:cNvPr>
          <p:cNvSpPr/>
          <p:nvPr/>
        </p:nvSpPr>
        <p:spPr>
          <a:xfrm>
            <a:off x="3366897" y="300780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01 w 1152525"/>
              <a:gd name="connsiteY2" fmla="*/ 7144 h 1152525"/>
              <a:gd name="connsiteX3" fmla="*/ 388810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810 w 1152525"/>
              <a:gd name="connsiteY10" fmla="*/ 1151763 h 1152525"/>
              <a:gd name="connsiteX11" fmla="*/ 770001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96 h 1152525"/>
              <a:gd name="connsiteX15" fmla="*/ 1151763 w 1152525"/>
              <a:gd name="connsiteY15" fmla="*/ 388906 h 1152525"/>
              <a:gd name="connsiteX16" fmla="*/ 1118902 w 1152525"/>
              <a:gd name="connsiteY16" fmla="*/ 309563 h 1152525"/>
              <a:gd name="connsiteX17" fmla="*/ 579406 w 1152525"/>
              <a:gd name="connsiteY17" fmla="*/ 830009 h 1152525"/>
              <a:gd name="connsiteX18" fmla="*/ 328898 w 1152525"/>
              <a:gd name="connsiteY18" fmla="*/ 579501 h 1152525"/>
              <a:gd name="connsiteX19" fmla="*/ 579406 w 1152525"/>
              <a:gd name="connsiteY19" fmla="*/ 328994 h 1152525"/>
              <a:gd name="connsiteX20" fmla="*/ 829913 w 1152525"/>
              <a:gd name="connsiteY20" fmla="*/ 579501 h 1152525"/>
              <a:gd name="connsiteX21" fmla="*/ 579406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01" y="7144"/>
                </a:cubicBezTo>
                <a:lnTo>
                  <a:pt x="388810" y="7144"/>
                </a:lnTo>
                <a:cubicBezTo>
                  <a:pt x="359092" y="7144"/>
                  <a:pt x="330517" y="18955"/>
                  <a:pt x="309563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563" y="1118902"/>
                </a:lnTo>
                <a:cubicBezTo>
                  <a:pt x="330517" y="1139952"/>
                  <a:pt x="359092" y="1151763"/>
                  <a:pt x="388810" y="1151763"/>
                </a:cubicBezTo>
                <a:lnTo>
                  <a:pt x="770001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389"/>
                  <a:pt x="1151763" y="799814"/>
                  <a:pt x="1151763" y="770096"/>
                </a:cubicBezTo>
                <a:lnTo>
                  <a:pt x="1151763" y="388906"/>
                </a:lnTo>
                <a:cubicBezTo>
                  <a:pt x="1151763" y="359093"/>
                  <a:pt x="1139952" y="330613"/>
                  <a:pt x="1118902" y="309563"/>
                </a:cubicBezTo>
                <a:close/>
                <a:moveTo>
                  <a:pt x="579406" y="830009"/>
                </a:moveTo>
                <a:cubicBezTo>
                  <a:pt x="441103" y="830009"/>
                  <a:pt x="328898" y="717804"/>
                  <a:pt x="328898" y="579501"/>
                </a:cubicBezTo>
                <a:cubicBezTo>
                  <a:pt x="328898" y="441103"/>
                  <a:pt x="441103" y="328994"/>
                  <a:pt x="579406" y="328994"/>
                </a:cubicBezTo>
                <a:cubicBezTo>
                  <a:pt x="717804" y="328994"/>
                  <a:pt x="829913" y="441103"/>
                  <a:pt x="829913" y="579501"/>
                </a:cubicBezTo>
                <a:cubicBezTo>
                  <a:pt x="829913" y="717804"/>
                  <a:pt x="717804" y="830009"/>
                  <a:pt x="579406" y="83000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C36B29E-7C78-423A-8090-9FEFECC80487}"/>
              </a:ext>
            </a:extLst>
          </p:cNvPr>
          <p:cNvSpPr/>
          <p:nvPr/>
        </p:nvSpPr>
        <p:spPr>
          <a:xfrm>
            <a:off x="6419945" y="397354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01 w 1152525"/>
              <a:gd name="connsiteY2" fmla="*/ 7144 h 1152525"/>
              <a:gd name="connsiteX3" fmla="*/ 388811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810 h 1152525"/>
              <a:gd name="connsiteX7" fmla="*/ 7144 w 1152525"/>
              <a:gd name="connsiteY7" fmla="*/ 770001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811 w 1152525"/>
              <a:gd name="connsiteY10" fmla="*/ 1151763 h 1152525"/>
              <a:gd name="connsiteX11" fmla="*/ 770001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01 h 1152525"/>
              <a:gd name="connsiteX15" fmla="*/ 1151763 w 1152525"/>
              <a:gd name="connsiteY15" fmla="*/ 388810 h 1152525"/>
              <a:gd name="connsiteX16" fmla="*/ 1118902 w 1152525"/>
              <a:gd name="connsiteY16" fmla="*/ 309563 h 1152525"/>
              <a:gd name="connsiteX17" fmla="*/ 579406 w 1152525"/>
              <a:gd name="connsiteY17" fmla="*/ 829913 h 1152525"/>
              <a:gd name="connsiteX18" fmla="*/ 328898 w 1152525"/>
              <a:gd name="connsiteY18" fmla="*/ 579406 h 1152525"/>
              <a:gd name="connsiteX19" fmla="*/ 579406 w 1152525"/>
              <a:gd name="connsiteY19" fmla="*/ 328898 h 1152525"/>
              <a:gd name="connsiteX20" fmla="*/ 829913 w 1152525"/>
              <a:gd name="connsiteY20" fmla="*/ 579406 h 1152525"/>
              <a:gd name="connsiteX21" fmla="*/ 579406 w 1152525"/>
              <a:gd name="connsiteY21" fmla="*/ 829913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01" y="7144"/>
                </a:cubicBezTo>
                <a:lnTo>
                  <a:pt x="388811" y="7144"/>
                </a:lnTo>
                <a:cubicBezTo>
                  <a:pt x="359093" y="7144"/>
                  <a:pt x="330612" y="18955"/>
                  <a:pt x="309563" y="40005"/>
                </a:cubicBezTo>
                <a:lnTo>
                  <a:pt x="40005" y="309563"/>
                </a:lnTo>
                <a:cubicBezTo>
                  <a:pt x="18955" y="330517"/>
                  <a:pt x="7144" y="359092"/>
                  <a:pt x="7144" y="388810"/>
                </a:cubicBezTo>
                <a:lnTo>
                  <a:pt x="7144" y="770001"/>
                </a:lnTo>
                <a:cubicBezTo>
                  <a:pt x="7144" y="799719"/>
                  <a:pt x="18955" y="828294"/>
                  <a:pt x="40005" y="849344"/>
                </a:cubicBezTo>
                <a:lnTo>
                  <a:pt x="309563" y="1118902"/>
                </a:lnTo>
                <a:cubicBezTo>
                  <a:pt x="330612" y="1139952"/>
                  <a:pt x="359093" y="1151763"/>
                  <a:pt x="388811" y="1151763"/>
                </a:cubicBezTo>
                <a:lnTo>
                  <a:pt x="770001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294"/>
                  <a:pt x="1151763" y="799719"/>
                  <a:pt x="1151763" y="770001"/>
                </a:cubicBezTo>
                <a:lnTo>
                  <a:pt x="1151763" y="388810"/>
                </a:lnTo>
                <a:cubicBezTo>
                  <a:pt x="1151763" y="359092"/>
                  <a:pt x="1139952" y="330517"/>
                  <a:pt x="1118902" y="309563"/>
                </a:cubicBezTo>
                <a:close/>
                <a:moveTo>
                  <a:pt x="579406" y="829913"/>
                </a:moveTo>
                <a:cubicBezTo>
                  <a:pt x="441103" y="829913"/>
                  <a:pt x="328898" y="717804"/>
                  <a:pt x="328898" y="579406"/>
                </a:cubicBezTo>
                <a:cubicBezTo>
                  <a:pt x="328898" y="441103"/>
                  <a:pt x="441103" y="328898"/>
                  <a:pt x="579406" y="328898"/>
                </a:cubicBezTo>
                <a:cubicBezTo>
                  <a:pt x="717804" y="328898"/>
                  <a:pt x="829913" y="441103"/>
                  <a:pt x="829913" y="579406"/>
                </a:cubicBezTo>
                <a:cubicBezTo>
                  <a:pt x="829913" y="717804"/>
                  <a:pt x="717804" y="829913"/>
                  <a:pt x="579406" y="82991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8F5EE83-B726-4283-8653-74E1FF12EDBB}"/>
              </a:ext>
            </a:extLst>
          </p:cNvPr>
          <p:cNvSpPr/>
          <p:nvPr/>
        </p:nvSpPr>
        <p:spPr>
          <a:xfrm>
            <a:off x="7437596" y="300780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5 w 1152525"/>
              <a:gd name="connsiteY1" fmla="*/ 40005 h 1152525"/>
              <a:gd name="connsiteX2" fmla="*/ 770097 w 1152525"/>
              <a:gd name="connsiteY2" fmla="*/ 7144 h 1152525"/>
              <a:gd name="connsiteX3" fmla="*/ 388906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906 w 1152525"/>
              <a:gd name="connsiteY10" fmla="*/ 1151763 h 1152525"/>
              <a:gd name="connsiteX11" fmla="*/ 770097 w 1152525"/>
              <a:gd name="connsiteY11" fmla="*/ 1151763 h 1152525"/>
              <a:gd name="connsiteX12" fmla="*/ 849345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96 h 1152525"/>
              <a:gd name="connsiteX15" fmla="*/ 1151763 w 1152525"/>
              <a:gd name="connsiteY15" fmla="*/ 388906 h 1152525"/>
              <a:gd name="connsiteX16" fmla="*/ 1118902 w 1152525"/>
              <a:gd name="connsiteY16" fmla="*/ 309563 h 1152525"/>
              <a:gd name="connsiteX17" fmla="*/ 579501 w 1152525"/>
              <a:gd name="connsiteY17" fmla="*/ 830009 h 1152525"/>
              <a:gd name="connsiteX18" fmla="*/ 328994 w 1152525"/>
              <a:gd name="connsiteY18" fmla="*/ 579501 h 1152525"/>
              <a:gd name="connsiteX19" fmla="*/ 579501 w 1152525"/>
              <a:gd name="connsiteY19" fmla="*/ 328994 h 1152525"/>
              <a:gd name="connsiteX20" fmla="*/ 830009 w 1152525"/>
              <a:gd name="connsiteY20" fmla="*/ 579501 h 1152525"/>
              <a:gd name="connsiteX21" fmla="*/ 579501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5" y="40005"/>
                </a:lnTo>
                <a:cubicBezTo>
                  <a:pt x="828390" y="18955"/>
                  <a:pt x="799815" y="7144"/>
                  <a:pt x="770097" y="7144"/>
                </a:cubicBezTo>
                <a:lnTo>
                  <a:pt x="388906" y="7144"/>
                </a:lnTo>
                <a:cubicBezTo>
                  <a:pt x="359093" y="7144"/>
                  <a:pt x="330613" y="18955"/>
                  <a:pt x="309563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563" y="1118902"/>
                </a:lnTo>
                <a:cubicBezTo>
                  <a:pt x="330613" y="1139952"/>
                  <a:pt x="359093" y="1151763"/>
                  <a:pt x="388906" y="1151763"/>
                </a:cubicBezTo>
                <a:lnTo>
                  <a:pt x="770097" y="1151763"/>
                </a:lnTo>
                <a:cubicBezTo>
                  <a:pt x="799815" y="1151763"/>
                  <a:pt x="828390" y="1139952"/>
                  <a:pt x="849345" y="1118902"/>
                </a:cubicBezTo>
                <a:lnTo>
                  <a:pt x="1118902" y="849344"/>
                </a:lnTo>
                <a:cubicBezTo>
                  <a:pt x="1139953" y="828389"/>
                  <a:pt x="1151763" y="799814"/>
                  <a:pt x="1151763" y="770096"/>
                </a:cubicBezTo>
                <a:lnTo>
                  <a:pt x="1151763" y="388906"/>
                </a:lnTo>
                <a:cubicBezTo>
                  <a:pt x="1151763" y="359093"/>
                  <a:pt x="1139953" y="330613"/>
                  <a:pt x="1118902" y="309563"/>
                </a:cubicBezTo>
                <a:close/>
                <a:moveTo>
                  <a:pt x="579501" y="830009"/>
                </a:moveTo>
                <a:cubicBezTo>
                  <a:pt x="441103" y="830009"/>
                  <a:pt x="328994" y="717804"/>
                  <a:pt x="328994" y="579501"/>
                </a:cubicBezTo>
                <a:cubicBezTo>
                  <a:pt x="328994" y="441103"/>
                  <a:pt x="441103" y="328994"/>
                  <a:pt x="579501" y="328994"/>
                </a:cubicBezTo>
                <a:cubicBezTo>
                  <a:pt x="717804" y="328994"/>
                  <a:pt x="830009" y="441103"/>
                  <a:pt x="830009" y="579501"/>
                </a:cubicBezTo>
                <a:cubicBezTo>
                  <a:pt x="830009" y="717804"/>
                  <a:pt x="717804" y="830009"/>
                  <a:pt x="579501" y="83000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7825E3-D5EA-467C-B19F-E33A79E3060B}"/>
              </a:ext>
            </a:extLst>
          </p:cNvPr>
          <p:cNvGrpSpPr/>
          <p:nvPr/>
        </p:nvGrpSpPr>
        <p:grpSpPr>
          <a:xfrm>
            <a:off x="2235936" y="1836486"/>
            <a:ext cx="2505622" cy="677102"/>
            <a:chOff x="2353352" y="1539113"/>
            <a:chExt cx="2505622" cy="67710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F700E1D-EC48-4B04-87AC-C448DCC793E7}"/>
                </a:ext>
              </a:extLst>
            </p:cNvPr>
            <p:cNvSpPr txBox="1"/>
            <p:nvPr/>
          </p:nvSpPr>
          <p:spPr>
            <a:xfrm>
              <a:off x="2353352" y="1539113"/>
              <a:ext cx="2505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</a:rPr>
                <a:t>Diverse Project Range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021181-81ED-4765-9A61-7E4FC0DC208A}"/>
                </a:ext>
              </a:extLst>
            </p:cNvPr>
            <p:cNvSpPr txBox="1"/>
            <p:nvPr/>
          </p:nvSpPr>
          <p:spPr>
            <a:xfrm>
              <a:off x="2706773" y="1908438"/>
              <a:ext cx="17838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C801041-5BF1-4E54-A184-964D8641E05D}"/>
              </a:ext>
            </a:extLst>
          </p:cNvPr>
          <p:cNvGrpSpPr/>
          <p:nvPr/>
        </p:nvGrpSpPr>
        <p:grpSpPr>
          <a:xfrm>
            <a:off x="5103887" y="1836486"/>
            <a:ext cx="1790235" cy="624348"/>
            <a:chOff x="4989532" y="1471310"/>
            <a:chExt cx="1790235" cy="62434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77ABAC-B7E9-4FF0-B51E-9BD73B3C4263}"/>
                </a:ext>
              </a:extLst>
            </p:cNvPr>
            <p:cNvSpPr txBox="1"/>
            <p:nvPr/>
          </p:nvSpPr>
          <p:spPr>
            <a:xfrm>
              <a:off x="4989532" y="1471310"/>
              <a:ext cx="17832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Video Tutorials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2AB0F6-859D-407E-B09E-C972B3582223}"/>
                </a:ext>
              </a:extLst>
            </p:cNvPr>
            <p:cNvSpPr txBox="1"/>
            <p:nvPr/>
          </p:nvSpPr>
          <p:spPr>
            <a:xfrm>
              <a:off x="5068491" y="1787881"/>
              <a:ext cx="1711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B1D9268-1EFA-4F3A-A7B4-06A9A99D5C2C}"/>
              </a:ext>
            </a:extLst>
          </p:cNvPr>
          <p:cNvGrpSpPr/>
          <p:nvPr/>
        </p:nvGrpSpPr>
        <p:grpSpPr>
          <a:xfrm>
            <a:off x="7198840" y="1841467"/>
            <a:ext cx="2343142" cy="693351"/>
            <a:chOff x="7168670" y="1537434"/>
            <a:chExt cx="2343142" cy="69335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72159B-5BA5-4549-A897-42FA2864EE95}"/>
                </a:ext>
              </a:extLst>
            </p:cNvPr>
            <p:cNvSpPr txBox="1"/>
            <p:nvPr/>
          </p:nvSpPr>
          <p:spPr>
            <a:xfrm>
              <a:off x="7168670" y="1537434"/>
              <a:ext cx="2343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</a:rPr>
                <a:t>Online Chat Support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CEFD5-ED54-46A0-A96A-28E4C293D3C5}"/>
                </a:ext>
              </a:extLst>
            </p:cNvPr>
            <p:cNvSpPr txBox="1"/>
            <p:nvPr/>
          </p:nvSpPr>
          <p:spPr>
            <a:xfrm>
              <a:off x="7293290" y="1923008"/>
              <a:ext cx="1670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5C84F81-95FA-42F8-BE9A-B344BAD3D3AA}"/>
              </a:ext>
            </a:extLst>
          </p:cNvPr>
          <p:cNvSpPr txBox="1"/>
          <p:nvPr/>
        </p:nvSpPr>
        <p:spPr>
          <a:xfrm>
            <a:off x="4603738" y="69933"/>
            <a:ext cx="32264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Obje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ctive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7CB76B-BC41-48D4-A4FD-F76F9F0251E3}"/>
              </a:ext>
            </a:extLst>
          </p:cNvPr>
          <p:cNvGrpSpPr/>
          <p:nvPr/>
        </p:nvGrpSpPr>
        <p:grpSpPr>
          <a:xfrm>
            <a:off x="3366897" y="5945730"/>
            <a:ext cx="1941557" cy="693351"/>
            <a:chOff x="4023239" y="5472201"/>
            <a:chExt cx="1941557" cy="69335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0A16D0A-4287-4591-8460-7B2730EB613E}"/>
                </a:ext>
              </a:extLst>
            </p:cNvPr>
            <p:cNvSpPr txBox="1"/>
            <p:nvPr/>
          </p:nvSpPr>
          <p:spPr>
            <a:xfrm>
              <a:off x="4023239" y="5472201"/>
              <a:ext cx="1941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Online Shopping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2906C4C-8EE3-46B1-A0E6-B242C8940F34}"/>
                </a:ext>
              </a:extLst>
            </p:cNvPr>
            <p:cNvSpPr txBox="1"/>
            <p:nvPr/>
          </p:nvSpPr>
          <p:spPr>
            <a:xfrm>
              <a:off x="4101802" y="5857775"/>
              <a:ext cx="1763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5F08024-2BCA-4308-B080-E34EAEF49435}"/>
              </a:ext>
            </a:extLst>
          </p:cNvPr>
          <p:cNvGrpSpPr/>
          <p:nvPr/>
        </p:nvGrpSpPr>
        <p:grpSpPr>
          <a:xfrm>
            <a:off x="6096000" y="5945730"/>
            <a:ext cx="2885534" cy="707887"/>
            <a:chOff x="6096000" y="5472201"/>
            <a:chExt cx="2885534" cy="70788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660EE6-0FDD-467B-8AAE-81D3A0C78D2C}"/>
                </a:ext>
              </a:extLst>
            </p:cNvPr>
            <p:cNvSpPr txBox="1"/>
            <p:nvPr/>
          </p:nvSpPr>
          <p:spPr>
            <a:xfrm>
              <a:off x="6096000" y="5472201"/>
              <a:ext cx="2885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Secure Payment Gateway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A916B0C-0FE6-489B-8B9E-4E562322B496}"/>
                </a:ext>
              </a:extLst>
            </p:cNvPr>
            <p:cNvSpPr txBox="1"/>
            <p:nvPr/>
          </p:nvSpPr>
          <p:spPr>
            <a:xfrm>
              <a:off x="6246651" y="5872311"/>
              <a:ext cx="18357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83DDDEB-D5C2-309A-7F7C-EBC15DF9B1DD}"/>
              </a:ext>
            </a:extLst>
          </p:cNvPr>
          <p:cNvSpPr/>
          <p:nvPr/>
        </p:nvSpPr>
        <p:spPr>
          <a:xfrm>
            <a:off x="5983706" y="2383548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E3DD63-79A2-44DC-3913-A9AA902A9145}"/>
              </a:ext>
            </a:extLst>
          </p:cNvPr>
          <p:cNvSpPr/>
          <p:nvPr/>
        </p:nvSpPr>
        <p:spPr>
          <a:xfrm>
            <a:off x="5907505" y="2333441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4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8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8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1C9470B-F801-FA8D-3C8D-F45DC3302CF2}"/>
              </a:ext>
            </a:extLst>
          </p:cNvPr>
          <p:cNvSpPr/>
          <p:nvPr/>
        </p:nvSpPr>
        <p:spPr>
          <a:xfrm>
            <a:off x="4945760" y="5273518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B8EB66F-D9A2-01C5-8604-97C4257FD675}"/>
              </a:ext>
            </a:extLst>
          </p:cNvPr>
          <p:cNvSpPr/>
          <p:nvPr/>
        </p:nvSpPr>
        <p:spPr>
          <a:xfrm>
            <a:off x="4874322" y="5685823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9 w 161925"/>
              <a:gd name="connsiteY1" fmla="*/ 159353 h 161925"/>
              <a:gd name="connsiteX2" fmla="*/ 7144 w 161925"/>
              <a:gd name="connsiteY2" fmla="*/ 83248 h 161925"/>
              <a:gd name="connsiteX3" fmla="*/ 83249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4355434-5937-C0D0-0350-BB7BE5C9E39C}"/>
              </a:ext>
            </a:extLst>
          </p:cNvPr>
          <p:cNvSpPr/>
          <p:nvPr/>
        </p:nvSpPr>
        <p:spPr>
          <a:xfrm>
            <a:off x="7003934" y="5238832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FA03323-1ECA-8723-530C-AA75B6B26E17}"/>
              </a:ext>
            </a:extLst>
          </p:cNvPr>
          <p:cNvSpPr/>
          <p:nvPr/>
        </p:nvSpPr>
        <p:spPr>
          <a:xfrm>
            <a:off x="6932497" y="5690745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9 w 161925"/>
              <a:gd name="connsiteY1" fmla="*/ 159353 h 161925"/>
              <a:gd name="connsiteX2" fmla="*/ 7144 w 161925"/>
              <a:gd name="connsiteY2" fmla="*/ 83248 h 161925"/>
              <a:gd name="connsiteX3" fmla="*/ 83249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E676F-B976-93C5-A4FA-A1E2E4B78205}"/>
              </a:ext>
            </a:extLst>
          </p:cNvPr>
          <p:cNvSpPr/>
          <p:nvPr/>
        </p:nvSpPr>
        <p:spPr>
          <a:xfrm>
            <a:off x="8004333" y="2414404"/>
            <a:ext cx="9525" cy="476250"/>
          </a:xfrm>
          <a:custGeom>
            <a:avLst/>
            <a:gdLst>
              <a:gd name="connsiteX0" fmla="*/ 7143 w 9525"/>
              <a:gd name="connsiteY0" fmla="*/ 478155 h 476250"/>
              <a:gd name="connsiteX1" fmla="*/ 7143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478155"/>
                </a:moveTo>
                <a:lnTo>
                  <a:pt x="7143" y="7144"/>
                </a:lnTo>
              </a:path>
            </a:pathLst>
          </a:custGeom>
          <a:ln w="952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02A33F-2A71-1637-7329-6D550EE2228C}"/>
              </a:ext>
            </a:extLst>
          </p:cNvPr>
          <p:cNvSpPr/>
          <p:nvPr/>
        </p:nvSpPr>
        <p:spPr>
          <a:xfrm>
            <a:off x="7932895" y="2333441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3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79" y="159353"/>
                  <a:pt x="83248" y="159353"/>
                </a:cubicBezTo>
                <a:cubicBezTo>
                  <a:pt x="41217" y="159353"/>
                  <a:pt x="7143" y="125280"/>
                  <a:pt x="7143" y="83248"/>
                </a:cubicBezTo>
                <a:cubicBezTo>
                  <a:pt x="7143" y="41217"/>
                  <a:pt x="41217" y="7144"/>
                  <a:pt x="83248" y="7144"/>
                </a:cubicBezTo>
                <a:cubicBezTo>
                  <a:pt x="125279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44A1A3C-6D80-9120-4B7E-CB7E72BB2417}"/>
              </a:ext>
            </a:extLst>
          </p:cNvPr>
          <p:cNvSpPr/>
          <p:nvPr/>
        </p:nvSpPr>
        <p:spPr>
          <a:xfrm>
            <a:off x="3857433" y="2302254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3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79" y="159353"/>
                  <a:pt x="83248" y="159353"/>
                </a:cubicBezTo>
                <a:cubicBezTo>
                  <a:pt x="41217" y="159353"/>
                  <a:pt x="7143" y="125280"/>
                  <a:pt x="7143" y="83248"/>
                </a:cubicBezTo>
                <a:cubicBezTo>
                  <a:pt x="7143" y="41217"/>
                  <a:pt x="41217" y="7144"/>
                  <a:pt x="83248" y="7144"/>
                </a:cubicBezTo>
                <a:cubicBezTo>
                  <a:pt x="125279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9D916AB-7F2D-4854-E5B3-A6FC444E2739}"/>
              </a:ext>
            </a:extLst>
          </p:cNvPr>
          <p:cNvSpPr/>
          <p:nvPr/>
        </p:nvSpPr>
        <p:spPr>
          <a:xfrm>
            <a:off x="3933634" y="2380929"/>
            <a:ext cx="9525" cy="476250"/>
          </a:xfrm>
          <a:custGeom>
            <a:avLst/>
            <a:gdLst>
              <a:gd name="connsiteX0" fmla="*/ 7143 w 9525"/>
              <a:gd name="connsiteY0" fmla="*/ 478155 h 476250"/>
              <a:gd name="connsiteX1" fmla="*/ 7143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478155"/>
                </a:moveTo>
                <a:lnTo>
                  <a:pt x="7143" y="7144"/>
                </a:lnTo>
              </a:path>
            </a:pathLst>
          </a:custGeom>
          <a:ln w="952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9B99F2B-398D-72A6-BC7C-979246668D26}"/>
              </a:ext>
            </a:extLst>
          </p:cNvPr>
          <p:cNvSpPr/>
          <p:nvPr/>
        </p:nvSpPr>
        <p:spPr>
          <a:xfrm>
            <a:off x="1747525" y="471994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B182688-FB87-E5E2-056D-873942BAB9BF}"/>
              </a:ext>
            </a:extLst>
          </p:cNvPr>
          <p:cNvSpPr/>
          <p:nvPr/>
        </p:nvSpPr>
        <p:spPr>
          <a:xfrm>
            <a:off x="719191" y="614578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46C0C8D-5000-38D7-47A2-92A2C8A91AAD}"/>
              </a:ext>
            </a:extLst>
          </p:cNvPr>
          <p:cNvSpPr/>
          <p:nvPr/>
        </p:nvSpPr>
        <p:spPr>
          <a:xfrm>
            <a:off x="11218095" y="47115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DDEE4A1-EB4F-CC38-5175-60345BD0959F}"/>
              </a:ext>
            </a:extLst>
          </p:cNvPr>
          <p:cNvSpPr/>
          <p:nvPr/>
        </p:nvSpPr>
        <p:spPr>
          <a:xfrm>
            <a:off x="10461538" y="17318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BB564D-8E4D-16CA-B6C1-C006891761C7}"/>
              </a:ext>
            </a:extLst>
          </p:cNvPr>
          <p:cNvSpPr/>
          <p:nvPr/>
        </p:nvSpPr>
        <p:spPr>
          <a:xfrm>
            <a:off x="11446695" y="335546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EEE2FF0-E87A-228F-35F9-DB365215AB12}"/>
              </a:ext>
            </a:extLst>
          </p:cNvPr>
          <p:cNvSpPr/>
          <p:nvPr/>
        </p:nvSpPr>
        <p:spPr>
          <a:xfrm>
            <a:off x="10232938" y="483424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38F18E6-E1C1-1FFD-C710-FA7F4CDD6A76}"/>
              </a:ext>
            </a:extLst>
          </p:cNvPr>
          <p:cNvSpPr/>
          <p:nvPr/>
        </p:nvSpPr>
        <p:spPr>
          <a:xfrm>
            <a:off x="11358509" y="611724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C59B2F5-A320-DCE1-FEC3-585C24996F51}"/>
              </a:ext>
            </a:extLst>
          </p:cNvPr>
          <p:cNvSpPr/>
          <p:nvPr/>
        </p:nvSpPr>
        <p:spPr>
          <a:xfrm>
            <a:off x="3138297" y="56025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EFF9DFB-CF3B-2B91-4EC2-F161D0DA003A}"/>
              </a:ext>
            </a:extLst>
          </p:cNvPr>
          <p:cNvSpPr/>
          <p:nvPr/>
        </p:nvSpPr>
        <p:spPr>
          <a:xfrm>
            <a:off x="463010" y="36009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C7C8785-9BDB-813D-B47C-FF1D4B57AF3C}"/>
              </a:ext>
            </a:extLst>
          </p:cNvPr>
          <p:cNvSpPr/>
          <p:nvPr/>
        </p:nvSpPr>
        <p:spPr>
          <a:xfrm>
            <a:off x="1158155" y="192224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DEEB970-3D28-FF46-FD22-7ADBF0959434}"/>
              </a:ext>
            </a:extLst>
          </p:cNvPr>
          <p:cNvSpPr/>
          <p:nvPr/>
        </p:nvSpPr>
        <p:spPr>
          <a:xfrm>
            <a:off x="577310" y="3491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95C716F-9B05-49C5-4D7C-459CB5A8BB39}"/>
              </a:ext>
            </a:extLst>
          </p:cNvPr>
          <p:cNvSpPr/>
          <p:nvPr/>
        </p:nvSpPr>
        <p:spPr>
          <a:xfrm>
            <a:off x="9181247" y="58545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62" grpId="0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63CF8A2-D1AB-41F3-822B-83E8C263AFF4}"/>
              </a:ext>
            </a:extLst>
          </p:cNvPr>
          <p:cNvSpPr/>
          <p:nvPr/>
        </p:nvSpPr>
        <p:spPr>
          <a:xfrm>
            <a:off x="10319575" y="61060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815CB2D-B032-4B5B-AFFE-E5609CD703AF}"/>
              </a:ext>
            </a:extLst>
          </p:cNvPr>
          <p:cNvSpPr/>
          <p:nvPr/>
        </p:nvSpPr>
        <p:spPr>
          <a:xfrm>
            <a:off x="7519701" y="59984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CD3D905-8B3E-4C4B-B808-DB163B2D9F95}"/>
              </a:ext>
            </a:extLst>
          </p:cNvPr>
          <p:cNvSpPr/>
          <p:nvPr/>
        </p:nvSpPr>
        <p:spPr>
          <a:xfrm>
            <a:off x="11424761" y="5785580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685ED9C-F597-4AE6-8368-9BCC36DEC0A8}"/>
              </a:ext>
            </a:extLst>
          </p:cNvPr>
          <p:cNvSpPr/>
          <p:nvPr/>
        </p:nvSpPr>
        <p:spPr>
          <a:xfrm>
            <a:off x="4524851" y="62664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F835781-BC23-45A3-9F4B-5F59C1950A5A}"/>
              </a:ext>
            </a:extLst>
          </p:cNvPr>
          <p:cNvSpPr/>
          <p:nvPr/>
        </p:nvSpPr>
        <p:spPr>
          <a:xfrm>
            <a:off x="11209591" y="31197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2CB548B-16AD-473E-9EB5-182F6627425C}"/>
              </a:ext>
            </a:extLst>
          </p:cNvPr>
          <p:cNvSpPr/>
          <p:nvPr/>
        </p:nvSpPr>
        <p:spPr>
          <a:xfrm>
            <a:off x="2423255" y="9080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C8BB83B-66D9-4F39-9AED-646DB77ED057}"/>
              </a:ext>
            </a:extLst>
          </p:cNvPr>
          <p:cNvSpPr/>
          <p:nvPr/>
        </p:nvSpPr>
        <p:spPr>
          <a:xfrm>
            <a:off x="321468" y="376285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E1D4ECC-4BB6-44DF-ABDB-9CFD20055438}"/>
              </a:ext>
            </a:extLst>
          </p:cNvPr>
          <p:cNvSpPr/>
          <p:nvPr/>
        </p:nvSpPr>
        <p:spPr>
          <a:xfrm>
            <a:off x="9588188" y="64019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93AB973F-91CD-4360-9854-C1E5A3A02B20}"/>
              </a:ext>
            </a:extLst>
          </p:cNvPr>
          <p:cNvSpPr/>
          <p:nvPr/>
        </p:nvSpPr>
        <p:spPr>
          <a:xfrm>
            <a:off x="11639931" y="3643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17C54CA9-2629-415F-949F-A72754CFCAEA}"/>
              </a:ext>
            </a:extLst>
          </p:cNvPr>
          <p:cNvSpPr/>
          <p:nvPr/>
        </p:nvSpPr>
        <p:spPr>
          <a:xfrm>
            <a:off x="884396" y="605123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CF9C5D5-6BB7-44BF-B7FC-C8E3B25A185D}"/>
              </a:ext>
            </a:extLst>
          </p:cNvPr>
          <p:cNvSpPr/>
          <p:nvPr/>
        </p:nvSpPr>
        <p:spPr>
          <a:xfrm>
            <a:off x="1989582" y="573062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B09B42E8-0323-41E9-B385-A195D742591A}"/>
              </a:ext>
            </a:extLst>
          </p:cNvPr>
          <p:cNvSpPr/>
          <p:nvPr/>
        </p:nvSpPr>
        <p:spPr>
          <a:xfrm>
            <a:off x="575500" y="102898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8EF28F-64BA-423B-B259-834CDA5D18AF}"/>
              </a:ext>
            </a:extLst>
          </p:cNvPr>
          <p:cNvGrpSpPr/>
          <p:nvPr/>
        </p:nvGrpSpPr>
        <p:grpSpPr>
          <a:xfrm>
            <a:off x="1346112" y="1625703"/>
            <a:ext cx="2352675" cy="3566541"/>
            <a:chOff x="1343310" y="1616392"/>
            <a:chExt cx="2352675" cy="3566541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F29DB76-839B-47A1-948E-6ECEBC35B2E6}"/>
                </a:ext>
              </a:extLst>
            </p:cNvPr>
            <p:cNvSpPr/>
            <p:nvPr/>
          </p:nvSpPr>
          <p:spPr>
            <a:xfrm>
              <a:off x="1724787" y="1616392"/>
              <a:ext cx="485775" cy="485775"/>
            </a:xfrm>
            <a:custGeom>
              <a:avLst/>
              <a:gdLst>
                <a:gd name="connsiteX0" fmla="*/ 388810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0 w 485775"/>
                <a:gd name="connsiteY5" fmla="*/ 7144 h 485775"/>
                <a:gd name="connsiteX6" fmla="*/ 484060 w 485775"/>
                <a:gd name="connsiteY6" fmla="*/ 102394 h 485775"/>
                <a:gd name="connsiteX7" fmla="*/ 484060 w 485775"/>
                <a:gd name="connsiteY7" fmla="*/ 388811 h 485775"/>
                <a:gd name="connsiteX8" fmla="*/ 388810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0" y="484061"/>
                  </a:moveTo>
                  <a:lnTo>
                    <a:pt x="102394" y="484061"/>
                  </a:lnTo>
                  <a:cubicBezTo>
                    <a:pt x="49816" y="484061"/>
                    <a:pt x="7144" y="441388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0" y="7144"/>
                  </a:lnTo>
                  <a:cubicBezTo>
                    <a:pt x="441388" y="7144"/>
                    <a:pt x="484060" y="49816"/>
                    <a:pt x="484060" y="102394"/>
                  </a:cubicBezTo>
                  <a:lnTo>
                    <a:pt x="484060" y="388811"/>
                  </a:lnTo>
                  <a:cubicBezTo>
                    <a:pt x="484060" y="441388"/>
                    <a:pt x="441484" y="484061"/>
                    <a:pt x="388810" y="484061"/>
                  </a:cubicBezTo>
                  <a:close/>
                </a:path>
              </a:pathLst>
            </a:custGeom>
            <a:solidFill>
              <a:srgbClr val="1244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3D15C68-216B-49A5-9982-A53F212776A8}"/>
                </a:ext>
              </a:extLst>
            </p:cNvPr>
            <p:cNvSpPr/>
            <p:nvPr/>
          </p:nvSpPr>
          <p:spPr>
            <a:xfrm>
              <a:off x="1343310" y="1738122"/>
              <a:ext cx="2352675" cy="1809750"/>
            </a:xfrm>
            <a:custGeom>
              <a:avLst/>
              <a:gdLst>
                <a:gd name="connsiteX0" fmla="*/ 2350580 w 2352675"/>
                <a:gd name="connsiteY0" fmla="*/ 1804892 h 1809750"/>
                <a:gd name="connsiteX1" fmla="*/ 7144 w 2352675"/>
                <a:gd name="connsiteY1" fmla="*/ 1804892 h 1809750"/>
                <a:gd name="connsiteX2" fmla="*/ 7144 w 2352675"/>
                <a:gd name="connsiteY2" fmla="*/ 197644 h 1809750"/>
                <a:gd name="connsiteX3" fmla="*/ 197644 w 2352675"/>
                <a:gd name="connsiteY3" fmla="*/ 7144 h 1809750"/>
                <a:gd name="connsiteX4" fmla="*/ 2160080 w 2352675"/>
                <a:gd name="connsiteY4" fmla="*/ 7144 h 1809750"/>
                <a:gd name="connsiteX5" fmla="*/ 2350580 w 2352675"/>
                <a:gd name="connsiteY5" fmla="*/ 197644 h 1809750"/>
                <a:gd name="connsiteX6" fmla="*/ 2350580 w 2352675"/>
                <a:gd name="connsiteY6" fmla="*/ 1804892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809750">
                  <a:moveTo>
                    <a:pt x="2350580" y="1804892"/>
                  </a:moveTo>
                  <a:lnTo>
                    <a:pt x="7144" y="1804892"/>
                  </a:lnTo>
                  <a:lnTo>
                    <a:pt x="7144" y="197644"/>
                  </a:lnTo>
                  <a:cubicBezTo>
                    <a:pt x="7144" y="92392"/>
                    <a:pt x="92393" y="7144"/>
                    <a:pt x="197644" y="7144"/>
                  </a:cubicBezTo>
                  <a:lnTo>
                    <a:pt x="2160080" y="7144"/>
                  </a:lnTo>
                  <a:cubicBezTo>
                    <a:pt x="2265331" y="7144"/>
                    <a:pt x="2350580" y="92392"/>
                    <a:pt x="2350580" y="197644"/>
                  </a:cubicBezTo>
                  <a:lnTo>
                    <a:pt x="2350580" y="1804892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9B8EB89-0E25-42AE-B979-E6EF7C919A53}"/>
                </a:ext>
              </a:extLst>
            </p:cNvPr>
            <p:cNvSpPr/>
            <p:nvPr/>
          </p:nvSpPr>
          <p:spPr>
            <a:xfrm>
              <a:off x="1444370" y="1896808"/>
              <a:ext cx="2152650" cy="3286125"/>
            </a:xfrm>
            <a:custGeom>
              <a:avLst/>
              <a:gdLst>
                <a:gd name="connsiteX0" fmla="*/ 2148459 w 2152650"/>
                <a:gd name="connsiteY0" fmla="*/ 235744 h 3286125"/>
                <a:gd name="connsiteX1" fmla="*/ 2148459 w 2152650"/>
                <a:gd name="connsiteY1" fmla="*/ 3055049 h 3286125"/>
                <a:gd name="connsiteX2" fmla="*/ 1919859 w 2152650"/>
                <a:gd name="connsiteY2" fmla="*/ 3283649 h 3286125"/>
                <a:gd name="connsiteX3" fmla="*/ 235744 w 2152650"/>
                <a:gd name="connsiteY3" fmla="*/ 3283649 h 3286125"/>
                <a:gd name="connsiteX4" fmla="*/ 7144 w 2152650"/>
                <a:gd name="connsiteY4" fmla="*/ 3055049 h 3286125"/>
                <a:gd name="connsiteX5" fmla="*/ 7144 w 2152650"/>
                <a:gd name="connsiteY5" fmla="*/ 235744 h 3286125"/>
                <a:gd name="connsiteX6" fmla="*/ 235744 w 2152650"/>
                <a:gd name="connsiteY6" fmla="*/ 7144 h 3286125"/>
                <a:gd name="connsiteX7" fmla="*/ 1919859 w 2152650"/>
                <a:gd name="connsiteY7" fmla="*/ 7144 h 3286125"/>
                <a:gd name="connsiteX8" fmla="*/ 2148459 w 2152650"/>
                <a:gd name="connsiteY8" fmla="*/ 235744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650" h="3286125">
                  <a:moveTo>
                    <a:pt x="2148459" y="235744"/>
                  </a:moveTo>
                  <a:lnTo>
                    <a:pt x="2148459" y="3055049"/>
                  </a:lnTo>
                  <a:cubicBezTo>
                    <a:pt x="2148459" y="3181255"/>
                    <a:pt x="2046065" y="3283649"/>
                    <a:pt x="1919859" y="3283649"/>
                  </a:cubicBezTo>
                  <a:lnTo>
                    <a:pt x="235744" y="3283649"/>
                  </a:lnTo>
                  <a:cubicBezTo>
                    <a:pt x="109538" y="3283649"/>
                    <a:pt x="7144" y="3181255"/>
                    <a:pt x="7144" y="3055049"/>
                  </a:cubicBezTo>
                  <a:lnTo>
                    <a:pt x="7144" y="235744"/>
                  </a:lnTo>
                  <a:cubicBezTo>
                    <a:pt x="7144" y="109538"/>
                    <a:pt x="109538" y="7144"/>
                    <a:pt x="235744" y="7144"/>
                  </a:cubicBezTo>
                  <a:lnTo>
                    <a:pt x="1919859" y="7144"/>
                  </a:lnTo>
                  <a:cubicBezTo>
                    <a:pt x="2046065" y="7144"/>
                    <a:pt x="2148459" y="109633"/>
                    <a:pt x="2148459" y="2357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7681BBF-7DB5-4282-91AA-876E43894D67}"/>
                </a:ext>
              </a:extLst>
            </p:cNvPr>
            <p:cNvSpPr/>
            <p:nvPr/>
          </p:nvSpPr>
          <p:spPr>
            <a:xfrm>
              <a:off x="1676876" y="1658493"/>
              <a:ext cx="485775" cy="485775"/>
            </a:xfrm>
            <a:custGeom>
              <a:avLst/>
              <a:gdLst>
                <a:gd name="connsiteX0" fmla="*/ 388810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0 w 485775"/>
                <a:gd name="connsiteY5" fmla="*/ 7144 h 485775"/>
                <a:gd name="connsiteX6" fmla="*/ 484060 w 485775"/>
                <a:gd name="connsiteY6" fmla="*/ 102394 h 485775"/>
                <a:gd name="connsiteX7" fmla="*/ 484060 w 485775"/>
                <a:gd name="connsiteY7" fmla="*/ 388811 h 485775"/>
                <a:gd name="connsiteX8" fmla="*/ 388810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0" y="484061"/>
                  </a:moveTo>
                  <a:lnTo>
                    <a:pt x="102394" y="484061"/>
                  </a:lnTo>
                  <a:cubicBezTo>
                    <a:pt x="49816" y="484061"/>
                    <a:pt x="7144" y="441389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0" y="7144"/>
                  </a:lnTo>
                  <a:cubicBezTo>
                    <a:pt x="441388" y="7144"/>
                    <a:pt x="484060" y="49816"/>
                    <a:pt x="484060" y="102394"/>
                  </a:cubicBezTo>
                  <a:lnTo>
                    <a:pt x="484060" y="388811"/>
                  </a:lnTo>
                  <a:cubicBezTo>
                    <a:pt x="484060" y="441389"/>
                    <a:pt x="441388" y="484061"/>
                    <a:pt x="388810" y="48406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E8DF9F9-7250-4C4D-88D8-710CDD36E5B6}"/>
                </a:ext>
              </a:extLst>
            </p:cNvPr>
            <p:cNvSpPr/>
            <p:nvPr/>
          </p:nvSpPr>
          <p:spPr>
            <a:xfrm>
              <a:off x="1812226" y="1809464"/>
              <a:ext cx="219075" cy="180975"/>
            </a:xfrm>
            <a:custGeom>
              <a:avLst/>
              <a:gdLst>
                <a:gd name="connsiteX0" fmla="*/ 85916 w 219075"/>
                <a:gd name="connsiteY0" fmla="*/ 182118 h 180975"/>
                <a:gd name="connsiteX1" fmla="*/ 7144 w 219075"/>
                <a:gd name="connsiteY1" fmla="*/ 182118 h 180975"/>
                <a:gd name="connsiteX2" fmla="*/ 7144 w 219075"/>
                <a:gd name="connsiteY2" fmla="*/ 138779 h 180975"/>
                <a:gd name="connsiteX3" fmla="*/ 17336 w 219075"/>
                <a:gd name="connsiteY3" fmla="*/ 68104 h 180975"/>
                <a:gd name="connsiteX4" fmla="*/ 51530 w 219075"/>
                <a:gd name="connsiteY4" fmla="*/ 7144 h 180975"/>
                <a:gd name="connsiteX5" fmla="*/ 82201 w 219075"/>
                <a:gd name="connsiteY5" fmla="*/ 31242 h 180975"/>
                <a:gd name="connsiteX6" fmla="*/ 65151 w 219075"/>
                <a:gd name="connsiteY6" fmla="*/ 60293 h 180975"/>
                <a:gd name="connsiteX7" fmla="*/ 54388 w 219075"/>
                <a:gd name="connsiteY7" fmla="*/ 92774 h 180975"/>
                <a:gd name="connsiteX8" fmla="*/ 85916 w 219075"/>
                <a:gd name="connsiteY8" fmla="*/ 92774 h 180975"/>
                <a:gd name="connsiteX9" fmla="*/ 85916 w 219075"/>
                <a:gd name="connsiteY9" fmla="*/ 182118 h 180975"/>
                <a:gd name="connsiteX10" fmla="*/ 213360 w 219075"/>
                <a:gd name="connsiteY10" fmla="*/ 182118 h 180975"/>
                <a:gd name="connsiteX11" fmla="*/ 134588 w 219075"/>
                <a:gd name="connsiteY11" fmla="*/ 182118 h 180975"/>
                <a:gd name="connsiteX12" fmla="*/ 134588 w 219075"/>
                <a:gd name="connsiteY12" fmla="*/ 138779 h 180975"/>
                <a:gd name="connsiteX13" fmla="*/ 144590 w 219075"/>
                <a:gd name="connsiteY13" fmla="*/ 68104 h 180975"/>
                <a:gd name="connsiteX14" fmla="*/ 178975 w 219075"/>
                <a:gd name="connsiteY14" fmla="*/ 7144 h 180975"/>
                <a:gd name="connsiteX15" fmla="*/ 209550 w 219075"/>
                <a:gd name="connsiteY15" fmla="*/ 31242 h 180975"/>
                <a:gd name="connsiteX16" fmla="*/ 192500 w 219075"/>
                <a:gd name="connsiteY16" fmla="*/ 60293 h 180975"/>
                <a:gd name="connsiteX17" fmla="*/ 181737 w 219075"/>
                <a:gd name="connsiteY17" fmla="*/ 92774 h 180975"/>
                <a:gd name="connsiteX18" fmla="*/ 213265 w 219075"/>
                <a:gd name="connsiteY18" fmla="*/ 92774 h 180975"/>
                <a:gd name="connsiteX19" fmla="*/ 213265 w 219075"/>
                <a:gd name="connsiteY19" fmla="*/ 18211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180975">
                  <a:moveTo>
                    <a:pt x="85916" y="182118"/>
                  </a:moveTo>
                  <a:lnTo>
                    <a:pt x="7144" y="182118"/>
                  </a:lnTo>
                  <a:lnTo>
                    <a:pt x="7144" y="138779"/>
                  </a:lnTo>
                  <a:cubicBezTo>
                    <a:pt x="7144" y="111538"/>
                    <a:pt x="10573" y="88011"/>
                    <a:pt x="17336" y="68104"/>
                  </a:cubicBezTo>
                  <a:cubicBezTo>
                    <a:pt x="24098" y="48292"/>
                    <a:pt x="35528" y="27908"/>
                    <a:pt x="51530" y="7144"/>
                  </a:cubicBezTo>
                  <a:lnTo>
                    <a:pt x="82201" y="31242"/>
                  </a:lnTo>
                  <a:cubicBezTo>
                    <a:pt x="74486" y="42481"/>
                    <a:pt x="68771" y="52197"/>
                    <a:pt x="65151" y="60293"/>
                  </a:cubicBezTo>
                  <a:cubicBezTo>
                    <a:pt x="61532" y="68389"/>
                    <a:pt x="57912" y="79248"/>
                    <a:pt x="54388" y="92774"/>
                  </a:cubicBezTo>
                  <a:lnTo>
                    <a:pt x="85916" y="92774"/>
                  </a:lnTo>
                  <a:lnTo>
                    <a:pt x="85916" y="182118"/>
                  </a:lnTo>
                  <a:close/>
                  <a:moveTo>
                    <a:pt x="213360" y="182118"/>
                  </a:moveTo>
                  <a:lnTo>
                    <a:pt x="134588" y="182118"/>
                  </a:lnTo>
                  <a:lnTo>
                    <a:pt x="134588" y="138779"/>
                  </a:lnTo>
                  <a:cubicBezTo>
                    <a:pt x="134588" y="111538"/>
                    <a:pt x="137922" y="88011"/>
                    <a:pt x="144590" y="68104"/>
                  </a:cubicBezTo>
                  <a:cubicBezTo>
                    <a:pt x="151257" y="48292"/>
                    <a:pt x="162687" y="27908"/>
                    <a:pt x="178975" y="7144"/>
                  </a:cubicBezTo>
                  <a:lnTo>
                    <a:pt x="209550" y="31242"/>
                  </a:lnTo>
                  <a:cubicBezTo>
                    <a:pt x="201835" y="42481"/>
                    <a:pt x="196120" y="52197"/>
                    <a:pt x="192500" y="60293"/>
                  </a:cubicBezTo>
                  <a:cubicBezTo>
                    <a:pt x="188881" y="68389"/>
                    <a:pt x="185261" y="79248"/>
                    <a:pt x="181737" y="92774"/>
                  </a:cubicBezTo>
                  <a:lnTo>
                    <a:pt x="213265" y="92774"/>
                  </a:lnTo>
                  <a:lnTo>
                    <a:pt x="213265" y="182118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D15874C-6936-437A-AF18-6ECB3A35E152}"/>
                </a:ext>
              </a:extLst>
            </p:cNvPr>
            <p:cNvSpPr/>
            <p:nvPr/>
          </p:nvSpPr>
          <p:spPr>
            <a:xfrm>
              <a:off x="1444370" y="4464177"/>
              <a:ext cx="2152650" cy="714375"/>
            </a:xfrm>
            <a:custGeom>
              <a:avLst/>
              <a:gdLst>
                <a:gd name="connsiteX0" fmla="*/ 2148459 w 2152650"/>
                <a:gd name="connsiteY0" fmla="*/ 7144 h 714375"/>
                <a:gd name="connsiteX1" fmla="*/ 2148459 w 2152650"/>
                <a:gd name="connsiteY1" fmla="*/ 487775 h 714375"/>
                <a:gd name="connsiteX2" fmla="*/ 1919859 w 2152650"/>
                <a:gd name="connsiteY2" fmla="*/ 716375 h 714375"/>
                <a:gd name="connsiteX3" fmla="*/ 235744 w 2152650"/>
                <a:gd name="connsiteY3" fmla="*/ 716375 h 714375"/>
                <a:gd name="connsiteX4" fmla="*/ 7144 w 2152650"/>
                <a:gd name="connsiteY4" fmla="*/ 487775 h 714375"/>
                <a:gd name="connsiteX5" fmla="*/ 7144 w 2152650"/>
                <a:gd name="connsiteY5" fmla="*/ 7144 h 714375"/>
                <a:gd name="connsiteX6" fmla="*/ 2148459 w 2152650"/>
                <a:gd name="connsiteY6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2650" h="714375">
                  <a:moveTo>
                    <a:pt x="2148459" y="7144"/>
                  </a:moveTo>
                  <a:lnTo>
                    <a:pt x="2148459" y="487775"/>
                  </a:lnTo>
                  <a:cubicBezTo>
                    <a:pt x="2148459" y="613982"/>
                    <a:pt x="2046065" y="716375"/>
                    <a:pt x="1919859" y="716375"/>
                  </a:cubicBezTo>
                  <a:lnTo>
                    <a:pt x="235744" y="716375"/>
                  </a:lnTo>
                  <a:cubicBezTo>
                    <a:pt x="109538" y="716375"/>
                    <a:pt x="7144" y="613982"/>
                    <a:pt x="7144" y="487775"/>
                  </a:cubicBezTo>
                  <a:lnTo>
                    <a:pt x="7144" y="7144"/>
                  </a:lnTo>
                  <a:lnTo>
                    <a:pt x="2148459" y="7144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73F5346-89B9-48F0-9900-C1D5680B0A57}"/>
                </a:ext>
              </a:extLst>
            </p:cNvPr>
            <p:cNvSpPr txBox="1"/>
            <p:nvPr/>
          </p:nvSpPr>
          <p:spPr>
            <a:xfrm>
              <a:off x="1755649" y="3525373"/>
              <a:ext cx="1493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Creators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480432B-A88C-47DD-8E8B-36E1F87D301F}"/>
                </a:ext>
              </a:extLst>
            </p:cNvPr>
            <p:cNvSpPr/>
            <p:nvPr/>
          </p:nvSpPr>
          <p:spPr>
            <a:xfrm>
              <a:off x="1624762" y="3617419"/>
              <a:ext cx="17897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444E12-5D78-445E-A747-6E015ABB067C}"/>
              </a:ext>
            </a:extLst>
          </p:cNvPr>
          <p:cNvGrpSpPr/>
          <p:nvPr/>
        </p:nvGrpSpPr>
        <p:grpSpPr>
          <a:xfrm>
            <a:off x="4903660" y="1616392"/>
            <a:ext cx="2352675" cy="3562160"/>
            <a:chOff x="4903660" y="1616392"/>
            <a:chExt cx="2352675" cy="3562160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3F2D4DC-9807-45F6-BA3A-4BBCF37B17E9}"/>
                </a:ext>
              </a:extLst>
            </p:cNvPr>
            <p:cNvSpPr/>
            <p:nvPr/>
          </p:nvSpPr>
          <p:spPr>
            <a:xfrm>
              <a:off x="5285041" y="1616392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8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9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8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BF97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B4F55E8-C816-4AE7-85F0-39418FD6DC89}"/>
                </a:ext>
              </a:extLst>
            </p:cNvPr>
            <p:cNvSpPr/>
            <p:nvPr/>
          </p:nvSpPr>
          <p:spPr>
            <a:xfrm>
              <a:off x="4903660" y="1738122"/>
              <a:ext cx="2352675" cy="1809750"/>
            </a:xfrm>
            <a:custGeom>
              <a:avLst/>
              <a:gdLst>
                <a:gd name="connsiteX0" fmla="*/ 2350485 w 2352675"/>
                <a:gd name="connsiteY0" fmla="*/ 1804892 h 1809750"/>
                <a:gd name="connsiteX1" fmla="*/ 7144 w 2352675"/>
                <a:gd name="connsiteY1" fmla="*/ 1804892 h 1809750"/>
                <a:gd name="connsiteX2" fmla="*/ 7144 w 2352675"/>
                <a:gd name="connsiteY2" fmla="*/ 197644 h 1809750"/>
                <a:gd name="connsiteX3" fmla="*/ 197644 w 2352675"/>
                <a:gd name="connsiteY3" fmla="*/ 7144 h 1809750"/>
                <a:gd name="connsiteX4" fmla="*/ 2160079 w 2352675"/>
                <a:gd name="connsiteY4" fmla="*/ 7144 h 1809750"/>
                <a:gd name="connsiteX5" fmla="*/ 2350579 w 2352675"/>
                <a:gd name="connsiteY5" fmla="*/ 197644 h 1809750"/>
                <a:gd name="connsiteX6" fmla="*/ 2350579 w 2352675"/>
                <a:gd name="connsiteY6" fmla="*/ 1804892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809750">
                  <a:moveTo>
                    <a:pt x="2350485" y="1804892"/>
                  </a:moveTo>
                  <a:lnTo>
                    <a:pt x="7144" y="1804892"/>
                  </a:lnTo>
                  <a:lnTo>
                    <a:pt x="7144" y="197644"/>
                  </a:lnTo>
                  <a:cubicBezTo>
                    <a:pt x="7144" y="92392"/>
                    <a:pt x="92392" y="7144"/>
                    <a:pt x="197644" y="7144"/>
                  </a:cubicBezTo>
                  <a:lnTo>
                    <a:pt x="2160079" y="7144"/>
                  </a:lnTo>
                  <a:cubicBezTo>
                    <a:pt x="2265331" y="7144"/>
                    <a:pt x="2350579" y="92392"/>
                    <a:pt x="2350579" y="197644"/>
                  </a:cubicBezTo>
                  <a:lnTo>
                    <a:pt x="2350579" y="1804892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1252754-491C-48EB-A158-7C9C32DC3315}"/>
                </a:ext>
              </a:extLst>
            </p:cNvPr>
            <p:cNvSpPr/>
            <p:nvPr/>
          </p:nvSpPr>
          <p:spPr>
            <a:xfrm>
              <a:off x="5004720" y="1892427"/>
              <a:ext cx="2152650" cy="3286125"/>
            </a:xfrm>
            <a:custGeom>
              <a:avLst/>
              <a:gdLst>
                <a:gd name="connsiteX0" fmla="*/ 1957864 w 2152650"/>
                <a:gd name="connsiteY0" fmla="*/ 3283553 h 3286125"/>
                <a:gd name="connsiteX1" fmla="*/ 197644 w 2152650"/>
                <a:gd name="connsiteY1" fmla="*/ 3283553 h 3286125"/>
                <a:gd name="connsiteX2" fmla="*/ 7144 w 2152650"/>
                <a:gd name="connsiteY2" fmla="*/ 3093053 h 3286125"/>
                <a:gd name="connsiteX3" fmla="*/ 7144 w 2152650"/>
                <a:gd name="connsiteY3" fmla="*/ 197644 h 3286125"/>
                <a:gd name="connsiteX4" fmla="*/ 197644 w 2152650"/>
                <a:gd name="connsiteY4" fmla="*/ 7144 h 3286125"/>
                <a:gd name="connsiteX5" fmla="*/ 1957864 w 2152650"/>
                <a:gd name="connsiteY5" fmla="*/ 7144 h 3286125"/>
                <a:gd name="connsiteX6" fmla="*/ 2148364 w 2152650"/>
                <a:gd name="connsiteY6" fmla="*/ 197644 h 3286125"/>
                <a:gd name="connsiteX7" fmla="*/ 2148364 w 2152650"/>
                <a:gd name="connsiteY7" fmla="*/ 3093053 h 3286125"/>
                <a:gd name="connsiteX8" fmla="*/ 1957864 w 2152650"/>
                <a:gd name="connsiteY8" fmla="*/ 3283553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650" h="3286125">
                  <a:moveTo>
                    <a:pt x="1957864" y="3283553"/>
                  </a:moveTo>
                  <a:lnTo>
                    <a:pt x="197644" y="3283553"/>
                  </a:lnTo>
                  <a:cubicBezTo>
                    <a:pt x="92393" y="3283553"/>
                    <a:pt x="7144" y="3198305"/>
                    <a:pt x="7144" y="3093053"/>
                  </a:cubicBezTo>
                  <a:lnTo>
                    <a:pt x="7144" y="197644"/>
                  </a:lnTo>
                  <a:cubicBezTo>
                    <a:pt x="7144" y="92393"/>
                    <a:pt x="92393" y="7144"/>
                    <a:pt x="197644" y="7144"/>
                  </a:cubicBezTo>
                  <a:lnTo>
                    <a:pt x="1957864" y="7144"/>
                  </a:lnTo>
                  <a:cubicBezTo>
                    <a:pt x="2063115" y="7144"/>
                    <a:pt x="2148364" y="92393"/>
                    <a:pt x="2148364" y="197644"/>
                  </a:cubicBezTo>
                  <a:lnTo>
                    <a:pt x="2148364" y="3093053"/>
                  </a:lnTo>
                  <a:cubicBezTo>
                    <a:pt x="2148364" y="3198305"/>
                    <a:pt x="2063020" y="3283553"/>
                    <a:pt x="1957864" y="328355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2464CCE-0C79-40D2-9B0E-575FA64576DD}"/>
                </a:ext>
              </a:extLst>
            </p:cNvPr>
            <p:cNvSpPr/>
            <p:nvPr/>
          </p:nvSpPr>
          <p:spPr>
            <a:xfrm>
              <a:off x="5003576" y="4463838"/>
              <a:ext cx="2152650" cy="714375"/>
            </a:xfrm>
            <a:custGeom>
              <a:avLst/>
              <a:gdLst>
                <a:gd name="connsiteX0" fmla="*/ 2148459 w 2152650"/>
                <a:gd name="connsiteY0" fmla="*/ 7144 h 714375"/>
                <a:gd name="connsiteX1" fmla="*/ 2148459 w 2152650"/>
                <a:gd name="connsiteY1" fmla="*/ 544640 h 714375"/>
                <a:gd name="connsiteX2" fmla="*/ 1976723 w 2152650"/>
                <a:gd name="connsiteY2" fmla="*/ 716375 h 714375"/>
                <a:gd name="connsiteX3" fmla="*/ 178880 w 2152650"/>
                <a:gd name="connsiteY3" fmla="*/ 716375 h 714375"/>
                <a:gd name="connsiteX4" fmla="*/ 7144 w 2152650"/>
                <a:gd name="connsiteY4" fmla="*/ 544640 h 714375"/>
                <a:gd name="connsiteX5" fmla="*/ 7144 w 2152650"/>
                <a:gd name="connsiteY5" fmla="*/ 7144 h 714375"/>
                <a:gd name="connsiteX6" fmla="*/ 2148459 w 2152650"/>
                <a:gd name="connsiteY6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2650" h="714375">
                  <a:moveTo>
                    <a:pt x="2148459" y="7144"/>
                  </a:moveTo>
                  <a:lnTo>
                    <a:pt x="2148459" y="544640"/>
                  </a:lnTo>
                  <a:cubicBezTo>
                    <a:pt x="2148459" y="639509"/>
                    <a:pt x="2071592" y="716375"/>
                    <a:pt x="1976723" y="716375"/>
                  </a:cubicBezTo>
                  <a:lnTo>
                    <a:pt x="178880" y="716375"/>
                  </a:lnTo>
                  <a:cubicBezTo>
                    <a:pt x="84011" y="716375"/>
                    <a:pt x="7144" y="639509"/>
                    <a:pt x="7144" y="544640"/>
                  </a:cubicBezTo>
                  <a:lnTo>
                    <a:pt x="7144" y="7144"/>
                  </a:lnTo>
                  <a:lnTo>
                    <a:pt x="2148459" y="7144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6DD7C4A-093C-4CF0-8918-EE134314B282}"/>
                </a:ext>
              </a:extLst>
            </p:cNvPr>
            <p:cNvSpPr/>
            <p:nvPr/>
          </p:nvSpPr>
          <p:spPr>
            <a:xfrm>
              <a:off x="5237130" y="1658493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9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8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9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6E46E2D-5DAB-42CC-996D-89023DC8EDD3}"/>
                </a:ext>
              </a:extLst>
            </p:cNvPr>
            <p:cNvSpPr/>
            <p:nvPr/>
          </p:nvSpPr>
          <p:spPr>
            <a:xfrm>
              <a:off x="5372480" y="1809464"/>
              <a:ext cx="219075" cy="180975"/>
            </a:xfrm>
            <a:custGeom>
              <a:avLst/>
              <a:gdLst>
                <a:gd name="connsiteX0" fmla="*/ 85916 w 219075"/>
                <a:gd name="connsiteY0" fmla="*/ 182118 h 180975"/>
                <a:gd name="connsiteX1" fmla="*/ 7144 w 219075"/>
                <a:gd name="connsiteY1" fmla="*/ 182118 h 180975"/>
                <a:gd name="connsiteX2" fmla="*/ 7144 w 219075"/>
                <a:gd name="connsiteY2" fmla="*/ 138779 h 180975"/>
                <a:gd name="connsiteX3" fmla="*/ 17336 w 219075"/>
                <a:gd name="connsiteY3" fmla="*/ 68104 h 180975"/>
                <a:gd name="connsiteX4" fmla="*/ 51531 w 219075"/>
                <a:gd name="connsiteY4" fmla="*/ 7144 h 180975"/>
                <a:gd name="connsiteX5" fmla="*/ 82201 w 219075"/>
                <a:gd name="connsiteY5" fmla="*/ 31242 h 180975"/>
                <a:gd name="connsiteX6" fmla="*/ 65151 w 219075"/>
                <a:gd name="connsiteY6" fmla="*/ 60293 h 180975"/>
                <a:gd name="connsiteX7" fmla="*/ 54388 w 219075"/>
                <a:gd name="connsiteY7" fmla="*/ 92774 h 180975"/>
                <a:gd name="connsiteX8" fmla="*/ 85916 w 219075"/>
                <a:gd name="connsiteY8" fmla="*/ 92774 h 180975"/>
                <a:gd name="connsiteX9" fmla="*/ 85916 w 219075"/>
                <a:gd name="connsiteY9" fmla="*/ 182118 h 180975"/>
                <a:gd name="connsiteX10" fmla="*/ 213360 w 219075"/>
                <a:gd name="connsiteY10" fmla="*/ 182118 h 180975"/>
                <a:gd name="connsiteX11" fmla="*/ 134588 w 219075"/>
                <a:gd name="connsiteY11" fmla="*/ 182118 h 180975"/>
                <a:gd name="connsiteX12" fmla="*/ 134588 w 219075"/>
                <a:gd name="connsiteY12" fmla="*/ 138779 h 180975"/>
                <a:gd name="connsiteX13" fmla="*/ 144589 w 219075"/>
                <a:gd name="connsiteY13" fmla="*/ 68104 h 180975"/>
                <a:gd name="connsiteX14" fmla="*/ 178975 w 219075"/>
                <a:gd name="connsiteY14" fmla="*/ 7144 h 180975"/>
                <a:gd name="connsiteX15" fmla="*/ 209550 w 219075"/>
                <a:gd name="connsiteY15" fmla="*/ 31242 h 180975"/>
                <a:gd name="connsiteX16" fmla="*/ 192500 w 219075"/>
                <a:gd name="connsiteY16" fmla="*/ 60293 h 180975"/>
                <a:gd name="connsiteX17" fmla="*/ 181737 w 219075"/>
                <a:gd name="connsiteY17" fmla="*/ 92774 h 180975"/>
                <a:gd name="connsiteX18" fmla="*/ 213265 w 219075"/>
                <a:gd name="connsiteY18" fmla="*/ 92774 h 180975"/>
                <a:gd name="connsiteX19" fmla="*/ 213265 w 219075"/>
                <a:gd name="connsiteY19" fmla="*/ 18211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180975">
                  <a:moveTo>
                    <a:pt x="85916" y="182118"/>
                  </a:moveTo>
                  <a:lnTo>
                    <a:pt x="7144" y="182118"/>
                  </a:lnTo>
                  <a:lnTo>
                    <a:pt x="7144" y="138779"/>
                  </a:lnTo>
                  <a:cubicBezTo>
                    <a:pt x="7144" y="111538"/>
                    <a:pt x="10573" y="88011"/>
                    <a:pt x="17336" y="68104"/>
                  </a:cubicBezTo>
                  <a:cubicBezTo>
                    <a:pt x="24099" y="48292"/>
                    <a:pt x="35529" y="27908"/>
                    <a:pt x="51531" y="7144"/>
                  </a:cubicBezTo>
                  <a:lnTo>
                    <a:pt x="82201" y="31242"/>
                  </a:lnTo>
                  <a:cubicBezTo>
                    <a:pt x="74486" y="42481"/>
                    <a:pt x="68771" y="52197"/>
                    <a:pt x="65151" y="60293"/>
                  </a:cubicBezTo>
                  <a:cubicBezTo>
                    <a:pt x="61532" y="68389"/>
                    <a:pt x="57912" y="79248"/>
                    <a:pt x="54388" y="92774"/>
                  </a:cubicBezTo>
                  <a:lnTo>
                    <a:pt x="85916" y="92774"/>
                  </a:lnTo>
                  <a:lnTo>
                    <a:pt x="85916" y="182118"/>
                  </a:lnTo>
                  <a:close/>
                  <a:moveTo>
                    <a:pt x="213360" y="182118"/>
                  </a:moveTo>
                  <a:lnTo>
                    <a:pt x="134588" y="182118"/>
                  </a:lnTo>
                  <a:lnTo>
                    <a:pt x="134588" y="138779"/>
                  </a:lnTo>
                  <a:cubicBezTo>
                    <a:pt x="134588" y="111538"/>
                    <a:pt x="137922" y="88011"/>
                    <a:pt x="144589" y="68104"/>
                  </a:cubicBezTo>
                  <a:cubicBezTo>
                    <a:pt x="151257" y="48292"/>
                    <a:pt x="162687" y="27908"/>
                    <a:pt x="178975" y="7144"/>
                  </a:cubicBezTo>
                  <a:lnTo>
                    <a:pt x="209550" y="31242"/>
                  </a:lnTo>
                  <a:cubicBezTo>
                    <a:pt x="201835" y="42481"/>
                    <a:pt x="196120" y="52197"/>
                    <a:pt x="192500" y="60293"/>
                  </a:cubicBezTo>
                  <a:cubicBezTo>
                    <a:pt x="188881" y="68389"/>
                    <a:pt x="185261" y="79248"/>
                    <a:pt x="181737" y="92774"/>
                  </a:cubicBezTo>
                  <a:lnTo>
                    <a:pt x="213265" y="92774"/>
                  </a:lnTo>
                  <a:lnTo>
                    <a:pt x="213265" y="182118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B91AEF2-4EA5-4BFE-87F3-BD8024143236}"/>
                </a:ext>
              </a:extLst>
            </p:cNvPr>
            <p:cNvSpPr txBox="1"/>
            <p:nvPr/>
          </p:nvSpPr>
          <p:spPr>
            <a:xfrm>
              <a:off x="5269766" y="3547872"/>
              <a:ext cx="1641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</a:rPr>
                <a:t>Students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DA78062-5E00-40D0-B003-9382F0583AA0}"/>
                </a:ext>
              </a:extLst>
            </p:cNvPr>
            <p:cNvSpPr/>
            <p:nvPr/>
          </p:nvSpPr>
          <p:spPr>
            <a:xfrm>
              <a:off x="5281055" y="3617419"/>
              <a:ext cx="1597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C51215A-CB25-4CFB-BDFD-CF737A652E08}"/>
              </a:ext>
            </a:extLst>
          </p:cNvPr>
          <p:cNvGrpSpPr/>
          <p:nvPr/>
        </p:nvGrpSpPr>
        <p:grpSpPr>
          <a:xfrm>
            <a:off x="8516463" y="1616392"/>
            <a:ext cx="2352675" cy="3564541"/>
            <a:chOff x="8463914" y="1616392"/>
            <a:chExt cx="2352675" cy="3564541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A960728-24BF-4474-96C7-E53F88F94506}"/>
                </a:ext>
              </a:extLst>
            </p:cNvPr>
            <p:cNvSpPr/>
            <p:nvPr/>
          </p:nvSpPr>
          <p:spPr>
            <a:xfrm>
              <a:off x="8845296" y="1616392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8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8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8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1244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A7E50EF-989F-429F-A4E7-740A60293C36}"/>
                </a:ext>
              </a:extLst>
            </p:cNvPr>
            <p:cNvSpPr/>
            <p:nvPr/>
          </p:nvSpPr>
          <p:spPr>
            <a:xfrm>
              <a:off x="8463914" y="1738122"/>
              <a:ext cx="2352675" cy="1809750"/>
            </a:xfrm>
            <a:custGeom>
              <a:avLst/>
              <a:gdLst>
                <a:gd name="connsiteX0" fmla="*/ 2350485 w 2352675"/>
                <a:gd name="connsiteY0" fmla="*/ 1804892 h 1809750"/>
                <a:gd name="connsiteX1" fmla="*/ 7144 w 2352675"/>
                <a:gd name="connsiteY1" fmla="*/ 1804892 h 1809750"/>
                <a:gd name="connsiteX2" fmla="*/ 7144 w 2352675"/>
                <a:gd name="connsiteY2" fmla="*/ 197644 h 1809750"/>
                <a:gd name="connsiteX3" fmla="*/ 197644 w 2352675"/>
                <a:gd name="connsiteY3" fmla="*/ 7144 h 1809750"/>
                <a:gd name="connsiteX4" fmla="*/ 2160080 w 2352675"/>
                <a:gd name="connsiteY4" fmla="*/ 7144 h 1809750"/>
                <a:gd name="connsiteX5" fmla="*/ 2350580 w 2352675"/>
                <a:gd name="connsiteY5" fmla="*/ 197644 h 1809750"/>
                <a:gd name="connsiteX6" fmla="*/ 2350580 w 2352675"/>
                <a:gd name="connsiteY6" fmla="*/ 1804892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809750">
                  <a:moveTo>
                    <a:pt x="2350485" y="1804892"/>
                  </a:moveTo>
                  <a:lnTo>
                    <a:pt x="7144" y="1804892"/>
                  </a:lnTo>
                  <a:lnTo>
                    <a:pt x="7144" y="197644"/>
                  </a:lnTo>
                  <a:cubicBezTo>
                    <a:pt x="7144" y="92392"/>
                    <a:pt x="92393" y="7144"/>
                    <a:pt x="197644" y="7144"/>
                  </a:cubicBezTo>
                  <a:lnTo>
                    <a:pt x="2160080" y="7144"/>
                  </a:lnTo>
                  <a:cubicBezTo>
                    <a:pt x="2265332" y="7144"/>
                    <a:pt x="2350580" y="92392"/>
                    <a:pt x="2350580" y="197644"/>
                  </a:cubicBezTo>
                  <a:lnTo>
                    <a:pt x="2350580" y="1804892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0C7D7B6-90C9-4DC9-9F10-FE5495C6A22A}"/>
                </a:ext>
              </a:extLst>
            </p:cNvPr>
            <p:cNvSpPr/>
            <p:nvPr/>
          </p:nvSpPr>
          <p:spPr>
            <a:xfrm>
              <a:off x="8564975" y="1893860"/>
              <a:ext cx="2152650" cy="3286125"/>
            </a:xfrm>
            <a:custGeom>
              <a:avLst/>
              <a:gdLst>
                <a:gd name="connsiteX0" fmla="*/ 1957864 w 2152650"/>
                <a:gd name="connsiteY0" fmla="*/ 3283553 h 3286125"/>
                <a:gd name="connsiteX1" fmla="*/ 197644 w 2152650"/>
                <a:gd name="connsiteY1" fmla="*/ 3283553 h 3286125"/>
                <a:gd name="connsiteX2" fmla="*/ 7144 w 2152650"/>
                <a:gd name="connsiteY2" fmla="*/ 3093053 h 3286125"/>
                <a:gd name="connsiteX3" fmla="*/ 7144 w 2152650"/>
                <a:gd name="connsiteY3" fmla="*/ 197644 h 3286125"/>
                <a:gd name="connsiteX4" fmla="*/ 197644 w 2152650"/>
                <a:gd name="connsiteY4" fmla="*/ 7144 h 3286125"/>
                <a:gd name="connsiteX5" fmla="*/ 1957864 w 2152650"/>
                <a:gd name="connsiteY5" fmla="*/ 7144 h 3286125"/>
                <a:gd name="connsiteX6" fmla="*/ 2148364 w 2152650"/>
                <a:gd name="connsiteY6" fmla="*/ 197644 h 3286125"/>
                <a:gd name="connsiteX7" fmla="*/ 2148364 w 2152650"/>
                <a:gd name="connsiteY7" fmla="*/ 3093053 h 3286125"/>
                <a:gd name="connsiteX8" fmla="*/ 1957864 w 2152650"/>
                <a:gd name="connsiteY8" fmla="*/ 3283553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650" h="3286125">
                  <a:moveTo>
                    <a:pt x="1957864" y="3283553"/>
                  </a:moveTo>
                  <a:lnTo>
                    <a:pt x="197644" y="3283553"/>
                  </a:lnTo>
                  <a:cubicBezTo>
                    <a:pt x="92392" y="3283553"/>
                    <a:pt x="7144" y="3198305"/>
                    <a:pt x="7144" y="3093053"/>
                  </a:cubicBezTo>
                  <a:lnTo>
                    <a:pt x="7144" y="197644"/>
                  </a:lnTo>
                  <a:cubicBezTo>
                    <a:pt x="7144" y="92393"/>
                    <a:pt x="92392" y="7144"/>
                    <a:pt x="197644" y="7144"/>
                  </a:cubicBezTo>
                  <a:lnTo>
                    <a:pt x="1957864" y="7144"/>
                  </a:lnTo>
                  <a:cubicBezTo>
                    <a:pt x="2063115" y="7144"/>
                    <a:pt x="2148364" y="92393"/>
                    <a:pt x="2148364" y="197644"/>
                  </a:cubicBezTo>
                  <a:lnTo>
                    <a:pt x="2148364" y="3093053"/>
                  </a:lnTo>
                  <a:cubicBezTo>
                    <a:pt x="2148364" y="3198305"/>
                    <a:pt x="2063020" y="3283553"/>
                    <a:pt x="1957864" y="328355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DD6DA7E-4271-4AAD-9B1A-83AD19B0D579}"/>
                </a:ext>
              </a:extLst>
            </p:cNvPr>
            <p:cNvSpPr/>
            <p:nvPr/>
          </p:nvSpPr>
          <p:spPr>
            <a:xfrm>
              <a:off x="8564975" y="4466558"/>
              <a:ext cx="2152650" cy="714375"/>
            </a:xfrm>
            <a:custGeom>
              <a:avLst/>
              <a:gdLst>
                <a:gd name="connsiteX0" fmla="*/ 2148459 w 2152650"/>
                <a:gd name="connsiteY0" fmla="*/ 7144 h 714375"/>
                <a:gd name="connsiteX1" fmla="*/ 2148459 w 2152650"/>
                <a:gd name="connsiteY1" fmla="*/ 528257 h 714375"/>
                <a:gd name="connsiteX2" fmla="*/ 1960341 w 2152650"/>
                <a:gd name="connsiteY2" fmla="*/ 716375 h 714375"/>
                <a:gd name="connsiteX3" fmla="*/ 195263 w 2152650"/>
                <a:gd name="connsiteY3" fmla="*/ 716375 h 714375"/>
                <a:gd name="connsiteX4" fmla="*/ 7144 w 2152650"/>
                <a:gd name="connsiteY4" fmla="*/ 528257 h 714375"/>
                <a:gd name="connsiteX5" fmla="*/ 7144 w 2152650"/>
                <a:gd name="connsiteY5" fmla="*/ 7144 h 714375"/>
                <a:gd name="connsiteX6" fmla="*/ 2148459 w 2152650"/>
                <a:gd name="connsiteY6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2650" h="714375">
                  <a:moveTo>
                    <a:pt x="2148459" y="7144"/>
                  </a:moveTo>
                  <a:lnTo>
                    <a:pt x="2148459" y="528257"/>
                  </a:lnTo>
                  <a:cubicBezTo>
                    <a:pt x="2148459" y="632174"/>
                    <a:pt x="2064258" y="716375"/>
                    <a:pt x="1960341" y="716375"/>
                  </a:cubicBezTo>
                  <a:lnTo>
                    <a:pt x="195263" y="716375"/>
                  </a:lnTo>
                  <a:cubicBezTo>
                    <a:pt x="91345" y="716375"/>
                    <a:pt x="7144" y="632174"/>
                    <a:pt x="7144" y="528257"/>
                  </a:cubicBezTo>
                  <a:lnTo>
                    <a:pt x="7144" y="7144"/>
                  </a:lnTo>
                  <a:lnTo>
                    <a:pt x="2148459" y="7144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5B41C01-E3EA-4793-A3D8-85026C137664}"/>
                </a:ext>
              </a:extLst>
            </p:cNvPr>
            <p:cNvSpPr/>
            <p:nvPr/>
          </p:nvSpPr>
          <p:spPr>
            <a:xfrm>
              <a:off x="8797385" y="1658493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9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9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9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35DB744-92D2-49BF-9123-D06A0FD9EE5C}"/>
                </a:ext>
              </a:extLst>
            </p:cNvPr>
            <p:cNvSpPr/>
            <p:nvPr/>
          </p:nvSpPr>
          <p:spPr>
            <a:xfrm>
              <a:off x="8932735" y="1809464"/>
              <a:ext cx="219075" cy="180975"/>
            </a:xfrm>
            <a:custGeom>
              <a:avLst/>
              <a:gdLst>
                <a:gd name="connsiteX0" fmla="*/ 85916 w 219075"/>
                <a:gd name="connsiteY0" fmla="*/ 182118 h 180975"/>
                <a:gd name="connsiteX1" fmla="*/ 7144 w 219075"/>
                <a:gd name="connsiteY1" fmla="*/ 182118 h 180975"/>
                <a:gd name="connsiteX2" fmla="*/ 7144 w 219075"/>
                <a:gd name="connsiteY2" fmla="*/ 138779 h 180975"/>
                <a:gd name="connsiteX3" fmla="*/ 17336 w 219075"/>
                <a:gd name="connsiteY3" fmla="*/ 68104 h 180975"/>
                <a:gd name="connsiteX4" fmla="*/ 51530 w 219075"/>
                <a:gd name="connsiteY4" fmla="*/ 7144 h 180975"/>
                <a:gd name="connsiteX5" fmla="*/ 82201 w 219075"/>
                <a:gd name="connsiteY5" fmla="*/ 31242 h 180975"/>
                <a:gd name="connsiteX6" fmla="*/ 65151 w 219075"/>
                <a:gd name="connsiteY6" fmla="*/ 60293 h 180975"/>
                <a:gd name="connsiteX7" fmla="*/ 54388 w 219075"/>
                <a:gd name="connsiteY7" fmla="*/ 92774 h 180975"/>
                <a:gd name="connsiteX8" fmla="*/ 85916 w 219075"/>
                <a:gd name="connsiteY8" fmla="*/ 92774 h 180975"/>
                <a:gd name="connsiteX9" fmla="*/ 85916 w 219075"/>
                <a:gd name="connsiteY9" fmla="*/ 182118 h 180975"/>
                <a:gd name="connsiteX10" fmla="*/ 213360 w 219075"/>
                <a:gd name="connsiteY10" fmla="*/ 182118 h 180975"/>
                <a:gd name="connsiteX11" fmla="*/ 134588 w 219075"/>
                <a:gd name="connsiteY11" fmla="*/ 182118 h 180975"/>
                <a:gd name="connsiteX12" fmla="*/ 134588 w 219075"/>
                <a:gd name="connsiteY12" fmla="*/ 138779 h 180975"/>
                <a:gd name="connsiteX13" fmla="*/ 144589 w 219075"/>
                <a:gd name="connsiteY13" fmla="*/ 68104 h 180975"/>
                <a:gd name="connsiteX14" fmla="*/ 178975 w 219075"/>
                <a:gd name="connsiteY14" fmla="*/ 7144 h 180975"/>
                <a:gd name="connsiteX15" fmla="*/ 209550 w 219075"/>
                <a:gd name="connsiteY15" fmla="*/ 31242 h 180975"/>
                <a:gd name="connsiteX16" fmla="*/ 192500 w 219075"/>
                <a:gd name="connsiteY16" fmla="*/ 60293 h 180975"/>
                <a:gd name="connsiteX17" fmla="*/ 181737 w 219075"/>
                <a:gd name="connsiteY17" fmla="*/ 92774 h 180975"/>
                <a:gd name="connsiteX18" fmla="*/ 213265 w 219075"/>
                <a:gd name="connsiteY18" fmla="*/ 92774 h 180975"/>
                <a:gd name="connsiteX19" fmla="*/ 213265 w 219075"/>
                <a:gd name="connsiteY19" fmla="*/ 18211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180975">
                  <a:moveTo>
                    <a:pt x="85916" y="182118"/>
                  </a:moveTo>
                  <a:lnTo>
                    <a:pt x="7144" y="182118"/>
                  </a:lnTo>
                  <a:lnTo>
                    <a:pt x="7144" y="138779"/>
                  </a:lnTo>
                  <a:cubicBezTo>
                    <a:pt x="7144" y="111538"/>
                    <a:pt x="10573" y="88011"/>
                    <a:pt x="17336" y="68104"/>
                  </a:cubicBezTo>
                  <a:cubicBezTo>
                    <a:pt x="24098" y="48292"/>
                    <a:pt x="35528" y="27908"/>
                    <a:pt x="51530" y="7144"/>
                  </a:cubicBezTo>
                  <a:lnTo>
                    <a:pt x="82201" y="31242"/>
                  </a:lnTo>
                  <a:cubicBezTo>
                    <a:pt x="74486" y="42481"/>
                    <a:pt x="68770" y="52197"/>
                    <a:pt x="65151" y="60293"/>
                  </a:cubicBezTo>
                  <a:cubicBezTo>
                    <a:pt x="61532" y="68389"/>
                    <a:pt x="57912" y="79248"/>
                    <a:pt x="54388" y="92774"/>
                  </a:cubicBezTo>
                  <a:lnTo>
                    <a:pt x="85916" y="92774"/>
                  </a:lnTo>
                  <a:lnTo>
                    <a:pt x="85916" y="182118"/>
                  </a:lnTo>
                  <a:close/>
                  <a:moveTo>
                    <a:pt x="213360" y="182118"/>
                  </a:moveTo>
                  <a:lnTo>
                    <a:pt x="134588" y="182118"/>
                  </a:lnTo>
                  <a:lnTo>
                    <a:pt x="134588" y="138779"/>
                  </a:lnTo>
                  <a:cubicBezTo>
                    <a:pt x="134588" y="111538"/>
                    <a:pt x="137922" y="88011"/>
                    <a:pt x="144589" y="68104"/>
                  </a:cubicBezTo>
                  <a:cubicBezTo>
                    <a:pt x="151257" y="48292"/>
                    <a:pt x="162687" y="27908"/>
                    <a:pt x="178975" y="7144"/>
                  </a:cubicBezTo>
                  <a:lnTo>
                    <a:pt x="209550" y="31242"/>
                  </a:lnTo>
                  <a:cubicBezTo>
                    <a:pt x="201835" y="42481"/>
                    <a:pt x="196119" y="52197"/>
                    <a:pt x="192500" y="60293"/>
                  </a:cubicBezTo>
                  <a:cubicBezTo>
                    <a:pt x="188881" y="68389"/>
                    <a:pt x="185261" y="79248"/>
                    <a:pt x="181737" y="92774"/>
                  </a:cubicBezTo>
                  <a:lnTo>
                    <a:pt x="213265" y="92774"/>
                  </a:lnTo>
                  <a:lnTo>
                    <a:pt x="213265" y="182118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4FFB491-B7DE-45DB-AAA3-A01EE75CE3A7}"/>
                </a:ext>
              </a:extLst>
            </p:cNvPr>
            <p:cNvSpPr txBox="1"/>
            <p:nvPr/>
          </p:nvSpPr>
          <p:spPr>
            <a:xfrm>
              <a:off x="8845296" y="3525373"/>
              <a:ext cx="171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Guardians 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0BA62F7-6877-4E13-93D6-EF304B5C502C}"/>
                </a:ext>
              </a:extLst>
            </p:cNvPr>
            <p:cNvSpPr/>
            <p:nvPr/>
          </p:nvSpPr>
          <p:spPr>
            <a:xfrm>
              <a:off x="8803379" y="3617419"/>
              <a:ext cx="16638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FF6FB2-CC46-464B-9450-4D3628E746E8}"/>
              </a:ext>
            </a:extLst>
          </p:cNvPr>
          <p:cNvSpPr txBox="1"/>
          <p:nvPr/>
        </p:nvSpPr>
        <p:spPr>
          <a:xfrm>
            <a:off x="4524851" y="129949"/>
            <a:ext cx="2877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SCOPE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1026" name="Picture 2" descr="Vector Cartoon Characters | GraphicMama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" b="572"/>
          <a:stretch>
            <a:fillRect/>
          </a:stretch>
        </p:blipFill>
        <p:spPr bwMode="auto">
          <a:xfrm>
            <a:off x="2027293" y="2289864"/>
            <a:ext cx="990314" cy="92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Student Cartoon, Child, Kids. Royalty-Free Stock Illustration  Image - Pixabay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3" b="7083"/>
          <a:stretch>
            <a:fillRect/>
          </a:stretch>
        </p:blipFill>
        <p:spPr bwMode="auto">
          <a:xfrm>
            <a:off x="5634227" y="2303013"/>
            <a:ext cx="923545" cy="90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rtoon Parents Images"/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" r="92"/>
          <a:stretch>
            <a:fillRect/>
          </a:stretch>
        </p:blipFill>
        <p:spPr bwMode="auto">
          <a:xfrm>
            <a:off x="9217636" y="2220553"/>
            <a:ext cx="947071" cy="94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21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43E86A6-1C34-4C7A-A24E-DF3058EA68A1}"/>
              </a:ext>
            </a:extLst>
          </p:cNvPr>
          <p:cNvSpPr/>
          <p:nvPr/>
        </p:nvSpPr>
        <p:spPr>
          <a:xfrm>
            <a:off x="11803094" y="88153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A6C6217-2D0B-4BD3-8A13-B70D2F4D3FC4}"/>
              </a:ext>
            </a:extLst>
          </p:cNvPr>
          <p:cNvSpPr/>
          <p:nvPr/>
        </p:nvSpPr>
        <p:spPr>
          <a:xfrm>
            <a:off x="11143107" y="2595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B47422A-AF1D-48FD-B236-6AD25F2C095D}"/>
              </a:ext>
            </a:extLst>
          </p:cNvPr>
          <p:cNvSpPr/>
          <p:nvPr/>
        </p:nvSpPr>
        <p:spPr>
          <a:xfrm>
            <a:off x="11803094" y="520369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3E43D3A-D858-48EC-A3B5-DA67C4FDB697}"/>
              </a:ext>
            </a:extLst>
          </p:cNvPr>
          <p:cNvSpPr/>
          <p:nvPr/>
        </p:nvSpPr>
        <p:spPr>
          <a:xfrm>
            <a:off x="1868424" y="10967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2E4A63-C8A0-482C-8609-11E58E69B5B7}"/>
              </a:ext>
            </a:extLst>
          </p:cNvPr>
          <p:cNvSpPr/>
          <p:nvPr/>
        </p:nvSpPr>
        <p:spPr>
          <a:xfrm>
            <a:off x="3167253" y="2595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99B7924-7E39-4047-9708-3572AFBB47CC}"/>
              </a:ext>
            </a:extLst>
          </p:cNvPr>
          <p:cNvSpPr/>
          <p:nvPr/>
        </p:nvSpPr>
        <p:spPr>
          <a:xfrm>
            <a:off x="205169" y="47472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176445F-C5C7-4F5E-BD32-E4E02623D63E}"/>
              </a:ext>
            </a:extLst>
          </p:cNvPr>
          <p:cNvSpPr/>
          <p:nvPr/>
        </p:nvSpPr>
        <p:spPr>
          <a:xfrm>
            <a:off x="1576769" y="632355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46DFC9-43BE-4A38-9A39-DD293513A94C}"/>
              </a:ext>
            </a:extLst>
          </p:cNvPr>
          <p:cNvSpPr/>
          <p:nvPr/>
        </p:nvSpPr>
        <p:spPr>
          <a:xfrm>
            <a:off x="154781" y="288064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460929-3A65-487B-84D5-7E71FD884D96}"/>
              </a:ext>
            </a:extLst>
          </p:cNvPr>
          <p:cNvSpPr/>
          <p:nvPr/>
        </p:nvSpPr>
        <p:spPr>
          <a:xfrm>
            <a:off x="6631591" y="621725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72EFE3-0E87-45B9-8D56-0F1CA2E22D33}"/>
              </a:ext>
            </a:extLst>
          </p:cNvPr>
          <p:cNvSpPr/>
          <p:nvPr/>
        </p:nvSpPr>
        <p:spPr>
          <a:xfrm>
            <a:off x="11250644" y="63705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468777-36FA-4346-ACDB-8D23EDF69281}"/>
              </a:ext>
            </a:extLst>
          </p:cNvPr>
          <p:cNvSpPr/>
          <p:nvPr/>
        </p:nvSpPr>
        <p:spPr>
          <a:xfrm>
            <a:off x="9331166" y="10967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E8B03FF-DF8E-49C6-A6EB-9172D8AD0A84}"/>
              </a:ext>
            </a:extLst>
          </p:cNvPr>
          <p:cNvSpPr/>
          <p:nvPr/>
        </p:nvSpPr>
        <p:spPr>
          <a:xfrm>
            <a:off x="1982724" y="1869880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185ADB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7D5DC7A-7FD1-4211-AD55-A207A4BEC919}"/>
              </a:ext>
            </a:extLst>
          </p:cNvPr>
          <p:cNvSpPr/>
          <p:nvPr/>
        </p:nvSpPr>
        <p:spPr>
          <a:xfrm>
            <a:off x="3638741" y="1869880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0A193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6F36684-1F98-4E1E-A8A7-1CFF2D3B1A5E}"/>
              </a:ext>
            </a:extLst>
          </p:cNvPr>
          <p:cNvSpPr/>
          <p:nvPr/>
        </p:nvSpPr>
        <p:spPr>
          <a:xfrm>
            <a:off x="5267723" y="1869880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4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4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FFC947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EBAE8B6-75FC-4C89-8800-9D3D93CC603F}"/>
              </a:ext>
            </a:extLst>
          </p:cNvPr>
          <p:cNvSpPr/>
          <p:nvPr/>
        </p:nvSpPr>
        <p:spPr>
          <a:xfrm>
            <a:off x="6950774" y="1869880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0A193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345A39-B59D-495F-87A2-C7D10E91BCD0}"/>
              </a:ext>
            </a:extLst>
          </p:cNvPr>
          <p:cNvGrpSpPr/>
          <p:nvPr/>
        </p:nvGrpSpPr>
        <p:grpSpPr>
          <a:xfrm>
            <a:off x="1993391" y="2190196"/>
            <a:ext cx="1554190" cy="2622062"/>
            <a:chOff x="1177720" y="4313981"/>
            <a:chExt cx="1554190" cy="262206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B2A314E-0AA8-49A7-AA7D-45730114BD0C}"/>
                </a:ext>
              </a:extLst>
            </p:cNvPr>
            <p:cNvSpPr txBox="1"/>
            <p:nvPr/>
          </p:nvSpPr>
          <p:spPr>
            <a:xfrm>
              <a:off x="1284377" y="4313981"/>
              <a:ext cx="1340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Authentication </a:t>
              </a:r>
            </a:p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System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A821B21-E09A-4FA0-99FB-21821B930DC4}"/>
                </a:ext>
              </a:extLst>
            </p:cNvPr>
            <p:cNvSpPr/>
            <p:nvPr/>
          </p:nvSpPr>
          <p:spPr>
            <a:xfrm>
              <a:off x="1177720" y="4904718"/>
              <a:ext cx="1554190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It acts like a special key to ensure only authorized users can access our crafting website, providing a secure and personalized experience.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2C86613-6B20-457F-9E43-11A4BC413012}"/>
              </a:ext>
            </a:extLst>
          </p:cNvPr>
          <p:cNvGrpSpPr/>
          <p:nvPr/>
        </p:nvGrpSpPr>
        <p:grpSpPr>
          <a:xfrm>
            <a:off x="5302695" y="2185602"/>
            <a:ext cx="1554190" cy="2411943"/>
            <a:chOff x="4491371" y="4313981"/>
            <a:chExt cx="1554190" cy="241194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427566-D4DF-4204-B31F-6CEAE61A5971}"/>
                </a:ext>
              </a:extLst>
            </p:cNvPr>
            <p:cNvSpPr txBox="1"/>
            <p:nvPr/>
          </p:nvSpPr>
          <p:spPr>
            <a:xfrm>
              <a:off x="4735243" y="4313981"/>
              <a:ext cx="10664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</a:rPr>
                <a:t>Cart System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88F451-AD38-4A6C-9CCA-32EBFA160AE2}"/>
                </a:ext>
              </a:extLst>
            </p:cNvPr>
            <p:cNvSpPr/>
            <p:nvPr/>
          </p:nvSpPr>
          <p:spPr>
            <a:xfrm>
              <a:off x="4491371" y="4910042"/>
              <a:ext cx="155419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It is an online feature that allows users to add, manage and organize selected items before proceeding to the checkout.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DF71FE6-319D-4F7D-9729-21BC6DF8731C}"/>
              </a:ext>
            </a:extLst>
          </p:cNvPr>
          <p:cNvGrpSpPr/>
          <p:nvPr/>
        </p:nvGrpSpPr>
        <p:grpSpPr>
          <a:xfrm>
            <a:off x="3637120" y="2179065"/>
            <a:ext cx="1554190" cy="1765613"/>
            <a:chOff x="2832926" y="2140133"/>
            <a:chExt cx="1554190" cy="176561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AD5B5F-117C-4A73-B70D-A52D617800C3}"/>
                </a:ext>
              </a:extLst>
            </p:cNvPr>
            <p:cNvSpPr txBox="1"/>
            <p:nvPr/>
          </p:nvSpPr>
          <p:spPr>
            <a:xfrm>
              <a:off x="3070270" y="2140133"/>
              <a:ext cx="10811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DIY Package</a:t>
              </a:r>
            </a:p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 Manager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5603608-C33E-4EF4-9706-34825DB56DB8}"/>
                </a:ext>
              </a:extLst>
            </p:cNvPr>
            <p:cNvSpPr/>
            <p:nvPr/>
          </p:nvSpPr>
          <p:spPr>
            <a:xfrm>
              <a:off x="2832926" y="2736195"/>
              <a:ext cx="1554190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Package manager is about empowering users to seamlessly manage.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46AD46-F9A3-4B22-8F85-6A2ED232BE45}"/>
              </a:ext>
            </a:extLst>
          </p:cNvPr>
          <p:cNvGrpSpPr/>
          <p:nvPr/>
        </p:nvGrpSpPr>
        <p:grpSpPr>
          <a:xfrm>
            <a:off x="6922123" y="2185602"/>
            <a:ext cx="1554190" cy="3051736"/>
            <a:chOff x="6144151" y="2140133"/>
            <a:chExt cx="1554190" cy="305173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684181-D51A-464F-8A15-4515A41722A2}"/>
                </a:ext>
              </a:extLst>
            </p:cNvPr>
            <p:cNvSpPr txBox="1"/>
            <p:nvPr/>
          </p:nvSpPr>
          <p:spPr>
            <a:xfrm>
              <a:off x="6215987" y="2140133"/>
              <a:ext cx="1416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Video Streaming</a:t>
              </a:r>
            </a:p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System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F009F5-29DA-42A1-A30C-ECAA8D7A65EA}"/>
                </a:ext>
              </a:extLst>
            </p:cNvPr>
            <p:cNvSpPr/>
            <p:nvPr/>
          </p:nvSpPr>
          <p:spPr>
            <a:xfrm>
              <a:off x="6144151" y="2729656"/>
              <a:ext cx="1554190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It is a platform or service that enables the delivery and playback of videos over the internet, allowing users to watch content in real time without the need of downloading.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DDFCA6E-0665-4D95-9F1D-5ED05D40E2BB}"/>
              </a:ext>
            </a:extLst>
          </p:cNvPr>
          <p:cNvSpPr txBox="1"/>
          <p:nvPr/>
        </p:nvSpPr>
        <p:spPr>
          <a:xfrm>
            <a:off x="4726030" y="69933"/>
            <a:ext cx="29819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</a:rPr>
              <a:t>Mod</a:t>
            </a:r>
            <a:r>
              <a:rPr lang="en-US" sz="6000" b="1" dirty="0">
                <a:solidFill>
                  <a:schemeClr val="accent2"/>
                </a:solidFill>
              </a:rPr>
              <a:t>ules</a:t>
            </a:r>
          </a:p>
          <a:p>
            <a:pPr algn="ctr"/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670541C-454E-D871-32A8-73129A426A83}"/>
              </a:ext>
            </a:extLst>
          </p:cNvPr>
          <p:cNvSpPr/>
          <p:nvPr/>
        </p:nvSpPr>
        <p:spPr>
          <a:xfrm>
            <a:off x="8633825" y="1869880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185ADB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E953D34-1503-2127-22CA-C53BF2801868}"/>
              </a:ext>
            </a:extLst>
          </p:cNvPr>
          <p:cNvGrpSpPr/>
          <p:nvPr/>
        </p:nvGrpSpPr>
        <p:grpSpPr>
          <a:xfrm>
            <a:off x="8627429" y="2190196"/>
            <a:ext cx="1588319" cy="2191175"/>
            <a:chOff x="1160657" y="4313981"/>
            <a:chExt cx="1588319" cy="219117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9347594-EFFA-7D6A-61F1-3E7BF73CD6B1}"/>
                </a:ext>
              </a:extLst>
            </p:cNvPr>
            <p:cNvSpPr txBox="1"/>
            <p:nvPr/>
          </p:nvSpPr>
          <p:spPr>
            <a:xfrm>
              <a:off x="1160657" y="4313981"/>
              <a:ext cx="1588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Package Searching </a:t>
              </a:r>
            </a:p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System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EAF038E-4860-C191-5B01-DFA08A556DFF}"/>
                </a:ext>
              </a:extLst>
            </p:cNvPr>
            <p:cNvSpPr/>
            <p:nvPr/>
          </p:nvSpPr>
          <p:spPr>
            <a:xfrm>
              <a:off x="1177720" y="4904718"/>
              <a:ext cx="1554190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It is a feature that allows users to search and find specific packages or items within a system or platform.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950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43E86A6-1C34-4C7A-A24E-DF3058EA68A1}"/>
              </a:ext>
            </a:extLst>
          </p:cNvPr>
          <p:cNvSpPr/>
          <p:nvPr/>
        </p:nvSpPr>
        <p:spPr>
          <a:xfrm>
            <a:off x="11803094" y="88153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A6C6217-2D0B-4BD3-8A13-B70D2F4D3FC4}"/>
              </a:ext>
            </a:extLst>
          </p:cNvPr>
          <p:cNvSpPr/>
          <p:nvPr/>
        </p:nvSpPr>
        <p:spPr>
          <a:xfrm>
            <a:off x="11143107" y="2595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B47422A-AF1D-48FD-B236-6AD25F2C095D}"/>
              </a:ext>
            </a:extLst>
          </p:cNvPr>
          <p:cNvSpPr/>
          <p:nvPr/>
        </p:nvSpPr>
        <p:spPr>
          <a:xfrm>
            <a:off x="11803094" y="520369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3E43D3A-D858-48EC-A3B5-DA67C4FDB697}"/>
              </a:ext>
            </a:extLst>
          </p:cNvPr>
          <p:cNvSpPr/>
          <p:nvPr/>
        </p:nvSpPr>
        <p:spPr>
          <a:xfrm>
            <a:off x="1868424" y="10967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2E4A63-C8A0-482C-8609-11E58E69B5B7}"/>
              </a:ext>
            </a:extLst>
          </p:cNvPr>
          <p:cNvSpPr/>
          <p:nvPr/>
        </p:nvSpPr>
        <p:spPr>
          <a:xfrm>
            <a:off x="3167253" y="2595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99B7924-7E39-4047-9708-3572AFBB47CC}"/>
              </a:ext>
            </a:extLst>
          </p:cNvPr>
          <p:cNvSpPr/>
          <p:nvPr/>
        </p:nvSpPr>
        <p:spPr>
          <a:xfrm>
            <a:off x="205169" y="47472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176445F-C5C7-4F5E-BD32-E4E02623D63E}"/>
              </a:ext>
            </a:extLst>
          </p:cNvPr>
          <p:cNvSpPr/>
          <p:nvPr/>
        </p:nvSpPr>
        <p:spPr>
          <a:xfrm>
            <a:off x="1576769" y="632355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46DFC9-43BE-4A38-9A39-DD293513A94C}"/>
              </a:ext>
            </a:extLst>
          </p:cNvPr>
          <p:cNvSpPr/>
          <p:nvPr/>
        </p:nvSpPr>
        <p:spPr>
          <a:xfrm>
            <a:off x="154781" y="288064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460929-3A65-487B-84D5-7E71FD884D96}"/>
              </a:ext>
            </a:extLst>
          </p:cNvPr>
          <p:cNvSpPr/>
          <p:nvPr/>
        </p:nvSpPr>
        <p:spPr>
          <a:xfrm>
            <a:off x="6631591" y="621725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72EFE3-0E87-45B9-8D56-0F1CA2E22D33}"/>
              </a:ext>
            </a:extLst>
          </p:cNvPr>
          <p:cNvSpPr/>
          <p:nvPr/>
        </p:nvSpPr>
        <p:spPr>
          <a:xfrm>
            <a:off x="11250644" y="63705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468777-36FA-4346-ACDB-8D23EDF69281}"/>
              </a:ext>
            </a:extLst>
          </p:cNvPr>
          <p:cNvSpPr/>
          <p:nvPr/>
        </p:nvSpPr>
        <p:spPr>
          <a:xfrm>
            <a:off x="9331166" y="10967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E8B03FF-DF8E-49C6-A6EB-9172D8AD0A84}"/>
              </a:ext>
            </a:extLst>
          </p:cNvPr>
          <p:cNvSpPr/>
          <p:nvPr/>
        </p:nvSpPr>
        <p:spPr>
          <a:xfrm>
            <a:off x="1982724" y="1869880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185ADB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7D5DC7A-7FD1-4211-AD55-A207A4BEC919}"/>
              </a:ext>
            </a:extLst>
          </p:cNvPr>
          <p:cNvSpPr/>
          <p:nvPr/>
        </p:nvSpPr>
        <p:spPr>
          <a:xfrm>
            <a:off x="3638741" y="1869880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0A193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6F36684-1F98-4E1E-A8A7-1CFF2D3B1A5E}"/>
              </a:ext>
            </a:extLst>
          </p:cNvPr>
          <p:cNvSpPr/>
          <p:nvPr/>
        </p:nvSpPr>
        <p:spPr>
          <a:xfrm>
            <a:off x="5267723" y="1869880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4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4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FFC947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EBAE8B6-75FC-4C89-8800-9D3D93CC603F}"/>
              </a:ext>
            </a:extLst>
          </p:cNvPr>
          <p:cNvSpPr/>
          <p:nvPr/>
        </p:nvSpPr>
        <p:spPr>
          <a:xfrm>
            <a:off x="6950774" y="1869880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0A193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753421-0225-4BA9-8E13-6E341514CE2B}"/>
              </a:ext>
            </a:extLst>
          </p:cNvPr>
          <p:cNvSpPr/>
          <p:nvPr/>
        </p:nvSpPr>
        <p:spPr>
          <a:xfrm>
            <a:off x="8606790" y="1869880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185ADB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345A39-B59D-495F-87A2-C7D10E91BCD0}"/>
              </a:ext>
            </a:extLst>
          </p:cNvPr>
          <p:cNvGrpSpPr/>
          <p:nvPr/>
        </p:nvGrpSpPr>
        <p:grpSpPr>
          <a:xfrm>
            <a:off x="2006523" y="2184390"/>
            <a:ext cx="1554190" cy="1975732"/>
            <a:chOff x="1177720" y="4313981"/>
            <a:chExt cx="1554190" cy="19757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B2A314E-0AA8-49A7-AA7D-45730114BD0C}"/>
                </a:ext>
              </a:extLst>
            </p:cNvPr>
            <p:cNvSpPr txBox="1"/>
            <p:nvPr/>
          </p:nvSpPr>
          <p:spPr>
            <a:xfrm>
              <a:off x="1251583" y="4313981"/>
              <a:ext cx="14064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Review &amp; Rating</a:t>
              </a:r>
            </a:p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System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A821B21-E09A-4FA0-99FB-21821B930DC4}"/>
                </a:ext>
              </a:extLst>
            </p:cNvPr>
            <p:cNvSpPr/>
            <p:nvPr/>
          </p:nvSpPr>
          <p:spPr>
            <a:xfrm>
              <a:off x="1177720" y="4904718"/>
              <a:ext cx="155419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It is a feature that allows users to share their feedback and rate products or services.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2C86613-6B20-457F-9E43-11A4BC413012}"/>
              </a:ext>
            </a:extLst>
          </p:cNvPr>
          <p:cNvGrpSpPr/>
          <p:nvPr/>
        </p:nvGrpSpPr>
        <p:grpSpPr>
          <a:xfrm>
            <a:off x="5294759" y="2179065"/>
            <a:ext cx="1554190" cy="3058274"/>
            <a:chOff x="4491371" y="4313981"/>
            <a:chExt cx="1554190" cy="305827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427566-D4DF-4204-B31F-6CEAE61A5971}"/>
                </a:ext>
              </a:extLst>
            </p:cNvPr>
            <p:cNvSpPr txBox="1"/>
            <p:nvPr/>
          </p:nvSpPr>
          <p:spPr>
            <a:xfrm>
              <a:off x="4560004" y="4313981"/>
              <a:ext cx="1416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</a:rPr>
                <a:t>Ordering System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88F451-AD38-4A6C-9CCA-32EBFA160AE2}"/>
                </a:ext>
              </a:extLst>
            </p:cNvPr>
            <p:cNvSpPr/>
            <p:nvPr/>
          </p:nvSpPr>
          <p:spPr>
            <a:xfrm>
              <a:off x="4491371" y="4910042"/>
              <a:ext cx="1554190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It is an online mechanism that enables users to place requests for products or services, facilitating a structured process for businesses to manage and fulfill customer orders.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26D5F93-C11B-4B5A-96A8-E8188074FA55}"/>
              </a:ext>
            </a:extLst>
          </p:cNvPr>
          <p:cNvGrpSpPr/>
          <p:nvPr/>
        </p:nvGrpSpPr>
        <p:grpSpPr>
          <a:xfrm>
            <a:off x="8605175" y="2185602"/>
            <a:ext cx="1554190" cy="3267179"/>
            <a:chOff x="7800980" y="4313981"/>
            <a:chExt cx="1554190" cy="326717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E0A846-7469-4816-A95F-8AB504C06A6D}"/>
                </a:ext>
              </a:extLst>
            </p:cNvPr>
            <p:cNvSpPr txBox="1"/>
            <p:nvPr/>
          </p:nvSpPr>
          <p:spPr>
            <a:xfrm>
              <a:off x="7890526" y="4313981"/>
              <a:ext cx="13767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User Dashboard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8DAF17-A437-4215-AE43-37E51DD3EA03}"/>
                </a:ext>
              </a:extLst>
            </p:cNvPr>
            <p:cNvSpPr/>
            <p:nvPr/>
          </p:nvSpPr>
          <p:spPr>
            <a:xfrm>
              <a:off x="7800980" y="4903504"/>
              <a:ext cx="1554190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It is a personalized interface for individual users, presenting key information, settings, and features in a centralized and user-friendly manner for easy navigation and interaction.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DF71FE6-319D-4F7D-9729-21BC6DF8731C}"/>
              </a:ext>
            </a:extLst>
          </p:cNvPr>
          <p:cNvGrpSpPr/>
          <p:nvPr/>
        </p:nvGrpSpPr>
        <p:grpSpPr>
          <a:xfrm>
            <a:off x="3637120" y="2179065"/>
            <a:ext cx="1554190" cy="2627387"/>
            <a:chOff x="2832926" y="2140133"/>
            <a:chExt cx="1554190" cy="262738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AD5B5F-117C-4A73-B70D-A52D617800C3}"/>
                </a:ext>
              </a:extLst>
            </p:cNvPr>
            <p:cNvSpPr txBox="1"/>
            <p:nvPr/>
          </p:nvSpPr>
          <p:spPr>
            <a:xfrm>
              <a:off x="2845629" y="2140133"/>
              <a:ext cx="1530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Payment Gateway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5603608-C33E-4EF4-9706-34825DB56DB8}"/>
                </a:ext>
              </a:extLst>
            </p:cNvPr>
            <p:cNvSpPr/>
            <p:nvPr/>
          </p:nvSpPr>
          <p:spPr>
            <a:xfrm>
              <a:off x="2832926" y="2736195"/>
              <a:ext cx="1554190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It handles the transfer of payment data between customers and e-commerce website online, ensuring safe and seamless transaction.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46AD46-F9A3-4B22-8F85-6A2ED232BE45}"/>
              </a:ext>
            </a:extLst>
          </p:cNvPr>
          <p:cNvGrpSpPr/>
          <p:nvPr/>
        </p:nvGrpSpPr>
        <p:grpSpPr>
          <a:xfrm>
            <a:off x="6922123" y="2179064"/>
            <a:ext cx="1628705" cy="3058274"/>
            <a:chOff x="6144151" y="2133595"/>
            <a:chExt cx="1628705" cy="305827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684181-D51A-464F-8A15-4515A41722A2}"/>
                </a:ext>
              </a:extLst>
            </p:cNvPr>
            <p:cNvSpPr txBox="1"/>
            <p:nvPr/>
          </p:nvSpPr>
          <p:spPr>
            <a:xfrm>
              <a:off x="6172802" y="2133595"/>
              <a:ext cx="1600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Animation Handler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F009F5-29DA-42A1-A30C-ECAA8D7A65EA}"/>
                </a:ext>
              </a:extLst>
            </p:cNvPr>
            <p:cNvSpPr/>
            <p:nvPr/>
          </p:nvSpPr>
          <p:spPr>
            <a:xfrm>
              <a:off x="6144151" y="2729656"/>
              <a:ext cx="1554190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It is a system that manages and controls the display and behavior of animations in software or web applications, enhancing the visual experience for users.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DDFCA6E-0665-4D95-9F1D-5ED05D40E2BB}"/>
              </a:ext>
            </a:extLst>
          </p:cNvPr>
          <p:cNvSpPr txBox="1"/>
          <p:nvPr/>
        </p:nvSpPr>
        <p:spPr>
          <a:xfrm>
            <a:off x="4726030" y="69933"/>
            <a:ext cx="29819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</a:rPr>
              <a:t>Mod</a:t>
            </a:r>
            <a:r>
              <a:rPr lang="en-US" sz="6000" b="1" dirty="0">
                <a:solidFill>
                  <a:schemeClr val="accent2"/>
                </a:solidFill>
              </a:rPr>
              <a:t>ules</a:t>
            </a:r>
          </a:p>
          <a:p>
            <a:pPr algn="ctr"/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468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0A30D-E4E8-40C8-9C5A-5DB1892D130F}"/>
              </a:ext>
            </a:extLst>
          </p:cNvPr>
          <p:cNvSpPr txBox="1"/>
          <p:nvPr/>
        </p:nvSpPr>
        <p:spPr>
          <a:xfrm>
            <a:off x="3386640" y="69933"/>
            <a:ext cx="56606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Proposed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System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00B0FB2-35BF-4232-9800-585D0283E495}"/>
              </a:ext>
            </a:extLst>
          </p:cNvPr>
          <p:cNvSpPr/>
          <p:nvPr/>
        </p:nvSpPr>
        <p:spPr>
          <a:xfrm>
            <a:off x="235899" y="21406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60BFCD8-8EE1-4CA9-8569-BF676A076345}"/>
              </a:ext>
            </a:extLst>
          </p:cNvPr>
          <p:cNvSpPr/>
          <p:nvPr/>
        </p:nvSpPr>
        <p:spPr>
          <a:xfrm>
            <a:off x="235899" y="508732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4AE6B50-A0CE-4565-8583-3AAA5F2BEDE7}"/>
              </a:ext>
            </a:extLst>
          </p:cNvPr>
          <p:cNvSpPr/>
          <p:nvPr/>
        </p:nvSpPr>
        <p:spPr>
          <a:xfrm>
            <a:off x="11389004" y="410319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85FDE4C-F128-444F-8519-A36B8ABA1925}"/>
              </a:ext>
            </a:extLst>
          </p:cNvPr>
          <p:cNvSpPr/>
          <p:nvPr/>
        </p:nvSpPr>
        <p:spPr>
          <a:xfrm>
            <a:off x="799204" y="343075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972E301-C010-45DC-84B5-39A02C05F6B2}"/>
              </a:ext>
            </a:extLst>
          </p:cNvPr>
          <p:cNvSpPr/>
          <p:nvPr/>
        </p:nvSpPr>
        <p:spPr>
          <a:xfrm>
            <a:off x="11503304" y="3491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458187-0B37-4066-A4BF-F9F786245177}"/>
              </a:ext>
            </a:extLst>
          </p:cNvPr>
          <p:cNvSpPr/>
          <p:nvPr/>
        </p:nvSpPr>
        <p:spPr>
          <a:xfrm>
            <a:off x="939044" y="63556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5444A8D-F434-4D3E-B6FB-382E6613901E}"/>
              </a:ext>
            </a:extLst>
          </p:cNvPr>
          <p:cNvSpPr/>
          <p:nvPr/>
        </p:nvSpPr>
        <p:spPr>
          <a:xfrm>
            <a:off x="11250772" y="16550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956CEA8-7A56-41EA-ACEA-C8692CEA6E56}"/>
              </a:ext>
            </a:extLst>
          </p:cNvPr>
          <p:cNvSpPr/>
          <p:nvPr/>
        </p:nvSpPr>
        <p:spPr>
          <a:xfrm>
            <a:off x="10356587" y="262858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65BABE-DD55-486B-AF81-D9375C07856F}"/>
              </a:ext>
            </a:extLst>
          </p:cNvPr>
          <p:cNvGrpSpPr/>
          <p:nvPr/>
        </p:nvGrpSpPr>
        <p:grpSpPr>
          <a:xfrm>
            <a:off x="392662" y="870834"/>
            <a:ext cx="1558603" cy="828281"/>
            <a:chOff x="2847689" y="2138076"/>
            <a:chExt cx="1609725" cy="1609725"/>
          </a:xfrm>
          <a:solidFill>
            <a:schemeClr val="accent1">
              <a:lumMod val="50000"/>
              <a:lumOff val="5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094E76F-D745-4C2F-AE6D-559257BF2F04}"/>
                </a:ext>
              </a:extLst>
            </p:cNvPr>
            <p:cNvSpPr/>
            <p:nvPr/>
          </p:nvSpPr>
          <p:spPr>
            <a:xfrm>
              <a:off x="2847689" y="2138076"/>
              <a:ext cx="1609725" cy="1609725"/>
            </a:xfrm>
            <a:custGeom>
              <a:avLst/>
              <a:gdLst>
                <a:gd name="connsiteX0" fmla="*/ 1289971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971 w 1609725"/>
                <a:gd name="connsiteY5" fmla="*/ 7144 h 1609725"/>
                <a:gd name="connsiteX6" fmla="*/ 1605820 w 1609725"/>
                <a:gd name="connsiteY6" fmla="*/ 322993 h 1609725"/>
                <a:gd name="connsiteX7" fmla="*/ 1605820 w 1609725"/>
                <a:gd name="connsiteY7" fmla="*/ 1289876 h 1609725"/>
                <a:gd name="connsiteX8" fmla="*/ 1289971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971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971" y="7144"/>
                  </a:lnTo>
                  <a:cubicBezTo>
                    <a:pt x="1464373" y="7144"/>
                    <a:pt x="1605820" y="148590"/>
                    <a:pt x="1605820" y="322993"/>
                  </a:cubicBezTo>
                  <a:lnTo>
                    <a:pt x="1605820" y="1289876"/>
                  </a:lnTo>
                  <a:cubicBezTo>
                    <a:pt x="1605820" y="1464373"/>
                    <a:pt x="1464373" y="1605820"/>
                    <a:pt x="1289971" y="1605820"/>
                  </a:cubicBezTo>
                  <a:close/>
                </a:path>
              </a:pathLst>
            </a:custGeom>
            <a:grp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397BF7-D5A2-4CA4-A157-8C8AE9CA8C6A}"/>
                </a:ext>
              </a:extLst>
            </p:cNvPr>
            <p:cNvSpPr/>
            <p:nvPr/>
          </p:nvSpPr>
          <p:spPr>
            <a:xfrm>
              <a:off x="2921882" y="2526337"/>
              <a:ext cx="1452416" cy="71777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Authenticate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077F1C-5868-91A4-034A-2AD9892DAB4C}"/>
              </a:ext>
            </a:extLst>
          </p:cNvPr>
          <p:cNvGrpSpPr/>
          <p:nvPr/>
        </p:nvGrpSpPr>
        <p:grpSpPr>
          <a:xfrm>
            <a:off x="1951265" y="1699115"/>
            <a:ext cx="1558603" cy="828281"/>
            <a:chOff x="2847689" y="2138076"/>
            <a:chExt cx="1609725" cy="1609725"/>
          </a:xfrm>
          <a:solidFill>
            <a:schemeClr val="accent1">
              <a:lumMod val="50000"/>
              <a:lumOff val="5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12ED5A0-24EB-6FCB-1739-9DA1E649E1C5}"/>
                </a:ext>
              </a:extLst>
            </p:cNvPr>
            <p:cNvSpPr/>
            <p:nvPr/>
          </p:nvSpPr>
          <p:spPr>
            <a:xfrm>
              <a:off x="2847689" y="2138076"/>
              <a:ext cx="1609725" cy="1609725"/>
            </a:xfrm>
            <a:custGeom>
              <a:avLst/>
              <a:gdLst>
                <a:gd name="connsiteX0" fmla="*/ 1289971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971 w 1609725"/>
                <a:gd name="connsiteY5" fmla="*/ 7144 h 1609725"/>
                <a:gd name="connsiteX6" fmla="*/ 1605820 w 1609725"/>
                <a:gd name="connsiteY6" fmla="*/ 322993 h 1609725"/>
                <a:gd name="connsiteX7" fmla="*/ 1605820 w 1609725"/>
                <a:gd name="connsiteY7" fmla="*/ 1289876 h 1609725"/>
                <a:gd name="connsiteX8" fmla="*/ 1289971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971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971" y="7144"/>
                  </a:lnTo>
                  <a:cubicBezTo>
                    <a:pt x="1464373" y="7144"/>
                    <a:pt x="1605820" y="148590"/>
                    <a:pt x="1605820" y="322993"/>
                  </a:cubicBezTo>
                  <a:lnTo>
                    <a:pt x="1605820" y="1289876"/>
                  </a:lnTo>
                  <a:cubicBezTo>
                    <a:pt x="1605820" y="1464373"/>
                    <a:pt x="1464373" y="1605820"/>
                    <a:pt x="1289971" y="1605820"/>
                  </a:cubicBezTo>
                  <a:close/>
                </a:path>
              </a:pathLst>
            </a:custGeom>
            <a:grp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53F00-C3B6-26F2-4007-28EA479F1EB4}"/>
                </a:ext>
              </a:extLst>
            </p:cNvPr>
            <p:cNvSpPr/>
            <p:nvPr/>
          </p:nvSpPr>
          <p:spPr>
            <a:xfrm>
              <a:off x="2936774" y="2368161"/>
              <a:ext cx="1452416" cy="125611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User Dashboard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359A48C-9F4A-F065-8F6C-721893D49D55}"/>
              </a:ext>
            </a:extLst>
          </p:cNvPr>
          <p:cNvGrpSpPr/>
          <p:nvPr/>
        </p:nvGrpSpPr>
        <p:grpSpPr>
          <a:xfrm>
            <a:off x="5111093" y="3274914"/>
            <a:ext cx="1558603" cy="828281"/>
            <a:chOff x="2847689" y="2138076"/>
            <a:chExt cx="1609725" cy="1609725"/>
          </a:xfrm>
          <a:solidFill>
            <a:schemeClr val="accent1">
              <a:lumMod val="50000"/>
              <a:lumOff val="50000"/>
            </a:schemeClr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A4F5A37-1B6F-A53F-76E6-3C287CC579BC}"/>
                </a:ext>
              </a:extLst>
            </p:cNvPr>
            <p:cNvSpPr/>
            <p:nvPr/>
          </p:nvSpPr>
          <p:spPr>
            <a:xfrm>
              <a:off x="2847689" y="2138076"/>
              <a:ext cx="1609725" cy="1609725"/>
            </a:xfrm>
            <a:custGeom>
              <a:avLst/>
              <a:gdLst>
                <a:gd name="connsiteX0" fmla="*/ 1289971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971 w 1609725"/>
                <a:gd name="connsiteY5" fmla="*/ 7144 h 1609725"/>
                <a:gd name="connsiteX6" fmla="*/ 1605820 w 1609725"/>
                <a:gd name="connsiteY6" fmla="*/ 322993 h 1609725"/>
                <a:gd name="connsiteX7" fmla="*/ 1605820 w 1609725"/>
                <a:gd name="connsiteY7" fmla="*/ 1289876 h 1609725"/>
                <a:gd name="connsiteX8" fmla="*/ 1289971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971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971" y="7144"/>
                  </a:lnTo>
                  <a:cubicBezTo>
                    <a:pt x="1464373" y="7144"/>
                    <a:pt x="1605820" y="148590"/>
                    <a:pt x="1605820" y="322993"/>
                  </a:cubicBezTo>
                  <a:lnTo>
                    <a:pt x="1605820" y="1289876"/>
                  </a:lnTo>
                  <a:cubicBezTo>
                    <a:pt x="1605820" y="1464373"/>
                    <a:pt x="1464373" y="1605820"/>
                    <a:pt x="1289971" y="1605820"/>
                  </a:cubicBezTo>
                  <a:close/>
                </a:path>
              </a:pathLst>
            </a:custGeom>
            <a:grp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D6382B8-6BDD-5C7B-1A43-8ECBCBB32EFA}"/>
                </a:ext>
              </a:extLst>
            </p:cNvPr>
            <p:cNvSpPr/>
            <p:nvPr/>
          </p:nvSpPr>
          <p:spPr>
            <a:xfrm>
              <a:off x="2921882" y="2526337"/>
              <a:ext cx="1452416" cy="71777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Cart System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3CA0164-21D7-FF6A-22BD-900CC7E33E8D}"/>
              </a:ext>
            </a:extLst>
          </p:cNvPr>
          <p:cNvGrpSpPr/>
          <p:nvPr/>
        </p:nvGrpSpPr>
        <p:grpSpPr>
          <a:xfrm>
            <a:off x="3509868" y="2527396"/>
            <a:ext cx="1558603" cy="828281"/>
            <a:chOff x="2847689" y="2138076"/>
            <a:chExt cx="1609725" cy="1609725"/>
          </a:xfrm>
          <a:solidFill>
            <a:schemeClr val="accent1">
              <a:lumMod val="50000"/>
              <a:lumOff val="5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9D020B5-B85F-A665-79C9-918A0A5DF801}"/>
                </a:ext>
              </a:extLst>
            </p:cNvPr>
            <p:cNvSpPr/>
            <p:nvPr/>
          </p:nvSpPr>
          <p:spPr>
            <a:xfrm>
              <a:off x="2847689" y="2138076"/>
              <a:ext cx="1609725" cy="1609725"/>
            </a:xfrm>
            <a:custGeom>
              <a:avLst/>
              <a:gdLst>
                <a:gd name="connsiteX0" fmla="*/ 1289971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971 w 1609725"/>
                <a:gd name="connsiteY5" fmla="*/ 7144 h 1609725"/>
                <a:gd name="connsiteX6" fmla="*/ 1605820 w 1609725"/>
                <a:gd name="connsiteY6" fmla="*/ 322993 h 1609725"/>
                <a:gd name="connsiteX7" fmla="*/ 1605820 w 1609725"/>
                <a:gd name="connsiteY7" fmla="*/ 1289876 h 1609725"/>
                <a:gd name="connsiteX8" fmla="*/ 1289971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971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971" y="7144"/>
                  </a:lnTo>
                  <a:cubicBezTo>
                    <a:pt x="1464373" y="7144"/>
                    <a:pt x="1605820" y="148590"/>
                    <a:pt x="1605820" y="322993"/>
                  </a:cubicBezTo>
                  <a:lnTo>
                    <a:pt x="1605820" y="1289876"/>
                  </a:lnTo>
                  <a:cubicBezTo>
                    <a:pt x="1605820" y="1464373"/>
                    <a:pt x="1464373" y="1605820"/>
                    <a:pt x="1289971" y="1605820"/>
                  </a:cubicBezTo>
                  <a:close/>
                </a:path>
              </a:pathLst>
            </a:custGeom>
            <a:grp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7635636-DA36-C551-9F52-35E0B51B8FB5}"/>
                </a:ext>
              </a:extLst>
            </p:cNvPr>
            <p:cNvSpPr/>
            <p:nvPr/>
          </p:nvSpPr>
          <p:spPr>
            <a:xfrm>
              <a:off x="2926343" y="2334728"/>
              <a:ext cx="1452416" cy="125611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Video Tutorial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E683CED-1382-9941-B845-0B996E7B69F3}"/>
              </a:ext>
            </a:extLst>
          </p:cNvPr>
          <p:cNvGrpSpPr/>
          <p:nvPr/>
        </p:nvGrpSpPr>
        <p:grpSpPr>
          <a:xfrm>
            <a:off x="10059001" y="5755921"/>
            <a:ext cx="1558603" cy="828281"/>
            <a:chOff x="2847689" y="2138076"/>
            <a:chExt cx="1609725" cy="1609725"/>
          </a:xfrm>
          <a:solidFill>
            <a:schemeClr val="accent1">
              <a:lumMod val="50000"/>
              <a:lumOff val="50000"/>
            </a:schemeClr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56D1CBF-C502-B76B-477C-D0264B4D43C1}"/>
                </a:ext>
              </a:extLst>
            </p:cNvPr>
            <p:cNvSpPr/>
            <p:nvPr/>
          </p:nvSpPr>
          <p:spPr>
            <a:xfrm>
              <a:off x="2847689" y="2138076"/>
              <a:ext cx="1609725" cy="1609725"/>
            </a:xfrm>
            <a:custGeom>
              <a:avLst/>
              <a:gdLst>
                <a:gd name="connsiteX0" fmla="*/ 1289971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971 w 1609725"/>
                <a:gd name="connsiteY5" fmla="*/ 7144 h 1609725"/>
                <a:gd name="connsiteX6" fmla="*/ 1605820 w 1609725"/>
                <a:gd name="connsiteY6" fmla="*/ 322993 h 1609725"/>
                <a:gd name="connsiteX7" fmla="*/ 1605820 w 1609725"/>
                <a:gd name="connsiteY7" fmla="*/ 1289876 h 1609725"/>
                <a:gd name="connsiteX8" fmla="*/ 1289971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971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971" y="7144"/>
                  </a:lnTo>
                  <a:cubicBezTo>
                    <a:pt x="1464373" y="7144"/>
                    <a:pt x="1605820" y="148590"/>
                    <a:pt x="1605820" y="322993"/>
                  </a:cubicBezTo>
                  <a:lnTo>
                    <a:pt x="1605820" y="1289876"/>
                  </a:lnTo>
                  <a:cubicBezTo>
                    <a:pt x="1605820" y="1464373"/>
                    <a:pt x="1464373" y="1605820"/>
                    <a:pt x="1289971" y="1605820"/>
                  </a:cubicBezTo>
                  <a:close/>
                </a:path>
              </a:pathLst>
            </a:custGeom>
            <a:grp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40846B9-CA79-2CF0-3F68-34A04D747302}"/>
                </a:ext>
              </a:extLst>
            </p:cNvPr>
            <p:cNvSpPr/>
            <p:nvPr/>
          </p:nvSpPr>
          <p:spPr>
            <a:xfrm>
              <a:off x="2921882" y="2526337"/>
              <a:ext cx="1452416" cy="71777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Review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9A5AE1-4870-34AD-1B01-AE67D167A2CA}"/>
              </a:ext>
            </a:extLst>
          </p:cNvPr>
          <p:cNvGrpSpPr/>
          <p:nvPr/>
        </p:nvGrpSpPr>
        <p:grpSpPr>
          <a:xfrm>
            <a:off x="6721124" y="4103195"/>
            <a:ext cx="1558603" cy="828281"/>
            <a:chOff x="2847689" y="2138076"/>
            <a:chExt cx="1609725" cy="1609725"/>
          </a:xfrm>
          <a:solidFill>
            <a:schemeClr val="accent1">
              <a:lumMod val="50000"/>
              <a:lumOff val="50000"/>
            </a:schemeClr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59D6110-8FF0-2D2D-0AC0-5234C5C8518D}"/>
                </a:ext>
              </a:extLst>
            </p:cNvPr>
            <p:cNvSpPr/>
            <p:nvPr/>
          </p:nvSpPr>
          <p:spPr>
            <a:xfrm>
              <a:off x="2847689" y="2138076"/>
              <a:ext cx="1609725" cy="1609725"/>
            </a:xfrm>
            <a:custGeom>
              <a:avLst/>
              <a:gdLst>
                <a:gd name="connsiteX0" fmla="*/ 1289971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971 w 1609725"/>
                <a:gd name="connsiteY5" fmla="*/ 7144 h 1609725"/>
                <a:gd name="connsiteX6" fmla="*/ 1605820 w 1609725"/>
                <a:gd name="connsiteY6" fmla="*/ 322993 h 1609725"/>
                <a:gd name="connsiteX7" fmla="*/ 1605820 w 1609725"/>
                <a:gd name="connsiteY7" fmla="*/ 1289876 h 1609725"/>
                <a:gd name="connsiteX8" fmla="*/ 1289971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971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971" y="7144"/>
                  </a:lnTo>
                  <a:cubicBezTo>
                    <a:pt x="1464373" y="7144"/>
                    <a:pt x="1605820" y="148590"/>
                    <a:pt x="1605820" y="322993"/>
                  </a:cubicBezTo>
                  <a:lnTo>
                    <a:pt x="1605820" y="1289876"/>
                  </a:lnTo>
                  <a:cubicBezTo>
                    <a:pt x="1605820" y="1464373"/>
                    <a:pt x="1464373" y="1605820"/>
                    <a:pt x="1289971" y="1605820"/>
                  </a:cubicBezTo>
                  <a:close/>
                </a:path>
              </a:pathLst>
            </a:custGeom>
            <a:grp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D4E665D-4D9E-0224-5473-740F42634059}"/>
                </a:ext>
              </a:extLst>
            </p:cNvPr>
            <p:cNvSpPr/>
            <p:nvPr/>
          </p:nvSpPr>
          <p:spPr>
            <a:xfrm>
              <a:off x="2921882" y="2526337"/>
              <a:ext cx="1452416" cy="71777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Ordering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9FE52CA-26E9-48AF-7DAD-1838D81D7913}"/>
              </a:ext>
            </a:extLst>
          </p:cNvPr>
          <p:cNvGrpSpPr/>
          <p:nvPr/>
        </p:nvGrpSpPr>
        <p:grpSpPr>
          <a:xfrm>
            <a:off x="8409833" y="4931476"/>
            <a:ext cx="1558603" cy="828281"/>
            <a:chOff x="2847689" y="2138076"/>
            <a:chExt cx="1609725" cy="1609725"/>
          </a:xfrm>
          <a:solidFill>
            <a:schemeClr val="accent1">
              <a:lumMod val="50000"/>
              <a:lumOff val="50000"/>
            </a:schemeClr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E44D59A-8BBE-C47E-33C8-8B2BAA77AF3A}"/>
                </a:ext>
              </a:extLst>
            </p:cNvPr>
            <p:cNvSpPr/>
            <p:nvPr/>
          </p:nvSpPr>
          <p:spPr>
            <a:xfrm>
              <a:off x="2847689" y="2138076"/>
              <a:ext cx="1609725" cy="1609725"/>
            </a:xfrm>
            <a:custGeom>
              <a:avLst/>
              <a:gdLst>
                <a:gd name="connsiteX0" fmla="*/ 1289971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971 w 1609725"/>
                <a:gd name="connsiteY5" fmla="*/ 7144 h 1609725"/>
                <a:gd name="connsiteX6" fmla="*/ 1605820 w 1609725"/>
                <a:gd name="connsiteY6" fmla="*/ 322993 h 1609725"/>
                <a:gd name="connsiteX7" fmla="*/ 1605820 w 1609725"/>
                <a:gd name="connsiteY7" fmla="*/ 1289876 h 1609725"/>
                <a:gd name="connsiteX8" fmla="*/ 1289971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971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971" y="7144"/>
                  </a:lnTo>
                  <a:cubicBezTo>
                    <a:pt x="1464373" y="7144"/>
                    <a:pt x="1605820" y="148590"/>
                    <a:pt x="1605820" y="322993"/>
                  </a:cubicBezTo>
                  <a:lnTo>
                    <a:pt x="1605820" y="1289876"/>
                  </a:lnTo>
                  <a:cubicBezTo>
                    <a:pt x="1605820" y="1464373"/>
                    <a:pt x="1464373" y="1605820"/>
                    <a:pt x="1289971" y="1605820"/>
                  </a:cubicBezTo>
                  <a:close/>
                </a:path>
              </a:pathLst>
            </a:custGeom>
            <a:grp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A1D8F6C-38EB-3645-1EB1-738EE6A3381C}"/>
                </a:ext>
              </a:extLst>
            </p:cNvPr>
            <p:cNvSpPr/>
            <p:nvPr/>
          </p:nvSpPr>
          <p:spPr>
            <a:xfrm>
              <a:off x="2921882" y="2526337"/>
              <a:ext cx="1452416" cy="71777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Payment</a:t>
              </a:r>
            </a:p>
          </p:txBody>
        </p: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B96F605-A6C7-E57A-D482-870FD3C2AC45}"/>
              </a:ext>
            </a:extLst>
          </p:cNvPr>
          <p:cNvCxnSpPr/>
          <p:nvPr/>
        </p:nvCxnSpPr>
        <p:spPr>
          <a:xfrm>
            <a:off x="1167644" y="1699115"/>
            <a:ext cx="783621" cy="4415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8012136-C8BB-62CD-605B-02811025396E}"/>
              </a:ext>
            </a:extLst>
          </p:cNvPr>
          <p:cNvCxnSpPr/>
          <p:nvPr/>
        </p:nvCxnSpPr>
        <p:spPr>
          <a:xfrm>
            <a:off x="2688771" y="2527396"/>
            <a:ext cx="821097" cy="471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41C0F01-E510-2E58-DBA8-E25C06D960C6}"/>
              </a:ext>
            </a:extLst>
          </p:cNvPr>
          <p:cNvCxnSpPr/>
          <p:nvPr/>
        </p:nvCxnSpPr>
        <p:spPr>
          <a:xfrm>
            <a:off x="4289169" y="3355677"/>
            <a:ext cx="821924" cy="3944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6B66B3D1-BD1B-0A9F-A0DE-37CA81044127}"/>
              </a:ext>
            </a:extLst>
          </p:cNvPr>
          <p:cNvCxnSpPr/>
          <p:nvPr/>
        </p:nvCxnSpPr>
        <p:spPr>
          <a:xfrm>
            <a:off x="5886075" y="4103195"/>
            <a:ext cx="835049" cy="4796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EFBFA0B-182C-9E3C-3DA7-3A2B540D0D6D}"/>
              </a:ext>
            </a:extLst>
          </p:cNvPr>
          <p:cNvCxnSpPr/>
          <p:nvPr/>
        </p:nvCxnSpPr>
        <p:spPr>
          <a:xfrm>
            <a:off x="7496106" y="4931476"/>
            <a:ext cx="913727" cy="4950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26F0884E-1356-4C3A-6CE3-EEAD3098823F}"/>
              </a:ext>
            </a:extLst>
          </p:cNvPr>
          <p:cNvCxnSpPr/>
          <p:nvPr/>
        </p:nvCxnSpPr>
        <p:spPr>
          <a:xfrm>
            <a:off x="9184815" y="5755921"/>
            <a:ext cx="874186" cy="4815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71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493885A-73EB-484D-995E-C3383D13A72D}"/>
              </a:ext>
            </a:extLst>
          </p:cNvPr>
          <p:cNvSpPr/>
          <p:nvPr/>
        </p:nvSpPr>
        <p:spPr>
          <a:xfrm>
            <a:off x="11603355" y="4983670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8E7259D-D49D-4728-A8C4-30FBB9249C6F}"/>
              </a:ext>
            </a:extLst>
          </p:cNvPr>
          <p:cNvSpPr/>
          <p:nvPr/>
        </p:nvSpPr>
        <p:spPr>
          <a:xfrm>
            <a:off x="10850378" y="385057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18C2F56-C89C-4B10-BFE5-0E433076FECF}"/>
              </a:ext>
            </a:extLst>
          </p:cNvPr>
          <p:cNvSpPr/>
          <p:nvPr/>
        </p:nvSpPr>
        <p:spPr>
          <a:xfrm>
            <a:off x="1146429" y="4262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356C476-C8D0-4F9B-9575-751AC8F7A584}"/>
              </a:ext>
            </a:extLst>
          </p:cNvPr>
          <p:cNvSpPr/>
          <p:nvPr/>
        </p:nvSpPr>
        <p:spPr>
          <a:xfrm>
            <a:off x="2549747" y="12608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72F24F1-B178-4C33-8F2F-9B25AE423109}"/>
              </a:ext>
            </a:extLst>
          </p:cNvPr>
          <p:cNvSpPr/>
          <p:nvPr/>
        </p:nvSpPr>
        <p:spPr>
          <a:xfrm>
            <a:off x="11479149" y="219436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56FA5F4-F2C8-4B3D-8B17-4539B084D44F}"/>
              </a:ext>
            </a:extLst>
          </p:cNvPr>
          <p:cNvSpPr/>
          <p:nvPr/>
        </p:nvSpPr>
        <p:spPr>
          <a:xfrm>
            <a:off x="1611970" y="549205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6773BFC-6063-4EDF-9C57-6DADA7CE2D74}"/>
              </a:ext>
            </a:extLst>
          </p:cNvPr>
          <p:cNvSpPr/>
          <p:nvPr/>
        </p:nvSpPr>
        <p:spPr>
          <a:xfrm>
            <a:off x="354806" y="36025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49739A3-4F14-40B4-8F53-3ACDC4E588F4}"/>
              </a:ext>
            </a:extLst>
          </p:cNvPr>
          <p:cNvSpPr/>
          <p:nvPr/>
        </p:nvSpPr>
        <p:spPr>
          <a:xfrm>
            <a:off x="9749981" y="6765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11CC7D-257E-4FCE-9C0C-A91EC03BC4F3}"/>
              </a:ext>
            </a:extLst>
          </p:cNvPr>
          <p:cNvGrpSpPr/>
          <p:nvPr/>
        </p:nvGrpSpPr>
        <p:grpSpPr>
          <a:xfrm>
            <a:off x="1207294" y="1836799"/>
            <a:ext cx="2865594" cy="4347728"/>
            <a:chOff x="2016190" y="2069401"/>
            <a:chExt cx="2341498" cy="3569113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2847D6-8C46-46A8-83F8-287600F83A8F}"/>
                </a:ext>
              </a:extLst>
            </p:cNvPr>
            <p:cNvGrpSpPr/>
            <p:nvPr/>
          </p:nvGrpSpPr>
          <p:grpSpPr>
            <a:xfrm>
              <a:off x="2043113" y="2069401"/>
              <a:ext cx="2314575" cy="3569113"/>
              <a:chOff x="2043113" y="2069401"/>
              <a:chExt cx="2314575" cy="3569113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7B8A9BA-7361-40BC-9386-981AB2ACDB61}"/>
                  </a:ext>
                </a:extLst>
              </p:cNvPr>
              <p:cNvSpPr/>
              <p:nvPr/>
            </p:nvSpPr>
            <p:spPr>
              <a:xfrm>
                <a:off x="2043113" y="2069401"/>
                <a:ext cx="2314575" cy="3562350"/>
              </a:xfrm>
              <a:custGeom>
                <a:avLst/>
                <a:gdLst>
                  <a:gd name="connsiteX0" fmla="*/ 2310003 w 2314575"/>
                  <a:gd name="connsiteY0" fmla="*/ 178403 h 3562350"/>
                  <a:gd name="connsiteX1" fmla="*/ 2310003 w 2314575"/>
                  <a:gd name="connsiteY1" fmla="*/ 3391853 h 3562350"/>
                  <a:gd name="connsiteX2" fmla="*/ 2303526 w 2314575"/>
                  <a:gd name="connsiteY2" fmla="*/ 3438525 h 3562350"/>
                  <a:gd name="connsiteX3" fmla="*/ 2138839 w 2314575"/>
                  <a:gd name="connsiteY3" fmla="*/ 3563112 h 3562350"/>
                  <a:gd name="connsiteX4" fmla="*/ 178308 w 2314575"/>
                  <a:gd name="connsiteY4" fmla="*/ 3563112 h 3562350"/>
                  <a:gd name="connsiteX5" fmla="*/ 66866 w 2314575"/>
                  <a:gd name="connsiteY5" fmla="*/ 3521774 h 3562350"/>
                  <a:gd name="connsiteX6" fmla="*/ 38005 w 2314575"/>
                  <a:gd name="connsiteY6" fmla="*/ 3489960 h 3562350"/>
                  <a:gd name="connsiteX7" fmla="*/ 7144 w 2314575"/>
                  <a:gd name="connsiteY7" fmla="*/ 3391853 h 3562350"/>
                  <a:gd name="connsiteX8" fmla="*/ 7144 w 2314575"/>
                  <a:gd name="connsiteY8" fmla="*/ 178403 h 3562350"/>
                  <a:gd name="connsiteX9" fmla="*/ 178308 w 2314575"/>
                  <a:gd name="connsiteY9" fmla="*/ 7144 h 3562350"/>
                  <a:gd name="connsiteX10" fmla="*/ 2138839 w 2314575"/>
                  <a:gd name="connsiteY10" fmla="*/ 7144 h 3562350"/>
                  <a:gd name="connsiteX11" fmla="*/ 2310003 w 2314575"/>
                  <a:gd name="connsiteY11" fmla="*/ 178403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4575" h="3562350">
                    <a:moveTo>
                      <a:pt x="2310003" y="178403"/>
                    </a:moveTo>
                    <a:lnTo>
                      <a:pt x="2310003" y="3391853"/>
                    </a:lnTo>
                    <a:cubicBezTo>
                      <a:pt x="2310003" y="3408045"/>
                      <a:pt x="2307812" y="3423666"/>
                      <a:pt x="2303526" y="3438525"/>
                    </a:cubicBezTo>
                    <a:cubicBezTo>
                      <a:pt x="2283238" y="3510439"/>
                      <a:pt x="2217134" y="3563112"/>
                      <a:pt x="2138839" y="3563112"/>
                    </a:cubicBezTo>
                    <a:lnTo>
                      <a:pt x="178308" y="3563112"/>
                    </a:lnTo>
                    <a:cubicBezTo>
                      <a:pt x="135731" y="3563112"/>
                      <a:pt x="96774" y="3547587"/>
                      <a:pt x="66866" y="3521774"/>
                    </a:cubicBezTo>
                    <a:cubicBezTo>
                      <a:pt x="56007" y="3512439"/>
                      <a:pt x="46292" y="3501771"/>
                      <a:pt x="38005" y="3489960"/>
                    </a:cubicBezTo>
                    <a:cubicBezTo>
                      <a:pt x="18574" y="3462242"/>
                      <a:pt x="7144" y="3428333"/>
                      <a:pt x="7144" y="3391853"/>
                    </a:cubicBezTo>
                    <a:lnTo>
                      <a:pt x="7144" y="178403"/>
                    </a:lnTo>
                    <a:cubicBezTo>
                      <a:pt x="7144" y="83820"/>
                      <a:pt x="83820" y="7144"/>
                      <a:pt x="178308" y="7144"/>
                    </a:cubicBezTo>
                    <a:lnTo>
                      <a:pt x="2138839" y="7144"/>
                    </a:lnTo>
                    <a:cubicBezTo>
                      <a:pt x="2233327" y="7144"/>
                      <a:pt x="2310003" y="83820"/>
                      <a:pt x="2310003" y="178403"/>
                    </a:cubicBez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3795881-19D9-4C2B-89C2-B3816A10CACC}"/>
                  </a:ext>
                </a:extLst>
              </p:cNvPr>
              <p:cNvGrpSpPr/>
              <p:nvPr/>
            </p:nvGrpSpPr>
            <p:grpSpPr>
              <a:xfrm>
                <a:off x="2043113" y="4100607"/>
                <a:ext cx="2314575" cy="1537907"/>
                <a:chOff x="2043113" y="4100607"/>
                <a:chExt cx="2314575" cy="1537907"/>
              </a:xfrm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2E8DCDB1-457C-4B4B-9F42-D0D948DA1665}"/>
                    </a:ext>
                  </a:extLst>
                </p:cNvPr>
                <p:cNvSpPr/>
                <p:nvPr/>
              </p:nvSpPr>
              <p:spPr>
                <a:xfrm>
                  <a:off x="2043113" y="4209764"/>
                  <a:ext cx="2314575" cy="1428750"/>
                </a:xfrm>
                <a:custGeom>
                  <a:avLst/>
                  <a:gdLst>
                    <a:gd name="connsiteX0" fmla="*/ 2310003 w 2314575"/>
                    <a:gd name="connsiteY0" fmla="*/ 7144 h 1428750"/>
                    <a:gd name="connsiteX1" fmla="*/ 2310003 w 2314575"/>
                    <a:gd name="connsiteY1" fmla="*/ 1251490 h 1428750"/>
                    <a:gd name="connsiteX2" fmla="*/ 2303526 w 2314575"/>
                    <a:gd name="connsiteY2" fmla="*/ 1298162 h 1428750"/>
                    <a:gd name="connsiteX3" fmla="*/ 2138839 w 2314575"/>
                    <a:gd name="connsiteY3" fmla="*/ 1422750 h 1428750"/>
                    <a:gd name="connsiteX4" fmla="*/ 178308 w 2314575"/>
                    <a:gd name="connsiteY4" fmla="*/ 1422750 h 1428750"/>
                    <a:gd name="connsiteX5" fmla="*/ 38005 w 2314575"/>
                    <a:gd name="connsiteY5" fmla="*/ 1349597 h 1428750"/>
                    <a:gd name="connsiteX6" fmla="*/ 7144 w 2314575"/>
                    <a:gd name="connsiteY6" fmla="*/ 1251490 h 1428750"/>
                    <a:gd name="connsiteX7" fmla="*/ 7144 w 2314575"/>
                    <a:gd name="connsiteY7" fmla="*/ 817436 h 1428750"/>
                    <a:gd name="connsiteX8" fmla="*/ 61246 w 2314575"/>
                    <a:gd name="connsiteY8" fmla="*/ 791623 h 1428750"/>
                    <a:gd name="connsiteX9" fmla="*/ 190500 w 2314575"/>
                    <a:gd name="connsiteY9" fmla="*/ 753047 h 1428750"/>
                    <a:gd name="connsiteX10" fmla="*/ 282607 w 2314575"/>
                    <a:gd name="connsiteY10" fmla="*/ 755332 h 1428750"/>
                    <a:gd name="connsiteX11" fmla="*/ 444532 w 2314575"/>
                    <a:gd name="connsiteY11" fmla="*/ 764762 h 1428750"/>
                    <a:gd name="connsiteX12" fmla="*/ 541020 w 2314575"/>
                    <a:gd name="connsiteY12" fmla="*/ 738569 h 1428750"/>
                    <a:gd name="connsiteX13" fmla="*/ 587312 w 2314575"/>
                    <a:gd name="connsiteY13" fmla="*/ 715708 h 1428750"/>
                    <a:gd name="connsiteX14" fmla="*/ 936879 w 2314575"/>
                    <a:gd name="connsiteY14" fmla="*/ 524828 h 1428750"/>
                    <a:gd name="connsiteX15" fmla="*/ 987362 w 2314575"/>
                    <a:gd name="connsiteY15" fmla="*/ 520255 h 1428750"/>
                    <a:gd name="connsiteX16" fmla="*/ 1382935 w 2314575"/>
                    <a:gd name="connsiteY16" fmla="*/ 578548 h 1428750"/>
                    <a:gd name="connsiteX17" fmla="*/ 1714405 w 2314575"/>
                    <a:gd name="connsiteY17" fmla="*/ 420719 h 1428750"/>
                    <a:gd name="connsiteX18" fmla="*/ 1732312 w 2314575"/>
                    <a:gd name="connsiteY18" fmla="*/ 404527 h 1428750"/>
                    <a:gd name="connsiteX19" fmla="*/ 1884521 w 2314575"/>
                    <a:gd name="connsiteY19" fmla="*/ 267557 h 1428750"/>
                    <a:gd name="connsiteX20" fmla="*/ 2034254 w 2314575"/>
                    <a:gd name="connsiteY20" fmla="*/ 199358 h 1428750"/>
                    <a:gd name="connsiteX21" fmla="*/ 2137029 w 2314575"/>
                    <a:gd name="connsiteY21" fmla="*/ 185071 h 1428750"/>
                    <a:gd name="connsiteX22" fmla="*/ 2269808 w 2314575"/>
                    <a:gd name="connsiteY22" fmla="*/ 63722 h 1428750"/>
                    <a:gd name="connsiteX23" fmla="*/ 2310003 w 2314575"/>
                    <a:gd name="connsiteY23" fmla="*/ 7144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14575" h="1428750">
                      <a:moveTo>
                        <a:pt x="2310003" y="7144"/>
                      </a:moveTo>
                      <a:lnTo>
                        <a:pt x="2310003" y="1251490"/>
                      </a:lnTo>
                      <a:cubicBezTo>
                        <a:pt x="2310003" y="1267682"/>
                        <a:pt x="2307812" y="1283303"/>
                        <a:pt x="2303526" y="1298162"/>
                      </a:cubicBezTo>
                      <a:cubicBezTo>
                        <a:pt x="2283238" y="1370076"/>
                        <a:pt x="2217134" y="1422750"/>
                        <a:pt x="2138839" y="1422750"/>
                      </a:cubicBezTo>
                      <a:lnTo>
                        <a:pt x="178308" y="1422750"/>
                      </a:lnTo>
                      <a:cubicBezTo>
                        <a:pt x="120205" y="1422750"/>
                        <a:pt x="68961" y="1393793"/>
                        <a:pt x="38005" y="1349597"/>
                      </a:cubicBezTo>
                      <a:cubicBezTo>
                        <a:pt x="18574" y="1321880"/>
                        <a:pt x="7144" y="1287971"/>
                        <a:pt x="7144" y="1251490"/>
                      </a:cubicBezTo>
                      <a:lnTo>
                        <a:pt x="7144" y="817436"/>
                      </a:lnTo>
                      <a:cubicBezTo>
                        <a:pt x="25622" y="807911"/>
                        <a:pt x="43720" y="799243"/>
                        <a:pt x="61246" y="791623"/>
                      </a:cubicBezTo>
                      <a:cubicBezTo>
                        <a:pt x="110204" y="770096"/>
                        <a:pt x="154781" y="756380"/>
                        <a:pt x="190500" y="753047"/>
                      </a:cubicBezTo>
                      <a:cubicBezTo>
                        <a:pt x="221171" y="750189"/>
                        <a:pt x="251841" y="752094"/>
                        <a:pt x="282607" y="755332"/>
                      </a:cubicBezTo>
                      <a:cubicBezTo>
                        <a:pt x="336613" y="761047"/>
                        <a:pt x="390716" y="770572"/>
                        <a:pt x="444532" y="764762"/>
                      </a:cubicBezTo>
                      <a:cubicBezTo>
                        <a:pt x="478346" y="761047"/>
                        <a:pt x="510254" y="751618"/>
                        <a:pt x="541020" y="738569"/>
                      </a:cubicBezTo>
                      <a:cubicBezTo>
                        <a:pt x="556736" y="731806"/>
                        <a:pt x="572072" y="724090"/>
                        <a:pt x="587312" y="715708"/>
                      </a:cubicBezTo>
                      <a:cubicBezTo>
                        <a:pt x="703136" y="651796"/>
                        <a:pt x="805815" y="547306"/>
                        <a:pt x="936879" y="524828"/>
                      </a:cubicBezTo>
                      <a:cubicBezTo>
                        <a:pt x="953738" y="521875"/>
                        <a:pt x="970597" y="520541"/>
                        <a:pt x="987362" y="520255"/>
                      </a:cubicBezTo>
                      <a:cubicBezTo>
                        <a:pt x="1118806" y="517779"/>
                        <a:pt x="1249489" y="584740"/>
                        <a:pt x="1382935" y="578548"/>
                      </a:cubicBezTo>
                      <a:cubicBezTo>
                        <a:pt x="1507712" y="572833"/>
                        <a:pt x="1620298" y="503777"/>
                        <a:pt x="1714405" y="420719"/>
                      </a:cubicBezTo>
                      <a:cubicBezTo>
                        <a:pt x="1720501" y="415385"/>
                        <a:pt x="1726406" y="409956"/>
                        <a:pt x="1732312" y="404527"/>
                      </a:cubicBezTo>
                      <a:cubicBezTo>
                        <a:pt x="1781747" y="358807"/>
                        <a:pt x="1830610" y="307753"/>
                        <a:pt x="1884521" y="267557"/>
                      </a:cubicBezTo>
                      <a:cubicBezTo>
                        <a:pt x="1929670" y="234029"/>
                        <a:pt x="1978533" y="208026"/>
                        <a:pt x="2034254" y="199358"/>
                      </a:cubicBezTo>
                      <a:cubicBezTo>
                        <a:pt x="2068449" y="194024"/>
                        <a:pt x="2103978" y="195644"/>
                        <a:pt x="2137029" y="185071"/>
                      </a:cubicBezTo>
                      <a:cubicBezTo>
                        <a:pt x="2195036" y="166211"/>
                        <a:pt x="2234374" y="113538"/>
                        <a:pt x="2269808" y="63722"/>
                      </a:cubicBezTo>
                      <a:cubicBezTo>
                        <a:pt x="2283238" y="44863"/>
                        <a:pt x="2296573" y="26003"/>
                        <a:pt x="2310003" y="7144"/>
                      </a:cubicBezTo>
                      <a:close/>
                    </a:path>
                  </a:pathLst>
                </a:custGeom>
                <a:solidFill>
                  <a:srgbClr val="3B475A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F200B747-ED3E-4A79-AAF9-29C07B1AE9AA}"/>
                    </a:ext>
                  </a:extLst>
                </p:cNvPr>
                <p:cNvSpPr/>
                <p:nvPr/>
              </p:nvSpPr>
              <p:spPr>
                <a:xfrm>
                  <a:off x="2043113" y="4341847"/>
                  <a:ext cx="2314575" cy="1295400"/>
                </a:xfrm>
                <a:custGeom>
                  <a:avLst/>
                  <a:gdLst>
                    <a:gd name="connsiteX0" fmla="*/ 2310003 w 2314575"/>
                    <a:gd name="connsiteY0" fmla="*/ 539239 h 1295400"/>
                    <a:gd name="connsiteX1" fmla="*/ 2310003 w 2314575"/>
                    <a:gd name="connsiteY1" fmla="*/ 1119406 h 1295400"/>
                    <a:gd name="connsiteX2" fmla="*/ 2303526 w 2314575"/>
                    <a:gd name="connsiteY2" fmla="*/ 1166079 h 1295400"/>
                    <a:gd name="connsiteX3" fmla="*/ 2138839 w 2314575"/>
                    <a:gd name="connsiteY3" fmla="*/ 1290666 h 1295400"/>
                    <a:gd name="connsiteX4" fmla="*/ 178308 w 2314575"/>
                    <a:gd name="connsiteY4" fmla="*/ 1290666 h 1295400"/>
                    <a:gd name="connsiteX5" fmla="*/ 38005 w 2314575"/>
                    <a:gd name="connsiteY5" fmla="*/ 1217513 h 1295400"/>
                    <a:gd name="connsiteX6" fmla="*/ 7144 w 2314575"/>
                    <a:gd name="connsiteY6" fmla="*/ 1119406 h 1295400"/>
                    <a:gd name="connsiteX7" fmla="*/ 7144 w 2314575"/>
                    <a:gd name="connsiteY7" fmla="*/ 618010 h 1295400"/>
                    <a:gd name="connsiteX8" fmla="*/ 61246 w 2314575"/>
                    <a:gd name="connsiteY8" fmla="*/ 659539 h 1295400"/>
                    <a:gd name="connsiteX9" fmla="*/ 146304 w 2314575"/>
                    <a:gd name="connsiteY9" fmla="*/ 736597 h 1295400"/>
                    <a:gd name="connsiteX10" fmla="*/ 261366 w 2314575"/>
                    <a:gd name="connsiteY10" fmla="*/ 671541 h 1295400"/>
                    <a:gd name="connsiteX11" fmla="*/ 282607 w 2314575"/>
                    <a:gd name="connsiteY11" fmla="*/ 623249 h 1295400"/>
                    <a:gd name="connsiteX12" fmla="*/ 337947 w 2314575"/>
                    <a:gd name="connsiteY12" fmla="*/ 443893 h 1295400"/>
                    <a:gd name="connsiteX13" fmla="*/ 532162 w 2314575"/>
                    <a:gd name="connsiteY13" fmla="*/ 392077 h 1295400"/>
                    <a:gd name="connsiteX14" fmla="*/ 574643 w 2314575"/>
                    <a:gd name="connsiteY14" fmla="*/ 478659 h 1295400"/>
                    <a:gd name="connsiteX15" fmla="*/ 704659 w 2314575"/>
                    <a:gd name="connsiteY15" fmla="*/ 471039 h 1295400"/>
                    <a:gd name="connsiteX16" fmla="*/ 777335 w 2314575"/>
                    <a:gd name="connsiteY16" fmla="*/ 346738 h 1295400"/>
                    <a:gd name="connsiteX17" fmla="*/ 891540 w 2314575"/>
                    <a:gd name="connsiteY17" fmla="*/ 202911 h 1295400"/>
                    <a:gd name="connsiteX18" fmla="*/ 987076 w 2314575"/>
                    <a:gd name="connsiteY18" fmla="*/ 177955 h 1295400"/>
                    <a:gd name="connsiteX19" fmla="*/ 1065752 w 2314575"/>
                    <a:gd name="connsiteY19" fmla="*/ 207387 h 1295400"/>
                    <a:gd name="connsiteX20" fmla="*/ 1132332 w 2314575"/>
                    <a:gd name="connsiteY20" fmla="*/ 281301 h 1295400"/>
                    <a:gd name="connsiteX21" fmla="*/ 1291495 w 2314575"/>
                    <a:gd name="connsiteY21" fmla="*/ 273776 h 1295400"/>
                    <a:gd name="connsiteX22" fmla="*/ 1382554 w 2314575"/>
                    <a:gd name="connsiteY22" fmla="*/ 132045 h 1295400"/>
                    <a:gd name="connsiteX23" fmla="*/ 1441132 w 2314575"/>
                    <a:gd name="connsiteY23" fmla="*/ 23841 h 1295400"/>
                    <a:gd name="connsiteX24" fmla="*/ 1616964 w 2314575"/>
                    <a:gd name="connsiteY24" fmla="*/ 78800 h 1295400"/>
                    <a:gd name="connsiteX25" fmla="*/ 1700689 w 2314575"/>
                    <a:gd name="connsiteY25" fmla="*/ 266442 h 1295400"/>
                    <a:gd name="connsiteX26" fmla="*/ 1714405 w 2314575"/>
                    <a:gd name="connsiteY26" fmla="*/ 288636 h 1295400"/>
                    <a:gd name="connsiteX27" fmla="*/ 1865852 w 2314575"/>
                    <a:gd name="connsiteY27" fmla="*/ 359121 h 1295400"/>
                    <a:gd name="connsiteX28" fmla="*/ 2016443 w 2314575"/>
                    <a:gd name="connsiteY28" fmla="*/ 209578 h 1295400"/>
                    <a:gd name="connsiteX29" fmla="*/ 2066639 w 2314575"/>
                    <a:gd name="connsiteY29" fmla="*/ 190528 h 1295400"/>
                    <a:gd name="connsiteX30" fmla="*/ 2193703 w 2314575"/>
                    <a:gd name="connsiteY30" fmla="*/ 353501 h 1295400"/>
                    <a:gd name="connsiteX31" fmla="*/ 2212943 w 2314575"/>
                    <a:gd name="connsiteY31" fmla="*/ 438940 h 1295400"/>
                    <a:gd name="connsiteX32" fmla="*/ 2301145 w 2314575"/>
                    <a:gd name="connsiteY32" fmla="*/ 537810 h 1295400"/>
                    <a:gd name="connsiteX33" fmla="*/ 2310003 w 2314575"/>
                    <a:gd name="connsiteY33" fmla="*/ 539239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14575" h="1295400">
                      <a:moveTo>
                        <a:pt x="2310003" y="539239"/>
                      </a:moveTo>
                      <a:lnTo>
                        <a:pt x="2310003" y="1119406"/>
                      </a:lnTo>
                      <a:cubicBezTo>
                        <a:pt x="2310003" y="1135599"/>
                        <a:pt x="2307812" y="1151220"/>
                        <a:pt x="2303526" y="1166079"/>
                      </a:cubicBezTo>
                      <a:cubicBezTo>
                        <a:pt x="2283238" y="1237992"/>
                        <a:pt x="2217134" y="1290666"/>
                        <a:pt x="2138839" y="1290666"/>
                      </a:cubicBezTo>
                      <a:lnTo>
                        <a:pt x="178308" y="1290666"/>
                      </a:lnTo>
                      <a:cubicBezTo>
                        <a:pt x="120205" y="1290666"/>
                        <a:pt x="68961" y="1261710"/>
                        <a:pt x="38005" y="1217513"/>
                      </a:cubicBezTo>
                      <a:cubicBezTo>
                        <a:pt x="18574" y="1189796"/>
                        <a:pt x="7144" y="1155887"/>
                        <a:pt x="7144" y="1119406"/>
                      </a:cubicBezTo>
                      <a:lnTo>
                        <a:pt x="7144" y="618010"/>
                      </a:lnTo>
                      <a:cubicBezTo>
                        <a:pt x="29146" y="624868"/>
                        <a:pt x="45911" y="641061"/>
                        <a:pt x="61246" y="659539"/>
                      </a:cubicBezTo>
                      <a:cubicBezTo>
                        <a:pt x="86773" y="690114"/>
                        <a:pt x="108871" y="726786"/>
                        <a:pt x="146304" y="736597"/>
                      </a:cubicBezTo>
                      <a:cubicBezTo>
                        <a:pt x="192214" y="748693"/>
                        <a:pt x="237934" y="712784"/>
                        <a:pt x="261366" y="671541"/>
                      </a:cubicBezTo>
                      <a:cubicBezTo>
                        <a:pt x="270129" y="656110"/>
                        <a:pt x="276892" y="639918"/>
                        <a:pt x="282607" y="623249"/>
                      </a:cubicBezTo>
                      <a:cubicBezTo>
                        <a:pt x="302800" y="564289"/>
                        <a:pt x="309182" y="499424"/>
                        <a:pt x="337947" y="443893"/>
                      </a:cubicBezTo>
                      <a:cubicBezTo>
                        <a:pt x="374999" y="372551"/>
                        <a:pt x="485013" y="327022"/>
                        <a:pt x="532162" y="392077"/>
                      </a:cubicBezTo>
                      <a:cubicBezTo>
                        <a:pt x="551117" y="418271"/>
                        <a:pt x="552926" y="454751"/>
                        <a:pt x="574643" y="478659"/>
                      </a:cubicBezTo>
                      <a:cubicBezTo>
                        <a:pt x="607124" y="514568"/>
                        <a:pt x="669226" y="503805"/>
                        <a:pt x="704659" y="471039"/>
                      </a:cubicBezTo>
                      <a:cubicBezTo>
                        <a:pt x="740188" y="438178"/>
                        <a:pt x="757047" y="390648"/>
                        <a:pt x="777335" y="346738"/>
                      </a:cubicBezTo>
                      <a:cubicBezTo>
                        <a:pt x="803243" y="290255"/>
                        <a:pt x="838486" y="235296"/>
                        <a:pt x="891540" y="202911"/>
                      </a:cubicBezTo>
                      <a:cubicBezTo>
                        <a:pt x="919829" y="185670"/>
                        <a:pt x="954119" y="176526"/>
                        <a:pt x="987076" y="177955"/>
                      </a:cubicBezTo>
                      <a:cubicBezTo>
                        <a:pt x="1016032" y="179098"/>
                        <a:pt x="1043845" y="188433"/>
                        <a:pt x="1065752" y="207387"/>
                      </a:cubicBezTo>
                      <a:cubicBezTo>
                        <a:pt x="1090898" y="229105"/>
                        <a:pt x="1106043" y="260918"/>
                        <a:pt x="1132332" y="281301"/>
                      </a:cubicBezTo>
                      <a:cubicBezTo>
                        <a:pt x="1177385" y="316353"/>
                        <a:pt x="1245584" y="307686"/>
                        <a:pt x="1291495" y="273776"/>
                      </a:cubicBezTo>
                      <a:cubicBezTo>
                        <a:pt x="1337310" y="239868"/>
                        <a:pt x="1364361" y="186147"/>
                        <a:pt x="1382554" y="132045"/>
                      </a:cubicBezTo>
                      <a:cubicBezTo>
                        <a:pt x="1395794" y="92421"/>
                        <a:pt x="1407319" y="48415"/>
                        <a:pt x="1441132" y="23841"/>
                      </a:cubicBezTo>
                      <a:cubicBezTo>
                        <a:pt x="1496568" y="-16545"/>
                        <a:pt x="1578388" y="22031"/>
                        <a:pt x="1616964" y="78800"/>
                      </a:cubicBezTo>
                      <a:cubicBezTo>
                        <a:pt x="1655540" y="135569"/>
                        <a:pt x="1668304" y="205959"/>
                        <a:pt x="1700689" y="266442"/>
                      </a:cubicBezTo>
                      <a:cubicBezTo>
                        <a:pt x="1704785" y="273967"/>
                        <a:pt x="1709356" y="281397"/>
                        <a:pt x="1714405" y="288636"/>
                      </a:cubicBezTo>
                      <a:cubicBezTo>
                        <a:pt x="1749933" y="339118"/>
                        <a:pt x="1808798" y="377599"/>
                        <a:pt x="1865852" y="359121"/>
                      </a:cubicBezTo>
                      <a:cubicBezTo>
                        <a:pt x="1933004" y="337213"/>
                        <a:pt x="1963103" y="249012"/>
                        <a:pt x="2016443" y="209578"/>
                      </a:cubicBezTo>
                      <a:cubicBezTo>
                        <a:pt x="2031016" y="198720"/>
                        <a:pt x="2047399" y="191671"/>
                        <a:pt x="2066639" y="190528"/>
                      </a:cubicBezTo>
                      <a:cubicBezTo>
                        <a:pt x="2142363" y="186242"/>
                        <a:pt x="2181797" y="278634"/>
                        <a:pt x="2193703" y="353501"/>
                      </a:cubicBezTo>
                      <a:cubicBezTo>
                        <a:pt x="2198084" y="381123"/>
                        <a:pt x="2203799" y="411127"/>
                        <a:pt x="2212943" y="438940"/>
                      </a:cubicBezTo>
                      <a:cubicBezTo>
                        <a:pt x="2228564" y="486565"/>
                        <a:pt x="2254377" y="527427"/>
                        <a:pt x="2301145" y="537810"/>
                      </a:cubicBezTo>
                      <a:cubicBezTo>
                        <a:pt x="2304098" y="538476"/>
                        <a:pt x="2307050" y="538953"/>
                        <a:pt x="2310003" y="539239"/>
                      </a:cubicBezTo>
                      <a:close/>
                    </a:path>
                  </a:pathLst>
                </a:custGeom>
                <a:solidFill>
                  <a:srgbClr val="3B475A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71AE3C31-934B-4580-84D8-2EDB1113AC93}"/>
                    </a:ext>
                  </a:extLst>
                </p:cNvPr>
                <p:cNvSpPr/>
                <p:nvPr/>
              </p:nvSpPr>
              <p:spPr>
                <a:xfrm>
                  <a:off x="2102834" y="4100607"/>
                  <a:ext cx="2247900" cy="1533525"/>
                </a:xfrm>
                <a:custGeom>
                  <a:avLst/>
                  <a:gdLst>
                    <a:gd name="connsiteX0" fmla="*/ 2250281 w 2247900"/>
                    <a:gd name="connsiteY0" fmla="*/ 823246 h 1533525"/>
                    <a:gd name="connsiteX1" fmla="*/ 2250281 w 2247900"/>
                    <a:gd name="connsiteY1" fmla="*/ 1360646 h 1533525"/>
                    <a:gd name="connsiteX2" fmla="*/ 2243804 w 2247900"/>
                    <a:gd name="connsiteY2" fmla="*/ 1407319 h 1533525"/>
                    <a:gd name="connsiteX3" fmla="*/ 2079117 w 2247900"/>
                    <a:gd name="connsiteY3" fmla="*/ 1531906 h 1533525"/>
                    <a:gd name="connsiteX4" fmla="*/ 118586 w 2247900"/>
                    <a:gd name="connsiteY4" fmla="*/ 1531906 h 1533525"/>
                    <a:gd name="connsiteX5" fmla="*/ 7144 w 2247900"/>
                    <a:gd name="connsiteY5" fmla="*/ 1490567 h 1533525"/>
                    <a:gd name="connsiteX6" fmla="*/ 61341 w 2247900"/>
                    <a:gd name="connsiteY6" fmla="*/ 1385030 h 1533525"/>
                    <a:gd name="connsiteX7" fmla="*/ 328136 w 2247900"/>
                    <a:gd name="connsiteY7" fmla="*/ 1234631 h 1533525"/>
                    <a:gd name="connsiteX8" fmla="*/ 428720 w 2247900"/>
                    <a:gd name="connsiteY8" fmla="*/ 1266444 h 1533525"/>
                    <a:gd name="connsiteX9" fmla="*/ 638461 w 2247900"/>
                    <a:gd name="connsiteY9" fmla="*/ 1085850 h 1533525"/>
                    <a:gd name="connsiteX10" fmla="*/ 698278 w 2247900"/>
                    <a:gd name="connsiteY10" fmla="*/ 755047 h 1533525"/>
                    <a:gd name="connsiteX11" fmla="*/ 697516 w 2247900"/>
                    <a:gd name="connsiteY11" fmla="*/ 721614 h 1533525"/>
                    <a:gd name="connsiteX12" fmla="*/ 697992 w 2247900"/>
                    <a:gd name="connsiteY12" fmla="*/ 508349 h 1533525"/>
                    <a:gd name="connsiteX13" fmla="*/ 705517 w 2247900"/>
                    <a:gd name="connsiteY13" fmla="*/ 479584 h 1533525"/>
                    <a:gd name="connsiteX14" fmla="*/ 890683 w 2247900"/>
                    <a:gd name="connsiteY14" fmla="*/ 364617 h 1533525"/>
                    <a:gd name="connsiteX15" fmla="*/ 935355 w 2247900"/>
                    <a:gd name="connsiteY15" fmla="*/ 383191 h 1533525"/>
                    <a:gd name="connsiteX16" fmla="*/ 1061847 w 2247900"/>
                    <a:gd name="connsiteY16" fmla="*/ 280606 h 1533525"/>
                    <a:gd name="connsiteX17" fmla="*/ 1131475 w 2247900"/>
                    <a:gd name="connsiteY17" fmla="*/ 117729 h 1533525"/>
                    <a:gd name="connsiteX18" fmla="*/ 1407414 w 2247900"/>
                    <a:gd name="connsiteY18" fmla="*/ 118491 h 1533525"/>
                    <a:gd name="connsiteX19" fmla="*/ 1623822 w 2247900"/>
                    <a:gd name="connsiteY19" fmla="*/ 7144 h 1533525"/>
                    <a:gd name="connsiteX20" fmla="*/ 1694498 w 2247900"/>
                    <a:gd name="connsiteY20" fmla="*/ 210693 h 1533525"/>
                    <a:gd name="connsiteX21" fmla="*/ 1728026 w 2247900"/>
                    <a:gd name="connsiteY21" fmla="*/ 427958 h 1533525"/>
                    <a:gd name="connsiteX22" fmla="*/ 1751076 w 2247900"/>
                    <a:gd name="connsiteY22" fmla="*/ 458533 h 1533525"/>
                    <a:gd name="connsiteX23" fmla="*/ 1913573 w 2247900"/>
                    <a:gd name="connsiteY23" fmla="*/ 480441 h 1533525"/>
                    <a:gd name="connsiteX24" fmla="*/ 1905857 w 2247900"/>
                    <a:gd name="connsiteY24" fmla="*/ 545497 h 1533525"/>
                    <a:gd name="connsiteX25" fmla="*/ 2136362 w 2247900"/>
                    <a:gd name="connsiteY25" fmla="*/ 814578 h 1533525"/>
                    <a:gd name="connsiteX26" fmla="*/ 2144649 w 2247900"/>
                    <a:gd name="connsiteY26" fmla="*/ 815721 h 1533525"/>
                    <a:gd name="connsiteX27" fmla="*/ 2250281 w 2247900"/>
                    <a:gd name="connsiteY27" fmla="*/ 823246 h 153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247900" h="1533525">
                      <a:moveTo>
                        <a:pt x="2250281" y="823246"/>
                      </a:moveTo>
                      <a:lnTo>
                        <a:pt x="2250281" y="1360646"/>
                      </a:lnTo>
                      <a:cubicBezTo>
                        <a:pt x="2250281" y="1376839"/>
                        <a:pt x="2248091" y="1392460"/>
                        <a:pt x="2243804" y="1407319"/>
                      </a:cubicBezTo>
                      <a:cubicBezTo>
                        <a:pt x="2223516" y="1479232"/>
                        <a:pt x="2157412" y="1531906"/>
                        <a:pt x="2079117" y="1531906"/>
                      </a:cubicBezTo>
                      <a:lnTo>
                        <a:pt x="118586" y="1531906"/>
                      </a:lnTo>
                      <a:cubicBezTo>
                        <a:pt x="76009" y="1531906"/>
                        <a:pt x="37052" y="1516380"/>
                        <a:pt x="7144" y="1490567"/>
                      </a:cubicBezTo>
                      <a:cubicBezTo>
                        <a:pt x="23813" y="1454562"/>
                        <a:pt x="40862" y="1418749"/>
                        <a:pt x="61341" y="1385030"/>
                      </a:cubicBezTo>
                      <a:cubicBezTo>
                        <a:pt x="118110" y="1291590"/>
                        <a:pt x="221837" y="1209008"/>
                        <a:pt x="328136" y="1234631"/>
                      </a:cubicBezTo>
                      <a:cubicBezTo>
                        <a:pt x="362426" y="1242822"/>
                        <a:pt x="393763" y="1261777"/>
                        <a:pt x="428720" y="1266444"/>
                      </a:cubicBezTo>
                      <a:cubicBezTo>
                        <a:pt x="527590" y="1279874"/>
                        <a:pt x="602933" y="1179195"/>
                        <a:pt x="638461" y="1085850"/>
                      </a:cubicBezTo>
                      <a:cubicBezTo>
                        <a:pt x="678656" y="980504"/>
                        <a:pt x="698849" y="867727"/>
                        <a:pt x="698278" y="755047"/>
                      </a:cubicBezTo>
                      <a:cubicBezTo>
                        <a:pt x="698183" y="743807"/>
                        <a:pt x="697992" y="732758"/>
                        <a:pt x="697516" y="721614"/>
                      </a:cubicBezTo>
                      <a:cubicBezTo>
                        <a:pt x="694468" y="650367"/>
                        <a:pt x="683419" y="577310"/>
                        <a:pt x="697992" y="508349"/>
                      </a:cubicBezTo>
                      <a:cubicBezTo>
                        <a:pt x="699897" y="498634"/>
                        <a:pt x="702374" y="489109"/>
                        <a:pt x="705517" y="479584"/>
                      </a:cubicBezTo>
                      <a:cubicBezTo>
                        <a:pt x="730949" y="402431"/>
                        <a:pt x="814673" y="336042"/>
                        <a:pt x="890683" y="364617"/>
                      </a:cubicBezTo>
                      <a:cubicBezTo>
                        <a:pt x="905827" y="370237"/>
                        <a:pt x="919734" y="379285"/>
                        <a:pt x="935355" y="383191"/>
                      </a:cubicBezTo>
                      <a:cubicBezTo>
                        <a:pt x="993458" y="397573"/>
                        <a:pt x="1043273" y="337566"/>
                        <a:pt x="1061847" y="280606"/>
                      </a:cubicBezTo>
                      <a:cubicBezTo>
                        <a:pt x="1080326" y="223647"/>
                        <a:pt x="1087279" y="158020"/>
                        <a:pt x="1131475" y="117729"/>
                      </a:cubicBezTo>
                      <a:cubicBezTo>
                        <a:pt x="1202817" y="52864"/>
                        <a:pt x="1313878" y="95250"/>
                        <a:pt x="1407414" y="118491"/>
                      </a:cubicBezTo>
                      <a:cubicBezTo>
                        <a:pt x="1500854" y="141827"/>
                        <a:pt x="1638300" y="102489"/>
                        <a:pt x="1623822" y="7144"/>
                      </a:cubicBezTo>
                      <a:cubicBezTo>
                        <a:pt x="1680496" y="55054"/>
                        <a:pt x="1692783" y="136684"/>
                        <a:pt x="1694498" y="210693"/>
                      </a:cubicBezTo>
                      <a:cubicBezTo>
                        <a:pt x="1696117" y="284797"/>
                        <a:pt x="1692116" y="363283"/>
                        <a:pt x="1728026" y="427958"/>
                      </a:cubicBezTo>
                      <a:cubicBezTo>
                        <a:pt x="1734121" y="439007"/>
                        <a:pt x="1741932" y="449294"/>
                        <a:pt x="1751076" y="458533"/>
                      </a:cubicBezTo>
                      <a:cubicBezTo>
                        <a:pt x="1795177" y="503206"/>
                        <a:pt x="1868615" y="522351"/>
                        <a:pt x="1913573" y="480441"/>
                      </a:cubicBezTo>
                      <a:cubicBezTo>
                        <a:pt x="1907858" y="501872"/>
                        <a:pt x="1905381" y="523684"/>
                        <a:pt x="1905857" y="545497"/>
                      </a:cubicBezTo>
                      <a:cubicBezTo>
                        <a:pt x="1908334" y="672465"/>
                        <a:pt x="2008918" y="796671"/>
                        <a:pt x="2136362" y="814578"/>
                      </a:cubicBezTo>
                      <a:cubicBezTo>
                        <a:pt x="2139220" y="815054"/>
                        <a:pt x="2141887" y="815340"/>
                        <a:pt x="2144649" y="815721"/>
                      </a:cubicBezTo>
                      <a:cubicBezTo>
                        <a:pt x="2179511" y="819245"/>
                        <a:pt x="2216468" y="816388"/>
                        <a:pt x="2250281" y="823246"/>
                      </a:cubicBezTo>
                      <a:close/>
                    </a:path>
                  </a:pathLst>
                </a:custGeom>
                <a:solidFill>
                  <a:srgbClr val="3B475A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A73351E-D00B-473F-B493-EA8526054CB2}"/>
                </a:ext>
              </a:extLst>
            </p:cNvPr>
            <p:cNvSpPr/>
            <p:nvPr/>
          </p:nvSpPr>
          <p:spPr>
            <a:xfrm>
              <a:off x="2043017" y="2069496"/>
              <a:ext cx="2314575" cy="1057275"/>
            </a:xfrm>
            <a:custGeom>
              <a:avLst/>
              <a:gdLst>
                <a:gd name="connsiteX0" fmla="*/ 2310098 w 2314575"/>
                <a:gd name="connsiteY0" fmla="*/ 178308 h 1057275"/>
                <a:gd name="connsiteX1" fmla="*/ 2310098 w 2314575"/>
                <a:gd name="connsiteY1" fmla="*/ 649319 h 1057275"/>
                <a:gd name="connsiteX2" fmla="*/ 7144 w 2314575"/>
                <a:gd name="connsiteY2" fmla="*/ 781812 h 1057275"/>
                <a:gd name="connsiteX3" fmla="*/ 7144 w 2314575"/>
                <a:gd name="connsiteY3" fmla="*/ 178308 h 1057275"/>
                <a:gd name="connsiteX4" fmla="*/ 178308 w 2314575"/>
                <a:gd name="connsiteY4" fmla="*/ 7144 h 1057275"/>
                <a:gd name="connsiteX5" fmla="*/ 2138839 w 2314575"/>
                <a:gd name="connsiteY5" fmla="*/ 7144 h 1057275"/>
                <a:gd name="connsiteX6" fmla="*/ 2310098 w 2314575"/>
                <a:gd name="connsiteY6" fmla="*/ 178308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1057275">
                  <a:moveTo>
                    <a:pt x="2310098" y="178308"/>
                  </a:moveTo>
                  <a:lnTo>
                    <a:pt x="2310098" y="649319"/>
                  </a:lnTo>
                  <a:cubicBezTo>
                    <a:pt x="1428655" y="1255681"/>
                    <a:pt x="597122" y="1082135"/>
                    <a:pt x="7144" y="781812"/>
                  </a:cubicBezTo>
                  <a:lnTo>
                    <a:pt x="7144" y="178308"/>
                  </a:lnTo>
                  <a:cubicBezTo>
                    <a:pt x="7144" y="83820"/>
                    <a:pt x="83820" y="7144"/>
                    <a:pt x="178308" y="7144"/>
                  </a:cubicBezTo>
                  <a:lnTo>
                    <a:pt x="2138839" y="7144"/>
                  </a:lnTo>
                  <a:cubicBezTo>
                    <a:pt x="2233422" y="7048"/>
                    <a:pt x="2310098" y="83725"/>
                    <a:pt x="2310098" y="17830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innerShdw blurRad="152400" dist="508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A9F07A5-14E8-4630-8C42-9DB6AA3BE798}"/>
                </a:ext>
              </a:extLst>
            </p:cNvPr>
            <p:cNvSpPr/>
            <p:nvPr/>
          </p:nvSpPr>
          <p:spPr>
            <a:xfrm>
              <a:off x="2064125" y="3632198"/>
              <a:ext cx="2247899" cy="916094"/>
            </a:xfrm>
            <a:custGeom>
              <a:avLst/>
              <a:gdLst>
                <a:gd name="connsiteX0" fmla="*/ 1179767 w 1362075"/>
                <a:gd name="connsiteY0" fmla="*/ 371189 h 371475"/>
                <a:gd name="connsiteX1" fmla="*/ 189167 w 1362075"/>
                <a:gd name="connsiteY1" fmla="*/ 371189 h 371475"/>
                <a:gd name="connsiteX2" fmla="*/ 7144 w 1362075"/>
                <a:gd name="connsiteY2" fmla="*/ 189166 h 371475"/>
                <a:gd name="connsiteX3" fmla="*/ 7144 w 1362075"/>
                <a:gd name="connsiteY3" fmla="*/ 189166 h 371475"/>
                <a:gd name="connsiteX4" fmla="*/ 189167 w 1362075"/>
                <a:gd name="connsiteY4" fmla="*/ 7144 h 371475"/>
                <a:gd name="connsiteX5" fmla="*/ 1179767 w 1362075"/>
                <a:gd name="connsiteY5" fmla="*/ 7144 h 371475"/>
                <a:gd name="connsiteX6" fmla="*/ 1361789 w 1362075"/>
                <a:gd name="connsiteY6" fmla="*/ 189166 h 371475"/>
                <a:gd name="connsiteX7" fmla="*/ 1361789 w 1362075"/>
                <a:gd name="connsiteY7" fmla="*/ 189166 h 371475"/>
                <a:gd name="connsiteX8" fmla="*/ 1179767 w 1362075"/>
                <a:gd name="connsiteY8" fmla="*/ 3711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5" h="371475">
                  <a:moveTo>
                    <a:pt x="1179767" y="371189"/>
                  </a:moveTo>
                  <a:lnTo>
                    <a:pt x="189167" y="371189"/>
                  </a:lnTo>
                  <a:cubicBezTo>
                    <a:pt x="88678" y="371189"/>
                    <a:pt x="7144" y="289655"/>
                    <a:pt x="7144" y="189166"/>
                  </a:cubicBezTo>
                  <a:lnTo>
                    <a:pt x="7144" y="189166"/>
                  </a:lnTo>
                  <a:cubicBezTo>
                    <a:pt x="7144" y="88678"/>
                    <a:pt x="88678" y="7144"/>
                    <a:pt x="189167" y="7144"/>
                  </a:cubicBezTo>
                  <a:lnTo>
                    <a:pt x="1179767" y="7144"/>
                  </a:lnTo>
                  <a:cubicBezTo>
                    <a:pt x="1280255" y="7144"/>
                    <a:pt x="1361789" y="88678"/>
                    <a:pt x="1361789" y="189166"/>
                  </a:cubicBezTo>
                  <a:lnTo>
                    <a:pt x="1361789" y="189166"/>
                  </a:lnTo>
                  <a:cubicBezTo>
                    <a:pt x="1361789" y="289655"/>
                    <a:pt x="1280351" y="371189"/>
                    <a:pt x="1179767" y="371189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A3D8AFF-15B4-4E51-BFF8-9380C8E9C0A3}"/>
                </a:ext>
              </a:extLst>
            </p:cNvPr>
            <p:cNvSpPr/>
            <p:nvPr/>
          </p:nvSpPr>
          <p:spPr>
            <a:xfrm>
              <a:off x="2851690" y="2734246"/>
              <a:ext cx="695325" cy="695325"/>
            </a:xfrm>
            <a:custGeom>
              <a:avLst/>
              <a:gdLst>
                <a:gd name="connsiteX0" fmla="*/ 692944 w 695325"/>
                <a:gd name="connsiteY0" fmla="*/ 350044 h 695325"/>
                <a:gd name="connsiteX1" fmla="*/ 350044 w 695325"/>
                <a:gd name="connsiteY1" fmla="*/ 692944 h 695325"/>
                <a:gd name="connsiteX2" fmla="*/ 7144 w 695325"/>
                <a:gd name="connsiteY2" fmla="*/ 350044 h 695325"/>
                <a:gd name="connsiteX3" fmla="*/ 350044 w 695325"/>
                <a:gd name="connsiteY3" fmla="*/ 7144 h 695325"/>
                <a:gd name="connsiteX4" fmla="*/ 692944 w 695325"/>
                <a:gd name="connsiteY4" fmla="*/ 3500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695325">
                  <a:moveTo>
                    <a:pt x="692944" y="350044"/>
                  </a:moveTo>
                  <a:cubicBezTo>
                    <a:pt x="692944" y="539422"/>
                    <a:pt x="539422" y="692944"/>
                    <a:pt x="350044" y="692944"/>
                  </a:cubicBezTo>
                  <a:cubicBezTo>
                    <a:pt x="160665" y="692944"/>
                    <a:pt x="7144" y="539422"/>
                    <a:pt x="7144" y="350044"/>
                  </a:cubicBezTo>
                  <a:cubicBezTo>
                    <a:pt x="7144" y="160665"/>
                    <a:pt x="160665" y="7144"/>
                    <a:pt x="350044" y="7144"/>
                  </a:cubicBezTo>
                  <a:cubicBezTo>
                    <a:pt x="539422" y="7144"/>
                    <a:pt x="692944" y="160665"/>
                    <a:pt x="692944" y="350044"/>
                  </a:cubicBezTo>
                  <a:close/>
                </a:path>
              </a:pathLst>
            </a:custGeom>
            <a:solidFill>
              <a:srgbClr val="3B475A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4056B25-1D56-461C-81F9-9C54D6A943F0}"/>
                </a:ext>
              </a:extLst>
            </p:cNvPr>
            <p:cNvSpPr txBox="1"/>
            <p:nvPr/>
          </p:nvSpPr>
          <p:spPr>
            <a:xfrm>
              <a:off x="2325107" y="2124003"/>
              <a:ext cx="1705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+mj-lt"/>
                </a:rPr>
                <a:t>Operational</a:t>
              </a:r>
            </a:p>
            <a:p>
              <a:pPr algn="ctr"/>
              <a:endParaRPr lang="en-US" sz="2400" b="1" dirty="0">
                <a:latin typeface="+mj-lt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F6295A9-E1F7-4935-8869-B6FC773ABC70}"/>
                </a:ext>
              </a:extLst>
            </p:cNvPr>
            <p:cNvSpPr txBox="1"/>
            <p:nvPr/>
          </p:nvSpPr>
          <p:spPr>
            <a:xfrm>
              <a:off x="3049101" y="2892054"/>
              <a:ext cx="277946" cy="378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2A94237-24AF-4D25-9091-A69D62CF5AD9}"/>
                </a:ext>
              </a:extLst>
            </p:cNvPr>
            <p:cNvSpPr/>
            <p:nvPr/>
          </p:nvSpPr>
          <p:spPr>
            <a:xfrm>
              <a:off x="2016190" y="3724822"/>
              <a:ext cx="2318248" cy="7579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Friendly user interface which is easy to use for non technical user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F42B111-0044-4F72-BA39-642F6CF8690F}"/>
              </a:ext>
            </a:extLst>
          </p:cNvPr>
          <p:cNvGrpSpPr/>
          <p:nvPr/>
        </p:nvGrpSpPr>
        <p:grpSpPr>
          <a:xfrm>
            <a:off x="4418386" y="1837585"/>
            <a:ext cx="2832645" cy="4343855"/>
            <a:chOff x="4973384" y="2069401"/>
            <a:chExt cx="2319813" cy="356911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19A1D2D-B34B-4187-A758-2E7B10D3AAEA}"/>
                </a:ext>
              </a:extLst>
            </p:cNvPr>
            <p:cNvGrpSpPr/>
            <p:nvPr/>
          </p:nvGrpSpPr>
          <p:grpSpPr>
            <a:xfrm>
              <a:off x="4976051" y="2069401"/>
              <a:ext cx="2317146" cy="3569113"/>
              <a:chOff x="4976051" y="2069401"/>
              <a:chExt cx="2317146" cy="3569113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F242A35-C980-4D89-9B27-6E478DC6335A}"/>
                  </a:ext>
                </a:extLst>
              </p:cNvPr>
              <p:cNvSpPr/>
              <p:nvPr/>
            </p:nvSpPr>
            <p:spPr>
              <a:xfrm>
                <a:off x="4976051" y="2069401"/>
                <a:ext cx="2314575" cy="3562350"/>
              </a:xfrm>
              <a:custGeom>
                <a:avLst/>
                <a:gdLst>
                  <a:gd name="connsiteX0" fmla="*/ 2310003 w 2314575"/>
                  <a:gd name="connsiteY0" fmla="*/ 178403 h 3562350"/>
                  <a:gd name="connsiteX1" fmla="*/ 2310003 w 2314575"/>
                  <a:gd name="connsiteY1" fmla="*/ 3391853 h 3562350"/>
                  <a:gd name="connsiteX2" fmla="*/ 2303526 w 2314575"/>
                  <a:gd name="connsiteY2" fmla="*/ 3438525 h 3562350"/>
                  <a:gd name="connsiteX3" fmla="*/ 2138838 w 2314575"/>
                  <a:gd name="connsiteY3" fmla="*/ 3563112 h 3562350"/>
                  <a:gd name="connsiteX4" fmla="*/ 178308 w 2314575"/>
                  <a:gd name="connsiteY4" fmla="*/ 3563112 h 3562350"/>
                  <a:gd name="connsiteX5" fmla="*/ 66865 w 2314575"/>
                  <a:gd name="connsiteY5" fmla="*/ 3521774 h 3562350"/>
                  <a:gd name="connsiteX6" fmla="*/ 38005 w 2314575"/>
                  <a:gd name="connsiteY6" fmla="*/ 3489960 h 3562350"/>
                  <a:gd name="connsiteX7" fmla="*/ 7144 w 2314575"/>
                  <a:gd name="connsiteY7" fmla="*/ 3391853 h 3562350"/>
                  <a:gd name="connsiteX8" fmla="*/ 7144 w 2314575"/>
                  <a:gd name="connsiteY8" fmla="*/ 178403 h 3562350"/>
                  <a:gd name="connsiteX9" fmla="*/ 178308 w 2314575"/>
                  <a:gd name="connsiteY9" fmla="*/ 7144 h 3562350"/>
                  <a:gd name="connsiteX10" fmla="*/ 2138838 w 2314575"/>
                  <a:gd name="connsiteY10" fmla="*/ 7144 h 3562350"/>
                  <a:gd name="connsiteX11" fmla="*/ 2310003 w 2314575"/>
                  <a:gd name="connsiteY11" fmla="*/ 178403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4575" h="3562350">
                    <a:moveTo>
                      <a:pt x="2310003" y="178403"/>
                    </a:moveTo>
                    <a:lnTo>
                      <a:pt x="2310003" y="3391853"/>
                    </a:lnTo>
                    <a:cubicBezTo>
                      <a:pt x="2310003" y="3408045"/>
                      <a:pt x="2307812" y="3423666"/>
                      <a:pt x="2303526" y="3438525"/>
                    </a:cubicBezTo>
                    <a:cubicBezTo>
                      <a:pt x="2283238" y="3510439"/>
                      <a:pt x="2217134" y="3563112"/>
                      <a:pt x="2138838" y="3563112"/>
                    </a:cubicBezTo>
                    <a:lnTo>
                      <a:pt x="178308" y="3563112"/>
                    </a:lnTo>
                    <a:cubicBezTo>
                      <a:pt x="135731" y="3563112"/>
                      <a:pt x="96774" y="3547587"/>
                      <a:pt x="66865" y="3521774"/>
                    </a:cubicBezTo>
                    <a:cubicBezTo>
                      <a:pt x="56007" y="3512439"/>
                      <a:pt x="46291" y="3501771"/>
                      <a:pt x="38005" y="3489960"/>
                    </a:cubicBezTo>
                    <a:cubicBezTo>
                      <a:pt x="18574" y="3462242"/>
                      <a:pt x="7144" y="3428333"/>
                      <a:pt x="7144" y="3391853"/>
                    </a:cubicBezTo>
                    <a:lnTo>
                      <a:pt x="7144" y="178403"/>
                    </a:lnTo>
                    <a:cubicBezTo>
                      <a:pt x="7144" y="83820"/>
                      <a:pt x="83820" y="7144"/>
                      <a:pt x="178308" y="7144"/>
                    </a:cubicBezTo>
                    <a:lnTo>
                      <a:pt x="2138838" y="7144"/>
                    </a:lnTo>
                    <a:cubicBezTo>
                      <a:pt x="2233327" y="7144"/>
                      <a:pt x="2310003" y="83820"/>
                      <a:pt x="2310003" y="178403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803400A5-BCFD-46BE-B4AD-ED1DF176A8E8}"/>
                  </a:ext>
                </a:extLst>
              </p:cNvPr>
              <p:cNvGrpSpPr/>
              <p:nvPr/>
            </p:nvGrpSpPr>
            <p:grpSpPr>
              <a:xfrm>
                <a:off x="4976051" y="4100607"/>
                <a:ext cx="2317146" cy="1537907"/>
                <a:chOff x="4976051" y="4100607"/>
                <a:chExt cx="2317146" cy="1537907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1591C6C-1C01-4E46-A5E8-078797202908}"/>
                    </a:ext>
                  </a:extLst>
                </p:cNvPr>
                <p:cNvSpPr/>
                <p:nvPr/>
              </p:nvSpPr>
              <p:spPr>
                <a:xfrm>
                  <a:off x="4976051" y="4209764"/>
                  <a:ext cx="2314575" cy="1428750"/>
                </a:xfrm>
                <a:custGeom>
                  <a:avLst/>
                  <a:gdLst>
                    <a:gd name="connsiteX0" fmla="*/ 2310003 w 2314575"/>
                    <a:gd name="connsiteY0" fmla="*/ 7144 h 1428750"/>
                    <a:gd name="connsiteX1" fmla="*/ 2310003 w 2314575"/>
                    <a:gd name="connsiteY1" fmla="*/ 1251490 h 1428750"/>
                    <a:gd name="connsiteX2" fmla="*/ 2303526 w 2314575"/>
                    <a:gd name="connsiteY2" fmla="*/ 1298162 h 1428750"/>
                    <a:gd name="connsiteX3" fmla="*/ 2138838 w 2314575"/>
                    <a:gd name="connsiteY3" fmla="*/ 1422750 h 1428750"/>
                    <a:gd name="connsiteX4" fmla="*/ 178308 w 2314575"/>
                    <a:gd name="connsiteY4" fmla="*/ 1422750 h 1428750"/>
                    <a:gd name="connsiteX5" fmla="*/ 38005 w 2314575"/>
                    <a:gd name="connsiteY5" fmla="*/ 1349597 h 1428750"/>
                    <a:gd name="connsiteX6" fmla="*/ 7144 w 2314575"/>
                    <a:gd name="connsiteY6" fmla="*/ 1251490 h 1428750"/>
                    <a:gd name="connsiteX7" fmla="*/ 7144 w 2314575"/>
                    <a:gd name="connsiteY7" fmla="*/ 817436 h 1428750"/>
                    <a:gd name="connsiteX8" fmla="*/ 61246 w 2314575"/>
                    <a:gd name="connsiteY8" fmla="*/ 791623 h 1428750"/>
                    <a:gd name="connsiteX9" fmla="*/ 190500 w 2314575"/>
                    <a:gd name="connsiteY9" fmla="*/ 753047 h 1428750"/>
                    <a:gd name="connsiteX10" fmla="*/ 282607 w 2314575"/>
                    <a:gd name="connsiteY10" fmla="*/ 755332 h 1428750"/>
                    <a:gd name="connsiteX11" fmla="*/ 444532 w 2314575"/>
                    <a:gd name="connsiteY11" fmla="*/ 764762 h 1428750"/>
                    <a:gd name="connsiteX12" fmla="*/ 541020 w 2314575"/>
                    <a:gd name="connsiteY12" fmla="*/ 738569 h 1428750"/>
                    <a:gd name="connsiteX13" fmla="*/ 587312 w 2314575"/>
                    <a:gd name="connsiteY13" fmla="*/ 715708 h 1428750"/>
                    <a:gd name="connsiteX14" fmla="*/ 936879 w 2314575"/>
                    <a:gd name="connsiteY14" fmla="*/ 524828 h 1428750"/>
                    <a:gd name="connsiteX15" fmla="*/ 987362 w 2314575"/>
                    <a:gd name="connsiteY15" fmla="*/ 520255 h 1428750"/>
                    <a:gd name="connsiteX16" fmla="*/ 1382935 w 2314575"/>
                    <a:gd name="connsiteY16" fmla="*/ 578548 h 1428750"/>
                    <a:gd name="connsiteX17" fmla="*/ 1714404 w 2314575"/>
                    <a:gd name="connsiteY17" fmla="*/ 420719 h 1428750"/>
                    <a:gd name="connsiteX18" fmla="*/ 1732311 w 2314575"/>
                    <a:gd name="connsiteY18" fmla="*/ 404527 h 1428750"/>
                    <a:gd name="connsiteX19" fmla="*/ 1884521 w 2314575"/>
                    <a:gd name="connsiteY19" fmla="*/ 267557 h 1428750"/>
                    <a:gd name="connsiteX20" fmla="*/ 2034254 w 2314575"/>
                    <a:gd name="connsiteY20" fmla="*/ 199358 h 1428750"/>
                    <a:gd name="connsiteX21" fmla="*/ 2137029 w 2314575"/>
                    <a:gd name="connsiteY21" fmla="*/ 185071 h 1428750"/>
                    <a:gd name="connsiteX22" fmla="*/ 2269807 w 2314575"/>
                    <a:gd name="connsiteY22" fmla="*/ 63722 h 1428750"/>
                    <a:gd name="connsiteX23" fmla="*/ 2310003 w 2314575"/>
                    <a:gd name="connsiteY23" fmla="*/ 7144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14575" h="1428750">
                      <a:moveTo>
                        <a:pt x="2310003" y="7144"/>
                      </a:moveTo>
                      <a:lnTo>
                        <a:pt x="2310003" y="1251490"/>
                      </a:lnTo>
                      <a:cubicBezTo>
                        <a:pt x="2310003" y="1267682"/>
                        <a:pt x="2307812" y="1283303"/>
                        <a:pt x="2303526" y="1298162"/>
                      </a:cubicBezTo>
                      <a:cubicBezTo>
                        <a:pt x="2283238" y="1370076"/>
                        <a:pt x="2217134" y="1422750"/>
                        <a:pt x="2138838" y="1422750"/>
                      </a:cubicBezTo>
                      <a:lnTo>
                        <a:pt x="178308" y="1422750"/>
                      </a:lnTo>
                      <a:cubicBezTo>
                        <a:pt x="120205" y="1422750"/>
                        <a:pt x="68961" y="1393793"/>
                        <a:pt x="38005" y="1349597"/>
                      </a:cubicBezTo>
                      <a:cubicBezTo>
                        <a:pt x="18574" y="1321880"/>
                        <a:pt x="7144" y="1287971"/>
                        <a:pt x="7144" y="1251490"/>
                      </a:cubicBezTo>
                      <a:lnTo>
                        <a:pt x="7144" y="817436"/>
                      </a:lnTo>
                      <a:cubicBezTo>
                        <a:pt x="25622" y="807911"/>
                        <a:pt x="43720" y="799243"/>
                        <a:pt x="61246" y="791623"/>
                      </a:cubicBezTo>
                      <a:cubicBezTo>
                        <a:pt x="110204" y="770096"/>
                        <a:pt x="154781" y="756380"/>
                        <a:pt x="190500" y="753047"/>
                      </a:cubicBezTo>
                      <a:cubicBezTo>
                        <a:pt x="221171" y="750189"/>
                        <a:pt x="251841" y="752094"/>
                        <a:pt x="282607" y="755332"/>
                      </a:cubicBezTo>
                      <a:cubicBezTo>
                        <a:pt x="336613" y="761047"/>
                        <a:pt x="390715" y="770572"/>
                        <a:pt x="444532" y="764762"/>
                      </a:cubicBezTo>
                      <a:cubicBezTo>
                        <a:pt x="478346" y="761047"/>
                        <a:pt x="510254" y="751618"/>
                        <a:pt x="541020" y="738569"/>
                      </a:cubicBezTo>
                      <a:cubicBezTo>
                        <a:pt x="556736" y="731806"/>
                        <a:pt x="572071" y="724090"/>
                        <a:pt x="587312" y="715708"/>
                      </a:cubicBezTo>
                      <a:cubicBezTo>
                        <a:pt x="703135" y="651796"/>
                        <a:pt x="805815" y="547306"/>
                        <a:pt x="936879" y="524828"/>
                      </a:cubicBezTo>
                      <a:cubicBezTo>
                        <a:pt x="953738" y="521875"/>
                        <a:pt x="970597" y="520541"/>
                        <a:pt x="987362" y="520255"/>
                      </a:cubicBezTo>
                      <a:cubicBezTo>
                        <a:pt x="1118806" y="517779"/>
                        <a:pt x="1249489" y="584740"/>
                        <a:pt x="1382935" y="578548"/>
                      </a:cubicBezTo>
                      <a:cubicBezTo>
                        <a:pt x="1507712" y="572833"/>
                        <a:pt x="1620298" y="503777"/>
                        <a:pt x="1714404" y="420719"/>
                      </a:cubicBezTo>
                      <a:cubicBezTo>
                        <a:pt x="1720501" y="415385"/>
                        <a:pt x="1726406" y="409956"/>
                        <a:pt x="1732311" y="404527"/>
                      </a:cubicBezTo>
                      <a:cubicBezTo>
                        <a:pt x="1781746" y="358807"/>
                        <a:pt x="1830610" y="307753"/>
                        <a:pt x="1884521" y="267557"/>
                      </a:cubicBezTo>
                      <a:cubicBezTo>
                        <a:pt x="1929670" y="234029"/>
                        <a:pt x="1978533" y="208026"/>
                        <a:pt x="2034254" y="199358"/>
                      </a:cubicBezTo>
                      <a:cubicBezTo>
                        <a:pt x="2068449" y="194024"/>
                        <a:pt x="2103977" y="195644"/>
                        <a:pt x="2137029" y="185071"/>
                      </a:cubicBezTo>
                      <a:cubicBezTo>
                        <a:pt x="2195036" y="166211"/>
                        <a:pt x="2234374" y="113538"/>
                        <a:pt x="2269807" y="63722"/>
                      </a:cubicBezTo>
                      <a:cubicBezTo>
                        <a:pt x="2283238" y="44863"/>
                        <a:pt x="2296573" y="26003"/>
                        <a:pt x="2310003" y="7144"/>
                      </a:cubicBezTo>
                      <a:close/>
                    </a:path>
                  </a:pathLst>
                </a:custGeom>
                <a:solidFill>
                  <a:srgbClr val="FFDF91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14E9546F-D4B1-4ABB-A454-C05FD93F1A12}"/>
                    </a:ext>
                  </a:extLst>
                </p:cNvPr>
                <p:cNvSpPr/>
                <p:nvPr/>
              </p:nvSpPr>
              <p:spPr>
                <a:xfrm>
                  <a:off x="4976051" y="4341847"/>
                  <a:ext cx="2314575" cy="1295400"/>
                </a:xfrm>
                <a:custGeom>
                  <a:avLst/>
                  <a:gdLst>
                    <a:gd name="connsiteX0" fmla="*/ 2310003 w 2314575"/>
                    <a:gd name="connsiteY0" fmla="*/ 539239 h 1295400"/>
                    <a:gd name="connsiteX1" fmla="*/ 2310003 w 2314575"/>
                    <a:gd name="connsiteY1" fmla="*/ 1119406 h 1295400"/>
                    <a:gd name="connsiteX2" fmla="*/ 2303526 w 2314575"/>
                    <a:gd name="connsiteY2" fmla="*/ 1166079 h 1295400"/>
                    <a:gd name="connsiteX3" fmla="*/ 2138838 w 2314575"/>
                    <a:gd name="connsiteY3" fmla="*/ 1290666 h 1295400"/>
                    <a:gd name="connsiteX4" fmla="*/ 178308 w 2314575"/>
                    <a:gd name="connsiteY4" fmla="*/ 1290666 h 1295400"/>
                    <a:gd name="connsiteX5" fmla="*/ 38005 w 2314575"/>
                    <a:gd name="connsiteY5" fmla="*/ 1217513 h 1295400"/>
                    <a:gd name="connsiteX6" fmla="*/ 7144 w 2314575"/>
                    <a:gd name="connsiteY6" fmla="*/ 1119406 h 1295400"/>
                    <a:gd name="connsiteX7" fmla="*/ 7144 w 2314575"/>
                    <a:gd name="connsiteY7" fmla="*/ 618010 h 1295400"/>
                    <a:gd name="connsiteX8" fmla="*/ 61246 w 2314575"/>
                    <a:gd name="connsiteY8" fmla="*/ 659539 h 1295400"/>
                    <a:gd name="connsiteX9" fmla="*/ 146304 w 2314575"/>
                    <a:gd name="connsiteY9" fmla="*/ 736597 h 1295400"/>
                    <a:gd name="connsiteX10" fmla="*/ 261366 w 2314575"/>
                    <a:gd name="connsiteY10" fmla="*/ 671541 h 1295400"/>
                    <a:gd name="connsiteX11" fmla="*/ 282607 w 2314575"/>
                    <a:gd name="connsiteY11" fmla="*/ 623249 h 1295400"/>
                    <a:gd name="connsiteX12" fmla="*/ 337947 w 2314575"/>
                    <a:gd name="connsiteY12" fmla="*/ 443893 h 1295400"/>
                    <a:gd name="connsiteX13" fmla="*/ 532161 w 2314575"/>
                    <a:gd name="connsiteY13" fmla="*/ 392077 h 1295400"/>
                    <a:gd name="connsiteX14" fmla="*/ 574643 w 2314575"/>
                    <a:gd name="connsiteY14" fmla="*/ 478659 h 1295400"/>
                    <a:gd name="connsiteX15" fmla="*/ 704660 w 2314575"/>
                    <a:gd name="connsiteY15" fmla="*/ 471039 h 1295400"/>
                    <a:gd name="connsiteX16" fmla="*/ 777335 w 2314575"/>
                    <a:gd name="connsiteY16" fmla="*/ 346738 h 1295400"/>
                    <a:gd name="connsiteX17" fmla="*/ 891540 w 2314575"/>
                    <a:gd name="connsiteY17" fmla="*/ 202911 h 1295400"/>
                    <a:gd name="connsiteX18" fmla="*/ 987076 w 2314575"/>
                    <a:gd name="connsiteY18" fmla="*/ 177955 h 1295400"/>
                    <a:gd name="connsiteX19" fmla="*/ 1065752 w 2314575"/>
                    <a:gd name="connsiteY19" fmla="*/ 207387 h 1295400"/>
                    <a:gd name="connsiteX20" fmla="*/ 1132332 w 2314575"/>
                    <a:gd name="connsiteY20" fmla="*/ 281301 h 1295400"/>
                    <a:gd name="connsiteX21" fmla="*/ 1291495 w 2314575"/>
                    <a:gd name="connsiteY21" fmla="*/ 273776 h 1295400"/>
                    <a:gd name="connsiteX22" fmla="*/ 1382554 w 2314575"/>
                    <a:gd name="connsiteY22" fmla="*/ 132045 h 1295400"/>
                    <a:gd name="connsiteX23" fmla="*/ 1441132 w 2314575"/>
                    <a:gd name="connsiteY23" fmla="*/ 23841 h 1295400"/>
                    <a:gd name="connsiteX24" fmla="*/ 1616964 w 2314575"/>
                    <a:gd name="connsiteY24" fmla="*/ 78800 h 1295400"/>
                    <a:gd name="connsiteX25" fmla="*/ 1700688 w 2314575"/>
                    <a:gd name="connsiteY25" fmla="*/ 266442 h 1295400"/>
                    <a:gd name="connsiteX26" fmla="*/ 1714404 w 2314575"/>
                    <a:gd name="connsiteY26" fmla="*/ 288636 h 1295400"/>
                    <a:gd name="connsiteX27" fmla="*/ 1865852 w 2314575"/>
                    <a:gd name="connsiteY27" fmla="*/ 359121 h 1295400"/>
                    <a:gd name="connsiteX28" fmla="*/ 2016442 w 2314575"/>
                    <a:gd name="connsiteY28" fmla="*/ 209578 h 1295400"/>
                    <a:gd name="connsiteX29" fmla="*/ 2066639 w 2314575"/>
                    <a:gd name="connsiteY29" fmla="*/ 190528 h 1295400"/>
                    <a:gd name="connsiteX30" fmla="*/ 2193703 w 2314575"/>
                    <a:gd name="connsiteY30" fmla="*/ 353501 h 1295400"/>
                    <a:gd name="connsiteX31" fmla="*/ 2212943 w 2314575"/>
                    <a:gd name="connsiteY31" fmla="*/ 438940 h 1295400"/>
                    <a:gd name="connsiteX32" fmla="*/ 2301145 w 2314575"/>
                    <a:gd name="connsiteY32" fmla="*/ 537810 h 1295400"/>
                    <a:gd name="connsiteX33" fmla="*/ 2310003 w 2314575"/>
                    <a:gd name="connsiteY33" fmla="*/ 539239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14575" h="1295400">
                      <a:moveTo>
                        <a:pt x="2310003" y="539239"/>
                      </a:moveTo>
                      <a:lnTo>
                        <a:pt x="2310003" y="1119406"/>
                      </a:lnTo>
                      <a:cubicBezTo>
                        <a:pt x="2310003" y="1135599"/>
                        <a:pt x="2307812" y="1151220"/>
                        <a:pt x="2303526" y="1166079"/>
                      </a:cubicBezTo>
                      <a:cubicBezTo>
                        <a:pt x="2283238" y="1237992"/>
                        <a:pt x="2217134" y="1290666"/>
                        <a:pt x="2138838" y="1290666"/>
                      </a:cubicBezTo>
                      <a:lnTo>
                        <a:pt x="178308" y="1290666"/>
                      </a:lnTo>
                      <a:cubicBezTo>
                        <a:pt x="120205" y="1290666"/>
                        <a:pt x="68961" y="1261710"/>
                        <a:pt x="38005" y="1217513"/>
                      </a:cubicBezTo>
                      <a:cubicBezTo>
                        <a:pt x="18574" y="1189796"/>
                        <a:pt x="7144" y="1155887"/>
                        <a:pt x="7144" y="1119406"/>
                      </a:cubicBezTo>
                      <a:lnTo>
                        <a:pt x="7144" y="618010"/>
                      </a:lnTo>
                      <a:cubicBezTo>
                        <a:pt x="29146" y="624868"/>
                        <a:pt x="45910" y="641061"/>
                        <a:pt x="61246" y="659539"/>
                      </a:cubicBezTo>
                      <a:cubicBezTo>
                        <a:pt x="86773" y="690114"/>
                        <a:pt x="108871" y="726786"/>
                        <a:pt x="146304" y="736597"/>
                      </a:cubicBezTo>
                      <a:cubicBezTo>
                        <a:pt x="192214" y="748693"/>
                        <a:pt x="237934" y="712784"/>
                        <a:pt x="261366" y="671541"/>
                      </a:cubicBezTo>
                      <a:cubicBezTo>
                        <a:pt x="270129" y="656110"/>
                        <a:pt x="276892" y="639918"/>
                        <a:pt x="282607" y="623249"/>
                      </a:cubicBezTo>
                      <a:cubicBezTo>
                        <a:pt x="302800" y="564289"/>
                        <a:pt x="309181" y="499424"/>
                        <a:pt x="337947" y="443893"/>
                      </a:cubicBezTo>
                      <a:cubicBezTo>
                        <a:pt x="374999" y="372551"/>
                        <a:pt x="485013" y="327022"/>
                        <a:pt x="532161" y="392077"/>
                      </a:cubicBezTo>
                      <a:cubicBezTo>
                        <a:pt x="551117" y="418271"/>
                        <a:pt x="552926" y="454751"/>
                        <a:pt x="574643" y="478659"/>
                      </a:cubicBezTo>
                      <a:cubicBezTo>
                        <a:pt x="607123" y="514568"/>
                        <a:pt x="669226" y="503805"/>
                        <a:pt x="704660" y="471039"/>
                      </a:cubicBezTo>
                      <a:cubicBezTo>
                        <a:pt x="740188" y="438178"/>
                        <a:pt x="757047" y="390648"/>
                        <a:pt x="777335" y="346738"/>
                      </a:cubicBezTo>
                      <a:cubicBezTo>
                        <a:pt x="803243" y="290255"/>
                        <a:pt x="838486" y="235296"/>
                        <a:pt x="891540" y="202911"/>
                      </a:cubicBezTo>
                      <a:cubicBezTo>
                        <a:pt x="919829" y="185670"/>
                        <a:pt x="954119" y="176526"/>
                        <a:pt x="987076" y="177955"/>
                      </a:cubicBezTo>
                      <a:cubicBezTo>
                        <a:pt x="1016032" y="179098"/>
                        <a:pt x="1043845" y="188433"/>
                        <a:pt x="1065752" y="207387"/>
                      </a:cubicBezTo>
                      <a:cubicBezTo>
                        <a:pt x="1090898" y="229105"/>
                        <a:pt x="1106043" y="260918"/>
                        <a:pt x="1132332" y="281301"/>
                      </a:cubicBezTo>
                      <a:cubicBezTo>
                        <a:pt x="1177385" y="316353"/>
                        <a:pt x="1245584" y="307686"/>
                        <a:pt x="1291495" y="273776"/>
                      </a:cubicBezTo>
                      <a:cubicBezTo>
                        <a:pt x="1337310" y="239868"/>
                        <a:pt x="1364361" y="186147"/>
                        <a:pt x="1382554" y="132045"/>
                      </a:cubicBezTo>
                      <a:cubicBezTo>
                        <a:pt x="1395794" y="92421"/>
                        <a:pt x="1407319" y="48415"/>
                        <a:pt x="1441132" y="23841"/>
                      </a:cubicBezTo>
                      <a:cubicBezTo>
                        <a:pt x="1496568" y="-16545"/>
                        <a:pt x="1578388" y="22031"/>
                        <a:pt x="1616964" y="78800"/>
                      </a:cubicBezTo>
                      <a:cubicBezTo>
                        <a:pt x="1655540" y="135569"/>
                        <a:pt x="1668304" y="205959"/>
                        <a:pt x="1700688" y="266442"/>
                      </a:cubicBezTo>
                      <a:cubicBezTo>
                        <a:pt x="1704785" y="273967"/>
                        <a:pt x="1709356" y="281397"/>
                        <a:pt x="1714404" y="288636"/>
                      </a:cubicBezTo>
                      <a:cubicBezTo>
                        <a:pt x="1749933" y="339118"/>
                        <a:pt x="1808798" y="377599"/>
                        <a:pt x="1865852" y="359121"/>
                      </a:cubicBezTo>
                      <a:cubicBezTo>
                        <a:pt x="1933003" y="337213"/>
                        <a:pt x="1963103" y="249012"/>
                        <a:pt x="2016442" y="209578"/>
                      </a:cubicBezTo>
                      <a:cubicBezTo>
                        <a:pt x="2031016" y="198720"/>
                        <a:pt x="2047399" y="191671"/>
                        <a:pt x="2066639" y="190528"/>
                      </a:cubicBezTo>
                      <a:cubicBezTo>
                        <a:pt x="2142363" y="186242"/>
                        <a:pt x="2181796" y="278634"/>
                        <a:pt x="2193703" y="353501"/>
                      </a:cubicBezTo>
                      <a:cubicBezTo>
                        <a:pt x="2198084" y="381123"/>
                        <a:pt x="2203799" y="411127"/>
                        <a:pt x="2212943" y="438940"/>
                      </a:cubicBezTo>
                      <a:cubicBezTo>
                        <a:pt x="2228564" y="486565"/>
                        <a:pt x="2254377" y="527427"/>
                        <a:pt x="2301145" y="537810"/>
                      </a:cubicBezTo>
                      <a:cubicBezTo>
                        <a:pt x="2304098" y="538476"/>
                        <a:pt x="2307050" y="538953"/>
                        <a:pt x="2310003" y="539239"/>
                      </a:cubicBezTo>
                      <a:close/>
                    </a:path>
                  </a:pathLst>
                </a:custGeom>
                <a:solidFill>
                  <a:srgbClr val="FFDF91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C6DEBDFC-0288-4DA9-9313-8C140E254D35}"/>
                    </a:ext>
                  </a:extLst>
                </p:cNvPr>
                <p:cNvSpPr/>
                <p:nvPr/>
              </p:nvSpPr>
              <p:spPr>
                <a:xfrm>
                  <a:off x="5035772" y="4100607"/>
                  <a:ext cx="2257425" cy="1533525"/>
                </a:xfrm>
                <a:custGeom>
                  <a:avLst/>
                  <a:gdLst>
                    <a:gd name="connsiteX0" fmla="*/ 2250281 w 2257425"/>
                    <a:gd name="connsiteY0" fmla="*/ 823246 h 1533525"/>
                    <a:gd name="connsiteX1" fmla="*/ 2250281 w 2257425"/>
                    <a:gd name="connsiteY1" fmla="*/ 1360646 h 1533525"/>
                    <a:gd name="connsiteX2" fmla="*/ 2243804 w 2257425"/>
                    <a:gd name="connsiteY2" fmla="*/ 1407319 h 1533525"/>
                    <a:gd name="connsiteX3" fmla="*/ 2079117 w 2257425"/>
                    <a:gd name="connsiteY3" fmla="*/ 1531906 h 1533525"/>
                    <a:gd name="connsiteX4" fmla="*/ 118586 w 2257425"/>
                    <a:gd name="connsiteY4" fmla="*/ 1531906 h 1533525"/>
                    <a:gd name="connsiteX5" fmla="*/ 7144 w 2257425"/>
                    <a:gd name="connsiteY5" fmla="*/ 1490567 h 1533525"/>
                    <a:gd name="connsiteX6" fmla="*/ 61341 w 2257425"/>
                    <a:gd name="connsiteY6" fmla="*/ 1385030 h 1533525"/>
                    <a:gd name="connsiteX7" fmla="*/ 328136 w 2257425"/>
                    <a:gd name="connsiteY7" fmla="*/ 1234631 h 1533525"/>
                    <a:gd name="connsiteX8" fmla="*/ 428720 w 2257425"/>
                    <a:gd name="connsiteY8" fmla="*/ 1266444 h 1533525"/>
                    <a:gd name="connsiteX9" fmla="*/ 638460 w 2257425"/>
                    <a:gd name="connsiteY9" fmla="*/ 1085850 h 1533525"/>
                    <a:gd name="connsiteX10" fmla="*/ 698278 w 2257425"/>
                    <a:gd name="connsiteY10" fmla="*/ 755047 h 1533525"/>
                    <a:gd name="connsiteX11" fmla="*/ 697516 w 2257425"/>
                    <a:gd name="connsiteY11" fmla="*/ 721614 h 1533525"/>
                    <a:gd name="connsiteX12" fmla="*/ 697992 w 2257425"/>
                    <a:gd name="connsiteY12" fmla="*/ 508349 h 1533525"/>
                    <a:gd name="connsiteX13" fmla="*/ 705517 w 2257425"/>
                    <a:gd name="connsiteY13" fmla="*/ 479584 h 1533525"/>
                    <a:gd name="connsiteX14" fmla="*/ 890683 w 2257425"/>
                    <a:gd name="connsiteY14" fmla="*/ 364617 h 1533525"/>
                    <a:gd name="connsiteX15" fmla="*/ 935355 w 2257425"/>
                    <a:gd name="connsiteY15" fmla="*/ 383191 h 1533525"/>
                    <a:gd name="connsiteX16" fmla="*/ 1061847 w 2257425"/>
                    <a:gd name="connsiteY16" fmla="*/ 280606 h 1533525"/>
                    <a:gd name="connsiteX17" fmla="*/ 1131475 w 2257425"/>
                    <a:gd name="connsiteY17" fmla="*/ 117729 h 1533525"/>
                    <a:gd name="connsiteX18" fmla="*/ 1407414 w 2257425"/>
                    <a:gd name="connsiteY18" fmla="*/ 118491 h 1533525"/>
                    <a:gd name="connsiteX19" fmla="*/ 1623822 w 2257425"/>
                    <a:gd name="connsiteY19" fmla="*/ 7144 h 1533525"/>
                    <a:gd name="connsiteX20" fmla="*/ 1694498 w 2257425"/>
                    <a:gd name="connsiteY20" fmla="*/ 210693 h 1533525"/>
                    <a:gd name="connsiteX21" fmla="*/ 1728025 w 2257425"/>
                    <a:gd name="connsiteY21" fmla="*/ 427958 h 1533525"/>
                    <a:gd name="connsiteX22" fmla="*/ 1751076 w 2257425"/>
                    <a:gd name="connsiteY22" fmla="*/ 458533 h 1533525"/>
                    <a:gd name="connsiteX23" fmla="*/ 1913573 w 2257425"/>
                    <a:gd name="connsiteY23" fmla="*/ 480441 h 1533525"/>
                    <a:gd name="connsiteX24" fmla="*/ 1905858 w 2257425"/>
                    <a:gd name="connsiteY24" fmla="*/ 545497 h 1533525"/>
                    <a:gd name="connsiteX25" fmla="*/ 2136362 w 2257425"/>
                    <a:gd name="connsiteY25" fmla="*/ 814578 h 1533525"/>
                    <a:gd name="connsiteX26" fmla="*/ 2144649 w 2257425"/>
                    <a:gd name="connsiteY26" fmla="*/ 815721 h 1533525"/>
                    <a:gd name="connsiteX27" fmla="*/ 2250281 w 2257425"/>
                    <a:gd name="connsiteY27" fmla="*/ 823246 h 153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257425" h="1533525">
                      <a:moveTo>
                        <a:pt x="2250281" y="823246"/>
                      </a:moveTo>
                      <a:lnTo>
                        <a:pt x="2250281" y="1360646"/>
                      </a:lnTo>
                      <a:cubicBezTo>
                        <a:pt x="2250281" y="1376839"/>
                        <a:pt x="2248091" y="1392460"/>
                        <a:pt x="2243804" y="1407319"/>
                      </a:cubicBezTo>
                      <a:cubicBezTo>
                        <a:pt x="2223516" y="1479232"/>
                        <a:pt x="2157413" y="1531906"/>
                        <a:pt x="2079117" y="1531906"/>
                      </a:cubicBezTo>
                      <a:lnTo>
                        <a:pt x="118586" y="1531906"/>
                      </a:lnTo>
                      <a:cubicBezTo>
                        <a:pt x="76010" y="1531906"/>
                        <a:pt x="37052" y="1516380"/>
                        <a:pt x="7144" y="1490567"/>
                      </a:cubicBezTo>
                      <a:cubicBezTo>
                        <a:pt x="23813" y="1454562"/>
                        <a:pt x="40862" y="1418749"/>
                        <a:pt x="61341" y="1385030"/>
                      </a:cubicBezTo>
                      <a:cubicBezTo>
                        <a:pt x="118110" y="1291590"/>
                        <a:pt x="221837" y="1209008"/>
                        <a:pt x="328136" y="1234631"/>
                      </a:cubicBezTo>
                      <a:cubicBezTo>
                        <a:pt x="362426" y="1242822"/>
                        <a:pt x="393764" y="1261777"/>
                        <a:pt x="428720" y="1266444"/>
                      </a:cubicBezTo>
                      <a:cubicBezTo>
                        <a:pt x="527590" y="1279874"/>
                        <a:pt x="602932" y="1179195"/>
                        <a:pt x="638460" y="1085850"/>
                      </a:cubicBezTo>
                      <a:cubicBezTo>
                        <a:pt x="678656" y="980504"/>
                        <a:pt x="698849" y="867727"/>
                        <a:pt x="698278" y="755047"/>
                      </a:cubicBezTo>
                      <a:cubicBezTo>
                        <a:pt x="698182" y="743807"/>
                        <a:pt x="697992" y="732758"/>
                        <a:pt x="697516" y="721614"/>
                      </a:cubicBezTo>
                      <a:cubicBezTo>
                        <a:pt x="694468" y="650367"/>
                        <a:pt x="683419" y="577310"/>
                        <a:pt x="697992" y="508349"/>
                      </a:cubicBezTo>
                      <a:cubicBezTo>
                        <a:pt x="699897" y="498634"/>
                        <a:pt x="702373" y="489109"/>
                        <a:pt x="705517" y="479584"/>
                      </a:cubicBezTo>
                      <a:cubicBezTo>
                        <a:pt x="730948" y="402431"/>
                        <a:pt x="814673" y="336042"/>
                        <a:pt x="890683" y="364617"/>
                      </a:cubicBezTo>
                      <a:cubicBezTo>
                        <a:pt x="905827" y="370237"/>
                        <a:pt x="919734" y="379285"/>
                        <a:pt x="935355" y="383191"/>
                      </a:cubicBezTo>
                      <a:cubicBezTo>
                        <a:pt x="993457" y="397573"/>
                        <a:pt x="1043273" y="337566"/>
                        <a:pt x="1061847" y="280606"/>
                      </a:cubicBezTo>
                      <a:cubicBezTo>
                        <a:pt x="1080325" y="223647"/>
                        <a:pt x="1087279" y="158020"/>
                        <a:pt x="1131475" y="117729"/>
                      </a:cubicBezTo>
                      <a:cubicBezTo>
                        <a:pt x="1202817" y="52864"/>
                        <a:pt x="1313879" y="95250"/>
                        <a:pt x="1407414" y="118491"/>
                      </a:cubicBezTo>
                      <a:cubicBezTo>
                        <a:pt x="1500854" y="141827"/>
                        <a:pt x="1638300" y="102489"/>
                        <a:pt x="1623822" y="7144"/>
                      </a:cubicBezTo>
                      <a:cubicBezTo>
                        <a:pt x="1680496" y="55054"/>
                        <a:pt x="1692783" y="136684"/>
                        <a:pt x="1694498" y="210693"/>
                      </a:cubicBezTo>
                      <a:cubicBezTo>
                        <a:pt x="1696117" y="284797"/>
                        <a:pt x="1692117" y="363283"/>
                        <a:pt x="1728025" y="427958"/>
                      </a:cubicBezTo>
                      <a:cubicBezTo>
                        <a:pt x="1734122" y="439007"/>
                        <a:pt x="1741932" y="449294"/>
                        <a:pt x="1751076" y="458533"/>
                      </a:cubicBezTo>
                      <a:cubicBezTo>
                        <a:pt x="1795177" y="503206"/>
                        <a:pt x="1868614" y="522351"/>
                        <a:pt x="1913573" y="480441"/>
                      </a:cubicBezTo>
                      <a:cubicBezTo>
                        <a:pt x="1907857" y="501872"/>
                        <a:pt x="1905381" y="523684"/>
                        <a:pt x="1905858" y="545497"/>
                      </a:cubicBezTo>
                      <a:cubicBezTo>
                        <a:pt x="1908334" y="672465"/>
                        <a:pt x="2008918" y="796671"/>
                        <a:pt x="2136362" y="814578"/>
                      </a:cubicBezTo>
                      <a:cubicBezTo>
                        <a:pt x="2139220" y="815054"/>
                        <a:pt x="2141887" y="815340"/>
                        <a:pt x="2144649" y="815721"/>
                      </a:cubicBezTo>
                      <a:cubicBezTo>
                        <a:pt x="2179511" y="819245"/>
                        <a:pt x="2216468" y="816388"/>
                        <a:pt x="2250281" y="823246"/>
                      </a:cubicBezTo>
                      <a:close/>
                    </a:path>
                  </a:pathLst>
                </a:custGeom>
                <a:solidFill>
                  <a:srgbClr val="FFDF91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455FA49-5D78-48D7-9BC2-C8FAC8C58945}"/>
                </a:ext>
              </a:extLst>
            </p:cNvPr>
            <p:cNvSpPr/>
            <p:nvPr/>
          </p:nvSpPr>
          <p:spPr>
            <a:xfrm>
              <a:off x="4975955" y="2069496"/>
              <a:ext cx="2314575" cy="1057275"/>
            </a:xfrm>
            <a:custGeom>
              <a:avLst/>
              <a:gdLst>
                <a:gd name="connsiteX0" fmla="*/ 2310098 w 2314575"/>
                <a:gd name="connsiteY0" fmla="*/ 178308 h 1057275"/>
                <a:gd name="connsiteX1" fmla="*/ 2310098 w 2314575"/>
                <a:gd name="connsiteY1" fmla="*/ 649319 h 1057275"/>
                <a:gd name="connsiteX2" fmla="*/ 7144 w 2314575"/>
                <a:gd name="connsiteY2" fmla="*/ 781812 h 1057275"/>
                <a:gd name="connsiteX3" fmla="*/ 7144 w 2314575"/>
                <a:gd name="connsiteY3" fmla="*/ 178308 h 1057275"/>
                <a:gd name="connsiteX4" fmla="*/ 178308 w 2314575"/>
                <a:gd name="connsiteY4" fmla="*/ 7144 h 1057275"/>
                <a:gd name="connsiteX5" fmla="*/ 2138839 w 2314575"/>
                <a:gd name="connsiteY5" fmla="*/ 7144 h 1057275"/>
                <a:gd name="connsiteX6" fmla="*/ 2310098 w 2314575"/>
                <a:gd name="connsiteY6" fmla="*/ 178308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1057275">
                  <a:moveTo>
                    <a:pt x="2310098" y="178308"/>
                  </a:moveTo>
                  <a:lnTo>
                    <a:pt x="2310098" y="649319"/>
                  </a:lnTo>
                  <a:cubicBezTo>
                    <a:pt x="1428655" y="1255681"/>
                    <a:pt x="597122" y="1082135"/>
                    <a:pt x="7144" y="781812"/>
                  </a:cubicBezTo>
                  <a:lnTo>
                    <a:pt x="7144" y="178308"/>
                  </a:lnTo>
                  <a:cubicBezTo>
                    <a:pt x="7144" y="83820"/>
                    <a:pt x="83820" y="7144"/>
                    <a:pt x="178308" y="7144"/>
                  </a:cubicBezTo>
                  <a:lnTo>
                    <a:pt x="2138839" y="7144"/>
                  </a:lnTo>
                  <a:cubicBezTo>
                    <a:pt x="2233422" y="7048"/>
                    <a:pt x="2310098" y="83725"/>
                    <a:pt x="2310098" y="17830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innerShdw blurRad="152400" dist="508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1C9D65B-FA8D-4594-8307-1A3FA7DD12E5}"/>
                </a:ext>
              </a:extLst>
            </p:cNvPr>
            <p:cNvSpPr/>
            <p:nvPr/>
          </p:nvSpPr>
          <p:spPr>
            <a:xfrm>
              <a:off x="5013195" y="3598278"/>
              <a:ext cx="2238947" cy="951578"/>
            </a:xfrm>
            <a:custGeom>
              <a:avLst/>
              <a:gdLst>
                <a:gd name="connsiteX0" fmla="*/ 1179766 w 1362075"/>
                <a:gd name="connsiteY0" fmla="*/ 371189 h 371475"/>
                <a:gd name="connsiteX1" fmla="*/ 189166 w 1362075"/>
                <a:gd name="connsiteY1" fmla="*/ 371189 h 371475"/>
                <a:gd name="connsiteX2" fmla="*/ 7144 w 1362075"/>
                <a:gd name="connsiteY2" fmla="*/ 189166 h 371475"/>
                <a:gd name="connsiteX3" fmla="*/ 7144 w 1362075"/>
                <a:gd name="connsiteY3" fmla="*/ 189166 h 371475"/>
                <a:gd name="connsiteX4" fmla="*/ 189166 w 1362075"/>
                <a:gd name="connsiteY4" fmla="*/ 7144 h 371475"/>
                <a:gd name="connsiteX5" fmla="*/ 1179766 w 1362075"/>
                <a:gd name="connsiteY5" fmla="*/ 7144 h 371475"/>
                <a:gd name="connsiteX6" fmla="*/ 1361790 w 1362075"/>
                <a:gd name="connsiteY6" fmla="*/ 189166 h 371475"/>
                <a:gd name="connsiteX7" fmla="*/ 1361790 w 1362075"/>
                <a:gd name="connsiteY7" fmla="*/ 189166 h 371475"/>
                <a:gd name="connsiteX8" fmla="*/ 1179766 w 1362075"/>
                <a:gd name="connsiteY8" fmla="*/ 3711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5" h="371475">
                  <a:moveTo>
                    <a:pt x="1179766" y="371189"/>
                  </a:moveTo>
                  <a:lnTo>
                    <a:pt x="189166" y="371189"/>
                  </a:lnTo>
                  <a:cubicBezTo>
                    <a:pt x="88678" y="371189"/>
                    <a:pt x="7144" y="289655"/>
                    <a:pt x="7144" y="189166"/>
                  </a:cubicBezTo>
                  <a:lnTo>
                    <a:pt x="7144" y="189166"/>
                  </a:lnTo>
                  <a:cubicBezTo>
                    <a:pt x="7144" y="88678"/>
                    <a:pt x="88678" y="7144"/>
                    <a:pt x="189166" y="7144"/>
                  </a:cubicBezTo>
                  <a:lnTo>
                    <a:pt x="1179766" y="7144"/>
                  </a:lnTo>
                  <a:cubicBezTo>
                    <a:pt x="1280256" y="7144"/>
                    <a:pt x="1361790" y="88678"/>
                    <a:pt x="1361790" y="189166"/>
                  </a:cubicBezTo>
                  <a:lnTo>
                    <a:pt x="1361790" y="189166"/>
                  </a:lnTo>
                  <a:cubicBezTo>
                    <a:pt x="1361790" y="289655"/>
                    <a:pt x="1280256" y="371189"/>
                    <a:pt x="1179766" y="37118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8FF4BB-D0DE-4454-A248-034ABBC1FFFC}"/>
                </a:ext>
              </a:extLst>
            </p:cNvPr>
            <p:cNvSpPr/>
            <p:nvPr/>
          </p:nvSpPr>
          <p:spPr>
            <a:xfrm>
              <a:off x="5784533" y="2734246"/>
              <a:ext cx="695325" cy="695325"/>
            </a:xfrm>
            <a:custGeom>
              <a:avLst/>
              <a:gdLst>
                <a:gd name="connsiteX0" fmla="*/ 692944 w 695325"/>
                <a:gd name="connsiteY0" fmla="*/ 350044 h 695325"/>
                <a:gd name="connsiteX1" fmla="*/ 350044 w 695325"/>
                <a:gd name="connsiteY1" fmla="*/ 692944 h 695325"/>
                <a:gd name="connsiteX2" fmla="*/ 7144 w 695325"/>
                <a:gd name="connsiteY2" fmla="*/ 350044 h 695325"/>
                <a:gd name="connsiteX3" fmla="*/ 350044 w 695325"/>
                <a:gd name="connsiteY3" fmla="*/ 7144 h 695325"/>
                <a:gd name="connsiteX4" fmla="*/ 692944 w 695325"/>
                <a:gd name="connsiteY4" fmla="*/ 3500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695325">
                  <a:moveTo>
                    <a:pt x="692944" y="350044"/>
                  </a:moveTo>
                  <a:cubicBezTo>
                    <a:pt x="692944" y="539422"/>
                    <a:pt x="539422" y="692944"/>
                    <a:pt x="350044" y="692944"/>
                  </a:cubicBezTo>
                  <a:cubicBezTo>
                    <a:pt x="160665" y="692944"/>
                    <a:pt x="7144" y="539422"/>
                    <a:pt x="7144" y="350044"/>
                  </a:cubicBezTo>
                  <a:cubicBezTo>
                    <a:pt x="7144" y="160665"/>
                    <a:pt x="160665" y="7144"/>
                    <a:pt x="350044" y="7144"/>
                  </a:cubicBezTo>
                  <a:cubicBezTo>
                    <a:pt x="539422" y="7144"/>
                    <a:pt x="692944" y="160665"/>
                    <a:pt x="692944" y="350044"/>
                  </a:cubicBezTo>
                  <a:close/>
                </a:path>
              </a:pathLst>
            </a:custGeom>
            <a:solidFill>
              <a:srgbClr val="FFBB24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3085AC1-0FDA-420A-A525-690256212933}"/>
                </a:ext>
              </a:extLst>
            </p:cNvPr>
            <p:cNvSpPr txBox="1"/>
            <p:nvPr/>
          </p:nvSpPr>
          <p:spPr>
            <a:xfrm>
              <a:off x="5590893" y="2124003"/>
              <a:ext cx="1082616" cy="37970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+mj-lt"/>
                </a:rPr>
                <a:t>Technical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2ECE1DB-6837-4F1E-9F48-5A5DD265DE04}"/>
                </a:ext>
              </a:extLst>
            </p:cNvPr>
            <p:cNvSpPr txBox="1"/>
            <p:nvPr/>
          </p:nvSpPr>
          <p:spPr>
            <a:xfrm>
              <a:off x="5992909" y="2895341"/>
              <a:ext cx="278575" cy="379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F6CA66B-DB39-4257-9FA4-521CD4006EF7}"/>
                </a:ext>
              </a:extLst>
            </p:cNvPr>
            <p:cNvSpPr/>
            <p:nvPr/>
          </p:nvSpPr>
          <p:spPr>
            <a:xfrm>
              <a:off x="4973384" y="3724822"/>
              <a:ext cx="2318248" cy="7586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We use </a:t>
              </a:r>
              <a:r>
                <a:rPr lang="en-US" dirty="0" err="1">
                  <a:solidFill>
                    <a:schemeClr val="bg1"/>
                  </a:solidFill>
                </a:rPr>
                <a:t>javascript</a:t>
              </a:r>
              <a:r>
                <a:rPr lang="en-US" dirty="0">
                  <a:solidFill>
                    <a:schemeClr val="bg1"/>
                  </a:solidFill>
                </a:rPr>
                <a:t> and its libraries that are capable and up to date.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8B976-2E61-419D-8209-54C5F7A1EB1A}"/>
              </a:ext>
            </a:extLst>
          </p:cNvPr>
          <p:cNvGrpSpPr/>
          <p:nvPr/>
        </p:nvGrpSpPr>
        <p:grpSpPr>
          <a:xfrm>
            <a:off x="7673595" y="1836913"/>
            <a:ext cx="2837523" cy="4353871"/>
            <a:chOff x="7908798" y="2069496"/>
            <a:chExt cx="2314670" cy="35754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8A737B5-F891-4B55-BBB7-329675963DFC}"/>
                </a:ext>
              </a:extLst>
            </p:cNvPr>
            <p:cNvGrpSpPr/>
            <p:nvPr/>
          </p:nvGrpSpPr>
          <p:grpSpPr>
            <a:xfrm>
              <a:off x="7908798" y="2082572"/>
              <a:ext cx="2314670" cy="3562350"/>
              <a:chOff x="7908798" y="2082572"/>
              <a:chExt cx="2314670" cy="3562350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FC7D04E-3FA9-43D6-B70A-5740DE1CF8C7}"/>
                  </a:ext>
                </a:extLst>
              </p:cNvPr>
              <p:cNvSpPr/>
              <p:nvPr/>
            </p:nvSpPr>
            <p:spPr>
              <a:xfrm>
                <a:off x="7908798" y="2082572"/>
                <a:ext cx="2314575" cy="3562350"/>
              </a:xfrm>
              <a:custGeom>
                <a:avLst/>
                <a:gdLst>
                  <a:gd name="connsiteX0" fmla="*/ 2310003 w 2314575"/>
                  <a:gd name="connsiteY0" fmla="*/ 178403 h 3562350"/>
                  <a:gd name="connsiteX1" fmla="*/ 2310003 w 2314575"/>
                  <a:gd name="connsiteY1" fmla="*/ 3391853 h 3562350"/>
                  <a:gd name="connsiteX2" fmla="*/ 2303526 w 2314575"/>
                  <a:gd name="connsiteY2" fmla="*/ 3438525 h 3562350"/>
                  <a:gd name="connsiteX3" fmla="*/ 2138839 w 2314575"/>
                  <a:gd name="connsiteY3" fmla="*/ 3563112 h 3562350"/>
                  <a:gd name="connsiteX4" fmla="*/ 178308 w 2314575"/>
                  <a:gd name="connsiteY4" fmla="*/ 3563112 h 3562350"/>
                  <a:gd name="connsiteX5" fmla="*/ 66865 w 2314575"/>
                  <a:gd name="connsiteY5" fmla="*/ 3521774 h 3562350"/>
                  <a:gd name="connsiteX6" fmla="*/ 38005 w 2314575"/>
                  <a:gd name="connsiteY6" fmla="*/ 3489960 h 3562350"/>
                  <a:gd name="connsiteX7" fmla="*/ 7144 w 2314575"/>
                  <a:gd name="connsiteY7" fmla="*/ 3391853 h 3562350"/>
                  <a:gd name="connsiteX8" fmla="*/ 7144 w 2314575"/>
                  <a:gd name="connsiteY8" fmla="*/ 178403 h 3562350"/>
                  <a:gd name="connsiteX9" fmla="*/ 178308 w 2314575"/>
                  <a:gd name="connsiteY9" fmla="*/ 7144 h 3562350"/>
                  <a:gd name="connsiteX10" fmla="*/ 2138839 w 2314575"/>
                  <a:gd name="connsiteY10" fmla="*/ 7144 h 3562350"/>
                  <a:gd name="connsiteX11" fmla="*/ 2310003 w 2314575"/>
                  <a:gd name="connsiteY11" fmla="*/ 178403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4575" h="3562350">
                    <a:moveTo>
                      <a:pt x="2310003" y="178403"/>
                    </a:moveTo>
                    <a:lnTo>
                      <a:pt x="2310003" y="3391853"/>
                    </a:lnTo>
                    <a:cubicBezTo>
                      <a:pt x="2310003" y="3408045"/>
                      <a:pt x="2307812" y="3423666"/>
                      <a:pt x="2303526" y="3438525"/>
                    </a:cubicBezTo>
                    <a:cubicBezTo>
                      <a:pt x="2283238" y="3510439"/>
                      <a:pt x="2217134" y="3563112"/>
                      <a:pt x="2138839" y="3563112"/>
                    </a:cubicBezTo>
                    <a:lnTo>
                      <a:pt x="178308" y="3563112"/>
                    </a:lnTo>
                    <a:cubicBezTo>
                      <a:pt x="135731" y="3563112"/>
                      <a:pt x="96774" y="3547587"/>
                      <a:pt x="66865" y="3521774"/>
                    </a:cubicBezTo>
                    <a:cubicBezTo>
                      <a:pt x="56007" y="3512439"/>
                      <a:pt x="46291" y="3501771"/>
                      <a:pt x="38005" y="3489960"/>
                    </a:cubicBezTo>
                    <a:cubicBezTo>
                      <a:pt x="18574" y="3462242"/>
                      <a:pt x="7144" y="3428333"/>
                      <a:pt x="7144" y="3391853"/>
                    </a:cubicBezTo>
                    <a:lnTo>
                      <a:pt x="7144" y="178403"/>
                    </a:lnTo>
                    <a:cubicBezTo>
                      <a:pt x="7144" y="83820"/>
                      <a:pt x="83820" y="7144"/>
                      <a:pt x="178308" y="7144"/>
                    </a:cubicBezTo>
                    <a:lnTo>
                      <a:pt x="2138839" y="7144"/>
                    </a:lnTo>
                    <a:cubicBezTo>
                      <a:pt x="2233327" y="7144"/>
                      <a:pt x="2310003" y="83820"/>
                      <a:pt x="2310003" y="178403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12CABC6-DE46-4558-9751-CD9292B694E7}"/>
                  </a:ext>
                </a:extLst>
              </p:cNvPr>
              <p:cNvGrpSpPr/>
              <p:nvPr/>
            </p:nvGrpSpPr>
            <p:grpSpPr>
              <a:xfrm>
                <a:off x="7908893" y="4209764"/>
                <a:ext cx="2314575" cy="1428750"/>
                <a:chOff x="7908893" y="4209764"/>
                <a:chExt cx="2314575" cy="1428750"/>
              </a:xfrm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BFFDE748-7C6F-4F43-A37D-D3E62C293132}"/>
                    </a:ext>
                  </a:extLst>
                </p:cNvPr>
                <p:cNvSpPr/>
                <p:nvPr/>
              </p:nvSpPr>
              <p:spPr>
                <a:xfrm>
                  <a:off x="7908893" y="4209764"/>
                  <a:ext cx="2314575" cy="1428750"/>
                </a:xfrm>
                <a:custGeom>
                  <a:avLst/>
                  <a:gdLst>
                    <a:gd name="connsiteX0" fmla="*/ 2310003 w 2314575"/>
                    <a:gd name="connsiteY0" fmla="*/ 7144 h 1428750"/>
                    <a:gd name="connsiteX1" fmla="*/ 2310003 w 2314575"/>
                    <a:gd name="connsiteY1" fmla="*/ 1251490 h 1428750"/>
                    <a:gd name="connsiteX2" fmla="*/ 2303526 w 2314575"/>
                    <a:gd name="connsiteY2" fmla="*/ 1298162 h 1428750"/>
                    <a:gd name="connsiteX3" fmla="*/ 2138839 w 2314575"/>
                    <a:gd name="connsiteY3" fmla="*/ 1422750 h 1428750"/>
                    <a:gd name="connsiteX4" fmla="*/ 178308 w 2314575"/>
                    <a:gd name="connsiteY4" fmla="*/ 1422750 h 1428750"/>
                    <a:gd name="connsiteX5" fmla="*/ 38005 w 2314575"/>
                    <a:gd name="connsiteY5" fmla="*/ 1349597 h 1428750"/>
                    <a:gd name="connsiteX6" fmla="*/ 7144 w 2314575"/>
                    <a:gd name="connsiteY6" fmla="*/ 1251490 h 1428750"/>
                    <a:gd name="connsiteX7" fmla="*/ 7144 w 2314575"/>
                    <a:gd name="connsiteY7" fmla="*/ 817436 h 1428750"/>
                    <a:gd name="connsiteX8" fmla="*/ 61246 w 2314575"/>
                    <a:gd name="connsiteY8" fmla="*/ 791623 h 1428750"/>
                    <a:gd name="connsiteX9" fmla="*/ 190500 w 2314575"/>
                    <a:gd name="connsiteY9" fmla="*/ 753047 h 1428750"/>
                    <a:gd name="connsiteX10" fmla="*/ 282607 w 2314575"/>
                    <a:gd name="connsiteY10" fmla="*/ 755332 h 1428750"/>
                    <a:gd name="connsiteX11" fmla="*/ 444532 w 2314575"/>
                    <a:gd name="connsiteY11" fmla="*/ 764762 h 1428750"/>
                    <a:gd name="connsiteX12" fmla="*/ 541020 w 2314575"/>
                    <a:gd name="connsiteY12" fmla="*/ 738569 h 1428750"/>
                    <a:gd name="connsiteX13" fmla="*/ 587311 w 2314575"/>
                    <a:gd name="connsiteY13" fmla="*/ 715708 h 1428750"/>
                    <a:gd name="connsiteX14" fmla="*/ 936879 w 2314575"/>
                    <a:gd name="connsiteY14" fmla="*/ 524828 h 1428750"/>
                    <a:gd name="connsiteX15" fmla="*/ 987361 w 2314575"/>
                    <a:gd name="connsiteY15" fmla="*/ 520255 h 1428750"/>
                    <a:gd name="connsiteX16" fmla="*/ 1382935 w 2314575"/>
                    <a:gd name="connsiteY16" fmla="*/ 578548 h 1428750"/>
                    <a:gd name="connsiteX17" fmla="*/ 1714405 w 2314575"/>
                    <a:gd name="connsiteY17" fmla="*/ 420719 h 1428750"/>
                    <a:gd name="connsiteX18" fmla="*/ 1732312 w 2314575"/>
                    <a:gd name="connsiteY18" fmla="*/ 404527 h 1428750"/>
                    <a:gd name="connsiteX19" fmla="*/ 1884521 w 2314575"/>
                    <a:gd name="connsiteY19" fmla="*/ 267557 h 1428750"/>
                    <a:gd name="connsiteX20" fmla="*/ 2034254 w 2314575"/>
                    <a:gd name="connsiteY20" fmla="*/ 199358 h 1428750"/>
                    <a:gd name="connsiteX21" fmla="*/ 2137029 w 2314575"/>
                    <a:gd name="connsiteY21" fmla="*/ 185071 h 1428750"/>
                    <a:gd name="connsiteX22" fmla="*/ 2269808 w 2314575"/>
                    <a:gd name="connsiteY22" fmla="*/ 63722 h 1428750"/>
                    <a:gd name="connsiteX23" fmla="*/ 2310003 w 2314575"/>
                    <a:gd name="connsiteY23" fmla="*/ 7144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14575" h="1428750">
                      <a:moveTo>
                        <a:pt x="2310003" y="7144"/>
                      </a:moveTo>
                      <a:lnTo>
                        <a:pt x="2310003" y="1251490"/>
                      </a:lnTo>
                      <a:cubicBezTo>
                        <a:pt x="2310003" y="1267682"/>
                        <a:pt x="2307812" y="1283303"/>
                        <a:pt x="2303526" y="1298162"/>
                      </a:cubicBezTo>
                      <a:cubicBezTo>
                        <a:pt x="2283238" y="1370076"/>
                        <a:pt x="2217134" y="1422750"/>
                        <a:pt x="2138839" y="1422750"/>
                      </a:cubicBezTo>
                      <a:lnTo>
                        <a:pt x="178308" y="1422750"/>
                      </a:lnTo>
                      <a:cubicBezTo>
                        <a:pt x="120205" y="1422750"/>
                        <a:pt x="68961" y="1393793"/>
                        <a:pt x="38005" y="1349597"/>
                      </a:cubicBezTo>
                      <a:cubicBezTo>
                        <a:pt x="18574" y="1321880"/>
                        <a:pt x="7144" y="1287971"/>
                        <a:pt x="7144" y="1251490"/>
                      </a:cubicBezTo>
                      <a:lnTo>
                        <a:pt x="7144" y="817436"/>
                      </a:lnTo>
                      <a:cubicBezTo>
                        <a:pt x="25622" y="807911"/>
                        <a:pt x="43719" y="799243"/>
                        <a:pt x="61246" y="791623"/>
                      </a:cubicBezTo>
                      <a:cubicBezTo>
                        <a:pt x="110204" y="770096"/>
                        <a:pt x="154781" y="756380"/>
                        <a:pt x="190500" y="753047"/>
                      </a:cubicBezTo>
                      <a:cubicBezTo>
                        <a:pt x="221170" y="750189"/>
                        <a:pt x="251841" y="752094"/>
                        <a:pt x="282607" y="755332"/>
                      </a:cubicBezTo>
                      <a:cubicBezTo>
                        <a:pt x="336613" y="761047"/>
                        <a:pt x="390715" y="770572"/>
                        <a:pt x="444532" y="764762"/>
                      </a:cubicBezTo>
                      <a:cubicBezTo>
                        <a:pt x="478345" y="761047"/>
                        <a:pt x="510254" y="751618"/>
                        <a:pt x="541020" y="738569"/>
                      </a:cubicBezTo>
                      <a:cubicBezTo>
                        <a:pt x="556736" y="731806"/>
                        <a:pt x="572072" y="724090"/>
                        <a:pt x="587311" y="715708"/>
                      </a:cubicBezTo>
                      <a:cubicBezTo>
                        <a:pt x="703136" y="651796"/>
                        <a:pt x="805815" y="547306"/>
                        <a:pt x="936879" y="524828"/>
                      </a:cubicBezTo>
                      <a:cubicBezTo>
                        <a:pt x="953738" y="521875"/>
                        <a:pt x="970597" y="520541"/>
                        <a:pt x="987361" y="520255"/>
                      </a:cubicBezTo>
                      <a:cubicBezTo>
                        <a:pt x="1118806" y="517779"/>
                        <a:pt x="1249489" y="584740"/>
                        <a:pt x="1382935" y="578548"/>
                      </a:cubicBezTo>
                      <a:cubicBezTo>
                        <a:pt x="1507712" y="572833"/>
                        <a:pt x="1620298" y="503777"/>
                        <a:pt x="1714405" y="420719"/>
                      </a:cubicBezTo>
                      <a:cubicBezTo>
                        <a:pt x="1720501" y="415385"/>
                        <a:pt x="1726406" y="409956"/>
                        <a:pt x="1732312" y="404527"/>
                      </a:cubicBezTo>
                      <a:cubicBezTo>
                        <a:pt x="1781747" y="358807"/>
                        <a:pt x="1830610" y="307753"/>
                        <a:pt x="1884521" y="267557"/>
                      </a:cubicBezTo>
                      <a:cubicBezTo>
                        <a:pt x="1929669" y="234029"/>
                        <a:pt x="1978533" y="208026"/>
                        <a:pt x="2034254" y="199358"/>
                      </a:cubicBezTo>
                      <a:cubicBezTo>
                        <a:pt x="2068449" y="194024"/>
                        <a:pt x="2103977" y="195644"/>
                        <a:pt x="2137029" y="185071"/>
                      </a:cubicBezTo>
                      <a:cubicBezTo>
                        <a:pt x="2195036" y="166211"/>
                        <a:pt x="2234375" y="113538"/>
                        <a:pt x="2269808" y="63722"/>
                      </a:cubicBezTo>
                      <a:cubicBezTo>
                        <a:pt x="2283238" y="44863"/>
                        <a:pt x="2296572" y="26003"/>
                        <a:pt x="2310003" y="7144"/>
                      </a:cubicBezTo>
                      <a:close/>
                    </a:path>
                  </a:pathLst>
                </a:custGeom>
                <a:solidFill>
                  <a:srgbClr val="467BE2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45BE996C-25F7-4117-8626-E159506D46BA}"/>
                    </a:ext>
                  </a:extLst>
                </p:cNvPr>
                <p:cNvSpPr/>
                <p:nvPr/>
              </p:nvSpPr>
              <p:spPr>
                <a:xfrm>
                  <a:off x="7908893" y="4341847"/>
                  <a:ext cx="2314575" cy="1295400"/>
                </a:xfrm>
                <a:custGeom>
                  <a:avLst/>
                  <a:gdLst>
                    <a:gd name="connsiteX0" fmla="*/ 2310003 w 2314575"/>
                    <a:gd name="connsiteY0" fmla="*/ 539239 h 1295400"/>
                    <a:gd name="connsiteX1" fmla="*/ 2310003 w 2314575"/>
                    <a:gd name="connsiteY1" fmla="*/ 1119406 h 1295400"/>
                    <a:gd name="connsiteX2" fmla="*/ 2303526 w 2314575"/>
                    <a:gd name="connsiteY2" fmla="*/ 1166079 h 1295400"/>
                    <a:gd name="connsiteX3" fmla="*/ 2138839 w 2314575"/>
                    <a:gd name="connsiteY3" fmla="*/ 1290666 h 1295400"/>
                    <a:gd name="connsiteX4" fmla="*/ 178308 w 2314575"/>
                    <a:gd name="connsiteY4" fmla="*/ 1290666 h 1295400"/>
                    <a:gd name="connsiteX5" fmla="*/ 38005 w 2314575"/>
                    <a:gd name="connsiteY5" fmla="*/ 1217513 h 1295400"/>
                    <a:gd name="connsiteX6" fmla="*/ 7144 w 2314575"/>
                    <a:gd name="connsiteY6" fmla="*/ 1119406 h 1295400"/>
                    <a:gd name="connsiteX7" fmla="*/ 7144 w 2314575"/>
                    <a:gd name="connsiteY7" fmla="*/ 618010 h 1295400"/>
                    <a:gd name="connsiteX8" fmla="*/ 61246 w 2314575"/>
                    <a:gd name="connsiteY8" fmla="*/ 659539 h 1295400"/>
                    <a:gd name="connsiteX9" fmla="*/ 146304 w 2314575"/>
                    <a:gd name="connsiteY9" fmla="*/ 736597 h 1295400"/>
                    <a:gd name="connsiteX10" fmla="*/ 261366 w 2314575"/>
                    <a:gd name="connsiteY10" fmla="*/ 671541 h 1295400"/>
                    <a:gd name="connsiteX11" fmla="*/ 282607 w 2314575"/>
                    <a:gd name="connsiteY11" fmla="*/ 623249 h 1295400"/>
                    <a:gd name="connsiteX12" fmla="*/ 337947 w 2314575"/>
                    <a:gd name="connsiteY12" fmla="*/ 443893 h 1295400"/>
                    <a:gd name="connsiteX13" fmla="*/ 532162 w 2314575"/>
                    <a:gd name="connsiteY13" fmla="*/ 392077 h 1295400"/>
                    <a:gd name="connsiteX14" fmla="*/ 574643 w 2314575"/>
                    <a:gd name="connsiteY14" fmla="*/ 478659 h 1295400"/>
                    <a:gd name="connsiteX15" fmla="*/ 704659 w 2314575"/>
                    <a:gd name="connsiteY15" fmla="*/ 471039 h 1295400"/>
                    <a:gd name="connsiteX16" fmla="*/ 777335 w 2314575"/>
                    <a:gd name="connsiteY16" fmla="*/ 346738 h 1295400"/>
                    <a:gd name="connsiteX17" fmla="*/ 891540 w 2314575"/>
                    <a:gd name="connsiteY17" fmla="*/ 202911 h 1295400"/>
                    <a:gd name="connsiteX18" fmla="*/ 987076 w 2314575"/>
                    <a:gd name="connsiteY18" fmla="*/ 177955 h 1295400"/>
                    <a:gd name="connsiteX19" fmla="*/ 1065752 w 2314575"/>
                    <a:gd name="connsiteY19" fmla="*/ 207387 h 1295400"/>
                    <a:gd name="connsiteX20" fmla="*/ 1132332 w 2314575"/>
                    <a:gd name="connsiteY20" fmla="*/ 281301 h 1295400"/>
                    <a:gd name="connsiteX21" fmla="*/ 1291494 w 2314575"/>
                    <a:gd name="connsiteY21" fmla="*/ 273776 h 1295400"/>
                    <a:gd name="connsiteX22" fmla="*/ 1382553 w 2314575"/>
                    <a:gd name="connsiteY22" fmla="*/ 132045 h 1295400"/>
                    <a:gd name="connsiteX23" fmla="*/ 1441132 w 2314575"/>
                    <a:gd name="connsiteY23" fmla="*/ 23841 h 1295400"/>
                    <a:gd name="connsiteX24" fmla="*/ 1616964 w 2314575"/>
                    <a:gd name="connsiteY24" fmla="*/ 78800 h 1295400"/>
                    <a:gd name="connsiteX25" fmla="*/ 1700689 w 2314575"/>
                    <a:gd name="connsiteY25" fmla="*/ 266442 h 1295400"/>
                    <a:gd name="connsiteX26" fmla="*/ 1714405 w 2314575"/>
                    <a:gd name="connsiteY26" fmla="*/ 288636 h 1295400"/>
                    <a:gd name="connsiteX27" fmla="*/ 1865852 w 2314575"/>
                    <a:gd name="connsiteY27" fmla="*/ 359121 h 1295400"/>
                    <a:gd name="connsiteX28" fmla="*/ 2016443 w 2314575"/>
                    <a:gd name="connsiteY28" fmla="*/ 209578 h 1295400"/>
                    <a:gd name="connsiteX29" fmla="*/ 2066639 w 2314575"/>
                    <a:gd name="connsiteY29" fmla="*/ 190528 h 1295400"/>
                    <a:gd name="connsiteX30" fmla="*/ 2193703 w 2314575"/>
                    <a:gd name="connsiteY30" fmla="*/ 353501 h 1295400"/>
                    <a:gd name="connsiteX31" fmla="*/ 2212944 w 2314575"/>
                    <a:gd name="connsiteY31" fmla="*/ 438940 h 1295400"/>
                    <a:gd name="connsiteX32" fmla="*/ 2301145 w 2314575"/>
                    <a:gd name="connsiteY32" fmla="*/ 537810 h 1295400"/>
                    <a:gd name="connsiteX33" fmla="*/ 2310003 w 2314575"/>
                    <a:gd name="connsiteY33" fmla="*/ 539239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14575" h="1295400">
                      <a:moveTo>
                        <a:pt x="2310003" y="539239"/>
                      </a:moveTo>
                      <a:lnTo>
                        <a:pt x="2310003" y="1119406"/>
                      </a:lnTo>
                      <a:cubicBezTo>
                        <a:pt x="2310003" y="1135599"/>
                        <a:pt x="2307812" y="1151220"/>
                        <a:pt x="2303526" y="1166079"/>
                      </a:cubicBezTo>
                      <a:cubicBezTo>
                        <a:pt x="2283238" y="1237992"/>
                        <a:pt x="2217134" y="1290666"/>
                        <a:pt x="2138839" y="1290666"/>
                      </a:cubicBezTo>
                      <a:lnTo>
                        <a:pt x="178308" y="1290666"/>
                      </a:lnTo>
                      <a:cubicBezTo>
                        <a:pt x="120205" y="1290666"/>
                        <a:pt x="68961" y="1261710"/>
                        <a:pt x="38005" y="1217513"/>
                      </a:cubicBezTo>
                      <a:cubicBezTo>
                        <a:pt x="18574" y="1189796"/>
                        <a:pt x="7144" y="1155887"/>
                        <a:pt x="7144" y="1119406"/>
                      </a:cubicBezTo>
                      <a:lnTo>
                        <a:pt x="7144" y="618010"/>
                      </a:lnTo>
                      <a:cubicBezTo>
                        <a:pt x="29146" y="624868"/>
                        <a:pt x="45911" y="641061"/>
                        <a:pt x="61246" y="659539"/>
                      </a:cubicBezTo>
                      <a:cubicBezTo>
                        <a:pt x="86773" y="690114"/>
                        <a:pt x="108871" y="726786"/>
                        <a:pt x="146304" y="736597"/>
                      </a:cubicBezTo>
                      <a:cubicBezTo>
                        <a:pt x="192214" y="748693"/>
                        <a:pt x="237934" y="712784"/>
                        <a:pt x="261366" y="671541"/>
                      </a:cubicBezTo>
                      <a:cubicBezTo>
                        <a:pt x="270129" y="656110"/>
                        <a:pt x="276892" y="639918"/>
                        <a:pt x="282607" y="623249"/>
                      </a:cubicBezTo>
                      <a:cubicBezTo>
                        <a:pt x="302800" y="564289"/>
                        <a:pt x="309181" y="499424"/>
                        <a:pt x="337947" y="443893"/>
                      </a:cubicBezTo>
                      <a:cubicBezTo>
                        <a:pt x="374999" y="372551"/>
                        <a:pt x="485013" y="327022"/>
                        <a:pt x="532162" y="392077"/>
                      </a:cubicBezTo>
                      <a:cubicBezTo>
                        <a:pt x="551116" y="418271"/>
                        <a:pt x="552926" y="454751"/>
                        <a:pt x="574643" y="478659"/>
                      </a:cubicBezTo>
                      <a:cubicBezTo>
                        <a:pt x="607123" y="514568"/>
                        <a:pt x="669227" y="503805"/>
                        <a:pt x="704659" y="471039"/>
                      </a:cubicBezTo>
                      <a:cubicBezTo>
                        <a:pt x="740187" y="438178"/>
                        <a:pt x="757047" y="390648"/>
                        <a:pt x="777335" y="346738"/>
                      </a:cubicBezTo>
                      <a:cubicBezTo>
                        <a:pt x="803243" y="290255"/>
                        <a:pt x="838485" y="235296"/>
                        <a:pt x="891540" y="202911"/>
                      </a:cubicBezTo>
                      <a:cubicBezTo>
                        <a:pt x="919829" y="185670"/>
                        <a:pt x="954119" y="176526"/>
                        <a:pt x="987076" y="177955"/>
                      </a:cubicBezTo>
                      <a:cubicBezTo>
                        <a:pt x="1016032" y="179098"/>
                        <a:pt x="1043844" y="188433"/>
                        <a:pt x="1065752" y="207387"/>
                      </a:cubicBezTo>
                      <a:cubicBezTo>
                        <a:pt x="1090898" y="229105"/>
                        <a:pt x="1106043" y="260918"/>
                        <a:pt x="1132332" y="281301"/>
                      </a:cubicBezTo>
                      <a:cubicBezTo>
                        <a:pt x="1177385" y="316353"/>
                        <a:pt x="1245584" y="307686"/>
                        <a:pt x="1291494" y="273776"/>
                      </a:cubicBezTo>
                      <a:cubicBezTo>
                        <a:pt x="1337310" y="239868"/>
                        <a:pt x="1364361" y="186147"/>
                        <a:pt x="1382553" y="132045"/>
                      </a:cubicBezTo>
                      <a:cubicBezTo>
                        <a:pt x="1395793" y="92421"/>
                        <a:pt x="1407319" y="48415"/>
                        <a:pt x="1441132" y="23841"/>
                      </a:cubicBezTo>
                      <a:cubicBezTo>
                        <a:pt x="1496568" y="-16545"/>
                        <a:pt x="1578387" y="22031"/>
                        <a:pt x="1616964" y="78800"/>
                      </a:cubicBezTo>
                      <a:cubicBezTo>
                        <a:pt x="1655540" y="135569"/>
                        <a:pt x="1668303" y="205959"/>
                        <a:pt x="1700689" y="266442"/>
                      </a:cubicBezTo>
                      <a:cubicBezTo>
                        <a:pt x="1704784" y="273967"/>
                        <a:pt x="1709356" y="281397"/>
                        <a:pt x="1714405" y="288636"/>
                      </a:cubicBezTo>
                      <a:cubicBezTo>
                        <a:pt x="1749933" y="339118"/>
                        <a:pt x="1808797" y="377599"/>
                        <a:pt x="1865852" y="359121"/>
                      </a:cubicBezTo>
                      <a:cubicBezTo>
                        <a:pt x="1933004" y="337213"/>
                        <a:pt x="1963102" y="249012"/>
                        <a:pt x="2016443" y="209578"/>
                      </a:cubicBezTo>
                      <a:cubicBezTo>
                        <a:pt x="2031016" y="198720"/>
                        <a:pt x="2047399" y="191671"/>
                        <a:pt x="2066639" y="190528"/>
                      </a:cubicBezTo>
                      <a:cubicBezTo>
                        <a:pt x="2142363" y="186242"/>
                        <a:pt x="2181797" y="278634"/>
                        <a:pt x="2193703" y="353501"/>
                      </a:cubicBezTo>
                      <a:cubicBezTo>
                        <a:pt x="2198084" y="381123"/>
                        <a:pt x="2203799" y="411127"/>
                        <a:pt x="2212944" y="438940"/>
                      </a:cubicBezTo>
                      <a:cubicBezTo>
                        <a:pt x="2228565" y="486565"/>
                        <a:pt x="2254377" y="527427"/>
                        <a:pt x="2301145" y="537810"/>
                      </a:cubicBezTo>
                      <a:cubicBezTo>
                        <a:pt x="2304097" y="538476"/>
                        <a:pt x="2307051" y="538953"/>
                        <a:pt x="2310003" y="539239"/>
                      </a:cubicBezTo>
                      <a:close/>
                    </a:path>
                  </a:pathLst>
                </a:custGeom>
                <a:solidFill>
                  <a:srgbClr val="467BE2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26AB7F2E-B7E8-4077-8AAC-3AB53AA11D62}"/>
                    </a:ext>
                  </a:extLst>
                </p:cNvPr>
                <p:cNvSpPr/>
                <p:nvPr/>
              </p:nvSpPr>
              <p:spPr>
                <a:xfrm>
                  <a:off x="7965948" y="5224100"/>
                  <a:ext cx="2257425" cy="397064"/>
                </a:xfrm>
                <a:custGeom>
                  <a:avLst/>
                  <a:gdLst>
                    <a:gd name="connsiteX0" fmla="*/ 2250281 w 2257425"/>
                    <a:gd name="connsiteY0" fmla="*/ 823246 h 1533525"/>
                    <a:gd name="connsiteX1" fmla="*/ 2250281 w 2257425"/>
                    <a:gd name="connsiteY1" fmla="*/ 1360646 h 1533525"/>
                    <a:gd name="connsiteX2" fmla="*/ 2243805 w 2257425"/>
                    <a:gd name="connsiteY2" fmla="*/ 1407319 h 1533525"/>
                    <a:gd name="connsiteX3" fmla="*/ 2079117 w 2257425"/>
                    <a:gd name="connsiteY3" fmla="*/ 1531906 h 1533525"/>
                    <a:gd name="connsiteX4" fmla="*/ 118586 w 2257425"/>
                    <a:gd name="connsiteY4" fmla="*/ 1531906 h 1533525"/>
                    <a:gd name="connsiteX5" fmla="*/ 7144 w 2257425"/>
                    <a:gd name="connsiteY5" fmla="*/ 1490567 h 1533525"/>
                    <a:gd name="connsiteX6" fmla="*/ 61341 w 2257425"/>
                    <a:gd name="connsiteY6" fmla="*/ 1385030 h 1533525"/>
                    <a:gd name="connsiteX7" fmla="*/ 328136 w 2257425"/>
                    <a:gd name="connsiteY7" fmla="*/ 1234631 h 1533525"/>
                    <a:gd name="connsiteX8" fmla="*/ 428720 w 2257425"/>
                    <a:gd name="connsiteY8" fmla="*/ 1266444 h 1533525"/>
                    <a:gd name="connsiteX9" fmla="*/ 638461 w 2257425"/>
                    <a:gd name="connsiteY9" fmla="*/ 1085850 h 1533525"/>
                    <a:gd name="connsiteX10" fmla="*/ 698278 w 2257425"/>
                    <a:gd name="connsiteY10" fmla="*/ 755047 h 1533525"/>
                    <a:gd name="connsiteX11" fmla="*/ 697516 w 2257425"/>
                    <a:gd name="connsiteY11" fmla="*/ 721614 h 1533525"/>
                    <a:gd name="connsiteX12" fmla="*/ 697992 w 2257425"/>
                    <a:gd name="connsiteY12" fmla="*/ 508349 h 1533525"/>
                    <a:gd name="connsiteX13" fmla="*/ 705517 w 2257425"/>
                    <a:gd name="connsiteY13" fmla="*/ 479584 h 1533525"/>
                    <a:gd name="connsiteX14" fmla="*/ 890683 w 2257425"/>
                    <a:gd name="connsiteY14" fmla="*/ 364617 h 1533525"/>
                    <a:gd name="connsiteX15" fmla="*/ 935355 w 2257425"/>
                    <a:gd name="connsiteY15" fmla="*/ 383191 h 1533525"/>
                    <a:gd name="connsiteX16" fmla="*/ 1061847 w 2257425"/>
                    <a:gd name="connsiteY16" fmla="*/ 280606 h 1533525"/>
                    <a:gd name="connsiteX17" fmla="*/ 1131475 w 2257425"/>
                    <a:gd name="connsiteY17" fmla="*/ 117729 h 1533525"/>
                    <a:gd name="connsiteX18" fmla="*/ 1407414 w 2257425"/>
                    <a:gd name="connsiteY18" fmla="*/ 118491 h 1533525"/>
                    <a:gd name="connsiteX19" fmla="*/ 1623822 w 2257425"/>
                    <a:gd name="connsiteY19" fmla="*/ 7144 h 1533525"/>
                    <a:gd name="connsiteX20" fmla="*/ 1694498 w 2257425"/>
                    <a:gd name="connsiteY20" fmla="*/ 210693 h 1533525"/>
                    <a:gd name="connsiteX21" fmla="*/ 1728026 w 2257425"/>
                    <a:gd name="connsiteY21" fmla="*/ 427958 h 1533525"/>
                    <a:gd name="connsiteX22" fmla="*/ 1751076 w 2257425"/>
                    <a:gd name="connsiteY22" fmla="*/ 458533 h 1533525"/>
                    <a:gd name="connsiteX23" fmla="*/ 1913573 w 2257425"/>
                    <a:gd name="connsiteY23" fmla="*/ 480441 h 1533525"/>
                    <a:gd name="connsiteX24" fmla="*/ 1905858 w 2257425"/>
                    <a:gd name="connsiteY24" fmla="*/ 545497 h 1533525"/>
                    <a:gd name="connsiteX25" fmla="*/ 2136363 w 2257425"/>
                    <a:gd name="connsiteY25" fmla="*/ 814578 h 1533525"/>
                    <a:gd name="connsiteX26" fmla="*/ 2144649 w 2257425"/>
                    <a:gd name="connsiteY26" fmla="*/ 815721 h 1533525"/>
                    <a:gd name="connsiteX27" fmla="*/ 2250281 w 2257425"/>
                    <a:gd name="connsiteY27" fmla="*/ 823246 h 153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257425" h="1533525">
                      <a:moveTo>
                        <a:pt x="2250281" y="823246"/>
                      </a:moveTo>
                      <a:lnTo>
                        <a:pt x="2250281" y="1360646"/>
                      </a:lnTo>
                      <a:cubicBezTo>
                        <a:pt x="2250281" y="1376839"/>
                        <a:pt x="2248091" y="1392460"/>
                        <a:pt x="2243805" y="1407319"/>
                      </a:cubicBezTo>
                      <a:cubicBezTo>
                        <a:pt x="2223517" y="1479232"/>
                        <a:pt x="2157413" y="1531906"/>
                        <a:pt x="2079117" y="1531906"/>
                      </a:cubicBezTo>
                      <a:lnTo>
                        <a:pt x="118586" y="1531906"/>
                      </a:lnTo>
                      <a:cubicBezTo>
                        <a:pt x="76010" y="1531906"/>
                        <a:pt x="37052" y="1516380"/>
                        <a:pt x="7144" y="1490567"/>
                      </a:cubicBezTo>
                      <a:cubicBezTo>
                        <a:pt x="23813" y="1454562"/>
                        <a:pt x="40863" y="1418749"/>
                        <a:pt x="61341" y="1385030"/>
                      </a:cubicBezTo>
                      <a:cubicBezTo>
                        <a:pt x="118110" y="1291590"/>
                        <a:pt x="221838" y="1209008"/>
                        <a:pt x="328136" y="1234631"/>
                      </a:cubicBezTo>
                      <a:cubicBezTo>
                        <a:pt x="362427" y="1242822"/>
                        <a:pt x="393764" y="1261777"/>
                        <a:pt x="428720" y="1266444"/>
                      </a:cubicBezTo>
                      <a:cubicBezTo>
                        <a:pt x="527590" y="1279874"/>
                        <a:pt x="602933" y="1179195"/>
                        <a:pt x="638461" y="1085850"/>
                      </a:cubicBezTo>
                      <a:cubicBezTo>
                        <a:pt x="678656" y="980504"/>
                        <a:pt x="698849" y="867727"/>
                        <a:pt x="698278" y="755047"/>
                      </a:cubicBezTo>
                      <a:cubicBezTo>
                        <a:pt x="698183" y="743807"/>
                        <a:pt x="697992" y="732758"/>
                        <a:pt x="697516" y="721614"/>
                      </a:cubicBezTo>
                      <a:cubicBezTo>
                        <a:pt x="694468" y="650367"/>
                        <a:pt x="683419" y="577310"/>
                        <a:pt x="697992" y="508349"/>
                      </a:cubicBezTo>
                      <a:cubicBezTo>
                        <a:pt x="699897" y="498634"/>
                        <a:pt x="702374" y="489109"/>
                        <a:pt x="705517" y="479584"/>
                      </a:cubicBezTo>
                      <a:cubicBezTo>
                        <a:pt x="730949" y="402431"/>
                        <a:pt x="814674" y="336042"/>
                        <a:pt x="890683" y="364617"/>
                      </a:cubicBezTo>
                      <a:cubicBezTo>
                        <a:pt x="905828" y="370237"/>
                        <a:pt x="919734" y="379285"/>
                        <a:pt x="935355" y="383191"/>
                      </a:cubicBezTo>
                      <a:cubicBezTo>
                        <a:pt x="993458" y="397573"/>
                        <a:pt x="1043274" y="337566"/>
                        <a:pt x="1061847" y="280606"/>
                      </a:cubicBezTo>
                      <a:cubicBezTo>
                        <a:pt x="1080326" y="223647"/>
                        <a:pt x="1087279" y="158020"/>
                        <a:pt x="1131475" y="117729"/>
                      </a:cubicBezTo>
                      <a:cubicBezTo>
                        <a:pt x="1202817" y="52864"/>
                        <a:pt x="1313879" y="95250"/>
                        <a:pt x="1407414" y="118491"/>
                      </a:cubicBezTo>
                      <a:cubicBezTo>
                        <a:pt x="1500854" y="141827"/>
                        <a:pt x="1638300" y="102489"/>
                        <a:pt x="1623822" y="7144"/>
                      </a:cubicBezTo>
                      <a:cubicBezTo>
                        <a:pt x="1680496" y="55054"/>
                        <a:pt x="1692783" y="136684"/>
                        <a:pt x="1694498" y="210693"/>
                      </a:cubicBezTo>
                      <a:cubicBezTo>
                        <a:pt x="1696117" y="284797"/>
                        <a:pt x="1692117" y="363283"/>
                        <a:pt x="1728026" y="427958"/>
                      </a:cubicBezTo>
                      <a:cubicBezTo>
                        <a:pt x="1734122" y="439007"/>
                        <a:pt x="1741932" y="449294"/>
                        <a:pt x="1751076" y="458533"/>
                      </a:cubicBezTo>
                      <a:cubicBezTo>
                        <a:pt x="1795177" y="503206"/>
                        <a:pt x="1868615" y="522351"/>
                        <a:pt x="1913573" y="480441"/>
                      </a:cubicBezTo>
                      <a:cubicBezTo>
                        <a:pt x="1907858" y="501872"/>
                        <a:pt x="1905381" y="523684"/>
                        <a:pt x="1905858" y="545497"/>
                      </a:cubicBezTo>
                      <a:cubicBezTo>
                        <a:pt x="1908334" y="672465"/>
                        <a:pt x="2008918" y="796671"/>
                        <a:pt x="2136363" y="814578"/>
                      </a:cubicBezTo>
                      <a:cubicBezTo>
                        <a:pt x="2139220" y="815054"/>
                        <a:pt x="2141887" y="815340"/>
                        <a:pt x="2144649" y="815721"/>
                      </a:cubicBezTo>
                      <a:cubicBezTo>
                        <a:pt x="2179511" y="819245"/>
                        <a:pt x="2216468" y="816388"/>
                        <a:pt x="2250281" y="823246"/>
                      </a:cubicBezTo>
                      <a:close/>
                    </a:path>
                  </a:pathLst>
                </a:custGeom>
                <a:solidFill>
                  <a:srgbClr val="467BE2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08D4F07-AF99-4084-92A8-3FBE3284190B}"/>
                </a:ext>
              </a:extLst>
            </p:cNvPr>
            <p:cNvSpPr/>
            <p:nvPr/>
          </p:nvSpPr>
          <p:spPr>
            <a:xfrm>
              <a:off x="7908798" y="2069496"/>
              <a:ext cx="2314575" cy="1057275"/>
            </a:xfrm>
            <a:custGeom>
              <a:avLst/>
              <a:gdLst>
                <a:gd name="connsiteX0" fmla="*/ 2310098 w 2314575"/>
                <a:gd name="connsiteY0" fmla="*/ 178308 h 1057275"/>
                <a:gd name="connsiteX1" fmla="*/ 2310098 w 2314575"/>
                <a:gd name="connsiteY1" fmla="*/ 649319 h 1057275"/>
                <a:gd name="connsiteX2" fmla="*/ 7144 w 2314575"/>
                <a:gd name="connsiteY2" fmla="*/ 781812 h 1057275"/>
                <a:gd name="connsiteX3" fmla="*/ 7144 w 2314575"/>
                <a:gd name="connsiteY3" fmla="*/ 178308 h 1057275"/>
                <a:gd name="connsiteX4" fmla="*/ 178308 w 2314575"/>
                <a:gd name="connsiteY4" fmla="*/ 7144 h 1057275"/>
                <a:gd name="connsiteX5" fmla="*/ 2138839 w 2314575"/>
                <a:gd name="connsiteY5" fmla="*/ 7144 h 1057275"/>
                <a:gd name="connsiteX6" fmla="*/ 2310098 w 2314575"/>
                <a:gd name="connsiteY6" fmla="*/ 178308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1057275">
                  <a:moveTo>
                    <a:pt x="2310098" y="178308"/>
                  </a:moveTo>
                  <a:lnTo>
                    <a:pt x="2310098" y="649319"/>
                  </a:lnTo>
                  <a:cubicBezTo>
                    <a:pt x="1428655" y="1255681"/>
                    <a:pt x="597122" y="1082135"/>
                    <a:pt x="7144" y="781812"/>
                  </a:cubicBezTo>
                  <a:lnTo>
                    <a:pt x="7144" y="178308"/>
                  </a:lnTo>
                  <a:cubicBezTo>
                    <a:pt x="7144" y="83820"/>
                    <a:pt x="83820" y="7144"/>
                    <a:pt x="178308" y="7144"/>
                  </a:cubicBezTo>
                  <a:lnTo>
                    <a:pt x="2138839" y="7144"/>
                  </a:lnTo>
                  <a:cubicBezTo>
                    <a:pt x="2233423" y="7048"/>
                    <a:pt x="2310098" y="83725"/>
                    <a:pt x="2310098" y="17830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innerShdw blurRad="152400" dist="508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4B27C02-F067-4053-9810-B6E8E88110B3}"/>
                </a:ext>
              </a:extLst>
            </p:cNvPr>
            <p:cNvSpPr/>
            <p:nvPr/>
          </p:nvSpPr>
          <p:spPr>
            <a:xfrm>
              <a:off x="7965948" y="3598105"/>
              <a:ext cx="2132418" cy="914459"/>
            </a:xfrm>
            <a:custGeom>
              <a:avLst/>
              <a:gdLst>
                <a:gd name="connsiteX0" fmla="*/ 1179766 w 1362075"/>
                <a:gd name="connsiteY0" fmla="*/ 371189 h 371475"/>
                <a:gd name="connsiteX1" fmla="*/ 189166 w 1362075"/>
                <a:gd name="connsiteY1" fmla="*/ 371189 h 371475"/>
                <a:gd name="connsiteX2" fmla="*/ 7144 w 1362075"/>
                <a:gd name="connsiteY2" fmla="*/ 189166 h 371475"/>
                <a:gd name="connsiteX3" fmla="*/ 7144 w 1362075"/>
                <a:gd name="connsiteY3" fmla="*/ 189166 h 371475"/>
                <a:gd name="connsiteX4" fmla="*/ 189166 w 1362075"/>
                <a:gd name="connsiteY4" fmla="*/ 7144 h 371475"/>
                <a:gd name="connsiteX5" fmla="*/ 1179766 w 1362075"/>
                <a:gd name="connsiteY5" fmla="*/ 7144 h 371475"/>
                <a:gd name="connsiteX6" fmla="*/ 1361789 w 1362075"/>
                <a:gd name="connsiteY6" fmla="*/ 189166 h 371475"/>
                <a:gd name="connsiteX7" fmla="*/ 1361789 w 1362075"/>
                <a:gd name="connsiteY7" fmla="*/ 189166 h 371475"/>
                <a:gd name="connsiteX8" fmla="*/ 1179766 w 1362075"/>
                <a:gd name="connsiteY8" fmla="*/ 3711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5" h="371475">
                  <a:moveTo>
                    <a:pt x="1179766" y="371189"/>
                  </a:moveTo>
                  <a:lnTo>
                    <a:pt x="189166" y="371189"/>
                  </a:lnTo>
                  <a:cubicBezTo>
                    <a:pt x="88678" y="371189"/>
                    <a:pt x="7144" y="289655"/>
                    <a:pt x="7144" y="189166"/>
                  </a:cubicBezTo>
                  <a:lnTo>
                    <a:pt x="7144" y="189166"/>
                  </a:lnTo>
                  <a:cubicBezTo>
                    <a:pt x="7144" y="88678"/>
                    <a:pt x="88678" y="7144"/>
                    <a:pt x="189166" y="7144"/>
                  </a:cubicBezTo>
                  <a:lnTo>
                    <a:pt x="1179766" y="7144"/>
                  </a:lnTo>
                  <a:cubicBezTo>
                    <a:pt x="1280255" y="7144"/>
                    <a:pt x="1361789" y="88678"/>
                    <a:pt x="1361789" y="189166"/>
                  </a:cubicBezTo>
                  <a:lnTo>
                    <a:pt x="1361789" y="189166"/>
                  </a:lnTo>
                  <a:cubicBezTo>
                    <a:pt x="1361789" y="289655"/>
                    <a:pt x="1280350" y="371189"/>
                    <a:pt x="1179766" y="37118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1E7EB9F-B5EE-4CB1-BFE9-62AD5151F8B1}"/>
                </a:ext>
              </a:extLst>
            </p:cNvPr>
            <p:cNvSpPr/>
            <p:nvPr/>
          </p:nvSpPr>
          <p:spPr>
            <a:xfrm>
              <a:off x="8717471" y="2734246"/>
              <a:ext cx="695325" cy="695325"/>
            </a:xfrm>
            <a:custGeom>
              <a:avLst/>
              <a:gdLst>
                <a:gd name="connsiteX0" fmla="*/ 692944 w 695325"/>
                <a:gd name="connsiteY0" fmla="*/ 350044 h 695325"/>
                <a:gd name="connsiteX1" fmla="*/ 350043 w 695325"/>
                <a:gd name="connsiteY1" fmla="*/ 692944 h 695325"/>
                <a:gd name="connsiteX2" fmla="*/ 7143 w 695325"/>
                <a:gd name="connsiteY2" fmla="*/ 350044 h 695325"/>
                <a:gd name="connsiteX3" fmla="*/ 350043 w 695325"/>
                <a:gd name="connsiteY3" fmla="*/ 7144 h 695325"/>
                <a:gd name="connsiteX4" fmla="*/ 692944 w 695325"/>
                <a:gd name="connsiteY4" fmla="*/ 3500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695325">
                  <a:moveTo>
                    <a:pt x="692944" y="350044"/>
                  </a:moveTo>
                  <a:cubicBezTo>
                    <a:pt x="692944" y="539422"/>
                    <a:pt x="539422" y="692944"/>
                    <a:pt x="350043" y="692944"/>
                  </a:cubicBezTo>
                  <a:cubicBezTo>
                    <a:pt x="160665" y="692944"/>
                    <a:pt x="7143" y="539422"/>
                    <a:pt x="7143" y="350044"/>
                  </a:cubicBezTo>
                  <a:cubicBezTo>
                    <a:pt x="7143" y="160665"/>
                    <a:pt x="160665" y="7144"/>
                    <a:pt x="350043" y="7144"/>
                  </a:cubicBezTo>
                  <a:cubicBezTo>
                    <a:pt x="539422" y="7144"/>
                    <a:pt x="692944" y="160665"/>
                    <a:pt x="692944" y="350044"/>
                  </a:cubicBezTo>
                  <a:close/>
                </a:path>
              </a:pathLst>
            </a:custGeom>
            <a:solidFill>
              <a:srgbClr val="467BE2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57D2BCB-03A5-4A25-99CF-1084FFFD5A8E}"/>
                </a:ext>
              </a:extLst>
            </p:cNvPr>
            <p:cNvSpPr txBox="1"/>
            <p:nvPr/>
          </p:nvSpPr>
          <p:spPr>
            <a:xfrm>
              <a:off x="8556201" y="2124003"/>
              <a:ext cx="1017866" cy="379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  <a:latin typeface="+mj-lt"/>
                </a:rPr>
                <a:t>Financial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7864EF3-8C22-4A78-9ADE-93B3CCA48BD7}"/>
                </a:ext>
              </a:extLst>
            </p:cNvPr>
            <p:cNvSpPr txBox="1"/>
            <p:nvPr/>
          </p:nvSpPr>
          <p:spPr>
            <a:xfrm>
              <a:off x="8926394" y="2892347"/>
              <a:ext cx="277479" cy="379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966E13A-B155-4310-AA0E-48FE93532AFD}"/>
                </a:ext>
              </a:extLst>
            </p:cNvPr>
            <p:cNvSpPr/>
            <p:nvPr/>
          </p:nvSpPr>
          <p:spPr>
            <a:xfrm>
              <a:off x="7929498" y="3816142"/>
              <a:ext cx="2223793" cy="530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It is a affordable and run fast at every platform.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A254594-0B47-460E-BBF8-E308B4ABFA51}"/>
              </a:ext>
            </a:extLst>
          </p:cNvPr>
          <p:cNvSpPr txBox="1"/>
          <p:nvPr/>
        </p:nvSpPr>
        <p:spPr>
          <a:xfrm>
            <a:off x="3518994" y="69933"/>
            <a:ext cx="5395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Feasibility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Study</a:t>
            </a:r>
          </a:p>
        </p:txBody>
      </p:sp>
    </p:spTree>
    <p:extLst>
      <p:ext uri="{BB962C8B-B14F-4D97-AF65-F5344CB8AC3E}">
        <p14:creationId xmlns:p14="http://schemas.microsoft.com/office/powerpoint/2010/main" val="383705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89" grpId="0"/>
    </p:bldLst>
  </p:timing>
</p:sld>
</file>

<file path=ppt/theme/theme1.xml><?xml version="1.0" encoding="utf-8"?>
<a:theme xmlns:a="http://schemas.openxmlformats.org/drawingml/2006/main" name="Office Theme">
  <a:themeElements>
    <a:clrScheme name="Ppt Templat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A1931"/>
      </a:accent1>
      <a:accent2>
        <a:srgbClr val="185ADB"/>
      </a:accent2>
      <a:accent3>
        <a:srgbClr val="FFC947"/>
      </a:accent3>
      <a:accent4>
        <a:srgbClr val="EFEFE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2862</TotalTime>
  <Words>559</Words>
  <Application>Microsoft Office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</vt:lpstr>
      <vt:lpstr>quicksand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Raiyan Siyam</dc:creator>
  <cp:lastModifiedBy>Aakarsh Chaurasia</cp:lastModifiedBy>
  <cp:revision>85</cp:revision>
  <dcterms:created xsi:type="dcterms:W3CDTF">2021-07-11T18:19:19Z</dcterms:created>
  <dcterms:modified xsi:type="dcterms:W3CDTF">2024-03-29T06:10:16Z</dcterms:modified>
</cp:coreProperties>
</file>