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5967E-2B47-44A9-A50D-2C1F385434E6}" v="5" dt="2024-03-13T22:42:32.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7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Rajendran" userId="9c55f92bb9a67a14" providerId="LiveId" clId="{8D15967E-2B47-44A9-A50D-2C1F385434E6}"/>
    <pc:docChg chg="undo custSel addSld delSld modSld sldOrd">
      <pc:chgData name="Rajesh Rajendran" userId="9c55f92bb9a67a14" providerId="LiveId" clId="{8D15967E-2B47-44A9-A50D-2C1F385434E6}" dt="2024-03-13T22:48:45.572" v="271" actId="14100"/>
      <pc:docMkLst>
        <pc:docMk/>
      </pc:docMkLst>
      <pc:sldChg chg="addSp modSp del mod ord">
        <pc:chgData name="Rajesh Rajendran" userId="9c55f92bb9a67a14" providerId="LiveId" clId="{8D15967E-2B47-44A9-A50D-2C1F385434E6}" dt="2024-03-13T22:35:33.702" v="158" actId="47"/>
        <pc:sldMkLst>
          <pc:docMk/>
          <pc:sldMk cId="161724068" sldId="256"/>
        </pc:sldMkLst>
        <pc:spChg chg="add mod">
          <ac:chgData name="Rajesh Rajendran" userId="9c55f92bb9a67a14" providerId="LiveId" clId="{8D15967E-2B47-44A9-A50D-2C1F385434E6}" dt="2024-03-12T22:48:17.683" v="86" actId="1076"/>
          <ac:spMkLst>
            <pc:docMk/>
            <pc:sldMk cId="161724068" sldId="256"/>
            <ac:spMk id="6" creationId="{807F2F8A-558B-6DFC-DC21-6C5E980E4828}"/>
          </ac:spMkLst>
        </pc:spChg>
        <pc:picChg chg="add mod">
          <ac:chgData name="Rajesh Rajendran" userId="9c55f92bb9a67a14" providerId="LiveId" clId="{8D15967E-2B47-44A9-A50D-2C1F385434E6}" dt="2024-03-12T22:48:05.648" v="84" actId="14100"/>
          <ac:picMkLst>
            <pc:docMk/>
            <pc:sldMk cId="161724068" sldId="256"/>
            <ac:picMk id="5" creationId="{8992FC8D-E919-4B65-9830-B3F2350B9635}"/>
          </ac:picMkLst>
        </pc:picChg>
      </pc:sldChg>
      <pc:sldChg chg="addSp delSp modSp new del mod">
        <pc:chgData name="Rajesh Rajendran" userId="9c55f92bb9a67a14" providerId="LiveId" clId="{8D15967E-2B47-44A9-A50D-2C1F385434E6}" dt="2024-03-13T22:21:10.348" v="107" actId="2696"/>
        <pc:sldMkLst>
          <pc:docMk/>
          <pc:sldMk cId="939652911" sldId="257"/>
        </pc:sldMkLst>
        <pc:spChg chg="del">
          <ac:chgData name="Rajesh Rajendran" userId="9c55f92bb9a67a14" providerId="LiveId" clId="{8D15967E-2B47-44A9-A50D-2C1F385434E6}" dt="2024-03-12T22:45:31.566" v="2" actId="478"/>
          <ac:spMkLst>
            <pc:docMk/>
            <pc:sldMk cId="939652911" sldId="257"/>
            <ac:spMk id="2" creationId="{1B7F9E2A-09AF-C330-1338-660170477515}"/>
          </ac:spMkLst>
        </pc:spChg>
        <pc:spChg chg="del">
          <ac:chgData name="Rajesh Rajendran" userId="9c55f92bb9a67a14" providerId="LiveId" clId="{8D15967E-2B47-44A9-A50D-2C1F385434E6}" dt="2024-03-12T22:45:33.846" v="3" actId="478"/>
          <ac:spMkLst>
            <pc:docMk/>
            <pc:sldMk cId="939652911" sldId="257"/>
            <ac:spMk id="3" creationId="{46C1A852-7CA8-C9EB-5732-A2E5AAC49DCC}"/>
          </ac:spMkLst>
        </pc:spChg>
        <pc:spChg chg="add mod">
          <ac:chgData name="Rajesh Rajendran" userId="9c55f92bb9a67a14" providerId="LiveId" clId="{8D15967E-2B47-44A9-A50D-2C1F385434E6}" dt="2024-03-12T23:03:40.308" v="99" actId="1076"/>
          <ac:spMkLst>
            <pc:docMk/>
            <pc:sldMk cId="939652911" sldId="257"/>
            <ac:spMk id="6" creationId="{5F68F7B1-A1A5-7D64-18F0-E21755F9B2AA}"/>
          </ac:spMkLst>
        </pc:spChg>
        <pc:spChg chg="add del mod">
          <ac:chgData name="Rajesh Rajendran" userId="9c55f92bb9a67a14" providerId="LiveId" clId="{8D15967E-2B47-44A9-A50D-2C1F385434E6}" dt="2024-03-12T23:04:07.480" v="106" actId="478"/>
          <ac:spMkLst>
            <pc:docMk/>
            <pc:sldMk cId="939652911" sldId="257"/>
            <ac:spMk id="8" creationId="{B678E40D-A0C4-ADA7-C329-21A85B9DEC97}"/>
          </ac:spMkLst>
        </pc:spChg>
        <pc:picChg chg="add del mod">
          <ac:chgData name="Rajesh Rajendran" userId="9c55f92bb9a67a14" providerId="LiveId" clId="{8D15967E-2B47-44A9-A50D-2C1F385434E6}" dt="2024-03-12T23:04:04.094" v="105" actId="478"/>
          <ac:picMkLst>
            <pc:docMk/>
            <pc:sldMk cId="939652911" sldId="257"/>
            <ac:picMk id="5" creationId="{144F226E-9747-B147-083F-DBF535E8BE73}"/>
          </ac:picMkLst>
        </pc:picChg>
      </pc:sldChg>
      <pc:sldChg chg="addSp delSp modSp add mod ord setBg">
        <pc:chgData name="Rajesh Rajendran" userId="9c55f92bb9a67a14" providerId="LiveId" clId="{8D15967E-2B47-44A9-A50D-2C1F385434E6}" dt="2024-03-13T22:45:37.865" v="223" actId="26606"/>
        <pc:sldMkLst>
          <pc:docMk/>
          <pc:sldMk cId="3215859799" sldId="258"/>
        </pc:sldMkLst>
        <pc:spChg chg="add del mod">
          <ac:chgData name="Rajesh Rajendran" userId="9c55f92bb9a67a14" providerId="LiveId" clId="{8D15967E-2B47-44A9-A50D-2C1F385434E6}" dt="2024-03-12T23:03:30.813" v="97"/>
          <ac:spMkLst>
            <pc:docMk/>
            <pc:sldMk cId="3215859799" sldId="258"/>
            <ac:spMk id="3" creationId="{98029745-047A-DC16-9B3F-8118325A4F9C}"/>
          </ac:spMkLst>
        </pc:spChg>
        <pc:spChg chg="add mod">
          <ac:chgData name="Rajesh Rajendran" userId="9c55f92bb9a67a14" providerId="LiveId" clId="{8D15967E-2B47-44A9-A50D-2C1F385434E6}" dt="2024-03-13T22:45:37.865" v="223" actId="26606"/>
          <ac:spMkLst>
            <pc:docMk/>
            <pc:sldMk cId="3215859799" sldId="258"/>
            <ac:spMk id="4" creationId="{A53390C0-6EA1-2DCC-F1DD-EB050A5C5575}"/>
          </ac:spMkLst>
        </pc:spChg>
        <pc:spChg chg="del">
          <ac:chgData name="Rajesh Rajendran" userId="9c55f92bb9a67a14" providerId="LiveId" clId="{8D15967E-2B47-44A9-A50D-2C1F385434E6}" dt="2024-03-12T23:01:52.583" v="92" actId="478"/>
          <ac:spMkLst>
            <pc:docMk/>
            <pc:sldMk cId="3215859799" sldId="258"/>
            <ac:spMk id="6" creationId="{807F2F8A-558B-6DFC-DC21-6C5E980E4828}"/>
          </ac:spMkLst>
        </pc:spChg>
        <pc:spChg chg="add mod">
          <ac:chgData name="Rajesh Rajendran" userId="9c55f92bb9a67a14" providerId="LiveId" clId="{8D15967E-2B47-44A9-A50D-2C1F385434E6}" dt="2024-03-13T22:45:37.865" v="223" actId="26606"/>
          <ac:spMkLst>
            <pc:docMk/>
            <pc:sldMk cId="3215859799" sldId="258"/>
            <ac:spMk id="10" creationId="{F97CF937-13E6-F009-B3E9-74534EE59CB0}"/>
          </ac:spMkLst>
        </pc:spChg>
        <pc:spChg chg="add del">
          <ac:chgData name="Rajesh Rajendran" userId="9c55f92bb9a67a14" providerId="LiveId" clId="{8D15967E-2B47-44A9-A50D-2C1F385434E6}" dt="2024-03-13T22:45:14.875" v="220" actId="26606"/>
          <ac:spMkLst>
            <pc:docMk/>
            <pc:sldMk cId="3215859799" sldId="258"/>
            <ac:spMk id="15" creationId="{3346177D-ADC4-4968-B747-5CFCD390B5B9}"/>
          </ac:spMkLst>
        </pc:spChg>
        <pc:spChg chg="add del">
          <ac:chgData name="Rajesh Rajendran" userId="9c55f92bb9a67a14" providerId="LiveId" clId="{8D15967E-2B47-44A9-A50D-2C1F385434E6}" dt="2024-03-13T22:45:14.875" v="220" actId="26606"/>
          <ac:spMkLst>
            <pc:docMk/>
            <pc:sldMk cId="3215859799" sldId="258"/>
            <ac:spMk id="17" creationId="{0844A943-BF79-4FEA-ABB1-3BD54D236606}"/>
          </ac:spMkLst>
        </pc:spChg>
        <pc:spChg chg="add del">
          <ac:chgData name="Rajesh Rajendran" userId="9c55f92bb9a67a14" providerId="LiveId" clId="{8D15967E-2B47-44A9-A50D-2C1F385434E6}" dt="2024-03-13T22:45:14.875" v="220" actId="26606"/>
          <ac:spMkLst>
            <pc:docMk/>
            <pc:sldMk cId="3215859799" sldId="258"/>
            <ac:spMk id="19" creationId="{6437CC72-F4A8-4DC3-AFAB-D22C482C8100}"/>
          </ac:spMkLst>
        </pc:spChg>
        <pc:spChg chg="add del">
          <ac:chgData name="Rajesh Rajendran" userId="9c55f92bb9a67a14" providerId="LiveId" clId="{8D15967E-2B47-44A9-A50D-2C1F385434E6}" dt="2024-03-13T22:45:37.844" v="222" actId="26606"/>
          <ac:spMkLst>
            <pc:docMk/>
            <pc:sldMk cId="3215859799" sldId="258"/>
            <ac:spMk id="21" creationId="{2813A4FA-24A5-41ED-A534-3807D1B2F344}"/>
          </ac:spMkLst>
        </pc:spChg>
        <pc:spChg chg="add del">
          <ac:chgData name="Rajesh Rajendran" userId="9c55f92bb9a67a14" providerId="LiveId" clId="{8D15967E-2B47-44A9-A50D-2C1F385434E6}" dt="2024-03-13T22:45:37.844" v="222" actId="26606"/>
          <ac:spMkLst>
            <pc:docMk/>
            <pc:sldMk cId="3215859799" sldId="258"/>
            <ac:spMk id="22" creationId="{12609869-9E80-471B-A487-A53288E0E791}"/>
          </ac:spMkLst>
        </pc:spChg>
        <pc:spChg chg="add del">
          <ac:chgData name="Rajesh Rajendran" userId="9c55f92bb9a67a14" providerId="LiveId" clId="{8D15967E-2B47-44A9-A50D-2C1F385434E6}" dt="2024-03-13T22:45:37.844" v="222" actId="26606"/>
          <ac:spMkLst>
            <pc:docMk/>
            <pc:sldMk cId="3215859799" sldId="258"/>
            <ac:spMk id="23" creationId="{C3944F27-CA70-4E84-A51A-E6BF89558979}"/>
          </ac:spMkLst>
        </pc:spChg>
        <pc:spChg chg="add del">
          <ac:chgData name="Rajesh Rajendran" userId="9c55f92bb9a67a14" providerId="LiveId" clId="{8D15967E-2B47-44A9-A50D-2C1F385434E6}" dt="2024-03-13T22:45:37.844" v="222" actId="26606"/>
          <ac:spMkLst>
            <pc:docMk/>
            <pc:sldMk cId="3215859799" sldId="258"/>
            <ac:spMk id="24" creationId="{7004738A-9D34-43E8-97D2-CA0EED4F8BE0}"/>
          </ac:spMkLst>
        </pc:spChg>
        <pc:spChg chg="add del">
          <ac:chgData name="Rajesh Rajendran" userId="9c55f92bb9a67a14" providerId="LiveId" clId="{8D15967E-2B47-44A9-A50D-2C1F385434E6}" dt="2024-03-13T22:45:37.844" v="222" actId="26606"/>
          <ac:spMkLst>
            <pc:docMk/>
            <pc:sldMk cId="3215859799" sldId="258"/>
            <ac:spMk id="25" creationId="{B8B8D07F-F13E-443E-BA68-2D26672D76B9}"/>
          </ac:spMkLst>
        </pc:spChg>
        <pc:spChg chg="add">
          <ac:chgData name="Rajesh Rajendran" userId="9c55f92bb9a67a14" providerId="LiveId" clId="{8D15967E-2B47-44A9-A50D-2C1F385434E6}" dt="2024-03-13T22:45:37.865" v="223" actId="26606"/>
          <ac:spMkLst>
            <pc:docMk/>
            <pc:sldMk cId="3215859799" sldId="258"/>
            <ac:spMk id="27" creationId="{3346177D-ADC4-4968-B747-5CFCD390B5B9}"/>
          </ac:spMkLst>
        </pc:spChg>
        <pc:spChg chg="add">
          <ac:chgData name="Rajesh Rajendran" userId="9c55f92bb9a67a14" providerId="LiveId" clId="{8D15967E-2B47-44A9-A50D-2C1F385434E6}" dt="2024-03-13T22:45:37.865" v="223" actId="26606"/>
          <ac:spMkLst>
            <pc:docMk/>
            <pc:sldMk cId="3215859799" sldId="258"/>
            <ac:spMk id="28" creationId="{0844A943-BF79-4FEA-ABB1-3BD54D236606}"/>
          </ac:spMkLst>
        </pc:spChg>
        <pc:spChg chg="add">
          <ac:chgData name="Rajesh Rajendran" userId="9c55f92bb9a67a14" providerId="LiveId" clId="{8D15967E-2B47-44A9-A50D-2C1F385434E6}" dt="2024-03-13T22:45:37.865" v="223" actId="26606"/>
          <ac:spMkLst>
            <pc:docMk/>
            <pc:sldMk cId="3215859799" sldId="258"/>
            <ac:spMk id="29" creationId="{6437CC72-F4A8-4DC3-AFAB-D22C482C8100}"/>
          </ac:spMkLst>
        </pc:spChg>
        <pc:picChg chg="del">
          <ac:chgData name="Rajesh Rajendran" userId="9c55f92bb9a67a14" providerId="LiveId" clId="{8D15967E-2B47-44A9-A50D-2C1F385434E6}" dt="2024-03-12T22:53:50.411" v="88" actId="478"/>
          <ac:picMkLst>
            <pc:docMk/>
            <pc:sldMk cId="3215859799" sldId="258"/>
            <ac:picMk id="5" creationId="{8992FC8D-E919-4B65-9830-B3F2350B9635}"/>
          </ac:picMkLst>
        </pc:picChg>
        <pc:picChg chg="add mod ord">
          <ac:chgData name="Rajesh Rajendran" userId="9c55f92bb9a67a14" providerId="LiveId" clId="{8D15967E-2B47-44A9-A50D-2C1F385434E6}" dt="2024-03-13T22:45:37.865" v="223" actId="26606"/>
          <ac:picMkLst>
            <pc:docMk/>
            <pc:sldMk cId="3215859799" sldId="258"/>
            <ac:picMk id="8" creationId="{2C80A526-D644-B704-90F3-E4962F7A10B2}"/>
          </ac:picMkLst>
        </pc:picChg>
      </pc:sldChg>
      <pc:sldChg chg="addSp modSp add mod setBg">
        <pc:chgData name="Rajesh Rajendran" userId="9c55f92bb9a67a14" providerId="LiveId" clId="{8D15967E-2B47-44A9-A50D-2C1F385434E6}" dt="2024-03-13T22:45:45.298" v="224" actId="26606"/>
        <pc:sldMkLst>
          <pc:docMk/>
          <pc:sldMk cId="2609959107" sldId="259"/>
        </pc:sldMkLst>
        <pc:spChg chg="mod">
          <ac:chgData name="Rajesh Rajendran" userId="9c55f92bb9a67a14" providerId="LiveId" clId="{8D15967E-2B47-44A9-A50D-2C1F385434E6}" dt="2024-03-13T22:45:45.298" v="224" actId="26606"/>
          <ac:spMkLst>
            <pc:docMk/>
            <pc:sldMk cId="2609959107" sldId="259"/>
            <ac:spMk id="6" creationId="{5F68F7B1-A1A5-7D64-18F0-E21755F9B2AA}"/>
          </ac:spMkLst>
        </pc:spChg>
        <pc:spChg chg="mod">
          <ac:chgData name="Rajesh Rajendran" userId="9c55f92bb9a67a14" providerId="LiveId" clId="{8D15967E-2B47-44A9-A50D-2C1F385434E6}" dt="2024-03-13T22:45:45.298" v="224" actId="26606"/>
          <ac:spMkLst>
            <pc:docMk/>
            <pc:sldMk cId="2609959107" sldId="259"/>
            <ac:spMk id="8" creationId="{B678E40D-A0C4-ADA7-C329-21A85B9DEC97}"/>
          </ac:spMkLst>
        </pc:spChg>
        <pc:spChg chg="add">
          <ac:chgData name="Rajesh Rajendran" userId="9c55f92bb9a67a14" providerId="LiveId" clId="{8D15967E-2B47-44A9-A50D-2C1F385434E6}" dt="2024-03-13T22:45:45.298" v="224" actId="26606"/>
          <ac:spMkLst>
            <pc:docMk/>
            <pc:sldMk cId="2609959107" sldId="259"/>
            <ac:spMk id="13" creationId="{979E27D9-03C7-44E2-9FF8-15D0C8506AF7}"/>
          </ac:spMkLst>
        </pc:spChg>
        <pc:spChg chg="add">
          <ac:chgData name="Rajesh Rajendran" userId="9c55f92bb9a67a14" providerId="LiveId" clId="{8D15967E-2B47-44A9-A50D-2C1F385434E6}" dt="2024-03-13T22:45:45.298" v="224" actId="26606"/>
          <ac:spMkLst>
            <pc:docMk/>
            <pc:sldMk cId="2609959107" sldId="259"/>
            <ac:spMk id="15" creationId="{EEBF1590-3B36-48EE-A89D-3B6F3CB256AB}"/>
          </ac:spMkLst>
        </pc:spChg>
        <pc:spChg chg="add">
          <ac:chgData name="Rajesh Rajendran" userId="9c55f92bb9a67a14" providerId="LiveId" clId="{8D15967E-2B47-44A9-A50D-2C1F385434E6}" dt="2024-03-13T22:45:45.298" v="224" actId="26606"/>
          <ac:spMkLst>
            <pc:docMk/>
            <pc:sldMk cId="2609959107" sldId="259"/>
            <ac:spMk id="17" creationId="{AC8F6C8C-AB5A-4548-942D-E3FD40ACBC49}"/>
          </ac:spMkLst>
        </pc:spChg>
        <pc:picChg chg="mod ord">
          <ac:chgData name="Rajesh Rajendran" userId="9c55f92bb9a67a14" providerId="LiveId" clId="{8D15967E-2B47-44A9-A50D-2C1F385434E6}" dt="2024-03-13T22:45:45.298" v="224" actId="26606"/>
          <ac:picMkLst>
            <pc:docMk/>
            <pc:sldMk cId="2609959107" sldId="259"/>
            <ac:picMk id="5" creationId="{144F226E-9747-B147-083F-DBF535E8BE73}"/>
          </ac:picMkLst>
        </pc:picChg>
      </pc:sldChg>
      <pc:sldChg chg="addSp delSp modSp new mod setBg">
        <pc:chgData name="Rajesh Rajendran" userId="9c55f92bb9a67a14" providerId="LiveId" clId="{8D15967E-2B47-44A9-A50D-2C1F385434E6}" dt="2024-03-13T22:48:45.572" v="271" actId="14100"/>
        <pc:sldMkLst>
          <pc:docMk/>
          <pc:sldMk cId="391404713" sldId="260"/>
        </pc:sldMkLst>
        <pc:spChg chg="del">
          <ac:chgData name="Rajesh Rajendran" userId="9c55f92bb9a67a14" providerId="LiveId" clId="{8D15967E-2B47-44A9-A50D-2C1F385434E6}" dt="2024-03-13T22:41:29.724" v="163" actId="478"/>
          <ac:spMkLst>
            <pc:docMk/>
            <pc:sldMk cId="391404713" sldId="260"/>
            <ac:spMk id="2" creationId="{D2EBAB2E-9A06-7F08-D085-615B23A2FCF3}"/>
          </ac:spMkLst>
        </pc:spChg>
        <pc:spChg chg="del">
          <ac:chgData name="Rajesh Rajendran" userId="9c55f92bb9a67a14" providerId="LiveId" clId="{8D15967E-2B47-44A9-A50D-2C1F385434E6}" dt="2024-03-13T22:41:25.912" v="162" actId="478"/>
          <ac:spMkLst>
            <pc:docMk/>
            <pc:sldMk cId="391404713" sldId="260"/>
            <ac:spMk id="3" creationId="{A7289008-D912-0E09-E73A-8AE17D18EF48}"/>
          </ac:spMkLst>
        </pc:spChg>
        <pc:spChg chg="add del mod">
          <ac:chgData name="Rajesh Rajendran" userId="9c55f92bb9a67a14" providerId="LiveId" clId="{8D15967E-2B47-44A9-A50D-2C1F385434E6}" dt="2024-03-13T22:46:16.752" v="231" actId="26606"/>
          <ac:spMkLst>
            <pc:docMk/>
            <pc:sldMk cId="391404713" sldId="260"/>
            <ac:spMk id="5" creationId="{DD7D8572-A7B2-91E0-6DB6-2E23AF107120}"/>
          </ac:spMkLst>
        </pc:spChg>
        <pc:spChg chg="add del">
          <ac:chgData name="Rajesh Rajendran" userId="9c55f92bb9a67a14" providerId="LiveId" clId="{8D15967E-2B47-44A9-A50D-2C1F385434E6}" dt="2024-03-13T22:46:06.440" v="228" actId="26606"/>
          <ac:spMkLst>
            <pc:docMk/>
            <pc:sldMk cId="391404713" sldId="260"/>
            <ac:spMk id="11" creationId="{BACC6370-2D7E-4714-9D71-7542949D7D5D}"/>
          </ac:spMkLst>
        </pc:spChg>
        <pc:spChg chg="add del">
          <ac:chgData name="Rajesh Rajendran" userId="9c55f92bb9a67a14" providerId="LiveId" clId="{8D15967E-2B47-44A9-A50D-2C1F385434E6}" dt="2024-03-13T22:45:58.499" v="226" actId="26606"/>
          <ac:spMkLst>
            <pc:docMk/>
            <pc:sldMk cId="391404713" sldId="260"/>
            <ac:spMk id="12" creationId="{B50AB553-2A96-4A92-96F2-93548E096954}"/>
          </ac:spMkLst>
        </pc:spChg>
        <pc:spChg chg="add del">
          <ac:chgData name="Rajesh Rajendran" userId="9c55f92bb9a67a14" providerId="LiveId" clId="{8D15967E-2B47-44A9-A50D-2C1F385434E6}" dt="2024-03-13T22:46:06.440" v="228" actId="26606"/>
          <ac:spMkLst>
            <pc:docMk/>
            <pc:sldMk cId="391404713" sldId="260"/>
            <ac:spMk id="13" creationId="{F68B3F68-107C-434F-AA38-110D5EA91B85}"/>
          </ac:spMkLst>
        </pc:spChg>
        <pc:spChg chg="add del">
          <ac:chgData name="Rajesh Rajendran" userId="9c55f92bb9a67a14" providerId="LiveId" clId="{8D15967E-2B47-44A9-A50D-2C1F385434E6}" dt="2024-03-13T22:46:06.440" v="228" actId="26606"/>
          <ac:spMkLst>
            <pc:docMk/>
            <pc:sldMk cId="391404713" sldId="260"/>
            <ac:spMk id="15" creationId="{AAD0DBB9-1A4B-4391-81D4-CB19F9AB918A}"/>
          </ac:spMkLst>
        </pc:spChg>
        <pc:spChg chg="add del">
          <ac:chgData name="Rajesh Rajendran" userId="9c55f92bb9a67a14" providerId="LiveId" clId="{8D15967E-2B47-44A9-A50D-2C1F385434E6}" dt="2024-03-13T22:46:06.440" v="228" actId="26606"/>
          <ac:spMkLst>
            <pc:docMk/>
            <pc:sldMk cId="391404713" sldId="260"/>
            <ac:spMk id="17" creationId="{063BBA22-50EA-4C4D-BE05-F1CE4E63AA56}"/>
          </ac:spMkLst>
        </pc:spChg>
        <pc:spChg chg="add del">
          <ac:chgData name="Rajesh Rajendran" userId="9c55f92bb9a67a14" providerId="LiveId" clId="{8D15967E-2B47-44A9-A50D-2C1F385434E6}" dt="2024-03-13T22:46:16.730" v="230" actId="26606"/>
          <ac:spMkLst>
            <pc:docMk/>
            <pc:sldMk cId="391404713" sldId="260"/>
            <ac:spMk id="19" creationId="{D009D6D5-DAC2-4A8B-A17A-E206B9012D09}"/>
          </ac:spMkLst>
        </pc:spChg>
        <pc:spChg chg="add del">
          <ac:chgData name="Rajesh Rajendran" userId="9c55f92bb9a67a14" providerId="LiveId" clId="{8D15967E-2B47-44A9-A50D-2C1F385434E6}" dt="2024-03-13T22:46:16.730" v="230" actId="26606"/>
          <ac:spMkLst>
            <pc:docMk/>
            <pc:sldMk cId="391404713" sldId="260"/>
            <ac:spMk id="20" creationId="{DD7D8572-A7B2-91E0-6DB6-2E23AF107120}"/>
          </ac:spMkLst>
        </pc:spChg>
        <pc:spChg chg="add del">
          <ac:chgData name="Rajesh Rajendran" userId="9c55f92bb9a67a14" providerId="LiveId" clId="{8D15967E-2B47-44A9-A50D-2C1F385434E6}" dt="2024-03-13T22:47:05.875" v="238" actId="26606"/>
          <ac:spMkLst>
            <pc:docMk/>
            <pc:sldMk cId="391404713" sldId="260"/>
            <ac:spMk id="23" creationId="{F13C74B1-5B17-4795-BED0-7140497B445A}"/>
          </ac:spMkLst>
        </pc:spChg>
        <pc:spChg chg="add del">
          <ac:chgData name="Rajesh Rajendran" userId="9c55f92bb9a67a14" providerId="LiveId" clId="{8D15967E-2B47-44A9-A50D-2C1F385434E6}" dt="2024-03-13T22:47:05.875" v="238" actId="26606"/>
          <ac:spMkLst>
            <pc:docMk/>
            <pc:sldMk cId="391404713" sldId="260"/>
            <ac:spMk id="24" creationId="{D4974D33-8DC5-464E-8C6D-BE58F0669C17}"/>
          </ac:spMkLst>
        </pc:spChg>
        <pc:spChg chg="add mod">
          <ac:chgData name="Rajesh Rajendran" userId="9c55f92bb9a67a14" providerId="LiveId" clId="{8D15967E-2B47-44A9-A50D-2C1F385434E6}" dt="2024-03-13T22:48:19.825" v="266" actId="20577"/>
          <ac:spMkLst>
            <pc:docMk/>
            <pc:sldMk cId="391404713" sldId="260"/>
            <ac:spMk id="25" creationId="{DD7D8572-A7B2-91E0-6DB6-2E23AF107120}"/>
          </ac:spMkLst>
        </pc:spChg>
        <pc:spChg chg="add">
          <ac:chgData name="Rajesh Rajendran" userId="9c55f92bb9a67a14" providerId="LiveId" clId="{8D15967E-2B47-44A9-A50D-2C1F385434E6}" dt="2024-03-13T22:47:05.875" v="238" actId="26606"/>
          <ac:spMkLst>
            <pc:docMk/>
            <pc:sldMk cId="391404713" sldId="260"/>
            <ac:spMk id="31" creationId="{1B15ED52-F352-441B-82BF-E0EA34836D08}"/>
          </ac:spMkLst>
        </pc:spChg>
        <pc:spChg chg="add">
          <ac:chgData name="Rajesh Rajendran" userId="9c55f92bb9a67a14" providerId="LiveId" clId="{8D15967E-2B47-44A9-A50D-2C1F385434E6}" dt="2024-03-13T22:47:05.875" v="238" actId="26606"/>
          <ac:spMkLst>
            <pc:docMk/>
            <pc:sldMk cId="391404713" sldId="260"/>
            <ac:spMk id="33" creationId="{61707E60-CEC9-4661-AA82-69242EB4BDC3}"/>
          </ac:spMkLst>
        </pc:spChg>
        <pc:spChg chg="add">
          <ac:chgData name="Rajesh Rajendran" userId="9c55f92bb9a67a14" providerId="LiveId" clId="{8D15967E-2B47-44A9-A50D-2C1F385434E6}" dt="2024-03-13T22:47:05.875" v="238" actId="26606"/>
          <ac:spMkLst>
            <pc:docMk/>
            <pc:sldMk cId="391404713" sldId="260"/>
            <ac:spMk id="35" creationId="{8F035CD8-AE30-4146-96F2-036B0CE5E4F3}"/>
          </ac:spMkLst>
        </pc:spChg>
        <pc:graphicFrameChg chg="add del">
          <ac:chgData name="Rajesh Rajendran" userId="9c55f92bb9a67a14" providerId="LiveId" clId="{8D15967E-2B47-44A9-A50D-2C1F385434E6}" dt="2024-03-13T22:45:58.499" v="226" actId="26606"/>
          <ac:graphicFrameMkLst>
            <pc:docMk/>
            <pc:sldMk cId="391404713" sldId="260"/>
            <ac:graphicFrameMk id="7" creationId="{7FF5E204-2844-85E8-F56F-D48F02BA3DF6}"/>
          </ac:graphicFrameMkLst>
        </pc:graphicFrameChg>
        <pc:graphicFrameChg chg="add del">
          <ac:chgData name="Rajesh Rajendran" userId="9c55f92bb9a67a14" providerId="LiveId" clId="{8D15967E-2B47-44A9-A50D-2C1F385434E6}" dt="2024-03-13T22:46:06.440" v="228" actId="26606"/>
          <ac:graphicFrameMkLst>
            <pc:docMk/>
            <pc:sldMk cId="391404713" sldId="260"/>
            <ac:graphicFrameMk id="14" creationId="{A9D32F67-0B92-5E98-7B79-66E70279B682}"/>
          </ac:graphicFrameMkLst>
        </pc:graphicFrameChg>
        <pc:picChg chg="add del">
          <ac:chgData name="Rajesh Rajendran" userId="9c55f92bb9a67a14" providerId="LiveId" clId="{8D15967E-2B47-44A9-A50D-2C1F385434E6}" dt="2024-03-13T22:45:58.499" v="226" actId="26606"/>
          <ac:picMkLst>
            <pc:docMk/>
            <pc:sldMk cId="391404713" sldId="260"/>
            <ac:picMk id="8" creationId="{8DB0E3F6-2250-F989-AE60-E27A45D864F2}"/>
          </ac:picMkLst>
        </pc:picChg>
        <pc:picChg chg="add del">
          <ac:chgData name="Rajesh Rajendran" userId="9c55f92bb9a67a14" providerId="LiveId" clId="{8D15967E-2B47-44A9-A50D-2C1F385434E6}" dt="2024-03-13T22:46:16.730" v="230" actId="26606"/>
          <ac:picMkLst>
            <pc:docMk/>
            <pc:sldMk cId="391404713" sldId="260"/>
            <ac:picMk id="21" creationId="{2AA16BE4-7438-CD20-D63D-81D8EF77FF49}"/>
          </ac:picMkLst>
        </pc:picChg>
        <pc:picChg chg="add mod ord">
          <ac:chgData name="Rajesh Rajendran" userId="9c55f92bb9a67a14" providerId="LiveId" clId="{8D15967E-2B47-44A9-A50D-2C1F385434E6}" dt="2024-03-13T22:48:45.572" v="271" actId="14100"/>
          <ac:picMkLst>
            <pc:docMk/>
            <pc:sldMk cId="391404713" sldId="260"/>
            <ac:picMk id="26" creationId="{806C5392-5C85-755F-E56F-6AAD6AD9D3E0}"/>
          </ac:picMkLst>
        </pc:picChg>
      </pc:sldChg>
      <pc:sldChg chg="add del">
        <pc:chgData name="Rajesh Rajendran" userId="9c55f92bb9a67a14" providerId="LiveId" clId="{8D15967E-2B47-44A9-A50D-2C1F385434E6}" dt="2024-03-13T22:41:13.687" v="160" actId="47"/>
        <pc:sldMkLst>
          <pc:docMk/>
          <pc:sldMk cId="1001885012" sldId="260"/>
        </pc:sldMkLst>
      </pc:sldChg>
      <pc:sldChg chg="addSp delSp modSp new mod ord setBg modClrScheme setClrOvrMap delDesignElem chgLayout">
        <pc:chgData name="Rajesh Rajendran" userId="9c55f92bb9a67a14" providerId="LiveId" clId="{8D15967E-2B47-44A9-A50D-2C1F385434E6}" dt="2024-03-13T22:44:55.634" v="218" actId="20577"/>
        <pc:sldMkLst>
          <pc:docMk/>
          <pc:sldMk cId="1613477237" sldId="261"/>
        </pc:sldMkLst>
        <pc:spChg chg="mod ord">
          <ac:chgData name="Rajesh Rajendran" userId="9c55f92bb9a67a14" providerId="LiveId" clId="{8D15967E-2B47-44A9-A50D-2C1F385434E6}" dt="2024-03-13T22:44:45.512" v="205" actId="20577"/>
          <ac:spMkLst>
            <pc:docMk/>
            <pc:sldMk cId="1613477237" sldId="261"/>
            <ac:spMk id="2" creationId="{DCE347AE-8C28-6EFE-525B-9BF8B52C7ED3}"/>
          </ac:spMkLst>
        </pc:spChg>
        <pc:spChg chg="add del mod">
          <ac:chgData name="Rajesh Rajendran" userId="9c55f92bb9a67a14" providerId="LiveId" clId="{8D15967E-2B47-44A9-A50D-2C1F385434E6}" dt="2024-03-13T22:43:26.956" v="180" actId="26606"/>
          <ac:spMkLst>
            <pc:docMk/>
            <pc:sldMk cId="1613477237" sldId="261"/>
            <ac:spMk id="3" creationId="{87E79B19-9EB7-BFB8-90E3-C0088D31B1C3}"/>
          </ac:spMkLst>
        </pc:spChg>
        <pc:spChg chg="add mod ord">
          <ac:chgData name="Rajesh Rajendran" userId="9c55f92bb9a67a14" providerId="LiveId" clId="{8D15967E-2B47-44A9-A50D-2C1F385434E6}" dt="2024-03-13T22:44:55.634" v="218" actId="20577"/>
          <ac:spMkLst>
            <pc:docMk/>
            <pc:sldMk cId="1613477237" sldId="261"/>
            <ac:spMk id="4" creationId="{10E01276-B1A5-7BDA-1E13-04C8A189FB05}"/>
          </ac:spMkLst>
        </pc:spChg>
        <pc:spChg chg="add">
          <ac:chgData name="Rajesh Rajendran" userId="9c55f92bb9a67a14" providerId="LiveId" clId="{8D15967E-2B47-44A9-A50D-2C1F385434E6}" dt="2024-03-13T22:44:37.864" v="196" actId="26606"/>
          <ac:spMkLst>
            <pc:docMk/>
            <pc:sldMk cId="1613477237" sldId="261"/>
            <ac:spMk id="6" creationId="{FA33EEAE-15D5-4119-8C1E-89D943F911EF}"/>
          </ac:spMkLst>
        </pc:spChg>
        <pc:spChg chg="add">
          <ac:chgData name="Rajesh Rajendran" userId="9c55f92bb9a67a14" providerId="LiveId" clId="{8D15967E-2B47-44A9-A50D-2C1F385434E6}" dt="2024-03-13T22:44:37.864" v="196" actId="26606"/>
          <ac:spMkLst>
            <pc:docMk/>
            <pc:sldMk cId="1613477237" sldId="261"/>
            <ac:spMk id="7" creationId="{730D8B3B-9B80-4025-B934-26DC7D7CD231}"/>
          </ac:spMkLst>
        </pc:spChg>
        <pc:spChg chg="add del">
          <ac:chgData name="Rajesh Rajendran" userId="9c55f92bb9a67a14" providerId="LiveId" clId="{8D15967E-2B47-44A9-A50D-2C1F385434E6}" dt="2024-03-13T22:42:46.110" v="173" actId="26606"/>
          <ac:spMkLst>
            <pc:docMk/>
            <pc:sldMk cId="1613477237" sldId="261"/>
            <ac:spMk id="8" creationId="{66B332A4-D438-4773-A77F-5ED49A448D9D}"/>
          </ac:spMkLst>
        </pc:spChg>
        <pc:spChg chg="add">
          <ac:chgData name="Rajesh Rajendran" userId="9c55f92bb9a67a14" providerId="LiveId" clId="{8D15967E-2B47-44A9-A50D-2C1F385434E6}" dt="2024-03-13T22:44:37.864" v="196" actId="26606"/>
          <ac:spMkLst>
            <pc:docMk/>
            <pc:sldMk cId="1613477237" sldId="261"/>
            <ac:spMk id="9" creationId="{577D6B2E-37A3-429E-A37C-F30ED6487282}"/>
          </ac:spMkLst>
        </pc:spChg>
        <pc:spChg chg="add del">
          <ac:chgData name="Rajesh Rajendran" userId="9c55f92bb9a67a14" providerId="LiveId" clId="{8D15967E-2B47-44A9-A50D-2C1F385434E6}" dt="2024-03-13T22:42:46.110" v="173" actId="26606"/>
          <ac:spMkLst>
            <pc:docMk/>
            <pc:sldMk cId="1613477237" sldId="261"/>
            <ac:spMk id="10" creationId="{DF9AD32D-FF05-44F4-BD4D-9CEE89B71EB9}"/>
          </ac:spMkLst>
        </pc:spChg>
        <pc:spChg chg="add">
          <ac:chgData name="Rajesh Rajendran" userId="9c55f92bb9a67a14" providerId="LiveId" clId="{8D15967E-2B47-44A9-A50D-2C1F385434E6}" dt="2024-03-13T22:44:37.864" v="196" actId="26606"/>
          <ac:spMkLst>
            <pc:docMk/>
            <pc:sldMk cId="1613477237" sldId="261"/>
            <ac:spMk id="11" creationId="{5CEAD642-85CF-4750-8432-7C80C901F001}"/>
          </ac:spMkLst>
        </pc:spChg>
        <pc:spChg chg="add del">
          <ac:chgData name="Rajesh Rajendran" userId="9c55f92bb9a67a14" providerId="LiveId" clId="{8D15967E-2B47-44A9-A50D-2C1F385434E6}" dt="2024-03-13T22:42:47.983" v="175" actId="26606"/>
          <ac:spMkLst>
            <pc:docMk/>
            <pc:sldMk cId="1613477237" sldId="261"/>
            <ac:spMk id="12" creationId="{CD9FE4EF-C4D8-49A0-B2FF-81D8DB7D8A24}"/>
          </ac:spMkLst>
        </pc:spChg>
        <pc:spChg chg="add del">
          <ac:chgData name="Rajesh Rajendran" userId="9c55f92bb9a67a14" providerId="LiveId" clId="{8D15967E-2B47-44A9-A50D-2C1F385434E6}" dt="2024-03-13T22:42:47.983" v="175" actId="26606"/>
          <ac:spMkLst>
            <pc:docMk/>
            <pc:sldMk cId="1613477237" sldId="261"/>
            <ac:spMk id="13" creationId="{09588DA8-065E-4F6F-8EFD-43104AB2E0CF}"/>
          </ac:spMkLst>
        </pc:spChg>
        <pc:spChg chg="add del">
          <ac:chgData name="Rajesh Rajendran" userId="9c55f92bb9a67a14" providerId="LiveId" clId="{8D15967E-2B47-44A9-A50D-2C1F385434E6}" dt="2024-03-13T22:42:47.983" v="175" actId="26606"/>
          <ac:spMkLst>
            <pc:docMk/>
            <pc:sldMk cId="1613477237" sldId="261"/>
            <ac:spMk id="14" creationId="{4300840D-0A0B-4512-BACA-B439D5B9C57C}"/>
          </ac:spMkLst>
        </pc:spChg>
        <pc:spChg chg="add del">
          <ac:chgData name="Rajesh Rajendran" userId="9c55f92bb9a67a14" providerId="LiveId" clId="{8D15967E-2B47-44A9-A50D-2C1F385434E6}" dt="2024-03-13T22:42:47.983" v="175" actId="26606"/>
          <ac:spMkLst>
            <pc:docMk/>
            <pc:sldMk cId="1613477237" sldId="261"/>
            <ac:spMk id="15" creationId="{C4285719-470E-454C-AF62-8323075F1F5B}"/>
          </ac:spMkLst>
        </pc:spChg>
        <pc:spChg chg="add del">
          <ac:chgData name="Rajesh Rajendran" userId="9c55f92bb9a67a14" providerId="LiveId" clId="{8D15967E-2B47-44A9-A50D-2C1F385434E6}" dt="2024-03-13T22:42:47.983" v="175" actId="26606"/>
          <ac:spMkLst>
            <pc:docMk/>
            <pc:sldMk cId="1613477237" sldId="261"/>
            <ac:spMk id="16" creationId="{D2B78728-A580-49A7-84F9-6EF6F583ADE0}"/>
          </ac:spMkLst>
        </pc:spChg>
        <pc:spChg chg="add del">
          <ac:chgData name="Rajesh Rajendran" userId="9c55f92bb9a67a14" providerId="LiveId" clId="{8D15967E-2B47-44A9-A50D-2C1F385434E6}" dt="2024-03-13T22:42:47.983" v="175" actId="26606"/>
          <ac:spMkLst>
            <pc:docMk/>
            <pc:sldMk cId="1613477237" sldId="261"/>
            <ac:spMk id="17" creationId="{87E79B19-9EB7-BFB8-90E3-C0088D31B1C3}"/>
          </ac:spMkLst>
        </pc:spChg>
        <pc:spChg chg="add del">
          <ac:chgData name="Rajesh Rajendran" userId="9c55f92bb9a67a14" providerId="LiveId" clId="{8D15967E-2B47-44A9-A50D-2C1F385434E6}" dt="2024-03-13T22:42:47.983" v="175" actId="26606"/>
          <ac:spMkLst>
            <pc:docMk/>
            <pc:sldMk cId="1613477237" sldId="261"/>
            <ac:spMk id="18" creationId="{38FAA1A1-D861-433F-88FA-1E9D6FD31D11}"/>
          </ac:spMkLst>
        </pc:spChg>
        <pc:spChg chg="add">
          <ac:chgData name="Rajesh Rajendran" userId="9c55f92bb9a67a14" providerId="LiveId" clId="{8D15967E-2B47-44A9-A50D-2C1F385434E6}" dt="2024-03-13T22:44:37.864" v="196" actId="26606"/>
          <ac:spMkLst>
            <pc:docMk/>
            <pc:sldMk cId="1613477237" sldId="261"/>
            <ac:spMk id="19" creationId="{646B67A4-D328-4747-A82B-65E84FA46368}"/>
          </ac:spMkLst>
        </pc:spChg>
        <pc:spChg chg="add del">
          <ac:chgData name="Rajesh Rajendran" userId="9c55f92bb9a67a14" providerId="LiveId" clId="{8D15967E-2B47-44A9-A50D-2C1F385434E6}" dt="2024-03-13T22:42:47.983" v="175" actId="26606"/>
          <ac:spMkLst>
            <pc:docMk/>
            <pc:sldMk cId="1613477237" sldId="261"/>
            <ac:spMk id="20" creationId="{8D71EDA1-87BF-4D5D-AB79-F346FD19278A}"/>
          </ac:spMkLst>
        </pc:spChg>
        <pc:spChg chg="add">
          <ac:chgData name="Rajesh Rajendran" userId="9c55f92bb9a67a14" providerId="LiveId" clId="{8D15967E-2B47-44A9-A50D-2C1F385434E6}" dt="2024-03-13T22:44:37.864" v="196" actId="26606"/>
          <ac:spMkLst>
            <pc:docMk/>
            <pc:sldMk cId="1613477237" sldId="261"/>
            <ac:spMk id="21" creationId="{B5A1B09C-1565-46F8-B70F-621C5EB48A09}"/>
          </ac:spMkLst>
        </pc:spChg>
        <pc:spChg chg="add del">
          <ac:chgData name="Rajesh Rajendran" userId="9c55f92bb9a67a14" providerId="LiveId" clId="{8D15967E-2B47-44A9-A50D-2C1F385434E6}" dt="2024-03-13T22:43:21.879" v="177" actId="26606"/>
          <ac:spMkLst>
            <pc:docMk/>
            <pc:sldMk cId="1613477237" sldId="261"/>
            <ac:spMk id="22" creationId="{1B15ED52-F352-441B-82BF-E0EA34836D08}"/>
          </ac:spMkLst>
        </pc:spChg>
        <pc:spChg chg="add del">
          <ac:chgData name="Rajesh Rajendran" userId="9c55f92bb9a67a14" providerId="LiveId" clId="{8D15967E-2B47-44A9-A50D-2C1F385434E6}" dt="2024-03-13T22:43:21.879" v="177" actId="26606"/>
          <ac:spMkLst>
            <pc:docMk/>
            <pc:sldMk cId="1613477237" sldId="261"/>
            <ac:spMk id="23" creationId="{3B2E3793-BFE6-45A2-9B7B-E18844431C99}"/>
          </ac:spMkLst>
        </pc:spChg>
        <pc:spChg chg="add del">
          <ac:chgData name="Rajesh Rajendran" userId="9c55f92bb9a67a14" providerId="LiveId" clId="{8D15967E-2B47-44A9-A50D-2C1F385434E6}" dt="2024-03-13T22:43:21.879" v="177" actId="26606"/>
          <ac:spMkLst>
            <pc:docMk/>
            <pc:sldMk cId="1613477237" sldId="261"/>
            <ac:spMk id="24" creationId="{BC4C4868-CB8F-4AF9-9CDB-8108F2C19B67}"/>
          </ac:spMkLst>
        </pc:spChg>
        <pc:spChg chg="add del">
          <ac:chgData name="Rajesh Rajendran" userId="9c55f92bb9a67a14" providerId="LiveId" clId="{8D15967E-2B47-44A9-A50D-2C1F385434E6}" dt="2024-03-13T22:43:21.879" v="177" actId="26606"/>
          <ac:spMkLst>
            <pc:docMk/>
            <pc:sldMk cId="1613477237" sldId="261"/>
            <ac:spMk id="25" creationId="{375E0459-6403-40CD-989D-56A4407CA12E}"/>
          </ac:spMkLst>
        </pc:spChg>
        <pc:spChg chg="add del">
          <ac:chgData name="Rajesh Rajendran" userId="9c55f92bb9a67a14" providerId="LiveId" clId="{8D15967E-2B47-44A9-A50D-2C1F385434E6}" dt="2024-03-13T22:43:21.879" v="177" actId="26606"/>
          <ac:spMkLst>
            <pc:docMk/>
            <pc:sldMk cId="1613477237" sldId="261"/>
            <ac:spMk id="26" creationId="{53E5B1A8-3AC9-4BD1-9BBC-78CA94F2D1BA}"/>
          </ac:spMkLst>
        </pc:spChg>
        <pc:spChg chg="add del">
          <ac:chgData name="Rajesh Rajendran" userId="9c55f92bb9a67a14" providerId="LiveId" clId="{8D15967E-2B47-44A9-A50D-2C1F385434E6}" dt="2024-03-13T22:43:21.879" v="177" actId="26606"/>
          <ac:spMkLst>
            <pc:docMk/>
            <pc:sldMk cId="1613477237" sldId="261"/>
            <ac:spMk id="27" creationId="{87E79B19-9EB7-BFB8-90E3-C0088D31B1C3}"/>
          </ac:spMkLst>
        </pc:spChg>
        <pc:spChg chg="add">
          <ac:chgData name="Rajesh Rajendran" userId="9c55f92bb9a67a14" providerId="LiveId" clId="{8D15967E-2B47-44A9-A50D-2C1F385434E6}" dt="2024-03-13T22:44:37.864" v="196" actId="26606"/>
          <ac:spMkLst>
            <pc:docMk/>
            <pc:sldMk cId="1613477237" sldId="261"/>
            <ac:spMk id="28" creationId="{1064D5D5-227B-4F66-9AEA-46F570E793BD}"/>
          </ac:spMkLst>
        </pc:spChg>
        <pc:spChg chg="add del">
          <ac:chgData name="Rajesh Rajendran" userId="9c55f92bb9a67a14" providerId="LiveId" clId="{8D15967E-2B47-44A9-A50D-2C1F385434E6}" dt="2024-03-13T22:43:26.932" v="179" actId="26606"/>
          <ac:spMkLst>
            <pc:docMk/>
            <pc:sldMk cId="1613477237" sldId="261"/>
            <ac:spMk id="29" creationId="{09588DA8-065E-4F6F-8EFD-43104AB2E0CF}"/>
          </ac:spMkLst>
        </pc:spChg>
        <pc:spChg chg="add del">
          <ac:chgData name="Rajesh Rajendran" userId="9c55f92bb9a67a14" providerId="LiveId" clId="{8D15967E-2B47-44A9-A50D-2C1F385434E6}" dt="2024-03-13T22:43:26.932" v="179" actId="26606"/>
          <ac:spMkLst>
            <pc:docMk/>
            <pc:sldMk cId="1613477237" sldId="261"/>
            <ac:spMk id="30" creationId="{C4285719-470E-454C-AF62-8323075F1F5B}"/>
          </ac:spMkLst>
        </pc:spChg>
        <pc:spChg chg="add del">
          <ac:chgData name="Rajesh Rajendran" userId="9c55f92bb9a67a14" providerId="LiveId" clId="{8D15967E-2B47-44A9-A50D-2C1F385434E6}" dt="2024-03-13T22:43:26.932" v="179" actId="26606"/>
          <ac:spMkLst>
            <pc:docMk/>
            <pc:sldMk cId="1613477237" sldId="261"/>
            <ac:spMk id="31" creationId="{CD9FE4EF-C4D8-49A0-B2FF-81D8DB7D8A24}"/>
          </ac:spMkLst>
        </pc:spChg>
        <pc:spChg chg="add del">
          <ac:chgData name="Rajesh Rajendran" userId="9c55f92bb9a67a14" providerId="LiveId" clId="{8D15967E-2B47-44A9-A50D-2C1F385434E6}" dt="2024-03-13T22:43:26.932" v="179" actId="26606"/>
          <ac:spMkLst>
            <pc:docMk/>
            <pc:sldMk cId="1613477237" sldId="261"/>
            <ac:spMk id="32" creationId="{4300840D-0A0B-4512-BACA-B439D5B9C57C}"/>
          </ac:spMkLst>
        </pc:spChg>
        <pc:spChg chg="add del">
          <ac:chgData name="Rajesh Rajendran" userId="9c55f92bb9a67a14" providerId="LiveId" clId="{8D15967E-2B47-44A9-A50D-2C1F385434E6}" dt="2024-03-13T22:43:26.932" v="179" actId="26606"/>
          <ac:spMkLst>
            <pc:docMk/>
            <pc:sldMk cId="1613477237" sldId="261"/>
            <ac:spMk id="33" creationId="{D2B78728-A580-49A7-84F9-6EF6F583ADE0}"/>
          </ac:spMkLst>
        </pc:spChg>
        <pc:spChg chg="add del">
          <ac:chgData name="Rajesh Rajendran" userId="9c55f92bb9a67a14" providerId="LiveId" clId="{8D15967E-2B47-44A9-A50D-2C1F385434E6}" dt="2024-03-13T22:43:26.932" v="179" actId="26606"/>
          <ac:spMkLst>
            <pc:docMk/>
            <pc:sldMk cId="1613477237" sldId="261"/>
            <ac:spMk id="34" creationId="{38FAA1A1-D861-433F-88FA-1E9D6FD31D11}"/>
          </ac:spMkLst>
        </pc:spChg>
        <pc:spChg chg="add del">
          <ac:chgData name="Rajesh Rajendran" userId="9c55f92bb9a67a14" providerId="LiveId" clId="{8D15967E-2B47-44A9-A50D-2C1F385434E6}" dt="2024-03-13T22:43:26.932" v="179" actId="26606"/>
          <ac:spMkLst>
            <pc:docMk/>
            <pc:sldMk cId="1613477237" sldId="261"/>
            <ac:spMk id="35" creationId="{8D71EDA1-87BF-4D5D-AB79-F346FD19278A}"/>
          </ac:spMkLst>
        </pc:spChg>
        <pc:spChg chg="add del">
          <ac:chgData name="Rajesh Rajendran" userId="9c55f92bb9a67a14" providerId="LiveId" clId="{8D15967E-2B47-44A9-A50D-2C1F385434E6}" dt="2024-03-13T22:43:26.932" v="179" actId="26606"/>
          <ac:spMkLst>
            <pc:docMk/>
            <pc:sldMk cId="1613477237" sldId="261"/>
            <ac:spMk id="36" creationId="{87E79B19-9EB7-BFB8-90E3-C0088D31B1C3}"/>
          </ac:spMkLst>
        </pc:spChg>
        <pc:spChg chg="add">
          <ac:chgData name="Rajesh Rajendran" userId="9c55f92bb9a67a14" providerId="LiveId" clId="{8D15967E-2B47-44A9-A50D-2C1F385434E6}" dt="2024-03-13T22:44:37.864" v="196" actId="26606"/>
          <ac:spMkLst>
            <pc:docMk/>
            <pc:sldMk cId="1613477237" sldId="261"/>
            <ac:spMk id="37" creationId="{8C516CC8-80AC-446C-A56E-9F54B7210402}"/>
          </ac:spMkLst>
        </pc:spChg>
        <pc:spChg chg="add del">
          <ac:chgData name="Rajesh Rajendran" userId="9c55f92bb9a67a14" providerId="LiveId" clId="{8D15967E-2B47-44A9-A50D-2C1F385434E6}" dt="2024-03-13T22:43:59.849" v="194" actId="26606"/>
          <ac:spMkLst>
            <pc:docMk/>
            <pc:sldMk cId="1613477237" sldId="261"/>
            <ac:spMk id="38" creationId="{1B15ED52-F352-441B-82BF-E0EA34836D08}"/>
          </ac:spMkLst>
        </pc:spChg>
        <pc:spChg chg="add del">
          <ac:chgData name="Rajesh Rajendran" userId="9c55f92bb9a67a14" providerId="LiveId" clId="{8D15967E-2B47-44A9-A50D-2C1F385434E6}" dt="2024-03-13T22:43:59.849" v="194" actId="26606"/>
          <ac:spMkLst>
            <pc:docMk/>
            <pc:sldMk cId="1613477237" sldId="261"/>
            <ac:spMk id="39" creationId="{3B2E3793-BFE6-45A2-9B7B-E18844431C99}"/>
          </ac:spMkLst>
        </pc:spChg>
        <pc:spChg chg="add del">
          <ac:chgData name="Rajesh Rajendran" userId="9c55f92bb9a67a14" providerId="LiveId" clId="{8D15967E-2B47-44A9-A50D-2C1F385434E6}" dt="2024-03-13T22:43:59.849" v="194" actId="26606"/>
          <ac:spMkLst>
            <pc:docMk/>
            <pc:sldMk cId="1613477237" sldId="261"/>
            <ac:spMk id="40" creationId="{BC4C4868-CB8F-4AF9-9CDB-8108F2C19B67}"/>
          </ac:spMkLst>
        </pc:spChg>
        <pc:spChg chg="add del">
          <ac:chgData name="Rajesh Rajendran" userId="9c55f92bb9a67a14" providerId="LiveId" clId="{8D15967E-2B47-44A9-A50D-2C1F385434E6}" dt="2024-03-13T22:43:59.849" v="194" actId="26606"/>
          <ac:spMkLst>
            <pc:docMk/>
            <pc:sldMk cId="1613477237" sldId="261"/>
            <ac:spMk id="41" creationId="{375E0459-6403-40CD-989D-56A4407CA12E}"/>
          </ac:spMkLst>
        </pc:spChg>
        <pc:spChg chg="add del">
          <ac:chgData name="Rajesh Rajendran" userId="9c55f92bb9a67a14" providerId="LiveId" clId="{8D15967E-2B47-44A9-A50D-2C1F385434E6}" dt="2024-03-13T22:43:59.849" v="194" actId="26606"/>
          <ac:spMkLst>
            <pc:docMk/>
            <pc:sldMk cId="1613477237" sldId="261"/>
            <ac:spMk id="42" creationId="{53E5B1A8-3AC9-4BD1-9BBC-78CA94F2D1BA}"/>
          </ac:spMkLst>
        </pc:spChg>
        <pc:spChg chg="add del mod">
          <ac:chgData name="Rajesh Rajendran" userId="9c55f92bb9a67a14" providerId="LiveId" clId="{8D15967E-2B47-44A9-A50D-2C1F385434E6}" dt="2024-03-13T22:43:59.849" v="194" actId="26606"/>
          <ac:spMkLst>
            <pc:docMk/>
            <pc:sldMk cId="1613477237" sldId="261"/>
            <ac:spMk id="43" creationId="{87E79B19-9EB7-BFB8-90E3-C0088D31B1C3}"/>
          </ac:spMkLst>
        </pc:spChg>
        <pc:spChg chg="add del">
          <ac:chgData name="Rajesh Rajendran" userId="9c55f92bb9a67a14" providerId="LiveId" clId="{8D15967E-2B47-44A9-A50D-2C1F385434E6}" dt="2024-03-13T22:43:58.817" v="191" actId="26606"/>
          <ac:spMkLst>
            <pc:docMk/>
            <pc:sldMk cId="1613477237" sldId="261"/>
            <ac:spMk id="48" creationId="{DEE2AD96-B495-4E06-9291-B71706F728CB}"/>
          </ac:spMkLst>
        </pc:spChg>
        <pc:spChg chg="add del">
          <ac:chgData name="Rajesh Rajendran" userId="9c55f92bb9a67a14" providerId="LiveId" clId="{8D15967E-2B47-44A9-A50D-2C1F385434E6}" dt="2024-03-13T22:43:58.817" v="191" actId="26606"/>
          <ac:spMkLst>
            <pc:docMk/>
            <pc:sldMk cId="1613477237" sldId="261"/>
            <ac:spMk id="50" creationId="{53CF6D67-C5A8-4ADD-9E8E-1E38CA1D3166}"/>
          </ac:spMkLst>
        </pc:spChg>
        <pc:spChg chg="add del">
          <ac:chgData name="Rajesh Rajendran" userId="9c55f92bb9a67a14" providerId="LiveId" clId="{8D15967E-2B47-44A9-A50D-2C1F385434E6}" dt="2024-03-13T22:43:58.817" v="191" actId="26606"/>
          <ac:spMkLst>
            <pc:docMk/>
            <pc:sldMk cId="1613477237" sldId="261"/>
            <ac:spMk id="52" creationId="{86909FA0-B515-4681-B7A8-FA281D133B94}"/>
          </ac:spMkLst>
        </pc:spChg>
        <pc:spChg chg="add del">
          <ac:chgData name="Rajesh Rajendran" userId="9c55f92bb9a67a14" providerId="LiveId" clId="{8D15967E-2B47-44A9-A50D-2C1F385434E6}" dt="2024-03-13T22:43:58.817" v="191" actId="26606"/>
          <ac:spMkLst>
            <pc:docMk/>
            <pc:sldMk cId="1613477237" sldId="261"/>
            <ac:spMk id="54" creationId="{21C9FE86-FCC3-4A31-AA1C-C882262B7FE7}"/>
          </ac:spMkLst>
        </pc:spChg>
        <pc:spChg chg="add del">
          <ac:chgData name="Rajesh Rajendran" userId="9c55f92bb9a67a14" providerId="LiveId" clId="{8D15967E-2B47-44A9-A50D-2C1F385434E6}" dt="2024-03-13T22:43:58.817" v="191" actId="26606"/>
          <ac:spMkLst>
            <pc:docMk/>
            <pc:sldMk cId="1613477237" sldId="261"/>
            <ac:spMk id="56" creationId="{7D96243B-ECED-4B71-8E06-AE9A285EAD20}"/>
          </ac:spMkLst>
        </pc:spChg>
        <pc:spChg chg="add del">
          <ac:chgData name="Rajesh Rajendran" userId="9c55f92bb9a67a14" providerId="LiveId" clId="{8D15967E-2B47-44A9-A50D-2C1F385434E6}" dt="2024-03-13T22:43:58.817" v="191" actId="26606"/>
          <ac:spMkLst>
            <pc:docMk/>
            <pc:sldMk cId="1613477237" sldId="261"/>
            <ac:spMk id="58" creationId="{A09989E4-EFDC-4A90-A633-E0525FB4139E}"/>
          </ac:spMkLst>
        </pc:spChg>
        <pc:spChg chg="add del">
          <ac:chgData name="Rajesh Rajendran" userId="9c55f92bb9a67a14" providerId="LiveId" clId="{8D15967E-2B47-44A9-A50D-2C1F385434E6}" dt="2024-03-13T22:43:59.830" v="193" actId="26606"/>
          <ac:spMkLst>
            <pc:docMk/>
            <pc:sldMk cId="1613477237" sldId="261"/>
            <ac:spMk id="60" creationId="{6F5A5072-7B47-4D32-B52A-4EBBF590B8A5}"/>
          </ac:spMkLst>
        </pc:spChg>
        <pc:spChg chg="add del">
          <ac:chgData name="Rajesh Rajendran" userId="9c55f92bb9a67a14" providerId="LiveId" clId="{8D15967E-2B47-44A9-A50D-2C1F385434E6}" dt="2024-03-13T22:43:59.830" v="193" actId="26606"/>
          <ac:spMkLst>
            <pc:docMk/>
            <pc:sldMk cId="1613477237" sldId="261"/>
            <ac:spMk id="61" creationId="{9715DAF0-AE1B-46C9-8A6B-DB2AA05AB91D}"/>
          </ac:spMkLst>
        </pc:spChg>
        <pc:spChg chg="add del">
          <ac:chgData name="Rajesh Rajendran" userId="9c55f92bb9a67a14" providerId="LiveId" clId="{8D15967E-2B47-44A9-A50D-2C1F385434E6}" dt="2024-03-13T22:43:59.830" v="193" actId="26606"/>
          <ac:spMkLst>
            <pc:docMk/>
            <pc:sldMk cId="1613477237" sldId="261"/>
            <ac:spMk id="62" creationId="{6016219D-510E-4184-9090-6D5578A87BD1}"/>
          </ac:spMkLst>
        </pc:spChg>
        <pc:spChg chg="add del">
          <ac:chgData name="Rajesh Rajendran" userId="9c55f92bb9a67a14" providerId="LiveId" clId="{8D15967E-2B47-44A9-A50D-2C1F385434E6}" dt="2024-03-13T22:43:59.830" v="193" actId="26606"/>
          <ac:spMkLst>
            <pc:docMk/>
            <pc:sldMk cId="1613477237" sldId="261"/>
            <ac:spMk id="63" creationId="{AFF4A713-7B75-4B21-90D7-5AB19547C728}"/>
          </ac:spMkLst>
        </pc:spChg>
        <pc:spChg chg="add del">
          <ac:chgData name="Rajesh Rajendran" userId="9c55f92bb9a67a14" providerId="LiveId" clId="{8D15967E-2B47-44A9-A50D-2C1F385434E6}" dt="2024-03-13T22:43:59.830" v="193" actId="26606"/>
          <ac:spMkLst>
            <pc:docMk/>
            <pc:sldMk cId="1613477237" sldId="261"/>
            <ac:spMk id="64" creationId="{DC631C0B-6DA6-4E57-8231-CE32B3434A7E}"/>
          </ac:spMkLst>
        </pc:spChg>
        <pc:spChg chg="add del">
          <ac:chgData name="Rajesh Rajendran" userId="9c55f92bb9a67a14" providerId="LiveId" clId="{8D15967E-2B47-44A9-A50D-2C1F385434E6}" dt="2024-03-13T22:43:59.830" v="193" actId="26606"/>
          <ac:spMkLst>
            <pc:docMk/>
            <pc:sldMk cId="1613477237" sldId="261"/>
            <ac:spMk id="65" creationId="{C29501E6-A978-4A61-9689-9085AF97A53A}"/>
          </ac:spMkLst>
        </pc:spChg>
        <pc:spChg chg="add del">
          <ac:chgData name="Rajesh Rajendran" userId="9c55f92bb9a67a14" providerId="LiveId" clId="{8D15967E-2B47-44A9-A50D-2C1F385434E6}" dt="2024-03-13T22:44:21.555" v="195" actId="700"/>
          <ac:spMkLst>
            <pc:docMk/>
            <pc:sldMk cId="1613477237" sldId="261"/>
            <ac:spMk id="67" creationId="{1B15ED52-F352-441B-82BF-E0EA34836D08}"/>
          </ac:spMkLst>
        </pc:spChg>
        <pc:spChg chg="add del">
          <ac:chgData name="Rajesh Rajendran" userId="9c55f92bb9a67a14" providerId="LiveId" clId="{8D15967E-2B47-44A9-A50D-2C1F385434E6}" dt="2024-03-13T22:44:21.555" v="195" actId="700"/>
          <ac:spMkLst>
            <pc:docMk/>
            <pc:sldMk cId="1613477237" sldId="261"/>
            <ac:spMk id="68" creationId="{3B2E3793-BFE6-45A2-9B7B-E18844431C99}"/>
          </ac:spMkLst>
        </pc:spChg>
        <pc:spChg chg="add del">
          <ac:chgData name="Rajesh Rajendran" userId="9c55f92bb9a67a14" providerId="LiveId" clId="{8D15967E-2B47-44A9-A50D-2C1F385434E6}" dt="2024-03-13T22:44:21.555" v="195" actId="700"/>
          <ac:spMkLst>
            <pc:docMk/>
            <pc:sldMk cId="1613477237" sldId="261"/>
            <ac:spMk id="69" creationId="{BC4C4868-CB8F-4AF9-9CDB-8108F2C19B67}"/>
          </ac:spMkLst>
        </pc:spChg>
        <pc:spChg chg="add del">
          <ac:chgData name="Rajesh Rajendran" userId="9c55f92bb9a67a14" providerId="LiveId" clId="{8D15967E-2B47-44A9-A50D-2C1F385434E6}" dt="2024-03-13T22:44:21.555" v="195" actId="700"/>
          <ac:spMkLst>
            <pc:docMk/>
            <pc:sldMk cId="1613477237" sldId="261"/>
            <ac:spMk id="70" creationId="{375E0459-6403-40CD-989D-56A4407CA12E}"/>
          </ac:spMkLst>
        </pc:spChg>
        <pc:spChg chg="add del">
          <ac:chgData name="Rajesh Rajendran" userId="9c55f92bb9a67a14" providerId="LiveId" clId="{8D15967E-2B47-44A9-A50D-2C1F385434E6}" dt="2024-03-13T22:44:21.555" v="195" actId="700"/>
          <ac:spMkLst>
            <pc:docMk/>
            <pc:sldMk cId="1613477237" sldId="261"/>
            <ac:spMk id="71" creationId="{53E5B1A8-3AC9-4BD1-9BBC-78CA94F2D1BA}"/>
          </ac:spMkLst>
        </pc:spChg>
        <pc:spChg chg="add del mod ord">
          <ac:chgData name="Rajesh Rajendran" userId="9c55f92bb9a67a14" providerId="LiveId" clId="{8D15967E-2B47-44A9-A50D-2C1F385434E6}" dt="2024-03-13T22:44:21.555" v="195" actId="700"/>
          <ac:spMkLst>
            <pc:docMk/>
            <pc:sldMk cId="1613477237" sldId="261"/>
            <ac:spMk id="72" creationId="{87E79B19-9EB7-BFB8-90E3-C0088D31B1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DEB185-61AF-4D24-AF7D-BE02AA8AB0A8}"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2822083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EB185-61AF-4D24-AF7D-BE02AA8AB0A8}"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113111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EB185-61AF-4D24-AF7D-BE02AA8AB0A8}"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389223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EB185-61AF-4D24-AF7D-BE02AA8AB0A8}"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421498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DEB185-61AF-4D24-AF7D-BE02AA8AB0A8}"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114833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DEB185-61AF-4D24-AF7D-BE02AA8AB0A8}"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171951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DEB185-61AF-4D24-AF7D-BE02AA8AB0A8}"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236999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DEB185-61AF-4D24-AF7D-BE02AA8AB0A8}"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309285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EB185-61AF-4D24-AF7D-BE02AA8AB0A8}"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247192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DEB185-61AF-4D24-AF7D-BE02AA8AB0A8}"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14379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DEB185-61AF-4D24-AF7D-BE02AA8AB0A8}"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2D06A0-4235-422C-A058-910FF30A87CA}" type="slidenum">
              <a:rPr lang="en-US" smtClean="0"/>
              <a:t>‹#›</a:t>
            </a:fld>
            <a:endParaRPr lang="en-US"/>
          </a:p>
        </p:txBody>
      </p:sp>
    </p:spTree>
    <p:extLst>
      <p:ext uri="{BB962C8B-B14F-4D97-AF65-F5344CB8AC3E}">
        <p14:creationId xmlns:p14="http://schemas.microsoft.com/office/powerpoint/2010/main" val="292631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EB185-61AF-4D24-AF7D-BE02AA8AB0A8}" type="datetimeFigureOut">
              <a:rPr lang="en-US" smtClean="0"/>
              <a:t>3/13/2024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D06A0-4235-422C-A058-910FF30A87CA}" type="slidenum">
              <a:rPr lang="en-US" smtClean="0"/>
              <a:t>‹#›</a:t>
            </a:fld>
            <a:endParaRPr lang="en-US"/>
          </a:p>
        </p:txBody>
      </p:sp>
    </p:spTree>
    <p:extLst>
      <p:ext uri="{BB962C8B-B14F-4D97-AF65-F5344CB8AC3E}">
        <p14:creationId xmlns:p14="http://schemas.microsoft.com/office/powerpoint/2010/main" val="23771603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E347AE-8C28-6EFE-525B-9BF8B52C7ED3}"/>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rPr>
              <a:t>ADABOOST ALGORITHM</a:t>
            </a:r>
          </a:p>
        </p:txBody>
      </p:sp>
      <p:sp>
        <p:nvSpPr>
          <p:cNvPr id="37" name="Rectangle 3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10E01276-B1A5-7BDA-1E13-04C8A189FB05}"/>
              </a:ext>
            </a:extLst>
          </p:cNvPr>
          <p:cNvSpPr>
            <a:spLocks noGrp="1"/>
          </p:cNvSpPr>
          <p:nvPr>
            <p:ph type="subTitle" idx="1"/>
          </p:nvPr>
        </p:nvSpPr>
        <p:spPr>
          <a:xfrm>
            <a:off x="4285397" y="4960961"/>
            <a:ext cx="7055893" cy="1078054"/>
          </a:xfrm>
        </p:spPr>
        <p:txBody>
          <a:bodyPr>
            <a:normAutofit/>
          </a:bodyPr>
          <a:lstStyle/>
          <a:p>
            <a:pPr algn="l"/>
            <a:r>
              <a:rPr lang="en-US" dirty="0">
                <a:solidFill>
                  <a:srgbClr val="FFFFFF"/>
                </a:solidFill>
              </a:rPr>
              <a:t>LEARNING PPT </a:t>
            </a:r>
          </a:p>
        </p:txBody>
      </p:sp>
    </p:spTree>
    <p:extLst>
      <p:ext uri="{BB962C8B-B14F-4D97-AF65-F5344CB8AC3E}">
        <p14:creationId xmlns:p14="http://schemas.microsoft.com/office/powerpoint/2010/main" val="161347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53390C0-6EA1-2DCC-F1DD-EB050A5C5575}"/>
              </a:ext>
            </a:extLst>
          </p:cNvPr>
          <p:cNvSpPr txBox="1"/>
          <p:nvPr/>
        </p:nvSpPr>
        <p:spPr>
          <a:xfrm>
            <a:off x="5596501" y="489508"/>
            <a:ext cx="5754896" cy="166756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kern="1200">
                <a:solidFill>
                  <a:schemeClr val="tx1"/>
                </a:solidFill>
                <a:latin typeface="+mj-lt"/>
                <a:ea typeface="+mj-ea"/>
                <a:cs typeface="+mj-cs"/>
              </a:rPr>
              <a:t>ADABOOST ALGORITHM</a:t>
            </a:r>
          </a:p>
        </p:txBody>
      </p:sp>
      <p:pic>
        <p:nvPicPr>
          <p:cNvPr id="8" name="Picture 7">
            <a:extLst>
              <a:ext uri="{FF2B5EF4-FFF2-40B4-BE49-F238E27FC236}">
                <a16:creationId xmlns:a16="http://schemas.microsoft.com/office/drawing/2014/main" id="{2C80A526-D644-B704-90F3-E4962F7A10B2}"/>
              </a:ext>
            </a:extLst>
          </p:cNvPr>
          <p:cNvPicPr>
            <a:picLocks noChangeAspect="1"/>
          </p:cNvPicPr>
          <p:nvPr/>
        </p:nvPicPr>
        <p:blipFill>
          <a:blip r:embed="rId2"/>
          <a:stretch>
            <a:fillRect/>
          </a:stretch>
        </p:blipFill>
        <p:spPr>
          <a:xfrm>
            <a:off x="1068130" y="2321634"/>
            <a:ext cx="3876165" cy="1783036"/>
          </a:xfrm>
          <a:prstGeom prst="rect">
            <a:avLst/>
          </a:prstGeom>
        </p:spPr>
      </p:pic>
      <p:sp>
        <p:nvSpPr>
          <p:cNvPr id="10" name="TextBox 9">
            <a:extLst>
              <a:ext uri="{FF2B5EF4-FFF2-40B4-BE49-F238E27FC236}">
                <a16:creationId xmlns:a16="http://schemas.microsoft.com/office/drawing/2014/main" id="{F97CF937-13E6-F009-B3E9-74534EE59CB0}"/>
              </a:ext>
            </a:extLst>
          </p:cNvPr>
          <p:cNvSpPr txBox="1"/>
          <p:nvPr/>
        </p:nvSpPr>
        <p:spPr>
          <a:xfrm>
            <a:off x="5596502" y="2405894"/>
            <a:ext cx="5754896" cy="319746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0" i="0">
                <a:effectLst/>
              </a:rPr>
              <a:t>The AdaBoost algorithm, which stands for Adaptive Boosting, is a boosting strategy that is applied in machine learning as part of an Ensemble Method. It is given the name </a:t>
            </a:r>
            <a:r>
              <a:rPr lang="en-US" sz="2000" b="1" i="0">
                <a:effectLst/>
              </a:rPr>
              <a:t>“Adaptive Boosting”</a:t>
            </a:r>
            <a:r>
              <a:rPr lang="en-US" sz="2000" b="0" i="0">
                <a:effectLst/>
              </a:rPr>
              <a:t> because of the fact that the weights are reallocated to each instance, with higher weights being applied to instances that were mistakenly categorized. Boosting is an approach to supervised learning that can reduce bias while also reducing variance.</a:t>
            </a:r>
            <a:endParaRPr lang="en-US" sz="2000"/>
          </a:p>
        </p:txBody>
      </p:sp>
      <p:sp>
        <p:nvSpPr>
          <p:cNvPr id="28" name="Rectangle 2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85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68F7B1-A1A5-7D64-18F0-E21755F9B2AA}"/>
              </a:ext>
            </a:extLst>
          </p:cNvPr>
          <p:cNvSpPr txBox="1"/>
          <p:nvPr/>
        </p:nvSpPr>
        <p:spPr>
          <a:xfrm>
            <a:off x="1136397" y="502021"/>
            <a:ext cx="4959603" cy="164296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400" kern="1200">
                <a:solidFill>
                  <a:schemeClr val="tx1"/>
                </a:solidFill>
                <a:latin typeface="+mj-lt"/>
                <a:ea typeface="+mj-ea"/>
                <a:cs typeface="+mj-cs"/>
              </a:rPr>
              <a:t>ADABOOST -Built on weaknesses of each model by improvising each model </a:t>
            </a:r>
          </a:p>
        </p:txBody>
      </p:sp>
      <p:sp>
        <p:nvSpPr>
          <p:cNvPr id="8" name="TextBox 7">
            <a:extLst>
              <a:ext uri="{FF2B5EF4-FFF2-40B4-BE49-F238E27FC236}">
                <a16:creationId xmlns:a16="http://schemas.microsoft.com/office/drawing/2014/main" id="{B678E40D-A0C4-ADA7-C329-21A85B9DEC97}"/>
              </a:ext>
            </a:extLst>
          </p:cNvPr>
          <p:cNvSpPr txBox="1"/>
          <p:nvPr/>
        </p:nvSpPr>
        <p:spPr>
          <a:xfrm>
            <a:off x="1136397" y="2418408"/>
            <a:ext cx="4959603" cy="3522569"/>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0" i="0">
                <a:effectLst/>
              </a:rPr>
              <a:t>Talking about the main idea behind the AdaBoost algorithm, we find that it iteratively trains a sequence of weak classifiers on different subsets of the training data. During each iteration, the algorithm assigns higher weights to the misclassified samples from the previous iteration, thereby focusing on the more challenging examples. This process allows the subsequent weak classifiers to pay more attention to the previously misclassified samples and improve their performance.</a:t>
            </a:r>
            <a:endParaRPr lang="en-US" sz="2000"/>
          </a:p>
        </p:txBody>
      </p:sp>
      <p:pic>
        <p:nvPicPr>
          <p:cNvPr id="5" name="Picture 4">
            <a:extLst>
              <a:ext uri="{FF2B5EF4-FFF2-40B4-BE49-F238E27FC236}">
                <a16:creationId xmlns:a16="http://schemas.microsoft.com/office/drawing/2014/main" id="{144F226E-9747-B147-083F-DBF535E8BE73}"/>
              </a:ext>
            </a:extLst>
          </p:cNvPr>
          <p:cNvPicPr>
            <a:picLocks noChangeAspect="1"/>
          </p:cNvPicPr>
          <p:nvPr/>
        </p:nvPicPr>
        <p:blipFill>
          <a:blip r:embed="rId2"/>
          <a:stretch>
            <a:fillRect/>
          </a:stretch>
        </p:blipFill>
        <p:spPr>
          <a:xfrm>
            <a:off x="6512442" y="2038889"/>
            <a:ext cx="5201023" cy="2366465"/>
          </a:xfrm>
          <a:prstGeom prst="rect">
            <a:avLst/>
          </a:prstGeom>
        </p:spPr>
      </p:pic>
      <p:sp>
        <p:nvSpPr>
          <p:cNvPr id="15" name="Rectangle 1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95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D7D8572-A7B2-91E0-6DB6-2E23AF107120}"/>
              </a:ext>
            </a:extLst>
          </p:cNvPr>
          <p:cNvSpPr txBox="1"/>
          <p:nvPr/>
        </p:nvSpPr>
        <p:spPr>
          <a:xfrm>
            <a:off x="230909" y="415636"/>
            <a:ext cx="13365017" cy="5527965"/>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b="1" i="0" dirty="0">
                <a:effectLst/>
              </a:rPr>
              <a:t>What are the benefits of AdaBoost?</a:t>
            </a:r>
          </a:p>
          <a:p>
            <a:pPr indent="-228600" defTabSz="914400">
              <a:lnSpc>
                <a:spcPct val="90000"/>
              </a:lnSpc>
              <a:spcAft>
                <a:spcPts val="600"/>
              </a:spcAft>
              <a:buFont typeface="Arial" panose="020B0604020202020204" pitchFamily="34" charset="0"/>
              <a:buChar char="•"/>
            </a:pPr>
            <a:r>
              <a:rPr lang="en-US" b="0" i="0" dirty="0">
                <a:effectLst/>
              </a:rPr>
              <a:t>The AdaBoost algorithm has several benefits:</a:t>
            </a:r>
          </a:p>
          <a:p>
            <a:pPr indent="-228600" defTabSz="914400">
              <a:lnSpc>
                <a:spcPct val="90000"/>
              </a:lnSpc>
              <a:spcAft>
                <a:spcPts val="600"/>
              </a:spcAft>
              <a:buFont typeface="Arial" panose="020B0604020202020204" pitchFamily="34" charset="0"/>
              <a:buChar char="•"/>
            </a:pPr>
            <a:r>
              <a:rPr lang="en-US" b="0" i="0" dirty="0">
                <a:effectLst/>
              </a:rPr>
              <a:t>The algorithm is simple to understand and implement.</a:t>
            </a:r>
          </a:p>
          <a:p>
            <a:pPr indent="-228600" defTabSz="914400">
              <a:lnSpc>
                <a:spcPct val="90000"/>
              </a:lnSpc>
              <a:spcAft>
                <a:spcPts val="600"/>
              </a:spcAft>
              <a:buFont typeface="Arial" panose="020B0604020202020204" pitchFamily="34" charset="0"/>
              <a:buChar char="•"/>
            </a:pPr>
            <a:r>
              <a:rPr lang="en-US" b="0" i="0" dirty="0">
                <a:effectLst/>
              </a:rPr>
              <a:t>The algorithm is versatile and can be used for a variety of tasks such as </a:t>
            </a:r>
          </a:p>
          <a:p>
            <a:pPr defTabSz="914400">
              <a:lnSpc>
                <a:spcPct val="90000"/>
              </a:lnSpc>
              <a:spcAft>
                <a:spcPts val="600"/>
              </a:spcAft>
            </a:pPr>
            <a:r>
              <a:rPr lang="en-US" dirty="0"/>
              <a:t>     </a:t>
            </a:r>
            <a:r>
              <a:rPr lang="en-US" b="0" i="0" dirty="0">
                <a:effectLst/>
              </a:rPr>
              <a:t>regression, classification, and outlier detection.</a:t>
            </a:r>
          </a:p>
          <a:p>
            <a:pPr indent="-228600" defTabSz="914400">
              <a:lnSpc>
                <a:spcPct val="90000"/>
              </a:lnSpc>
              <a:spcAft>
                <a:spcPts val="600"/>
              </a:spcAft>
              <a:buFont typeface="Arial" panose="020B0604020202020204" pitchFamily="34" charset="0"/>
              <a:buChar char="•"/>
            </a:pPr>
            <a:r>
              <a:rPr lang="en-US" b="0" i="0" dirty="0">
                <a:effectLst/>
              </a:rPr>
              <a:t>The algorithm is highly effective and often achieves good results with </a:t>
            </a:r>
          </a:p>
          <a:p>
            <a:pPr defTabSz="914400">
              <a:lnSpc>
                <a:spcPct val="90000"/>
              </a:lnSpc>
              <a:spcAft>
                <a:spcPts val="600"/>
              </a:spcAft>
            </a:pPr>
            <a:r>
              <a:rPr lang="en-US" dirty="0"/>
              <a:t>     </a:t>
            </a:r>
            <a:r>
              <a:rPr lang="en-US" b="0" i="0" dirty="0">
                <a:effectLst/>
              </a:rPr>
              <a:t>little data.</a:t>
            </a:r>
          </a:p>
          <a:p>
            <a:pPr indent="-228600" defTabSz="914400">
              <a:lnSpc>
                <a:spcPct val="90000"/>
              </a:lnSpc>
              <a:spcAft>
                <a:spcPts val="600"/>
              </a:spcAft>
              <a:buFont typeface="Arial" panose="020B0604020202020204" pitchFamily="34" charset="0"/>
              <a:buChar char="•"/>
            </a:pPr>
            <a:r>
              <a:rPr lang="en-US" b="0" i="0" dirty="0">
                <a:effectLst/>
              </a:rPr>
              <a:t>The algorithm is robust to overfitting and can be used with a </a:t>
            </a:r>
          </a:p>
          <a:p>
            <a:pPr defTabSz="914400">
              <a:lnSpc>
                <a:spcPct val="90000"/>
              </a:lnSpc>
              <a:spcAft>
                <a:spcPts val="600"/>
              </a:spcAft>
            </a:pPr>
            <a:r>
              <a:rPr lang="en-US" dirty="0"/>
              <a:t>     </a:t>
            </a:r>
            <a:r>
              <a:rPr lang="en-US" b="0" i="0" dirty="0">
                <a:effectLst/>
              </a:rPr>
              <a:t>variety of weak classifiers.</a:t>
            </a:r>
          </a:p>
          <a:p>
            <a:pPr indent="-228600" defTabSz="914400">
              <a:lnSpc>
                <a:spcPct val="90000"/>
              </a:lnSpc>
              <a:spcAft>
                <a:spcPts val="600"/>
              </a:spcAft>
              <a:buFont typeface="Arial" panose="020B0604020202020204" pitchFamily="34" charset="0"/>
              <a:buChar char="•"/>
            </a:pPr>
            <a:endParaRPr lang="en-US" b="1" i="0" dirty="0">
              <a:effectLst/>
            </a:endParaRPr>
          </a:p>
          <a:p>
            <a:pPr indent="-228600" defTabSz="914400">
              <a:lnSpc>
                <a:spcPct val="90000"/>
              </a:lnSpc>
              <a:spcAft>
                <a:spcPts val="600"/>
              </a:spcAft>
              <a:buFont typeface="Arial" panose="020B0604020202020204" pitchFamily="34" charset="0"/>
              <a:buChar char="•"/>
            </a:pPr>
            <a:r>
              <a:rPr lang="en-US" b="1" i="0" dirty="0">
                <a:effectLst/>
              </a:rPr>
              <a:t>What are the disadvantages of AdaBoost?</a:t>
            </a:r>
          </a:p>
          <a:p>
            <a:pPr indent="-228600" defTabSz="914400">
              <a:lnSpc>
                <a:spcPct val="90000"/>
              </a:lnSpc>
              <a:spcAft>
                <a:spcPts val="600"/>
              </a:spcAft>
              <a:buFont typeface="Arial" panose="020B0604020202020204" pitchFamily="34" charset="0"/>
              <a:buChar char="•"/>
            </a:pPr>
            <a:r>
              <a:rPr lang="en-US" b="0" i="0" dirty="0">
                <a:effectLst/>
              </a:rPr>
              <a:t>The AdaBoost algorithm does have a few disadvantages:</a:t>
            </a:r>
          </a:p>
          <a:p>
            <a:pPr indent="-228600" defTabSz="914400">
              <a:lnSpc>
                <a:spcPct val="90000"/>
              </a:lnSpc>
              <a:spcAft>
                <a:spcPts val="600"/>
              </a:spcAft>
              <a:buFont typeface="Arial" panose="020B0604020202020204" pitchFamily="34" charset="0"/>
              <a:buChar char="•"/>
            </a:pPr>
            <a:r>
              <a:rPr lang="en-US" b="0" i="0" dirty="0">
                <a:effectLst/>
              </a:rPr>
              <a:t>The algorithm can be sensitive to noisy data.</a:t>
            </a:r>
          </a:p>
          <a:p>
            <a:pPr indent="-228600" defTabSz="914400">
              <a:lnSpc>
                <a:spcPct val="90000"/>
              </a:lnSpc>
              <a:spcAft>
                <a:spcPts val="600"/>
              </a:spcAft>
              <a:buFont typeface="Arial" panose="020B0604020202020204" pitchFamily="34" charset="0"/>
              <a:buChar char="•"/>
            </a:pPr>
            <a:r>
              <a:rPr lang="en-US" b="0" i="0" dirty="0">
                <a:effectLst/>
              </a:rPr>
              <a:t>The algorithm can be slow to train.</a:t>
            </a:r>
          </a:p>
          <a:p>
            <a:pPr indent="-228600" defTabSz="914400">
              <a:lnSpc>
                <a:spcPct val="90000"/>
              </a:lnSpc>
              <a:spcAft>
                <a:spcPts val="600"/>
              </a:spcAft>
              <a:buFont typeface="Arial" panose="020B0604020202020204" pitchFamily="34" charset="0"/>
              <a:buChar char="•"/>
            </a:pPr>
            <a:r>
              <a:rPr lang="en-US" b="0" i="0" dirty="0">
                <a:effectLst/>
              </a:rPr>
              <a:t>The algorithm can be difficult to tune.</a:t>
            </a:r>
          </a:p>
        </p:txBody>
      </p:sp>
      <p:pic>
        <p:nvPicPr>
          <p:cNvPr id="26" name="Picture 25" descr="Light bulb on yellow background with sketched light beams and cord">
            <a:extLst>
              <a:ext uri="{FF2B5EF4-FFF2-40B4-BE49-F238E27FC236}">
                <a16:creationId xmlns:a16="http://schemas.microsoft.com/office/drawing/2014/main" id="{806C5392-5C85-755F-E56F-6AAD6AD9D3E0}"/>
              </a:ext>
            </a:extLst>
          </p:cNvPr>
          <p:cNvPicPr>
            <a:picLocks noChangeAspect="1"/>
          </p:cNvPicPr>
          <p:nvPr/>
        </p:nvPicPr>
        <p:blipFill rotWithShape="1">
          <a:blip r:embed="rId2"/>
          <a:srcRect l="38314"/>
          <a:stretch/>
        </p:blipFill>
        <p:spPr>
          <a:xfrm>
            <a:off x="7453745" y="563418"/>
            <a:ext cx="4507346" cy="5267584"/>
          </a:xfrm>
          <a:prstGeom prst="rect">
            <a:avLst/>
          </a:prstGeom>
        </p:spPr>
      </p:pic>
      <p:sp>
        <p:nvSpPr>
          <p:cNvPr id="33" name="Rectangle 32">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0471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1446</TotalTime>
  <Words>292</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2013 - 2022 Theme</vt:lpstr>
      <vt:lpstr>ADABOOST ALGORITHM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Rajendran</dc:creator>
  <cp:lastModifiedBy>Rajesh Rajendran</cp:lastModifiedBy>
  <cp:revision>1</cp:revision>
  <dcterms:created xsi:type="dcterms:W3CDTF">2024-03-12T22:42:12Z</dcterms:created>
  <dcterms:modified xsi:type="dcterms:W3CDTF">2024-03-13T22:48:47Z</dcterms:modified>
</cp:coreProperties>
</file>