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1"/>
  </p:sldMasterIdLst>
  <p:notesMasterIdLst>
    <p:notesMasterId r:id="rId4"/>
  </p:notesMasterIdLst>
  <p:sldIdLst>
    <p:sldId id="257" r:id="rId2"/>
    <p:sldId id="256" r:id="rId3"/>
  </p:sldIdLst>
  <p:sldSz cx="42767250"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146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5A236-8C99-48AB-B810-6C175A6AE361}" type="doc">
      <dgm:prSet loTypeId="urn:microsoft.com/office/officeart/2008/layout/IncreasingCircleProcess" loCatId="process" qsTypeId="urn:microsoft.com/office/officeart/2005/8/quickstyle/simple1" qsCatId="simple" csTypeId="urn:microsoft.com/office/officeart/2005/8/colors/accent1_2" csCatId="accent1" phldr="1"/>
      <dgm:spPr/>
      <dgm:t>
        <a:bodyPr/>
        <a:lstStyle/>
        <a:p>
          <a:endParaRPr lang="en-AU"/>
        </a:p>
      </dgm:t>
    </dgm:pt>
    <dgm:pt modelId="{7829382A-AEB5-43C2-995A-1D84AAEED4FB}">
      <dgm:prSet phldrT="[Text]" custT="1"/>
      <dgm:spPr/>
      <dgm:t>
        <a:bodyPr/>
        <a:lstStyle/>
        <a:p>
          <a:r>
            <a:rPr lang="en-AU" sz="4400" dirty="0">
              <a:latin typeface="Times New Roman" panose="02020603050405020304" pitchFamily="18" charset="0"/>
              <a:cs typeface="Times New Roman" panose="02020603050405020304" pitchFamily="18" charset="0"/>
            </a:rPr>
            <a:t>Algorithm</a:t>
          </a:r>
        </a:p>
      </dgm:t>
    </dgm:pt>
    <dgm:pt modelId="{FE87F395-810B-412E-A489-73FBB0AAC4C8}" type="parTrans" cxnId="{7C9496EB-723A-4944-BD06-4A469918EE50}">
      <dgm:prSet/>
      <dgm:spPr/>
      <dgm:t>
        <a:bodyPr/>
        <a:lstStyle/>
        <a:p>
          <a:endParaRPr lang="en-AU" sz="4400">
            <a:latin typeface="Times New Roman" panose="02020603050405020304" pitchFamily="18" charset="0"/>
            <a:cs typeface="Times New Roman" panose="02020603050405020304" pitchFamily="18" charset="0"/>
          </a:endParaRPr>
        </a:p>
      </dgm:t>
    </dgm:pt>
    <dgm:pt modelId="{4D646DE9-2E81-4AEE-82E7-BFE3FCC44FE1}" type="sibTrans" cxnId="{7C9496EB-723A-4944-BD06-4A469918EE50}">
      <dgm:prSet/>
      <dgm:spPr/>
      <dgm:t>
        <a:bodyPr/>
        <a:lstStyle/>
        <a:p>
          <a:endParaRPr lang="en-AU" sz="4400">
            <a:latin typeface="Times New Roman" panose="02020603050405020304" pitchFamily="18" charset="0"/>
            <a:cs typeface="Times New Roman" panose="02020603050405020304" pitchFamily="18" charset="0"/>
          </a:endParaRPr>
        </a:p>
      </dgm:t>
    </dgm:pt>
    <dgm:pt modelId="{01A7C7D3-2B0A-4253-83B5-D6BE1F28A7E8}">
      <dgm:prSet phldrT="[Text]" custT="1"/>
      <dgm:spPr/>
      <dgm:t>
        <a:bodyPr/>
        <a:lstStyle/>
        <a:p>
          <a:r>
            <a:rPr lang="en-AU" sz="4400" dirty="0">
              <a:latin typeface="Times New Roman" panose="02020603050405020304" pitchFamily="18" charset="0"/>
              <a:cs typeface="Times New Roman" panose="02020603050405020304" pitchFamily="18" charset="0"/>
            </a:rPr>
            <a:t>K-means Clustering Algorithm</a:t>
          </a:r>
        </a:p>
      </dgm:t>
    </dgm:pt>
    <dgm:pt modelId="{36F1976F-EDBF-48CD-AE57-8A1B9F7653E9}" type="parTrans" cxnId="{388B3F94-A503-4382-B7E5-ADD702E629D2}">
      <dgm:prSet/>
      <dgm:spPr/>
      <dgm:t>
        <a:bodyPr/>
        <a:lstStyle/>
        <a:p>
          <a:endParaRPr lang="en-AU" sz="4400">
            <a:latin typeface="Times New Roman" panose="02020603050405020304" pitchFamily="18" charset="0"/>
            <a:cs typeface="Times New Roman" panose="02020603050405020304" pitchFamily="18" charset="0"/>
          </a:endParaRPr>
        </a:p>
      </dgm:t>
    </dgm:pt>
    <dgm:pt modelId="{40A58909-B60E-4AFD-B9FE-FE27FA8C368B}" type="sibTrans" cxnId="{388B3F94-A503-4382-B7E5-ADD702E629D2}">
      <dgm:prSet/>
      <dgm:spPr/>
      <dgm:t>
        <a:bodyPr/>
        <a:lstStyle/>
        <a:p>
          <a:endParaRPr lang="en-AU" sz="4400">
            <a:latin typeface="Times New Roman" panose="02020603050405020304" pitchFamily="18" charset="0"/>
            <a:cs typeface="Times New Roman" panose="02020603050405020304" pitchFamily="18" charset="0"/>
          </a:endParaRPr>
        </a:p>
      </dgm:t>
    </dgm:pt>
    <dgm:pt modelId="{CFB08555-AE91-4256-9337-D6623E59FB80}">
      <dgm:prSet phldrT="[Text]" custT="1"/>
      <dgm:spPr/>
      <dgm:t>
        <a:bodyPr/>
        <a:lstStyle/>
        <a:p>
          <a:r>
            <a:rPr lang="en-AU" sz="4400" dirty="0">
              <a:latin typeface="Times New Roman" panose="02020603050405020304" pitchFamily="18" charset="0"/>
              <a:cs typeface="Times New Roman" panose="02020603050405020304" pitchFamily="18" charset="0"/>
            </a:rPr>
            <a:t>Dataset</a:t>
          </a:r>
        </a:p>
      </dgm:t>
    </dgm:pt>
    <dgm:pt modelId="{85EF05BE-3A11-4B2E-8ABE-8F4B6F5AE9F7}" type="parTrans" cxnId="{78D9127E-45C1-49C0-8DE4-5CB4593D52E0}">
      <dgm:prSet/>
      <dgm:spPr/>
      <dgm:t>
        <a:bodyPr/>
        <a:lstStyle/>
        <a:p>
          <a:endParaRPr lang="en-AU" sz="4400">
            <a:latin typeface="Times New Roman" panose="02020603050405020304" pitchFamily="18" charset="0"/>
            <a:cs typeface="Times New Roman" panose="02020603050405020304" pitchFamily="18" charset="0"/>
          </a:endParaRPr>
        </a:p>
      </dgm:t>
    </dgm:pt>
    <dgm:pt modelId="{247F8587-1AF9-4F90-839E-64D02BE9E8B9}" type="sibTrans" cxnId="{78D9127E-45C1-49C0-8DE4-5CB4593D52E0}">
      <dgm:prSet/>
      <dgm:spPr/>
      <dgm:t>
        <a:bodyPr/>
        <a:lstStyle/>
        <a:p>
          <a:endParaRPr lang="en-AU" sz="4400">
            <a:latin typeface="Times New Roman" panose="02020603050405020304" pitchFamily="18" charset="0"/>
            <a:cs typeface="Times New Roman" panose="02020603050405020304" pitchFamily="18" charset="0"/>
          </a:endParaRPr>
        </a:p>
      </dgm:t>
    </dgm:pt>
    <dgm:pt modelId="{D5A92AF9-A9BC-41A4-B77C-325444562AC2}">
      <dgm:prSet phldrT="[Text]" custT="1"/>
      <dgm:spPr/>
      <dgm:t>
        <a:bodyPr/>
        <a:lstStyle/>
        <a:p>
          <a:r>
            <a:rPr lang="en-AU" sz="4400" dirty="0">
              <a:latin typeface="Times New Roman" panose="02020603050405020304" pitchFamily="18" charset="0"/>
              <a:cs typeface="Times New Roman" panose="02020603050405020304" pitchFamily="18" charset="0"/>
            </a:rPr>
            <a:t>World bank dataset of Urban population growth of different countries</a:t>
          </a:r>
        </a:p>
      </dgm:t>
    </dgm:pt>
    <dgm:pt modelId="{6701418C-5008-4206-A5F2-98D9CC671878}" type="parTrans" cxnId="{99F4B10E-70FD-4468-9FD2-A7A969A63700}">
      <dgm:prSet/>
      <dgm:spPr/>
      <dgm:t>
        <a:bodyPr/>
        <a:lstStyle/>
        <a:p>
          <a:endParaRPr lang="en-AU" sz="4400">
            <a:latin typeface="Times New Roman" panose="02020603050405020304" pitchFamily="18" charset="0"/>
            <a:cs typeface="Times New Roman" panose="02020603050405020304" pitchFamily="18" charset="0"/>
          </a:endParaRPr>
        </a:p>
      </dgm:t>
    </dgm:pt>
    <dgm:pt modelId="{DD9804D8-103B-4266-9AC8-317FEF4B3899}" type="sibTrans" cxnId="{99F4B10E-70FD-4468-9FD2-A7A969A63700}">
      <dgm:prSet/>
      <dgm:spPr/>
      <dgm:t>
        <a:bodyPr/>
        <a:lstStyle/>
        <a:p>
          <a:endParaRPr lang="en-AU" sz="4400">
            <a:latin typeface="Times New Roman" panose="02020603050405020304" pitchFamily="18" charset="0"/>
            <a:cs typeface="Times New Roman" panose="02020603050405020304" pitchFamily="18" charset="0"/>
          </a:endParaRPr>
        </a:p>
      </dgm:t>
    </dgm:pt>
    <dgm:pt modelId="{F8690B7F-6E2A-457A-8546-BEFDA24F039D}">
      <dgm:prSet phldrT="[Text]" custT="1"/>
      <dgm:spPr/>
      <dgm:t>
        <a:bodyPr/>
        <a:lstStyle/>
        <a:p>
          <a:r>
            <a:rPr lang="en-AU" sz="4400" dirty="0">
              <a:latin typeface="Times New Roman" panose="02020603050405020304" pitchFamily="18" charset="0"/>
              <a:cs typeface="Times New Roman" panose="02020603050405020304" pitchFamily="18" charset="0"/>
            </a:rPr>
            <a:t>Results</a:t>
          </a:r>
        </a:p>
      </dgm:t>
    </dgm:pt>
    <dgm:pt modelId="{A28355FE-AEE7-4B1A-9C23-F08D2F1041B5}" type="parTrans" cxnId="{EF397EDF-565E-4E25-9799-F9927E8A97B0}">
      <dgm:prSet/>
      <dgm:spPr/>
      <dgm:t>
        <a:bodyPr/>
        <a:lstStyle/>
        <a:p>
          <a:endParaRPr lang="en-AU" sz="4400">
            <a:latin typeface="Times New Roman" panose="02020603050405020304" pitchFamily="18" charset="0"/>
            <a:cs typeface="Times New Roman" panose="02020603050405020304" pitchFamily="18" charset="0"/>
          </a:endParaRPr>
        </a:p>
      </dgm:t>
    </dgm:pt>
    <dgm:pt modelId="{6A5DFB04-4393-41ED-A8B7-83E7D73195D7}" type="sibTrans" cxnId="{EF397EDF-565E-4E25-9799-F9927E8A97B0}">
      <dgm:prSet/>
      <dgm:spPr/>
      <dgm:t>
        <a:bodyPr/>
        <a:lstStyle/>
        <a:p>
          <a:endParaRPr lang="en-AU" sz="4400">
            <a:latin typeface="Times New Roman" panose="02020603050405020304" pitchFamily="18" charset="0"/>
            <a:cs typeface="Times New Roman" panose="02020603050405020304" pitchFamily="18" charset="0"/>
          </a:endParaRPr>
        </a:p>
      </dgm:t>
    </dgm:pt>
    <dgm:pt modelId="{CEDF8D31-5ED8-48CC-A725-76C8368A5E8B}">
      <dgm:prSet phldrT="[Text]" custT="1"/>
      <dgm:spPr/>
      <dgm:t>
        <a:bodyPr/>
        <a:lstStyle/>
        <a:p>
          <a:r>
            <a:rPr lang="en-US" sz="4400" dirty="0">
              <a:latin typeface="Times New Roman" panose="02020603050405020304" pitchFamily="18" charset="0"/>
              <a:cs typeface="Times New Roman" panose="02020603050405020304" pitchFamily="18" charset="0"/>
            </a:rPr>
            <a:t>It was found that some countries experienced rapid population growth while others experienced more moderate growth.</a:t>
          </a:r>
          <a:endParaRPr lang="en-AU" sz="4400" dirty="0">
            <a:latin typeface="Times New Roman" panose="02020603050405020304" pitchFamily="18" charset="0"/>
            <a:cs typeface="Times New Roman" panose="02020603050405020304" pitchFamily="18" charset="0"/>
          </a:endParaRPr>
        </a:p>
      </dgm:t>
    </dgm:pt>
    <dgm:pt modelId="{C844659F-A127-408E-AE7B-8138A5C8BE7E}" type="parTrans" cxnId="{349A422A-7ED3-49A4-BBF7-001BAF3044AD}">
      <dgm:prSet/>
      <dgm:spPr/>
      <dgm:t>
        <a:bodyPr/>
        <a:lstStyle/>
        <a:p>
          <a:endParaRPr lang="en-AU" sz="4400">
            <a:latin typeface="Times New Roman" panose="02020603050405020304" pitchFamily="18" charset="0"/>
            <a:cs typeface="Times New Roman" panose="02020603050405020304" pitchFamily="18" charset="0"/>
          </a:endParaRPr>
        </a:p>
      </dgm:t>
    </dgm:pt>
    <dgm:pt modelId="{56981845-3C5C-465E-89A5-DCC7ABA1ACCB}" type="sibTrans" cxnId="{349A422A-7ED3-49A4-BBF7-001BAF3044AD}">
      <dgm:prSet/>
      <dgm:spPr/>
      <dgm:t>
        <a:bodyPr/>
        <a:lstStyle/>
        <a:p>
          <a:endParaRPr lang="en-AU" sz="4400">
            <a:latin typeface="Times New Roman" panose="02020603050405020304" pitchFamily="18" charset="0"/>
            <a:cs typeface="Times New Roman" panose="02020603050405020304" pitchFamily="18" charset="0"/>
          </a:endParaRPr>
        </a:p>
      </dgm:t>
    </dgm:pt>
    <dgm:pt modelId="{6DBD2EEA-85AE-4064-8B65-D6C43620544C}" type="pres">
      <dgm:prSet presAssocID="{0FC5A236-8C99-48AB-B810-6C175A6AE361}" presName="Name0" presStyleCnt="0">
        <dgm:presLayoutVars>
          <dgm:chMax val="7"/>
          <dgm:chPref val="7"/>
          <dgm:dir/>
          <dgm:animOne val="branch"/>
          <dgm:animLvl val="lvl"/>
        </dgm:presLayoutVars>
      </dgm:prSet>
      <dgm:spPr/>
    </dgm:pt>
    <dgm:pt modelId="{3B2480F0-F017-4890-BC15-5B5CB02983BF}" type="pres">
      <dgm:prSet presAssocID="{7829382A-AEB5-43C2-995A-1D84AAEED4FB}" presName="composite" presStyleCnt="0"/>
      <dgm:spPr/>
    </dgm:pt>
    <dgm:pt modelId="{A3ADD463-14FC-4B22-84A9-2259B16A8018}" type="pres">
      <dgm:prSet presAssocID="{7829382A-AEB5-43C2-995A-1D84AAEED4FB}" presName="BackAccent" presStyleLbl="bgShp" presStyleIdx="0" presStyleCnt="3"/>
      <dgm:spPr/>
    </dgm:pt>
    <dgm:pt modelId="{62A55A67-723F-467F-8F9E-44CB3787537B}" type="pres">
      <dgm:prSet presAssocID="{7829382A-AEB5-43C2-995A-1D84AAEED4FB}" presName="Accent" presStyleLbl="alignNode1" presStyleIdx="0" presStyleCnt="3"/>
      <dgm:spPr/>
    </dgm:pt>
    <dgm:pt modelId="{FEA31706-62C8-481F-98B1-B95F558E2CD6}" type="pres">
      <dgm:prSet presAssocID="{7829382A-AEB5-43C2-995A-1D84AAEED4FB}" presName="Child" presStyleLbl="revTx" presStyleIdx="0" presStyleCnt="6">
        <dgm:presLayoutVars>
          <dgm:chMax val="0"/>
          <dgm:chPref val="0"/>
          <dgm:bulletEnabled val="1"/>
        </dgm:presLayoutVars>
      </dgm:prSet>
      <dgm:spPr/>
    </dgm:pt>
    <dgm:pt modelId="{FD46CD66-174A-4606-B57B-0EE4E9FA3DC7}" type="pres">
      <dgm:prSet presAssocID="{7829382A-AEB5-43C2-995A-1D84AAEED4FB}" presName="Parent" presStyleLbl="revTx" presStyleIdx="1" presStyleCnt="6">
        <dgm:presLayoutVars>
          <dgm:chMax val="1"/>
          <dgm:chPref val="1"/>
          <dgm:bulletEnabled val="1"/>
        </dgm:presLayoutVars>
      </dgm:prSet>
      <dgm:spPr/>
    </dgm:pt>
    <dgm:pt modelId="{A0F3E3C1-C418-4384-8AF5-CD9D81C73E33}" type="pres">
      <dgm:prSet presAssocID="{4D646DE9-2E81-4AEE-82E7-BFE3FCC44FE1}" presName="sibTrans" presStyleCnt="0"/>
      <dgm:spPr/>
    </dgm:pt>
    <dgm:pt modelId="{FA38D501-2CCB-495C-BA1A-F54AECF6CAC3}" type="pres">
      <dgm:prSet presAssocID="{CFB08555-AE91-4256-9337-D6623E59FB80}" presName="composite" presStyleCnt="0"/>
      <dgm:spPr/>
    </dgm:pt>
    <dgm:pt modelId="{F1637399-BB81-476B-8150-B7AFDB08D3F9}" type="pres">
      <dgm:prSet presAssocID="{CFB08555-AE91-4256-9337-D6623E59FB80}" presName="BackAccent" presStyleLbl="bgShp" presStyleIdx="1" presStyleCnt="3"/>
      <dgm:spPr/>
    </dgm:pt>
    <dgm:pt modelId="{1A6B0A53-AD71-4FF4-8C80-A7B1B25785FC}" type="pres">
      <dgm:prSet presAssocID="{CFB08555-AE91-4256-9337-D6623E59FB80}" presName="Accent" presStyleLbl="alignNode1" presStyleIdx="1" presStyleCnt="3"/>
      <dgm:spPr/>
    </dgm:pt>
    <dgm:pt modelId="{8FA32171-111D-449F-82DC-E9DEA3FA1CCC}" type="pres">
      <dgm:prSet presAssocID="{CFB08555-AE91-4256-9337-D6623E59FB80}" presName="Child" presStyleLbl="revTx" presStyleIdx="2" presStyleCnt="6">
        <dgm:presLayoutVars>
          <dgm:chMax val="0"/>
          <dgm:chPref val="0"/>
          <dgm:bulletEnabled val="1"/>
        </dgm:presLayoutVars>
      </dgm:prSet>
      <dgm:spPr/>
    </dgm:pt>
    <dgm:pt modelId="{0424C95C-E76D-4F8C-8619-3A345052217F}" type="pres">
      <dgm:prSet presAssocID="{CFB08555-AE91-4256-9337-D6623E59FB80}" presName="Parent" presStyleLbl="revTx" presStyleIdx="3" presStyleCnt="6">
        <dgm:presLayoutVars>
          <dgm:chMax val="1"/>
          <dgm:chPref val="1"/>
          <dgm:bulletEnabled val="1"/>
        </dgm:presLayoutVars>
      </dgm:prSet>
      <dgm:spPr/>
    </dgm:pt>
    <dgm:pt modelId="{ED6A110E-CBF6-4124-B4A7-7E6C8C41C419}" type="pres">
      <dgm:prSet presAssocID="{247F8587-1AF9-4F90-839E-64D02BE9E8B9}" presName="sibTrans" presStyleCnt="0"/>
      <dgm:spPr/>
    </dgm:pt>
    <dgm:pt modelId="{F3886251-25C3-46F0-841C-D5D0C5AC6884}" type="pres">
      <dgm:prSet presAssocID="{F8690B7F-6E2A-457A-8546-BEFDA24F039D}" presName="composite" presStyleCnt="0"/>
      <dgm:spPr/>
    </dgm:pt>
    <dgm:pt modelId="{DC6A5B27-B0D7-4AA7-9B7A-FFB2803B0B5B}" type="pres">
      <dgm:prSet presAssocID="{F8690B7F-6E2A-457A-8546-BEFDA24F039D}" presName="BackAccent" presStyleLbl="bgShp" presStyleIdx="2" presStyleCnt="3"/>
      <dgm:spPr/>
    </dgm:pt>
    <dgm:pt modelId="{0590C89D-4C42-4ECC-BD77-080FD8F8C229}" type="pres">
      <dgm:prSet presAssocID="{F8690B7F-6E2A-457A-8546-BEFDA24F039D}" presName="Accent" presStyleLbl="alignNode1" presStyleIdx="2" presStyleCnt="3"/>
      <dgm:spPr/>
    </dgm:pt>
    <dgm:pt modelId="{C7999A35-3276-41CB-98FB-97F39CBFE77A}" type="pres">
      <dgm:prSet presAssocID="{F8690B7F-6E2A-457A-8546-BEFDA24F039D}" presName="Child" presStyleLbl="revTx" presStyleIdx="4" presStyleCnt="6">
        <dgm:presLayoutVars>
          <dgm:chMax val="0"/>
          <dgm:chPref val="0"/>
          <dgm:bulletEnabled val="1"/>
        </dgm:presLayoutVars>
      </dgm:prSet>
      <dgm:spPr/>
    </dgm:pt>
    <dgm:pt modelId="{4FF98182-0BFE-433F-9EAE-7FF5B0D303BF}" type="pres">
      <dgm:prSet presAssocID="{F8690B7F-6E2A-457A-8546-BEFDA24F039D}" presName="Parent" presStyleLbl="revTx" presStyleIdx="5" presStyleCnt="6">
        <dgm:presLayoutVars>
          <dgm:chMax val="1"/>
          <dgm:chPref val="1"/>
          <dgm:bulletEnabled val="1"/>
        </dgm:presLayoutVars>
      </dgm:prSet>
      <dgm:spPr/>
    </dgm:pt>
  </dgm:ptLst>
  <dgm:cxnLst>
    <dgm:cxn modelId="{8F4E2D01-B843-4DB5-8276-DCD48D50274A}" type="presOf" srcId="{01A7C7D3-2B0A-4253-83B5-D6BE1F28A7E8}" destId="{FEA31706-62C8-481F-98B1-B95F558E2CD6}" srcOrd="0" destOrd="0" presId="urn:microsoft.com/office/officeart/2008/layout/IncreasingCircleProcess"/>
    <dgm:cxn modelId="{99F4B10E-70FD-4468-9FD2-A7A969A63700}" srcId="{CFB08555-AE91-4256-9337-D6623E59FB80}" destId="{D5A92AF9-A9BC-41A4-B77C-325444562AC2}" srcOrd="0" destOrd="0" parTransId="{6701418C-5008-4206-A5F2-98D9CC671878}" sibTransId="{DD9804D8-103B-4266-9AC8-317FEF4B3899}"/>
    <dgm:cxn modelId="{FAA18A19-74B1-4DC4-8D00-2136F82E4510}" type="presOf" srcId="{7829382A-AEB5-43C2-995A-1D84AAEED4FB}" destId="{FD46CD66-174A-4606-B57B-0EE4E9FA3DC7}" srcOrd="0" destOrd="0" presId="urn:microsoft.com/office/officeart/2008/layout/IncreasingCircleProcess"/>
    <dgm:cxn modelId="{349A422A-7ED3-49A4-BBF7-001BAF3044AD}" srcId="{F8690B7F-6E2A-457A-8546-BEFDA24F039D}" destId="{CEDF8D31-5ED8-48CC-A725-76C8368A5E8B}" srcOrd="0" destOrd="0" parTransId="{C844659F-A127-408E-AE7B-8138A5C8BE7E}" sibTransId="{56981845-3C5C-465E-89A5-DCC7ABA1ACCB}"/>
    <dgm:cxn modelId="{045E5E6C-83FD-46CD-A4AF-1F7E466A8589}" type="presOf" srcId="{D5A92AF9-A9BC-41A4-B77C-325444562AC2}" destId="{8FA32171-111D-449F-82DC-E9DEA3FA1CCC}" srcOrd="0" destOrd="0" presId="urn:microsoft.com/office/officeart/2008/layout/IncreasingCircleProcess"/>
    <dgm:cxn modelId="{78D9127E-45C1-49C0-8DE4-5CB4593D52E0}" srcId="{0FC5A236-8C99-48AB-B810-6C175A6AE361}" destId="{CFB08555-AE91-4256-9337-D6623E59FB80}" srcOrd="1" destOrd="0" parTransId="{85EF05BE-3A11-4B2E-8ABE-8F4B6F5AE9F7}" sibTransId="{247F8587-1AF9-4F90-839E-64D02BE9E8B9}"/>
    <dgm:cxn modelId="{7CAF7C85-A386-4AEB-A453-B1E3578E338C}" type="presOf" srcId="{CEDF8D31-5ED8-48CC-A725-76C8368A5E8B}" destId="{C7999A35-3276-41CB-98FB-97F39CBFE77A}" srcOrd="0" destOrd="0" presId="urn:microsoft.com/office/officeart/2008/layout/IncreasingCircleProcess"/>
    <dgm:cxn modelId="{388B3F94-A503-4382-B7E5-ADD702E629D2}" srcId="{7829382A-AEB5-43C2-995A-1D84AAEED4FB}" destId="{01A7C7D3-2B0A-4253-83B5-D6BE1F28A7E8}" srcOrd="0" destOrd="0" parTransId="{36F1976F-EDBF-48CD-AE57-8A1B9F7653E9}" sibTransId="{40A58909-B60E-4AFD-B9FE-FE27FA8C368B}"/>
    <dgm:cxn modelId="{020D72A8-00E2-4BA0-A6C7-4CC35B6828BD}" type="presOf" srcId="{0FC5A236-8C99-48AB-B810-6C175A6AE361}" destId="{6DBD2EEA-85AE-4064-8B65-D6C43620544C}" srcOrd="0" destOrd="0" presId="urn:microsoft.com/office/officeart/2008/layout/IncreasingCircleProcess"/>
    <dgm:cxn modelId="{06530AAB-E085-46E9-833C-DEDF53AB16AB}" type="presOf" srcId="{CFB08555-AE91-4256-9337-D6623E59FB80}" destId="{0424C95C-E76D-4F8C-8619-3A345052217F}" srcOrd="0" destOrd="0" presId="urn:microsoft.com/office/officeart/2008/layout/IncreasingCircleProcess"/>
    <dgm:cxn modelId="{EF397EDF-565E-4E25-9799-F9927E8A97B0}" srcId="{0FC5A236-8C99-48AB-B810-6C175A6AE361}" destId="{F8690B7F-6E2A-457A-8546-BEFDA24F039D}" srcOrd="2" destOrd="0" parTransId="{A28355FE-AEE7-4B1A-9C23-F08D2F1041B5}" sibTransId="{6A5DFB04-4393-41ED-A8B7-83E7D73195D7}"/>
    <dgm:cxn modelId="{7C9496EB-723A-4944-BD06-4A469918EE50}" srcId="{0FC5A236-8C99-48AB-B810-6C175A6AE361}" destId="{7829382A-AEB5-43C2-995A-1D84AAEED4FB}" srcOrd="0" destOrd="0" parTransId="{FE87F395-810B-412E-A489-73FBB0AAC4C8}" sibTransId="{4D646DE9-2E81-4AEE-82E7-BFE3FCC44FE1}"/>
    <dgm:cxn modelId="{78224CEC-0811-46FD-84A7-3AC337F97283}" type="presOf" srcId="{F8690B7F-6E2A-457A-8546-BEFDA24F039D}" destId="{4FF98182-0BFE-433F-9EAE-7FF5B0D303BF}" srcOrd="0" destOrd="0" presId="urn:microsoft.com/office/officeart/2008/layout/IncreasingCircleProcess"/>
    <dgm:cxn modelId="{973B5F80-9A0D-4040-A7BD-2632AFFF23B9}" type="presParOf" srcId="{6DBD2EEA-85AE-4064-8B65-D6C43620544C}" destId="{3B2480F0-F017-4890-BC15-5B5CB02983BF}" srcOrd="0" destOrd="0" presId="urn:microsoft.com/office/officeart/2008/layout/IncreasingCircleProcess"/>
    <dgm:cxn modelId="{DCA48EB6-2D0A-4C16-B70F-8C06018697A8}" type="presParOf" srcId="{3B2480F0-F017-4890-BC15-5B5CB02983BF}" destId="{A3ADD463-14FC-4B22-84A9-2259B16A8018}" srcOrd="0" destOrd="0" presId="urn:microsoft.com/office/officeart/2008/layout/IncreasingCircleProcess"/>
    <dgm:cxn modelId="{B3942EE3-95E7-4243-B0E6-EB1F2A76ED57}" type="presParOf" srcId="{3B2480F0-F017-4890-BC15-5B5CB02983BF}" destId="{62A55A67-723F-467F-8F9E-44CB3787537B}" srcOrd="1" destOrd="0" presId="urn:microsoft.com/office/officeart/2008/layout/IncreasingCircleProcess"/>
    <dgm:cxn modelId="{D91E2828-D7C6-4469-995C-3CE013BF4701}" type="presParOf" srcId="{3B2480F0-F017-4890-BC15-5B5CB02983BF}" destId="{FEA31706-62C8-481F-98B1-B95F558E2CD6}" srcOrd="2" destOrd="0" presId="urn:microsoft.com/office/officeart/2008/layout/IncreasingCircleProcess"/>
    <dgm:cxn modelId="{D2BF6D59-854F-48A1-977E-3DFEA6DEF087}" type="presParOf" srcId="{3B2480F0-F017-4890-BC15-5B5CB02983BF}" destId="{FD46CD66-174A-4606-B57B-0EE4E9FA3DC7}" srcOrd="3" destOrd="0" presId="urn:microsoft.com/office/officeart/2008/layout/IncreasingCircleProcess"/>
    <dgm:cxn modelId="{3B352C59-B41D-4373-BD8B-5E46D43AA4F1}" type="presParOf" srcId="{6DBD2EEA-85AE-4064-8B65-D6C43620544C}" destId="{A0F3E3C1-C418-4384-8AF5-CD9D81C73E33}" srcOrd="1" destOrd="0" presId="urn:microsoft.com/office/officeart/2008/layout/IncreasingCircleProcess"/>
    <dgm:cxn modelId="{53B8B256-864B-47E7-A644-090C24C8639A}" type="presParOf" srcId="{6DBD2EEA-85AE-4064-8B65-D6C43620544C}" destId="{FA38D501-2CCB-495C-BA1A-F54AECF6CAC3}" srcOrd="2" destOrd="0" presId="urn:microsoft.com/office/officeart/2008/layout/IncreasingCircleProcess"/>
    <dgm:cxn modelId="{65B67D2D-C9EB-4BAD-A828-4BD78C53ADEF}" type="presParOf" srcId="{FA38D501-2CCB-495C-BA1A-F54AECF6CAC3}" destId="{F1637399-BB81-476B-8150-B7AFDB08D3F9}" srcOrd="0" destOrd="0" presId="urn:microsoft.com/office/officeart/2008/layout/IncreasingCircleProcess"/>
    <dgm:cxn modelId="{DBD1E16E-5849-4C16-A224-7B4886F0F7DC}" type="presParOf" srcId="{FA38D501-2CCB-495C-BA1A-F54AECF6CAC3}" destId="{1A6B0A53-AD71-4FF4-8C80-A7B1B25785FC}" srcOrd="1" destOrd="0" presId="urn:microsoft.com/office/officeart/2008/layout/IncreasingCircleProcess"/>
    <dgm:cxn modelId="{52F93225-EAE4-449E-AC5B-95F266BCA1F0}" type="presParOf" srcId="{FA38D501-2CCB-495C-BA1A-F54AECF6CAC3}" destId="{8FA32171-111D-449F-82DC-E9DEA3FA1CCC}" srcOrd="2" destOrd="0" presId="urn:microsoft.com/office/officeart/2008/layout/IncreasingCircleProcess"/>
    <dgm:cxn modelId="{4EDA440A-52FA-4812-ACC4-049E5056E15A}" type="presParOf" srcId="{FA38D501-2CCB-495C-BA1A-F54AECF6CAC3}" destId="{0424C95C-E76D-4F8C-8619-3A345052217F}" srcOrd="3" destOrd="0" presId="urn:microsoft.com/office/officeart/2008/layout/IncreasingCircleProcess"/>
    <dgm:cxn modelId="{6B4E1F1C-7341-4214-9375-C168EF213129}" type="presParOf" srcId="{6DBD2EEA-85AE-4064-8B65-D6C43620544C}" destId="{ED6A110E-CBF6-4124-B4A7-7E6C8C41C419}" srcOrd="3" destOrd="0" presId="urn:microsoft.com/office/officeart/2008/layout/IncreasingCircleProcess"/>
    <dgm:cxn modelId="{80B8A192-9292-4900-BB19-2A6C7B886AC3}" type="presParOf" srcId="{6DBD2EEA-85AE-4064-8B65-D6C43620544C}" destId="{F3886251-25C3-46F0-841C-D5D0C5AC6884}" srcOrd="4" destOrd="0" presId="urn:microsoft.com/office/officeart/2008/layout/IncreasingCircleProcess"/>
    <dgm:cxn modelId="{F7C76778-6826-4166-BAC3-68A55FA99F65}" type="presParOf" srcId="{F3886251-25C3-46F0-841C-D5D0C5AC6884}" destId="{DC6A5B27-B0D7-4AA7-9B7A-FFB2803B0B5B}" srcOrd="0" destOrd="0" presId="urn:microsoft.com/office/officeart/2008/layout/IncreasingCircleProcess"/>
    <dgm:cxn modelId="{BA0E27E8-625E-483A-A1F6-13A4C23A8AB7}" type="presParOf" srcId="{F3886251-25C3-46F0-841C-D5D0C5AC6884}" destId="{0590C89D-4C42-4ECC-BD77-080FD8F8C229}" srcOrd="1" destOrd="0" presId="urn:microsoft.com/office/officeart/2008/layout/IncreasingCircleProcess"/>
    <dgm:cxn modelId="{B201F992-BB69-418A-8D2A-2FF6C808277D}" type="presParOf" srcId="{F3886251-25C3-46F0-841C-D5D0C5AC6884}" destId="{C7999A35-3276-41CB-98FB-97F39CBFE77A}" srcOrd="2" destOrd="0" presId="urn:microsoft.com/office/officeart/2008/layout/IncreasingCircleProcess"/>
    <dgm:cxn modelId="{82242699-E7BD-4AFE-A56C-9859D363931F}" type="presParOf" srcId="{F3886251-25C3-46F0-841C-D5D0C5AC6884}" destId="{4FF98182-0BFE-433F-9EAE-7FF5B0D303BF}"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DD463-14FC-4B22-84A9-2259B16A8018}">
      <dsp:nvSpPr>
        <dsp:cNvPr id="0" name=""/>
        <dsp:cNvSpPr/>
      </dsp:nvSpPr>
      <dsp:spPr>
        <a:xfrm>
          <a:off x="8940" y="0"/>
          <a:ext cx="1379408" cy="13794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55A67-723F-467F-8F9E-44CB3787537B}">
      <dsp:nvSpPr>
        <dsp:cNvPr id="0" name=""/>
        <dsp:cNvSpPr/>
      </dsp:nvSpPr>
      <dsp:spPr>
        <a:xfrm>
          <a:off x="146880" y="137940"/>
          <a:ext cx="1103527" cy="1103527"/>
        </a:xfrm>
        <a:prstGeom prst="chord">
          <a:avLst>
            <a:gd name="adj1" fmla="val 1168272"/>
            <a:gd name="adj2" fmla="val 9631728"/>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31706-62C8-481F-98B1-B95F558E2CD6}">
      <dsp:nvSpPr>
        <dsp:cNvPr id="0" name=""/>
        <dsp:cNvSpPr/>
      </dsp:nvSpPr>
      <dsp:spPr>
        <a:xfrm>
          <a:off x="1675725" y="1379408"/>
          <a:ext cx="4080751" cy="580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60" tIns="111760" rIns="111760" bIns="111760" numCol="1" spcCol="1270" anchor="t" anchorCtr="0">
          <a:noAutofit/>
        </a:bodyPr>
        <a:lstStyle/>
        <a:p>
          <a:pPr marL="0" lvl="0" indent="0" algn="l" defTabSz="1955800">
            <a:lnSpc>
              <a:spcPct val="90000"/>
            </a:lnSpc>
            <a:spcBef>
              <a:spcPct val="0"/>
            </a:spcBef>
            <a:spcAft>
              <a:spcPct val="35000"/>
            </a:spcAft>
            <a:buNone/>
          </a:pPr>
          <a:r>
            <a:rPr lang="en-AU" sz="4400" kern="1200" dirty="0">
              <a:latin typeface="Times New Roman" panose="02020603050405020304" pitchFamily="18" charset="0"/>
              <a:cs typeface="Times New Roman" panose="02020603050405020304" pitchFamily="18" charset="0"/>
            </a:rPr>
            <a:t>K-means Clustering Algorithm</a:t>
          </a:r>
        </a:p>
      </dsp:txBody>
      <dsp:txXfrm>
        <a:off x="1675725" y="1379408"/>
        <a:ext cx="4080751" cy="5805012"/>
      </dsp:txXfrm>
    </dsp:sp>
    <dsp:sp modelId="{FD46CD66-174A-4606-B57B-0EE4E9FA3DC7}">
      <dsp:nvSpPr>
        <dsp:cNvPr id="0" name=""/>
        <dsp:cNvSpPr/>
      </dsp:nvSpPr>
      <dsp:spPr>
        <a:xfrm>
          <a:off x="1675725" y="0"/>
          <a:ext cx="4080751" cy="137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60" tIns="111760" rIns="111760" bIns="111760" numCol="1" spcCol="1270" anchor="b" anchorCtr="0">
          <a:noAutofit/>
        </a:bodyPr>
        <a:lstStyle/>
        <a:p>
          <a:pPr marL="0" lvl="0" indent="0" algn="l" defTabSz="1955800">
            <a:lnSpc>
              <a:spcPct val="90000"/>
            </a:lnSpc>
            <a:spcBef>
              <a:spcPct val="0"/>
            </a:spcBef>
            <a:spcAft>
              <a:spcPct val="35000"/>
            </a:spcAft>
            <a:buNone/>
          </a:pPr>
          <a:r>
            <a:rPr lang="en-AU" sz="4400" kern="1200" dirty="0">
              <a:latin typeface="Times New Roman" panose="02020603050405020304" pitchFamily="18" charset="0"/>
              <a:cs typeface="Times New Roman" panose="02020603050405020304" pitchFamily="18" charset="0"/>
            </a:rPr>
            <a:t>Algorithm</a:t>
          </a:r>
        </a:p>
      </dsp:txBody>
      <dsp:txXfrm>
        <a:off x="1675725" y="0"/>
        <a:ext cx="4080751" cy="1379408"/>
      </dsp:txXfrm>
    </dsp:sp>
    <dsp:sp modelId="{F1637399-BB81-476B-8150-B7AFDB08D3F9}">
      <dsp:nvSpPr>
        <dsp:cNvPr id="0" name=""/>
        <dsp:cNvSpPr/>
      </dsp:nvSpPr>
      <dsp:spPr>
        <a:xfrm>
          <a:off x="6043853" y="0"/>
          <a:ext cx="1379408" cy="13794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B0A53-AD71-4FF4-8C80-A7B1B25785FC}">
      <dsp:nvSpPr>
        <dsp:cNvPr id="0" name=""/>
        <dsp:cNvSpPr/>
      </dsp:nvSpPr>
      <dsp:spPr>
        <a:xfrm>
          <a:off x="6181794" y="137940"/>
          <a:ext cx="1103527" cy="1103527"/>
        </a:xfrm>
        <a:prstGeom prst="chord">
          <a:avLst>
            <a:gd name="adj1" fmla="val 20431728"/>
            <a:gd name="adj2" fmla="val 11968272"/>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32171-111D-449F-82DC-E9DEA3FA1CCC}">
      <dsp:nvSpPr>
        <dsp:cNvPr id="0" name=""/>
        <dsp:cNvSpPr/>
      </dsp:nvSpPr>
      <dsp:spPr>
        <a:xfrm>
          <a:off x="7710639" y="1379408"/>
          <a:ext cx="4080751" cy="580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60" tIns="111760" rIns="111760" bIns="111760" numCol="1" spcCol="1270" anchor="t" anchorCtr="0">
          <a:noAutofit/>
        </a:bodyPr>
        <a:lstStyle/>
        <a:p>
          <a:pPr marL="0" lvl="0" indent="0" algn="l" defTabSz="1955800">
            <a:lnSpc>
              <a:spcPct val="90000"/>
            </a:lnSpc>
            <a:spcBef>
              <a:spcPct val="0"/>
            </a:spcBef>
            <a:spcAft>
              <a:spcPct val="35000"/>
            </a:spcAft>
            <a:buNone/>
          </a:pPr>
          <a:r>
            <a:rPr lang="en-AU" sz="4400" kern="1200" dirty="0">
              <a:latin typeface="Times New Roman" panose="02020603050405020304" pitchFamily="18" charset="0"/>
              <a:cs typeface="Times New Roman" panose="02020603050405020304" pitchFamily="18" charset="0"/>
            </a:rPr>
            <a:t>World bank dataset of Urban population growth of different countries</a:t>
          </a:r>
        </a:p>
      </dsp:txBody>
      <dsp:txXfrm>
        <a:off x="7710639" y="1379408"/>
        <a:ext cx="4080751" cy="5805012"/>
      </dsp:txXfrm>
    </dsp:sp>
    <dsp:sp modelId="{0424C95C-E76D-4F8C-8619-3A345052217F}">
      <dsp:nvSpPr>
        <dsp:cNvPr id="0" name=""/>
        <dsp:cNvSpPr/>
      </dsp:nvSpPr>
      <dsp:spPr>
        <a:xfrm>
          <a:off x="7710639" y="0"/>
          <a:ext cx="4080751" cy="137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60" tIns="111760" rIns="111760" bIns="111760" numCol="1" spcCol="1270" anchor="b" anchorCtr="0">
          <a:noAutofit/>
        </a:bodyPr>
        <a:lstStyle/>
        <a:p>
          <a:pPr marL="0" lvl="0" indent="0" algn="l" defTabSz="1955800">
            <a:lnSpc>
              <a:spcPct val="90000"/>
            </a:lnSpc>
            <a:spcBef>
              <a:spcPct val="0"/>
            </a:spcBef>
            <a:spcAft>
              <a:spcPct val="35000"/>
            </a:spcAft>
            <a:buNone/>
          </a:pPr>
          <a:r>
            <a:rPr lang="en-AU" sz="4400" kern="1200" dirty="0">
              <a:latin typeface="Times New Roman" panose="02020603050405020304" pitchFamily="18" charset="0"/>
              <a:cs typeface="Times New Roman" panose="02020603050405020304" pitchFamily="18" charset="0"/>
            </a:rPr>
            <a:t>Dataset</a:t>
          </a:r>
        </a:p>
      </dsp:txBody>
      <dsp:txXfrm>
        <a:off x="7710639" y="0"/>
        <a:ext cx="4080751" cy="1379408"/>
      </dsp:txXfrm>
    </dsp:sp>
    <dsp:sp modelId="{DC6A5B27-B0D7-4AA7-9B7A-FFB2803B0B5B}">
      <dsp:nvSpPr>
        <dsp:cNvPr id="0" name=""/>
        <dsp:cNvSpPr/>
      </dsp:nvSpPr>
      <dsp:spPr>
        <a:xfrm>
          <a:off x="12078767" y="0"/>
          <a:ext cx="1379408" cy="13794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90C89D-4C42-4ECC-BD77-080FD8F8C229}">
      <dsp:nvSpPr>
        <dsp:cNvPr id="0" name=""/>
        <dsp:cNvSpPr/>
      </dsp:nvSpPr>
      <dsp:spPr>
        <a:xfrm>
          <a:off x="12216708" y="137940"/>
          <a:ext cx="1103527" cy="1103527"/>
        </a:xfrm>
        <a:prstGeom prst="chord">
          <a:avLst>
            <a:gd name="adj1" fmla="val 16200000"/>
            <a:gd name="adj2" fmla="val 16200000"/>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999A35-3276-41CB-98FB-97F39CBFE77A}">
      <dsp:nvSpPr>
        <dsp:cNvPr id="0" name=""/>
        <dsp:cNvSpPr/>
      </dsp:nvSpPr>
      <dsp:spPr>
        <a:xfrm>
          <a:off x="13745553" y="1379408"/>
          <a:ext cx="4080751" cy="580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60" tIns="111760" rIns="111760" bIns="111760" numCol="1" spcCol="1270" anchor="t" anchorCtr="0">
          <a:noAutofit/>
        </a:bodyPr>
        <a:lstStyle/>
        <a:p>
          <a:pPr marL="0" lvl="0" indent="0" algn="l" defTabSz="1955800">
            <a:lnSpc>
              <a:spcPct val="90000"/>
            </a:lnSpc>
            <a:spcBef>
              <a:spcPct val="0"/>
            </a:spcBef>
            <a:spcAft>
              <a:spcPct val="35000"/>
            </a:spcAft>
            <a:buNone/>
          </a:pPr>
          <a:r>
            <a:rPr lang="en-US" sz="4400" kern="1200" dirty="0">
              <a:latin typeface="Times New Roman" panose="02020603050405020304" pitchFamily="18" charset="0"/>
              <a:cs typeface="Times New Roman" panose="02020603050405020304" pitchFamily="18" charset="0"/>
            </a:rPr>
            <a:t>It was found that some countries experienced rapid population growth while others experienced more moderate growth.</a:t>
          </a:r>
          <a:endParaRPr lang="en-AU" sz="4400" kern="1200" dirty="0">
            <a:latin typeface="Times New Roman" panose="02020603050405020304" pitchFamily="18" charset="0"/>
            <a:cs typeface="Times New Roman" panose="02020603050405020304" pitchFamily="18" charset="0"/>
          </a:endParaRPr>
        </a:p>
      </dsp:txBody>
      <dsp:txXfrm>
        <a:off x="13745553" y="1379408"/>
        <a:ext cx="4080751" cy="5805012"/>
      </dsp:txXfrm>
    </dsp:sp>
    <dsp:sp modelId="{4FF98182-0BFE-433F-9EAE-7FF5B0D303BF}">
      <dsp:nvSpPr>
        <dsp:cNvPr id="0" name=""/>
        <dsp:cNvSpPr/>
      </dsp:nvSpPr>
      <dsp:spPr>
        <a:xfrm>
          <a:off x="13745553" y="0"/>
          <a:ext cx="4080751" cy="1379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60" tIns="111760" rIns="111760" bIns="111760" numCol="1" spcCol="1270" anchor="b" anchorCtr="0">
          <a:noAutofit/>
        </a:bodyPr>
        <a:lstStyle/>
        <a:p>
          <a:pPr marL="0" lvl="0" indent="0" algn="l" defTabSz="1955800">
            <a:lnSpc>
              <a:spcPct val="90000"/>
            </a:lnSpc>
            <a:spcBef>
              <a:spcPct val="0"/>
            </a:spcBef>
            <a:spcAft>
              <a:spcPct val="35000"/>
            </a:spcAft>
            <a:buNone/>
          </a:pPr>
          <a:r>
            <a:rPr lang="en-AU" sz="4400" kern="1200" dirty="0">
              <a:latin typeface="Times New Roman" panose="02020603050405020304" pitchFamily="18" charset="0"/>
              <a:cs typeface="Times New Roman" panose="02020603050405020304" pitchFamily="18" charset="0"/>
            </a:rPr>
            <a:t>Results</a:t>
          </a:r>
        </a:p>
      </dsp:txBody>
      <dsp:txXfrm>
        <a:off x="13745553" y="0"/>
        <a:ext cx="4080751" cy="1379408"/>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CF4B7-4AA3-4721-96A4-2CFF721AAC93}" type="datetimeFigureOut">
              <a:rPr lang="en-AU" smtClean="0"/>
              <a:t>27/01/2023</a:t>
            </a:fld>
            <a:endParaRPr lang="en-AU"/>
          </a:p>
        </p:txBody>
      </p:sp>
      <p:sp>
        <p:nvSpPr>
          <p:cNvPr id="4" name="Slide Image Placeholder 3"/>
          <p:cNvSpPr>
            <a:spLocks noGrp="1" noRot="1" noChangeAspect="1"/>
          </p:cNvSpPr>
          <p:nvPr>
            <p:ph type="sldImg" idx="2"/>
          </p:nvPr>
        </p:nvSpPr>
        <p:spPr>
          <a:xfrm>
            <a:off x="1249363" y="1143000"/>
            <a:ext cx="43592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B95AF-6D05-4E15-A139-C59DCBA30803}" type="slidenum">
              <a:rPr lang="en-AU" smtClean="0"/>
              <a:t>‹#›</a:t>
            </a:fld>
            <a:endParaRPr lang="en-AU"/>
          </a:p>
        </p:txBody>
      </p:sp>
    </p:spTree>
    <p:extLst>
      <p:ext uri="{BB962C8B-B14F-4D97-AF65-F5344CB8AC3E}">
        <p14:creationId xmlns:p14="http://schemas.microsoft.com/office/powerpoint/2010/main" val="2245850252"/>
      </p:ext>
    </p:extLst>
  </p:cSld>
  <p:clrMap bg1="lt1" tx1="dk1" bg2="lt2" tx2="dk2" accent1="accent1" accent2="accent2" accent3="accent3" accent4="accent4" accent5="accent5" accent6="accent6" hlink="hlink" folHlink="folHlink"/>
  <p:notesStyle>
    <a:lvl1pPr marL="0" algn="l" defTabSz="3505992" rtl="0" eaLnBrk="1" latinLnBrk="0" hangingPunct="1">
      <a:defRPr sz="4601" kern="1200">
        <a:solidFill>
          <a:schemeClr val="tx1"/>
        </a:solidFill>
        <a:latin typeface="+mn-lt"/>
        <a:ea typeface="+mn-ea"/>
        <a:cs typeface="+mn-cs"/>
      </a:defRPr>
    </a:lvl1pPr>
    <a:lvl2pPr marL="1752996" algn="l" defTabSz="3505992" rtl="0" eaLnBrk="1" latinLnBrk="0" hangingPunct="1">
      <a:defRPr sz="4601" kern="1200">
        <a:solidFill>
          <a:schemeClr val="tx1"/>
        </a:solidFill>
        <a:latin typeface="+mn-lt"/>
        <a:ea typeface="+mn-ea"/>
        <a:cs typeface="+mn-cs"/>
      </a:defRPr>
    </a:lvl2pPr>
    <a:lvl3pPr marL="3505992" algn="l" defTabSz="3505992" rtl="0" eaLnBrk="1" latinLnBrk="0" hangingPunct="1">
      <a:defRPr sz="4601" kern="1200">
        <a:solidFill>
          <a:schemeClr val="tx1"/>
        </a:solidFill>
        <a:latin typeface="+mn-lt"/>
        <a:ea typeface="+mn-ea"/>
        <a:cs typeface="+mn-cs"/>
      </a:defRPr>
    </a:lvl3pPr>
    <a:lvl4pPr marL="5258989" algn="l" defTabSz="3505992" rtl="0" eaLnBrk="1" latinLnBrk="0" hangingPunct="1">
      <a:defRPr sz="4601" kern="1200">
        <a:solidFill>
          <a:schemeClr val="tx1"/>
        </a:solidFill>
        <a:latin typeface="+mn-lt"/>
        <a:ea typeface="+mn-ea"/>
        <a:cs typeface="+mn-cs"/>
      </a:defRPr>
    </a:lvl4pPr>
    <a:lvl5pPr marL="7011985" algn="l" defTabSz="3505992" rtl="0" eaLnBrk="1" latinLnBrk="0" hangingPunct="1">
      <a:defRPr sz="4601" kern="1200">
        <a:solidFill>
          <a:schemeClr val="tx1"/>
        </a:solidFill>
        <a:latin typeface="+mn-lt"/>
        <a:ea typeface="+mn-ea"/>
        <a:cs typeface="+mn-cs"/>
      </a:defRPr>
    </a:lvl5pPr>
    <a:lvl6pPr marL="8764981" algn="l" defTabSz="3505992" rtl="0" eaLnBrk="1" latinLnBrk="0" hangingPunct="1">
      <a:defRPr sz="4601" kern="1200">
        <a:solidFill>
          <a:schemeClr val="tx1"/>
        </a:solidFill>
        <a:latin typeface="+mn-lt"/>
        <a:ea typeface="+mn-ea"/>
        <a:cs typeface="+mn-cs"/>
      </a:defRPr>
    </a:lvl6pPr>
    <a:lvl7pPr marL="10517977" algn="l" defTabSz="3505992" rtl="0" eaLnBrk="1" latinLnBrk="0" hangingPunct="1">
      <a:defRPr sz="4601" kern="1200">
        <a:solidFill>
          <a:schemeClr val="tx1"/>
        </a:solidFill>
        <a:latin typeface="+mn-lt"/>
        <a:ea typeface="+mn-ea"/>
        <a:cs typeface="+mn-cs"/>
      </a:defRPr>
    </a:lvl7pPr>
    <a:lvl8pPr marL="12270974" algn="l" defTabSz="3505992" rtl="0" eaLnBrk="1" latinLnBrk="0" hangingPunct="1">
      <a:defRPr sz="4601" kern="1200">
        <a:solidFill>
          <a:schemeClr val="tx1"/>
        </a:solidFill>
        <a:latin typeface="+mn-lt"/>
        <a:ea typeface="+mn-ea"/>
        <a:cs typeface="+mn-cs"/>
      </a:defRPr>
    </a:lvl8pPr>
    <a:lvl9pPr marL="14023970" algn="l" defTabSz="3505992" rtl="0" eaLnBrk="1" latinLnBrk="0" hangingPunct="1">
      <a:defRPr sz="46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4B95AF-6D05-4E15-A139-C59DCBA30803}" type="slidenum">
              <a:rPr lang="en-AU" smtClean="0"/>
              <a:t>2</a:t>
            </a:fld>
            <a:endParaRPr lang="en-AU"/>
          </a:p>
        </p:txBody>
      </p:sp>
    </p:spTree>
    <p:extLst>
      <p:ext uri="{BB962C8B-B14F-4D97-AF65-F5344CB8AC3E}">
        <p14:creationId xmlns:p14="http://schemas.microsoft.com/office/powerpoint/2010/main" val="228867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20274845" y="5164758"/>
            <a:ext cx="22519385" cy="22045555"/>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2494758" y="2354741"/>
            <a:ext cx="28786106" cy="13792046"/>
          </a:xfrm>
        </p:spPr>
        <p:txBody>
          <a:bodyPr anchor="b">
            <a:normAutofit/>
          </a:bodyPr>
          <a:lstStyle>
            <a:lvl1pPr algn="l">
              <a:defRPr sz="19424">
                <a:effectLst/>
              </a:defRPr>
            </a:lvl1pPr>
          </a:lstStyle>
          <a:p>
            <a:r>
              <a:rPr lang="en-US"/>
              <a:t>Click to edit Master title style</a:t>
            </a:r>
            <a:endParaRPr lang="en-US" dirty="0"/>
          </a:p>
        </p:txBody>
      </p:sp>
      <p:sp>
        <p:nvSpPr>
          <p:cNvPr id="3" name="Subtitle 2"/>
          <p:cNvSpPr>
            <a:spLocks noGrp="1"/>
          </p:cNvSpPr>
          <p:nvPr>
            <p:ph type="subTitle" idx="1"/>
          </p:nvPr>
        </p:nvSpPr>
        <p:spPr>
          <a:xfrm>
            <a:off x="2494756" y="16969076"/>
            <a:ext cx="23171440" cy="8447155"/>
          </a:xfrm>
        </p:spPr>
        <p:txBody>
          <a:bodyPr anchor="t">
            <a:normAutofit/>
          </a:bodyPr>
          <a:lstStyle>
            <a:lvl1pPr marL="0" indent="0" algn="l">
              <a:buNone/>
              <a:defRPr sz="8829">
                <a:solidFill>
                  <a:schemeClr val="bg2">
                    <a:lumMod val="75000"/>
                  </a:schemeClr>
                </a:solidFill>
              </a:defRPr>
            </a:lvl1pPr>
            <a:lvl2pPr marL="2018355" indent="0" algn="ctr">
              <a:buNone/>
              <a:defRPr>
                <a:solidFill>
                  <a:schemeClr val="tx1">
                    <a:tint val="75000"/>
                  </a:schemeClr>
                </a:solidFill>
              </a:defRPr>
            </a:lvl2pPr>
            <a:lvl3pPr marL="4036710" indent="0" algn="ctr">
              <a:buNone/>
              <a:defRPr>
                <a:solidFill>
                  <a:schemeClr val="tx1">
                    <a:tint val="75000"/>
                  </a:schemeClr>
                </a:solidFill>
              </a:defRPr>
            </a:lvl3pPr>
            <a:lvl4pPr marL="6055065" indent="0" algn="ctr">
              <a:buNone/>
              <a:defRPr>
                <a:solidFill>
                  <a:schemeClr val="tx1">
                    <a:tint val="75000"/>
                  </a:schemeClr>
                </a:solidFill>
              </a:defRPr>
            </a:lvl4pPr>
            <a:lvl5pPr marL="8073420" indent="0" algn="ctr">
              <a:buNone/>
              <a:defRPr>
                <a:solidFill>
                  <a:schemeClr val="tx1">
                    <a:tint val="75000"/>
                  </a:schemeClr>
                </a:solidFill>
              </a:defRPr>
            </a:lvl5pPr>
            <a:lvl6pPr marL="10091776" indent="0" algn="ctr">
              <a:buNone/>
              <a:defRPr>
                <a:solidFill>
                  <a:schemeClr val="tx1">
                    <a:tint val="75000"/>
                  </a:schemeClr>
                </a:solidFill>
              </a:defRPr>
            </a:lvl6pPr>
            <a:lvl7pPr marL="12110131" indent="0" algn="ctr">
              <a:buNone/>
              <a:defRPr>
                <a:solidFill>
                  <a:schemeClr val="tx1">
                    <a:tint val="75000"/>
                  </a:schemeClr>
                </a:solidFill>
              </a:defRPr>
            </a:lvl7pPr>
            <a:lvl8pPr marL="14128486" indent="0" algn="ctr">
              <a:buNone/>
              <a:defRPr>
                <a:solidFill>
                  <a:schemeClr val="tx1">
                    <a:tint val="75000"/>
                  </a:schemeClr>
                </a:solidFill>
              </a:defRPr>
            </a:lvl8pPr>
            <a:lvl9pPr marL="1614684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4533D4-6B6C-41B7-BDE3-72DEF0F04252}" type="datetimeFigureOut">
              <a:rPr lang="en-AU" smtClean="0"/>
              <a:t>27/01/2023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12863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94759" y="19847084"/>
            <a:ext cx="30657659" cy="6727825"/>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2494756" y="2354739"/>
            <a:ext cx="37777738" cy="1379204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7063"/>
            </a:lvl1pPr>
            <a:lvl2pPr marL="2018355" indent="0">
              <a:buNone/>
              <a:defRPr sz="7063"/>
            </a:lvl2pPr>
            <a:lvl3pPr marL="4036710" indent="0">
              <a:buNone/>
              <a:defRPr sz="7063"/>
            </a:lvl3pPr>
            <a:lvl4pPr marL="6055065" indent="0">
              <a:buNone/>
              <a:defRPr sz="7063"/>
            </a:lvl4pPr>
            <a:lvl5pPr marL="8073420" indent="0">
              <a:buNone/>
              <a:defRPr sz="7063"/>
            </a:lvl5pPr>
            <a:lvl6pPr marL="10091776" indent="0">
              <a:buNone/>
              <a:defRPr sz="7063"/>
            </a:lvl6pPr>
            <a:lvl7pPr marL="12110131" indent="0">
              <a:buNone/>
              <a:defRPr sz="7063"/>
            </a:lvl7pPr>
            <a:lvl8pPr marL="14128486" indent="0">
              <a:buNone/>
              <a:defRPr sz="7063"/>
            </a:lvl8pPr>
            <a:lvl9pPr marL="16146841" indent="0">
              <a:buNone/>
              <a:defRPr sz="7063"/>
            </a:lvl9pPr>
          </a:lstStyle>
          <a:p>
            <a:r>
              <a:rPr lang="en-US"/>
              <a:t>Click icon to add picture</a:t>
            </a:r>
            <a:endParaRPr lang="en-US" dirty="0"/>
          </a:p>
        </p:txBody>
      </p:sp>
      <p:sp>
        <p:nvSpPr>
          <p:cNvPr id="9" name="Text Placeholder 9"/>
          <p:cNvSpPr>
            <a:spLocks noGrp="1"/>
          </p:cNvSpPr>
          <p:nvPr>
            <p:ph type="body" sz="quarter" idx="14"/>
          </p:nvPr>
        </p:nvSpPr>
        <p:spPr>
          <a:xfrm>
            <a:off x="3563947" y="16969071"/>
            <a:ext cx="34055397" cy="2018348"/>
          </a:xfrm>
        </p:spPr>
        <p:txBody>
          <a:bodyPr anchor="t">
            <a:normAutofit/>
          </a:bodyPr>
          <a:lstStyle>
            <a:lvl1pPr marL="0" indent="0">
              <a:buFontTx/>
              <a:buNone/>
              <a:defRPr sz="7063"/>
            </a:lvl1pPr>
            <a:lvl2pPr marL="2018355" indent="0">
              <a:buFontTx/>
              <a:buNone/>
              <a:defRPr/>
            </a:lvl2pPr>
            <a:lvl3pPr marL="4036710" indent="0">
              <a:buFontTx/>
              <a:buNone/>
              <a:defRPr/>
            </a:lvl3pPr>
            <a:lvl4pPr marL="6055065" indent="0">
              <a:buFontTx/>
              <a:buNone/>
              <a:defRPr/>
            </a:lvl4pPr>
            <a:lvl5pPr marL="807342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04533D4-6B6C-41B7-BDE3-72DEF0F04252}" type="datetimeFigureOut">
              <a:rPr lang="en-AU" smtClean="0"/>
              <a:t>27/01/2023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61083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494756" y="2354739"/>
            <a:ext cx="37777738" cy="12782868"/>
          </a:xfrm>
        </p:spPr>
        <p:txBody>
          <a:bodyPr anchor="ctr">
            <a:normAutofit/>
          </a:bodyPr>
          <a:lstStyle>
            <a:lvl1pPr algn="l">
              <a:defRPr sz="12361" b="0" cap="all"/>
            </a:lvl1pPr>
          </a:lstStyle>
          <a:p>
            <a:r>
              <a:rPr lang="en-US"/>
              <a:t>Click to edit Master title style</a:t>
            </a:r>
            <a:endParaRPr lang="en-US" dirty="0"/>
          </a:p>
        </p:txBody>
      </p:sp>
      <p:sp>
        <p:nvSpPr>
          <p:cNvPr id="3" name="Text Placeholder 2"/>
          <p:cNvSpPr>
            <a:spLocks noGrp="1"/>
          </p:cNvSpPr>
          <p:nvPr>
            <p:ph type="body" idx="1"/>
          </p:nvPr>
        </p:nvSpPr>
        <p:spPr>
          <a:xfrm>
            <a:off x="2494756" y="18165128"/>
            <a:ext cx="29856405" cy="8409781"/>
          </a:xfrm>
        </p:spPr>
        <p:txBody>
          <a:bodyPr anchor="ctr">
            <a:normAutofit/>
          </a:bodyPr>
          <a:lstStyle>
            <a:lvl1pPr marL="0" indent="0" algn="l">
              <a:buNone/>
              <a:defRPr sz="7946">
                <a:solidFill>
                  <a:schemeClr val="bg2">
                    <a:lumMod val="75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533D4-6B6C-41B7-BDE3-72DEF0F04252}" type="datetimeFigureOut">
              <a:rPr lang="en-AU" smtClean="0"/>
              <a:t>27/01/2023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2581260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4910" y="2354739"/>
            <a:ext cx="32083795" cy="12782868"/>
          </a:xfrm>
        </p:spPr>
        <p:txBody>
          <a:bodyPr anchor="ctr">
            <a:normAutofit/>
          </a:bodyPr>
          <a:lstStyle>
            <a:lvl1pPr algn="l">
              <a:defRPr sz="12361"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989515" y="15137606"/>
            <a:ext cx="29944872" cy="2130478"/>
          </a:xfrm>
        </p:spPr>
        <p:txBody>
          <a:bodyPr anchor="ctr"/>
          <a:lstStyle>
            <a:lvl1pPr marL="0" indent="0">
              <a:buFontTx/>
              <a:buNone/>
              <a:defRPr/>
            </a:lvl1pPr>
            <a:lvl2pPr marL="2018355" indent="0">
              <a:buFontTx/>
              <a:buNone/>
              <a:defRPr/>
            </a:lvl2pPr>
            <a:lvl3pPr marL="4036710" indent="0">
              <a:buFontTx/>
              <a:buNone/>
              <a:defRPr/>
            </a:lvl3pPr>
            <a:lvl4pPr marL="6055065" indent="0">
              <a:buFontTx/>
              <a:buNone/>
              <a:defRPr/>
            </a:lvl4pPr>
            <a:lvl5pPr marL="8073420" indent="0">
              <a:buFontTx/>
              <a:buNone/>
              <a:defRPr/>
            </a:lvl5pPr>
          </a:lstStyle>
          <a:p>
            <a:pPr lvl="0"/>
            <a:r>
              <a:rPr lang="en-US"/>
              <a:t>Click to edit Master text styles</a:t>
            </a:r>
          </a:p>
        </p:txBody>
      </p:sp>
      <p:sp>
        <p:nvSpPr>
          <p:cNvPr id="3" name="Text Placeholder 2"/>
          <p:cNvSpPr>
            <a:spLocks noGrp="1"/>
          </p:cNvSpPr>
          <p:nvPr>
            <p:ph type="body" idx="1"/>
          </p:nvPr>
        </p:nvSpPr>
        <p:spPr>
          <a:xfrm>
            <a:off x="2494759" y="18987432"/>
            <a:ext cx="29850834" cy="7587477"/>
          </a:xfrm>
        </p:spPr>
        <p:txBody>
          <a:bodyPr anchor="ctr">
            <a:normAutofit/>
          </a:bodyPr>
          <a:lstStyle>
            <a:lvl1pPr marL="0" indent="0" algn="l">
              <a:buNone/>
              <a:defRPr sz="8829">
                <a:solidFill>
                  <a:schemeClr val="bg2">
                    <a:lumMod val="75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533D4-6B6C-41B7-BDE3-72DEF0F04252}" type="datetimeFigureOut">
              <a:rPr lang="en-AU" smtClean="0"/>
              <a:t>27/01/2023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
        <p:nvSpPr>
          <p:cNvPr id="14" name="TextBox 13"/>
          <p:cNvSpPr txBox="1"/>
          <p:nvPr/>
        </p:nvSpPr>
        <p:spPr>
          <a:xfrm>
            <a:off x="1069184" y="3137109"/>
            <a:ext cx="2138919" cy="2581542"/>
          </a:xfrm>
          <a:prstGeom prst="rect">
            <a:avLst/>
          </a:prstGeom>
        </p:spPr>
        <p:txBody>
          <a:bodyPr vert="horz" lIns="403670" tIns="201835" rIns="403670" bIns="201835" rtlCol="0" anchor="ctr">
            <a:noAutofit/>
          </a:bodyPr>
          <a:lstStyle/>
          <a:p>
            <a:pPr lvl="0"/>
            <a:r>
              <a:rPr lang="en-US" sz="35317" dirty="0">
                <a:solidFill>
                  <a:schemeClr val="tx1"/>
                </a:solidFill>
                <a:effectLst/>
              </a:rPr>
              <a:t>“</a:t>
            </a:r>
          </a:p>
        </p:txBody>
      </p:sp>
      <p:sp>
        <p:nvSpPr>
          <p:cNvPr id="15" name="TextBox 14"/>
          <p:cNvSpPr txBox="1"/>
          <p:nvPr/>
        </p:nvSpPr>
        <p:spPr>
          <a:xfrm>
            <a:off x="35995771" y="12222220"/>
            <a:ext cx="2138919" cy="2581542"/>
          </a:xfrm>
          <a:prstGeom prst="rect">
            <a:avLst/>
          </a:prstGeom>
        </p:spPr>
        <p:txBody>
          <a:bodyPr vert="horz" lIns="403670" tIns="201835" rIns="403670" bIns="201835" rtlCol="0" anchor="ctr">
            <a:noAutofit/>
          </a:bodyPr>
          <a:lstStyle/>
          <a:p>
            <a:pPr lvl="0" algn="r"/>
            <a:r>
              <a:rPr lang="en-US" sz="35317" dirty="0">
                <a:solidFill>
                  <a:schemeClr val="tx1"/>
                </a:solidFill>
                <a:effectLst/>
              </a:rPr>
              <a:t>”</a:t>
            </a:r>
          </a:p>
        </p:txBody>
      </p:sp>
    </p:spTree>
    <p:extLst>
      <p:ext uri="{BB962C8B-B14F-4D97-AF65-F5344CB8AC3E}">
        <p14:creationId xmlns:p14="http://schemas.microsoft.com/office/powerpoint/2010/main" val="2584719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494759" y="15137606"/>
            <a:ext cx="29850834" cy="7493314"/>
          </a:xfrm>
        </p:spPr>
        <p:txBody>
          <a:bodyPr anchor="b">
            <a:normAutofit/>
          </a:bodyPr>
          <a:lstStyle>
            <a:lvl1pPr algn="l">
              <a:defRPr sz="12361" b="0" cap="all"/>
            </a:lvl1pPr>
          </a:lstStyle>
          <a:p>
            <a:r>
              <a:rPr lang="en-US"/>
              <a:t>Click to edit Master title style</a:t>
            </a:r>
            <a:endParaRPr lang="en-US" dirty="0"/>
          </a:p>
        </p:txBody>
      </p:sp>
      <p:sp>
        <p:nvSpPr>
          <p:cNvPr id="3" name="Text Placeholder 2"/>
          <p:cNvSpPr>
            <a:spLocks noGrp="1"/>
          </p:cNvSpPr>
          <p:nvPr>
            <p:ph type="body" idx="1"/>
          </p:nvPr>
        </p:nvSpPr>
        <p:spPr>
          <a:xfrm>
            <a:off x="2494756" y="22659971"/>
            <a:ext cx="29856405" cy="3914936"/>
          </a:xfrm>
        </p:spPr>
        <p:txBody>
          <a:bodyPr anchor="t">
            <a:normAutofit/>
          </a:bodyPr>
          <a:lstStyle>
            <a:lvl1pPr marL="0" indent="0" algn="l">
              <a:buNone/>
              <a:defRPr sz="7946">
                <a:solidFill>
                  <a:schemeClr val="bg2">
                    <a:lumMod val="75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533D4-6B6C-41B7-BDE3-72DEF0F04252}" type="datetimeFigureOut">
              <a:rPr lang="en-AU" smtClean="0"/>
              <a:t>27/01/2023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1574476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4004912" y="2354739"/>
            <a:ext cx="32083791" cy="12782868"/>
          </a:xfrm>
        </p:spPr>
        <p:txBody>
          <a:bodyPr anchor="ctr">
            <a:normAutofit/>
          </a:bodyPr>
          <a:lstStyle>
            <a:lvl1pPr algn="l">
              <a:defRPr sz="12361"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94759" y="17155954"/>
            <a:ext cx="29850834" cy="4634721"/>
          </a:xfrm>
        </p:spPr>
        <p:txBody>
          <a:bodyPr vert="horz" lIns="91440" tIns="45720" rIns="91440" bIns="45720" rtlCol="0" anchor="b">
            <a:normAutofit/>
          </a:bodyPr>
          <a:lstStyle>
            <a:lvl1pPr>
              <a:buNone/>
              <a:defRPr lang="en-US" sz="8829"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494756" y="21865431"/>
            <a:ext cx="29850830" cy="4709478"/>
          </a:xfrm>
        </p:spPr>
        <p:txBody>
          <a:bodyPr anchor="t">
            <a:normAutofit/>
          </a:bodyPr>
          <a:lstStyle>
            <a:lvl1pPr marL="0" indent="0" algn="l">
              <a:buNone/>
              <a:defRPr sz="7946">
                <a:solidFill>
                  <a:schemeClr val="bg2">
                    <a:lumMod val="75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533D4-6B6C-41B7-BDE3-72DEF0F04252}" type="datetimeFigureOut">
              <a:rPr lang="en-AU" smtClean="0"/>
              <a:t>27/01/2023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
        <p:nvSpPr>
          <p:cNvPr id="14" name="TextBox 13"/>
          <p:cNvSpPr txBox="1"/>
          <p:nvPr/>
        </p:nvSpPr>
        <p:spPr>
          <a:xfrm>
            <a:off x="1069184" y="3137109"/>
            <a:ext cx="2138919" cy="2581542"/>
          </a:xfrm>
          <a:prstGeom prst="rect">
            <a:avLst/>
          </a:prstGeom>
        </p:spPr>
        <p:txBody>
          <a:bodyPr vert="horz" lIns="403670" tIns="201835" rIns="403670" bIns="201835" rtlCol="0" anchor="ctr">
            <a:noAutofit/>
          </a:bodyPr>
          <a:lstStyle/>
          <a:p>
            <a:pPr lvl="0"/>
            <a:r>
              <a:rPr lang="en-US" sz="35317" dirty="0">
                <a:solidFill>
                  <a:schemeClr val="tx1"/>
                </a:solidFill>
                <a:effectLst/>
              </a:rPr>
              <a:t>“</a:t>
            </a:r>
          </a:p>
        </p:txBody>
      </p:sp>
      <p:sp>
        <p:nvSpPr>
          <p:cNvPr id="15" name="TextBox 14"/>
          <p:cNvSpPr txBox="1"/>
          <p:nvPr/>
        </p:nvSpPr>
        <p:spPr>
          <a:xfrm>
            <a:off x="35995771" y="12222220"/>
            <a:ext cx="2138919" cy="2581542"/>
          </a:xfrm>
          <a:prstGeom prst="rect">
            <a:avLst/>
          </a:prstGeom>
        </p:spPr>
        <p:txBody>
          <a:bodyPr vert="horz" lIns="403670" tIns="201835" rIns="403670" bIns="201835" rtlCol="0" anchor="ctr">
            <a:noAutofit/>
          </a:bodyPr>
          <a:lstStyle/>
          <a:p>
            <a:pPr lvl="0" algn="r"/>
            <a:r>
              <a:rPr lang="en-US" sz="35317" dirty="0">
                <a:solidFill>
                  <a:schemeClr val="tx1"/>
                </a:solidFill>
                <a:effectLst/>
              </a:rPr>
              <a:t>”</a:t>
            </a:r>
          </a:p>
        </p:txBody>
      </p:sp>
    </p:spTree>
    <p:extLst>
      <p:ext uri="{BB962C8B-B14F-4D97-AF65-F5344CB8AC3E}">
        <p14:creationId xmlns:p14="http://schemas.microsoft.com/office/powerpoint/2010/main" val="2720023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494756" y="2354739"/>
            <a:ext cx="35198130" cy="12782868"/>
          </a:xfrm>
        </p:spPr>
        <p:txBody>
          <a:bodyPr vert="horz" lIns="91440" tIns="45720" rIns="91440" bIns="45720" rtlCol="0" anchor="ctr">
            <a:normAutofit/>
          </a:bodyPr>
          <a:lstStyle>
            <a:lvl1pPr>
              <a:defRPr lang="en-US" sz="12361"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494759" y="17342841"/>
            <a:ext cx="29850834" cy="3700304"/>
          </a:xfrm>
        </p:spPr>
        <p:txBody>
          <a:bodyPr vert="horz" lIns="91440" tIns="45720" rIns="91440" bIns="45720" rtlCol="0" anchor="b">
            <a:normAutofit/>
          </a:bodyPr>
          <a:lstStyle>
            <a:lvl1pPr>
              <a:buNone/>
              <a:defRPr lang="en-US" sz="8829"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494756" y="21043151"/>
            <a:ext cx="29850830" cy="5531760"/>
          </a:xfrm>
        </p:spPr>
        <p:txBody>
          <a:bodyPr anchor="t">
            <a:normAutofit/>
          </a:bodyPr>
          <a:lstStyle>
            <a:lvl1pPr marL="0" indent="0" algn="l">
              <a:buNone/>
              <a:defRPr sz="7946">
                <a:solidFill>
                  <a:schemeClr val="bg2">
                    <a:lumMod val="75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533D4-6B6C-41B7-BDE3-72DEF0F04252}" type="datetimeFigureOut">
              <a:rPr lang="en-AU" smtClean="0"/>
              <a:t>27/01/2023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3555504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494759" y="19847084"/>
            <a:ext cx="30657659" cy="6727825"/>
          </a:xfrm>
        </p:spPr>
        <p:txBody>
          <a:bodyPr>
            <a:normAutofit/>
          </a:bodyPr>
          <a:lstStyle>
            <a:lvl1pPr algn="l">
              <a:defRPr sz="1236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494759" y="2354743"/>
            <a:ext cx="30657659" cy="166326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533D4-6B6C-41B7-BDE3-72DEF0F04252}" type="datetimeFigureOut">
              <a:rPr lang="en-AU" smtClean="0"/>
              <a:t>27/01/2023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3899172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711628" y="2354739"/>
            <a:ext cx="9560866" cy="19510693"/>
          </a:xfrm>
        </p:spPr>
        <p:txBody>
          <a:bodyPr vert="eaVert">
            <a:normAutofit/>
          </a:bodyPr>
          <a:lstStyle>
            <a:lvl1pPr>
              <a:defRPr sz="1236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494756" y="2354739"/>
            <a:ext cx="27360994" cy="242201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533D4-6B6C-41B7-BDE3-72DEF0F04252}" type="datetimeFigureOut">
              <a:rPr lang="en-AU" smtClean="0"/>
              <a:t>27/01/2023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120372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4759" y="19847084"/>
            <a:ext cx="30657659" cy="6727825"/>
          </a:xfrm>
        </p:spPr>
        <p:txBody>
          <a:bodyPr/>
          <a:lstStyle/>
          <a:p>
            <a:r>
              <a:rPr lang="en-US"/>
              <a:t>Click to edit Master title style</a:t>
            </a:r>
            <a:endParaRPr lang="en-US" dirty="0"/>
          </a:p>
        </p:txBody>
      </p:sp>
      <p:sp>
        <p:nvSpPr>
          <p:cNvPr id="3" name="Content Placeholder 2"/>
          <p:cNvSpPr>
            <a:spLocks noGrp="1"/>
          </p:cNvSpPr>
          <p:nvPr>
            <p:ph idx="1"/>
          </p:nvPr>
        </p:nvSpPr>
        <p:spPr>
          <a:xfrm>
            <a:off x="2494759" y="2354739"/>
            <a:ext cx="30657659" cy="1663269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533D4-6B6C-41B7-BDE3-72DEF0F04252}" type="datetimeFigureOut">
              <a:rPr lang="en-AU" smtClean="0"/>
              <a:t>27/01/2023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27998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4756" y="8746171"/>
            <a:ext cx="29944876" cy="10241246"/>
          </a:xfrm>
        </p:spPr>
        <p:txBody>
          <a:bodyPr anchor="b">
            <a:normAutofit/>
          </a:bodyPr>
          <a:lstStyle>
            <a:lvl1pPr algn="l">
              <a:defRPr sz="14127" b="0" cap="all"/>
            </a:lvl1pPr>
          </a:lstStyle>
          <a:p>
            <a:r>
              <a:rPr lang="en-US"/>
              <a:t>Click to edit Master title style</a:t>
            </a:r>
            <a:endParaRPr lang="en-US" dirty="0"/>
          </a:p>
        </p:txBody>
      </p:sp>
      <p:sp>
        <p:nvSpPr>
          <p:cNvPr id="3" name="Text Placeholder 2"/>
          <p:cNvSpPr>
            <a:spLocks noGrp="1"/>
          </p:cNvSpPr>
          <p:nvPr>
            <p:ph type="body" idx="1"/>
          </p:nvPr>
        </p:nvSpPr>
        <p:spPr>
          <a:xfrm>
            <a:off x="2494758" y="19809708"/>
            <a:ext cx="29944872" cy="6765203"/>
          </a:xfrm>
        </p:spPr>
        <p:txBody>
          <a:bodyPr anchor="t">
            <a:normAutofit/>
          </a:bodyPr>
          <a:lstStyle>
            <a:lvl1pPr marL="0" indent="0" algn="l">
              <a:buNone/>
              <a:defRPr sz="7946">
                <a:solidFill>
                  <a:schemeClr val="bg2">
                    <a:lumMod val="75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533D4-6B6C-41B7-BDE3-72DEF0F04252}" type="datetimeFigureOut">
              <a:rPr lang="en-AU" smtClean="0"/>
              <a:t>27/01/2023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5285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94759" y="19847084"/>
            <a:ext cx="30657659" cy="6727825"/>
          </a:xfrm>
        </p:spPr>
        <p:txBody>
          <a:bodyPr>
            <a:normAutofit/>
          </a:bodyPr>
          <a:lstStyle>
            <a:lvl1pPr>
              <a:defRPr sz="14127"/>
            </a:lvl1pPr>
          </a:lstStyle>
          <a:p>
            <a:r>
              <a:rPr lang="en-US"/>
              <a:t>Click to edit Master title style</a:t>
            </a:r>
            <a:endParaRPr lang="en-US" dirty="0"/>
          </a:p>
        </p:txBody>
      </p:sp>
      <p:sp>
        <p:nvSpPr>
          <p:cNvPr id="11" name="Content Placeholder 3"/>
          <p:cNvSpPr>
            <a:spLocks noGrp="1"/>
          </p:cNvSpPr>
          <p:nvPr>
            <p:ph sz="half" idx="13"/>
          </p:nvPr>
        </p:nvSpPr>
        <p:spPr>
          <a:xfrm>
            <a:off x="2494759" y="2354741"/>
            <a:ext cx="18474325" cy="1663268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21806256" y="2354739"/>
            <a:ext cx="18466238" cy="1659530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4533D4-6B6C-41B7-BDE3-72DEF0F04252}" type="datetimeFigureOut">
              <a:rPr lang="en-AU" smtClean="0"/>
              <a:t>27/01/2023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340663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94759" y="19847084"/>
            <a:ext cx="30657659" cy="6727825"/>
          </a:xfrm>
        </p:spPr>
        <p:txBody>
          <a:bodyPr>
            <a:normAutofit/>
          </a:bodyPr>
          <a:lstStyle>
            <a:lvl1pPr>
              <a:defRPr sz="14127"/>
            </a:lvl1pPr>
          </a:lstStyle>
          <a:p>
            <a:r>
              <a:rPr lang="en-US"/>
              <a:t>Click to edit Master title style</a:t>
            </a:r>
            <a:endParaRPr lang="en-US" dirty="0"/>
          </a:p>
        </p:txBody>
      </p:sp>
      <p:sp>
        <p:nvSpPr>
          <p:cNvPr id="3" name="Text Placeholder 2"/>
          <p:cNvSpPr>
            <a:spLocks noGrp="1"/>
          </p:cNvSpPr>
          <p:nvPr>
            <p:ph type="body" idx="1"/>
          </p:nvPr>
        </p:nvSpPr>
        <p:spPr>
          <a:xfrm>
            <a:off x="3563942" y="2354739"/>
            <a:ext cx="17384092" cy="2691130"/>
          </a:xfrm>
        </p:spPr>
        <p:txBody>
          <a:bodyPr anchor="b">
            <a:noAutofit/>
          </a:bodyPr>
          <a:lstStyle>
            <a:lvl1pPr marL="0" indent="0">
              <a:buNone/>
              <a:defRPr sz="10595" b="0" cap="all">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494754" y="5045871"/>
            <a:ext cx="18453278" cy="139415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707317" y="2501912"/>
            <a:ext cx="17604780" cy="2543957"/>
          </a:xfrm>
        </p:spPr>
        <p:txBody>
          <a:bodyPr anchor="b">
            <a:noAutofit/>
          </a:bodyPr>
          <a:lstStyle>
            <a:lvl1pPr marL="0" indent="0">
              <a:buNone/>
              <a:defRPr sz="10595" b="0" cap="all">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806258" y="5045869"/>
            <a:ext cx="18505839" cy="139041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4533D4-6B6C-41B7-BDE3-72DEF0F04252}" type="datetimeFigureOut">
              <a:rPr lang="en-AU" smtClean="0"/>
              <a:t>27/01/2023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6924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94759" y="19847084"/>
            <a:ext cx="30657659" cy="6727825"/>
          </a:xfrm>
        </p:spPr>
        <p:txBody>
          <a:bodyPr>
            <a:normAutofit/>
          </a:bodyPr>
          <a:lstStyle>
            <a:lvl1pPr>
              <a:defRPr sz="14127"/>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4533D4-6B6C-41B7-BDE3-72DEF0F04252}" type="datetimeFigureOut">
              <a:rPr lang="en-AU" smtClean="0"/>
              <a:t>27/01/2023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230211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533D4-6B6C-41B7-BDE3-72DEF0F04252}" type="datetimeFigureOut">
              <a:rPr lang="en-AU" smtClean="0"/>
              <a:t>27/01/2023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123647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343557" y="2354739"/>
            <a:ext cx="14968538" cy="6727825"/>
          </a:xfrm>
        </p:spPr>
        <p:txBody>
          <a:bodyPr anchor="b">
            <a:normAutofit/>
          </a:bodyPr>
          <a:lstStyle>
            <a:lvl1pPr algn="l">
              <a:defRPr sz="8829" b="0"/>
            </a:lvl1pPr>
          </a:lstStyle>
          <a:p>
            <a:r>
              <a:rPr lang="en-US"/>
              <a:t>Click to edit Master title style</a:t>
            </a:r>
            <a:endParaRPr lang="en-US" dirty="0"/>
          </a:p>
        </p:txBody>
      </p:sp>
      <p:sp>
        <p:nvSpPr>
          <p:cNvPr id="3" name="Content Placeholder 2"/>
          <p:cNvSpPr>
            <a:spLocks noGrp="1"/>
          </p:cNvSpPr>
          <p:nvPr>
            <p:ph idx="1"/>
          </p:nvPr>
        </p:nvSpPr>
        <p:spPr>
          <a:xfrm>
            <a:off x="2494754" y="2354739"/>
            <a:ext cx="20760427" cy="2422017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343557" y="9755357"/>
            <a:ext cx="14968538" cy="9232073"/>
          </a:xfrm>
        </p:spPr>
        <p:txBody>
          <a:bodyPr anchor="t">
            <a:normAutofit/>
          </a:bodyPr>
          <a:lstStyle>
            <a:lvl1pPr marL="0" indent="0">
              <a:buNone/>
              <a:defRPr sz="7063"/>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5" name="Date Placeholder 4"/>
          <p:cNvSpPr>
            <a:spLocks noGrp="1"/>
          </p:cNvSpPr>
          <p:nvPr>
            <p:ph type="dt" sz="half" idx="10"/>
          </p:nvPr>
        </p:nvSpPr>
        <p:spPr/>
        <p:txBody>
          <a:bodyPr/>
          <a:lstStyle/>
          <a:p>
            <a:fld id="{704533D4-6B6C-41B7-BDE3-72DEF0F04252}" type="datetimeFigureOut">
              <a:rPr lang="en-AU" smtClean="0"/>
              <a:t>27/01/2023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332049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27231" y="6391434"/>
            <a:ext cx="16665655" cy="5045869"/>
          </a:xfrm>
        </p:spPr>
        <p:txBody>
          <a:bodyPr anchor="b">
            <a:normAutofit/>
          </a:bodyPr>
          <a:lstStyle>
            <a:lvl1pPr algn="l">
              <a:defRPr sz="10595"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3563937" y="4036695"/>
            <a:ext cx="15345389" cy="21192649"/>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7063"/>
            </a:lvl1pPr>
            <a:lvl2pPr marL="2018355" indent="0">
              <a:buNone/>
              <a:defRPr sz="7063"/>
            </a:lvl2pPr>
            <a:lvl3pPr marL="4036710" indent="0">
              <a:buNone/>
              <a:defRPr sz="7063"/>
            </a:lvl3pPr>
            <a:lvl4pPr marL="6055065" indent="0">
              <a:buNone/>
              <a:defRPr sz="7063"/>
            </a:lvl4pPr>
            <a:lvl5pPr marL="8073420" indent="0">
              <a:buNone/>
              <a:defRPr sz="7063"/>
            </a:lvl5pPr>
            <a:lvl6pPr marL="10091776" indent="0">
              <a:buNone/>
              <a:defRPr sz="7063"/>
            </a:lvl6pPr>
            <a:lvl7pPr marL="12110131" indent="0">
              <a:buNone/>
              <a:defRPr sz="7063"/>
            </a:lvl7pPr>
            <a:lvl8pPr marL="14128486" indent="0">
              <a:buNone/>
              <a:defRPr sz="7063"/>
            </a:lvl8pPr>
            <a:lvl9pPr marL="16146841" indent="0">
              <a:buNone/>
              <a:defRPr sz="7063"/>
            </a:lvl9pPr>
          </a:lstStyle>
          <a:p>
            <a:r>
              <a:rPr lang="en-US"/>
              <a:t>Click icon to add picture</a:t>
            </a:r>
            <a:endParaRPr lang="en-US" dirty="0"/>
          </a:p>
        </p:txBody>
      </p:sp>
      <p:sp>
        <p:nvSpPr>
          <p:cNvPr id="4" name="Text Placeholder 3"/>
          <p:cNvSpPr>
            <a:spLocks noGrp="1"/>
          </p:cNvSpPr>
          <p:nvPr>
            <p:ph type="body" sz="half" idx="2"/>
          </p:nvPr>
        </p:nvSpPr>
        <p:spPr>
          <a:xfrm>
            <a:off x="21028295" y="12110085"/>
            <a:ext cx="16670168" cy="9194694"/>
          </a:xfrm>
        </p:spPr>
        <p:txBody>
          <a:bodyPr anchor="t">
            <a:normAutofit/>
          </a:bodyPr>
          <a:lstStyle>
            <a:lvl1pPr marL="0" indent="0">
              <a:buNone/>
              <a:defRPr sz="7946"/>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5" name="Date Placeholder 4"/>
          <p:cNvSpPr>
            <a:spLocks noGrp="1"/>
          </p:cNvSpPr>
          <p:nvPr>
            <p:ph type="dt" sz="half" idx="10"/>
          </p:nvPr>
        </p:nvSpPr>
        <p:spPr/>
        <p:txBody>
          <a:bodyPr/>
          <a:lstStyle/>
          <a:p>
            <a:fld id="{704533D4-6B6C-41B7-BDE3-72DEF0F04252}" type="datetimeFigureOut">
              <a:rPr lang="en-AU" smtClean="0"/>
              <a:t>27/01/2023</a:t>
            </a:fld>
            <a:endParaRPr lang="en-AU"/>
          </a:p>
        </p:txBody>
      </p:sp>
      <p:sp>
        <p:nvSpPr>
          <p:cNvPr id="6" name="Footer Placeholder 5"/>
          <p:cNvSpPr>
            <a:spLocks noGrp="1"/>
          </p:cNvSpPr>
          <p:nvPr>
            <p:ph type="ftr" sz="quarter" idx="11"/>
          </p:nvPr>
        </p:nvSpPr>
        <p:spPr>
          <a:xfrm>
            <a:off x="2494756" y="27247694"/>
            <a:ext cx="27181917" cy="1611875"/>
          </a:xfrm>
        </p:spPr>
        <p:txBody>
          <a:bodyPr/>
          <a:lstStyle/>
          <a:p>
            <a:endParaRPr lang="en-AU"/>
          </a:p>
        </p:txBody>
      </p:sp>
      <p:sp>
        <p:nvSpPr>
          <p:cNvPr id="7" name="Slide Number Placeholder 6"/>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323231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31199303" y="17193334"/>
            <a:ext cx="11554529" cy="11736316"/>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2494759" y="19847084"/>
            <a:ext cx="30657659" cy="6727825"/>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94759" y="2354743"/>
            <a:ext cx="30657659" cy="1663269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4751878" y="27247707"/>
            <a:ext cx="5614665" cy="1611875"/>
          </a:xfrm>
          <a:prstGeom prst="rect">
            <a:avLst/>
          </a:prstGeom>
        </p:spPr>
        <p:txBody>
          <a:bodyPr vert="horz" lIns="91440" tIns="45720" rIns="91440" bIns="45720" rtlCol="0" anchor="t"/>
          <a:lstStyle>
            <a:lvl1pPr algn="r">
              <a:defRPr sz="4415" b="0" i="0">
                <a:solidFill>
                  <a:schemeClr val="bg2">
                    <a:lumMod val="50000"/>
                  </a:schemeClr>
                </a:solidFill>
                <a:effectLst/>
                <a:latin typeface="+mn-lt"/>
              </a:defRPr>
            </a:lvl1pPr>
          </a:lstStyle>
          <a:p>
            <a:fld id="{704533D4-6B6C-41B7-BDE3-72DEF0F04252}" type="datetimeFigureOut">
              <a:rPr lang="en-AU" smtClean="0"/>
              <a:t>27/01/2023</a:t>
            </a:fld>
            <a:endParaRPr lang="en-AU"/>
          </a:p>
        </p:txBody>
      </p:sp>
      <p:sp>
        <p:nvSpPr>
          <p:cNvPr id="5" name="Footer Placeholder 4"/>
          <p:cNvSpPr>
            <a:spLocks noGrp="1"/>
          </p:cNvSpPr>
          <p:nvPr>
            <p:ph type="ftr" sz="quarter" idx="3"/>
          </p:nvPr>
        </p:nvSpPr>
        <p:spPr>
          <a:xfrm>
            <a:off x="2494756" y="27247694"/>
            <a:ext cx="27181917" cy="1611875"/>
          </a:xfrm>
          <a:prstGeom prst="rect">
            <a:avLst/>
          </a:prstGeom>
        </p:spPr>
        <p:txBody>
          <a:bodyPr vert="horz" lIns="91440" tIns="45720" rIns="91440" bIns="45720" rtlCol="0" anchor="t"/>
          <a:lstStyle>
            <a:lvl1pPr algn="l">
              <a:defRPr sz="4415" b="0" i="0">
                <a:solidFill>
                  <a:schemeClr val="bg2">
                    <a:lumMod val="50000"/>
                  </a:schemeClr>
                </a:solidFill>
                <a:effectLst/>
                <a:latin typeface="+mn-lt"/>
              </a:defRPr>
            </a:lvl1pPr>
          </a:lstStyle>
          <a:p>
            <a:endParaRPr lang="en-AU"/>
          </a:p>
        </p:txBody>
      </p:sp>
      <p:sp>
        <p:nvSpPr>
          <p:cNvPr id="6" name="Slide Number Placeholder 5"/>
          <p:cNvSpPr>
            <a:spLocks noGrp="1"/>
          </p:cNvSpPr>
          <p:nvPr>
            <p:ph type="sldNum" sz="quarter" idx="4"/>
          </p:nvPr>
        </p:nvSpPr>
        <p:spPr>
          <a:xfrm>
            <a:off x="36361641" y="24626659"/>
            <a:ext cx="4007825" cy="2957440"/>
          </a:xfrm>
          <a:prstGeom prst="rect">
            <a:avLst/>
          </a:prstGeom>
        </p:spPr>
        <p:txBody>
          <a:bodyPr vert="horz" lIns="91440" tIns="45720" rIns="91440" bIns="45720" rtlCol="0" anchor="b"/>
          <a:lstStyle>
            <a:lvl1pPr algn="r">
              <a:defRPr sz="12361" b="0" i="0">
                <a:solidFill>
                  <a:schemeClr val="bg2">
                    <a:lumMod val="50000"/>
                  </a:schemeClr>
                </a:solidFill>
                <a:effectLst/>
                <a:latin typeface="+mn-lt"/>
              </a:defRPr>
            </a:lvl1pPr>
          </a:lstStyle>
          <a:p>
            <a:fld id="{69665C62-F852-4C5B-AC63-640AAB65F70E}" type="slidenum">
              <a:rPr lang="en-AU" smtClean="0"/>
              <a:t>‹#›</a:t>
            </a:fld>
            <a:endParaRPr lang="en-AU"/>
          </a:p>
        </p:txBody>
      </p:sp>
    </p:spTree>
    <p:extLst>
      <p:ext uri="{BB962C8B-B14F-4D97-AF65-F5344CB8AC3E}">
        <p14:creationId xmlns:p14="http://schemas.microsoft.com/office/powerpoint/2010/main" val="203633815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2018355" rtl="0" eaLnBrk="1" latinLnBrk="0" hangingPunct="1">
        <a:spcBef>
          <a:spcPct val="0"/>
        </a:spcBef>
        <a:buNone/>
        <a:defRPr sz="14127"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61472" indent="-1261472" algn="l" defTabSz="2018355" rtl="0" eaLnBrk="1" latinLnBrk="0" hangingPunct="1">
        <a:spcBef>
          <a:spcPct val="20000"/>
        </a:spcBef>
        <a:spcAft>
          <a:spcPts val="2649"/>
        </a:spcAft>
        <a:buClr>
          <a:schemeClr val="tx1"/>
        </a:buClr>
        <a:buSzPct val="80000"/>
        <a:buFont typeface="Wingdings 3" panose="05040102010807070707" pitchFamily="18" charset="2"/>
        <a:buChar char=""/>
        <a:defRPr sz="8829" kern="1200" cap="none">
          <a:solidFill>
            <a:schemeClr val="bg2">
              <a:lumMod val="75000"/>
            </a:schemeClr>
          </a:solidFill>
          <a:effectLst/>
          <a:latin typeface="+mn-lt"/>
          <a:ea typeface="+mn-ea"/>
          <a:cs typeface="+mn-cs"/>
        </a:defRPr>
      </a:lvl1pPr>
      <a:lvl2pPr marL="3279827" indent="-1261472" algn="l" defTabSz="2018355" rtl="0" eaLnBrk="1" latinLnBrk="0" hangingPunct="1">
        <a:spcBef>
          <a:spcPct val="20000"/>
        </a:spcBef>
        <a:spcAft>
          <a:spcPts val="2649"/>
        </a:spcAft>
        <a:buClr>
          <a:schemeClr val="tx1"/>
        </a:buClr>
        <a:buSzPct val="80000"/>
        <a:buFont typeface="Wingdings 3" panose="05040102010807070707" pitchFamily="18" charset="2"/>
        <a:buChar char=""/>
        <a:defRPr sz="7946" kern="1200" cap="none">
          <a:solidFill>
            <a:schemeClr val="bg2">
              <a:lumMod val="75000"/>
            </a:schemeClr>
          </a:solidFill>
          <a:effectLst/>
          <a:latin typeface="+mn-lt"/>
          <a:ea typeface="+mn-ea"/>
          <a:cs typeface="+mn-cs"/>
        </a:defRPr>
      </a:lvl2pPr>
      <a:lvl3pPr marL="5298182" indent="-1261472" algn="l" defTabSz="2018355" rtl="0" eaLnBrk="1" latinLnBrk="0" hangingPunct="1">
        <a:spcBef>
          <a:spcPct val="20000"/>
        </a:spcBef>
        <a:spcAft>
          <a:spcPts val="2649"/>
        </a:spcAft>
        <a:buClr>
          <a:schemeClr val="tx1"/>
        </a:buClr>
        <a:buSzPct val="80000"/>
        <a:buFont typeface="Wingdings 3" panose="05040102010807070707" pitchFamily="18" charset="2"/>
        <a:buChar char=""/>
        <a:defRPr sz="7063" kern="1200" cap="none">
          <a:solidFill>
            <a:schemeClr val="bg2">
              <a:lumMod val="75000"/>
            </a:schemeClr>
          </a:solidFill>
          <a:effectLst/>
          <a:latin typeface="+mn-lt"/>
          <a:ea typeface="+mn-ea"/>
          <a:cs typeface="+mn-cs"/>
        </a:defRPr>
      </a:lvl3pPr>
      <a:lvl4pPr marL="6811949" indent="-756883" algn="l" defTabSz="2018355" rtl="0" eaLnBrk="1" latinLnBrk="0" hangingPunct="1">
        <a:spcBef>
          <a:spcPct val="20000"/>
        </a:spcBef>
        <a:spcAft>
          <a:spcPts val="2649"/>
        </a:spcAft>
        <a:buClr>
          <a:schemeClr val="tx1"/>
        </a:buClr>
        <a:buSzPct val="80000"/>
        <a:buFont typeface="Wingdings 3" panose="05040102010807070707" pitchFamily="18" charset="2"/>
        <a:buChar char=""/>
        <a:defRPr sz="6180" kern="1200" cap="none">
          <a:solidFill>
            <a:schemeClr val="bg2">
              <a:lumMod val="75000"/>
            </a:schemeClr>
          </a:solidFill>
          <a:effectLst/>
          <a:latin typeface="+mn-lt"/>
          <a:ea typeface="+mn-ea"/>
          <a:cs typeface="+mn-cs"/>
        </a:defRPr>
      </a:lvl4pPr>
      <a:lvl5pPr marL="8830304" indent="-756883" algn="l" defTabSz="2018355" rtl="0" eaLnBrk="1" latinLnBrk="0" hangingPunct="1">
        <a:spcBef>
          <a:spcPct val="20000"/>
        </a:spcBef>
        <a:spcAft>
          <a:spcPts val="2649"/>
        </a:spcAft>
        <a:buClr>
          <a:schemeClr val="tx1"/>
        </a:buClr>
        <a:buSzPct val="80000"/>
        <a:buFont typeface="Wingdings 3" panose="05040102010807070707" pitchFamily="18" charset="2"/>
        <a:buChar char=""/>
        <a:defRPr sz="6180" kern="1200" cap="none">
          <a:solidFill>
            <a:schemeClr val="bg2">
              <a:lumMod val="75000"/>
            </a:schemeClr>
          </a:solidFill>
          <a:effectLst/>
          <a:latin typeface="+mn-lt"/>
          <a:ea typeface="+mn-ea"/>
          <a:cs typeface="+mn-cs"/>
        </a:defRPr>
      </a:lvl5pPr>
      <a:lvl6pPr marL="11100953" indent="-1009178" algn="l" defTabSz="2018355" rtl="0" eaLnBrk="1" latinLnBrk="0" hangingPunct="1">
        <a:spcBef>
          <a:spcPct val="20000"/>
        </a:spcBef>
        <a:spcAft>
          <a:spcPts val="2649"/>
        </a:spcAft>
        <a:buClr>
          <a:schemeClr val="tx1"/>
        </a:buClr>
        <a:buSzPct val="80000"/>
        <a:buFont typeface="Wingdings 3" panose="05040102010807070707" pitchFamily="18" charset="2"/>
        <a:buChar char=""/>
        <a:defRPr sz="6180" kern="1200" cap="none">
          <a:solidFill>
            <a:schemeClr val="bg2">
              <a:lumMod val="75000"/>
            </a:schemeClr>
          </a:solidFill>
          <a:effectLst/>
          <a:latin typeface="+mn-lt"/>
          <a:ea typeface="+mn-ea"/>
          <a:cs typeface="+mn-cs"/>
        </a:defRPr>
      </a:lvl6pPr>
      <a:lvl7pPr marL="13119308" indent="-1009178" algn="l" defTabSz="2018355" rtl="0" eaLnBrk="1" latinLnBrk="0" hangingPunct="1">
        <a:spcBef>
          <a:spcPct val="20000"/>
        </a:spcBef>
        <a:spcAft>
          <a:spcPts val="2649"/>
        </a:spcAft>
        <a:buClr>
          <a:schemeClr val="tx1"/>
        </a:buClr>
        <a:buSzPct val="80000"/>
        <a:buFont typeface="Wingdings 3" panose="05040102010807070707" pitchFamily="18" charset="2"/>
        <a:buChar char=""/>
        <a:defRPr sz="6180" kern="1200" cap="none">
          <a:solidFill>
            <a:schemeClr val="bg2">
              <a:lumMod val="75000"/>
            </a:schemeClr>
          </a:solidFill>
          <a:effectLst/>
          <a:latin typeface="+mn-lt"/>
          <a:ea typeface="+mn-ea"/>
          <a:cs typeface="+mn-cs"/>
        </a:defRPr>
      </a:lvl7pPr>
      <a:lvl8pPr marL="15137663" indent="-1009178" algn="l" defTabSz="2018355" rtl="0" eaLnBrk="1" latinLnBrk="0" hangingPunct="1">
        <a:spcBef>
          <a:spcPct val="20000"/>
        </a:spcBef>
        <a:spcAft>
          <a:spcPts val="2649"/>
        </a:spcAft>
        <a:buClr>
          <a:schemeClr val="tx1"/>
        </a:buClr>
        <a:buSzPct val="80000"/>
        <a:buFont typeface="Wingdings 3" panose="05040102010807070707" pitchFamily="18" charset="2"/>
        <a:buChar char=""/>
        <a:defRPr sz="6180" kern="1200" cap="none">
          <a:solidFill>
            <a:schemeClr val="bg2">
              <a:lumMod val="75000"/>
            </a:schemeClr>
          </a:solidFill>
          <a:effectLst/>
          <a:latin typeface="+mn-lt"/>
          <a:ea typeface="+mn-ea"/>
          <a:cs typeface="+mn-cs"/>
        </a:defRPr>
      </a:lvl8pPr>
      <a:lvl9pPr marL="17156019" indent="-1009178" algn="l" defTabSz="2018355" rtl="0" eaLnBrk="1" latinLnBrk="0" hangingPunct="1">
        <a:spcBef>
          <a:spcPct val="20000"/>
        </a:spcBef>
        <a:spcAft>
          <a:spcPts val="2649"/>
        </a:spcAft>
        <a:buClr>
          <a:schemeClr val="tx1"/>
        </a:buClr>
        <a:buSzPct val="80000"/>
        <a:buFont typeface="Wingdings 3" panose="05040102010807070707" pitchFamily="18" charset="2"/>
        <a:buChar char=""/>
        <a:defRPr sz="6180" kern="1200" cap="none">
          <a:solidFill>
            <a:schemeClr val="bg2">
              <a:lumMod val="75000"/>
            </a:schemeClr>
          </a:solidFill>
          <a:effectLst/>
          <a:latin typeface="+mn-lt"/>
          <a:ea typeface="+mn-ea"/>
          <a:cs typeface="+mn-cs"/>
        </a:defRPr>
      </a:lvl9pPr>
    </p:bodyStyle>
    <p:otherStyle>
      <a:defPPr>
        <a:defRPr lang="en-US"/>
      </a:defPPr>
      <a:lvl1pPr marL="0" algn="l" defTabSz="2018355" rtl="0" eaLnBrk="1" latinLnBrk="0" hangingPunct="1">
        <a:defRPr sz="7946" kern="1200">
          <a:solidFill>
            <a:schemeClr val="tx1"/>
          </a:solidFill>
          <a:latin typeface="+mn-lt"/>
          <a:ea typeface="+mn-ea"/>
          <a:cs typeface="+mn-cs"/>
        </a:defRPr>
      </a:lvl1pPr>
      <a:lvl2pPr marL="2018355" algn="l" defTabSz="2018355" rtl="0" eaLnBrk="1" latinLnBrk="0" hangingPunct="1">
        <a:defRPr sz="7946" kern="1200">
          <a:solidFill>
            <a:schemeClr val="tx1"/>
          </a:solidFill>
          <a:latin typeface="+mn-lt"/>
          <a:ea typeface="+mn-ea"/>
          <a:cs typeface="+mn-cs"/>
        </a:defRPr>
      </a:lvl2pPr>
      <a:lvl3pPr marL="4036710" algn="l" defTabSz="2018355" rtl="0" eaLnBrk="1" latinLnBrk="0" hangingPunct="1">
        <a:defRPr sz="7946" kern="1200">
          <a:solidFill>
            <a:schemeClr val="tx1"/>
          </a:solidFill>
          <a:latin typeface="+mn-lt"/>
          <a:ea typeface="+mn-ea"/>
          <a:cs typeface="+mn-cs"/>
        </a:defRPr>
      </a:lvl3pPr>
      <a:lvl4pPr marL="6055065" algn="l" defTabSz="2018355" rtl="0" eaLnBrk="1" latinLnBrk="0" hangingPunct="1">
        <a:defRPr sz="7946" kern="1200">
          <a:solidFill>
            <a:schemeClr val="tx1"/>
          </a:solidFill>
          <a:latin typeface="+mn-lt"/>
          <a:ea typeface="+mn-ea"/>
          <a:cs typeface="+mn-cs"/>
        </a:defRPr>
      </a:lvl4pPr>
      <a:lvl5pPr marL="8073420" algn="l" defTabSz="2018355" rtl="0" eaLnBrk="1" latinLnBrk="0" hangingPunct="1">
        <a:defRPr sz="7946" kern="1200">
          <a:solidFill>
            <a:schemeClr val="tx1"/>
          </a:solidFill>
          <a:latin typeface="+mn-lt"/>
          <a:ea typeface="+mn-ea"/>
          <a:cs typeface="+mn-cs"/>
        </a:defRPr>
      </a:lvl5pPr>
      <a:lvl6pPr marL="10091776" algn="l" defTabSz="2018355" rtl="0" eaLnBrk="1" latinLnBrk="0" hangingPunct="1">
        <a:defRPr sz="7946" kern="1200">
          <a:solidFill>
            <a:schemeClr val="tx1"/>
          </a:solidFill>
          <a:latin typeface="+mn-lt"/>
          <a:ea typeface="+mn-ea"/>
          <a:cs typeface="+mn-cs"/>
        </a:defRPr>
      </a:lvl6pPr>
      <a:lvl7pPr marL="12110131" algn="l" defTabSz="2018355" rtl="0" eaLnBrk="1" latinLnBrk="0" hangingPunct="1">
        <a:defRPr sz="7946" kern="1200">
          <a:solidFill>
            <a:schemeClr val="tx1"/>
          </a:solidFill>
          <a:latin typeface="+mn-lt"/>
          <a:ea typeface="+mn-ea"/>
          <a:cs typeface="+mn-cs"/>
        </a:defRPr>
      </a:lvl7pPr>
      <a:lvl8pPr marL="14128486" algn="l" defTabSz="2018355" rtl="0" eaLnBrk="1" latinLnBrk="0" hangingPunct="1">
        <a:defRPr sz="7946" kern="1200">
          <a:solidFill>
            <a:schemeClr val="tx1"/>
          </a:solidFill>
          <a:latin typeface="+mn-lt"/>
          <a:ea typeface="+mn-ea"/>
          <a:cs typeface="+mn-cs"/>
        </a:defRPr>
      </a:lvl8pPr>
      <a:lvl9pPr marL="16146841" algn="l" defTabSz="2018355"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2ADF-DF6B-4AC4-AD36-5C3A647A4404}"/>
              </a:ext>
            </a:extLst>
          </p:cNvPr>
          <p:cNvSpPr>
            <a:spLocks noGrp="1"/>
          </p:cNvSpPr>
          <p:nvPr>
            <p:ph type="ctrTitle"/>
          </p:nvPr>
        </p:nvSpPr>
        <p:spPr/>
        <p:txBody>
          <a:bodyPr>
            <a:normAutofit fontScale="90000"/>
          </a:bodyPr>
          <a:lstStyle/>
          <a:p>
            <a:r>
              <a:rPr lang="en-US" dirty="0"/>
              <a:t>7PAM2000 Applied Data Science 1</a:t>
            </a:r>
            <a:br>
              <a:rPr lang="en-US" dirty="0"/>
            </a:br>
            <a:br>
              <a:rPr lang="en-US" dirty="0"/>
            </a:br>
            <a:r>
              <a:rPr lang="en-US" dirty="0"/>
              <a:t>Assignment 3: Clustering And Fitting</a:t>
            </a:r>
            <a:endParaRPr lang="en-AU" dirty="0"/>
          </a:p>
        </p:txBody>
      </p:sp>
      <p:sp>
        <p:nvSpPr>
          <p:cNvPr id="3" name="Subtitle 2">
            <a:extLst>
              <a:ext uri="{FF2B5EF4-FFF2-40B4-BE49-F238E27FC236}">
                <a16:creationId xmlns:a16="http://schemas.microsoft.com/office/drawing/2014/main" id="{B27ABF6C-616A-4065-AA41-A724D6C008EF}"/>
              </a:ext>
            </a:extLst>
          </p:cNvPr>
          <p:cNvSpPr>
            <a:spLocks noGrp="1"/>
          </p:cNvSpPr>
          <p:nvPr>
            <p:ph type="subTitle" idx="1"/>
          </p:nvPr>
        </p:nvSpPr>
        <p:spPr/>
        <p:txBody>
          <a:bodyPr/>
          <a:lstStyle/>
          <a:p>
            <a:r>
              <a:rPr lang="en-AU" dirty="0"/>
              <a:t>STUDENT NAME: DONTHU RAJU</a:t>
            </a:r>
          </a:p>
          <a:p>
            <a:r>
              <a:rPr lang="en-AU" dirty="0"/>
              <a:t>STUDENT </a:t>
            </a:r>
            <a:r>
              <a:rPr lang="en-AU"/>
              <a:t>ID: 21084824</a:t>
            </a:r>
            <a:endParaRPr lang="en-AU" dirty="0"/>
          </a:p>
        </p:txBody>
      </p:sp>
    </p:spTree>
    <p:extLst>
      <p:ext uri="{BB962C8B-B14F-4D97-AF65-F5344CB8AC3E}">
        <p14:creationId xmlns:p14="http://schemas.microsoft.com/office/powerpoint/2010/main" val="225281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9FFE5D-6A06-4179-86DD-01159892A958}"/>
              </a:ext>
            </a:extLst>
          </p:cNvPr>
          <p:cNvSpPr/>
          <p:nvPr/>
        </p:nvSpPr>
        <p:spPr>
          <a:xfrm>
            <a:off x="8249869" y="550347"/>
            <a:ext cx="24039338" cy="1569660"/>
          </a:xfrm>
          <a:prstGeom prst="rect">
            <a:avLst/>
          </a:prstGeom>
        </p:spPr>
        <p:txBody>
          <a:bodyPr wrap="none">
            <a:spAutoFit/>
          </a:bodyPr>
          <a:lstStyle/>
          <a:p>
            <a:r>
              <a:rPr lang="en-US" sz="9600" b="1" dirty="0">
                <a:latin typeface="Times New Roman" panose="02020603050405020304" pitchFamily="18" charset="0"/>
                <a:cs typeface="Times New Roman" panose="02020603050405020304" pitchFamily="18" charset="0"/>
              </a:rPr>
              <a:t>Electricity Production of Different Countries </a:t>
            </a:r>
            <a:endParaRPr lang="en-AU" sz="9600" b="1"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69CCB47D-137E-4648-A49C-7E97F175230C}"/>
              </a:ext>
            </a:extLst>
          </p:cNvPr>
          <p:cNvGraphicFramePr/>
          <p:nvPr>
            <p:extLst>
              <p:ext uri="{D42A27DB-BD31-4B8C-83A1-F6EECF244321}">
                <p14:modId xmlns:p14="http://schemas.microsoft.com/office/powerpoint/2010/main" val="3309860729"/>
              </p:ext>
            </p:extLst>
          </p:nvPr>
        </p:nvGraphicFramePr>
        <p:xfrm>
          <a:off x="1001395" y="4698631"/>
          <a:ext cx="17835245" cy="7600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A2C49EB3-D389-49D0-83E9-C452A64C6B93}"/>
              </a:ext>
            </a:extLst>
          </p:cNvPr>
          <p:cNvSpPr/>
          <p:nvPr/>
        </p:nvSpPr>
        <p:spPr>
          <a:xfrm>
            <a:off x="818516" y="13566606"/>
            <a:ext cx="19892644" cy="4401205"/>
          </a:xfrm>
          <a:prstGeom prst="rect">
            <a:avLst/>
          </a:prstGeom>
        </p:spPr>
        <p:txBody>
          <a:bodyPr wrap="square">
            <a:spAutoFit/>
          </a:bodyPr>
          <a:lstStyle/>
          <a:p>
            <a:pPr algn="just"/>
            <a:r>
              <a:rPr lang="en-US" sz="4000" dirty="0">
                <a:latin typeface="Times New Roman" panose="02020603050405020304" pitchFamily="18" charset="0"/>
                <a:ea typeface="Calibri" panose="020F0502020204030204" pitchFamily="34" charset="0"/>
                <a:cs typeface="Times New Roman" panose="02020603050405020304" pitchFamily="18" charset="0"/>
              </a:rPr>
              <a:t>This project analyses data using machine learning algorithms and graphical methods to present research results. The initiative </a:t>
            </a:r>
            <a:r>
              <a:rPr lang="en-US" sz="4000" dirty="0" err="1">
                <a:latin typeface="Times New Roman" panose="02020603050405020304" pitchFamily="18" charset="0"/>
                <a:ea typeface="Calibri" panose="020F0502020204030204" pitchFamily="34" charset="0"/>
                <a:cs typeface="Times New Roman" panose="02020603050405020304" pitchFamily="18" charset="0"/>
              </a:rPr>
              <a:t>prioritises</a:t>
            </a:r>
            <a:r>
              <a:rPr lang="en-US" sz="4000" dirty="0">
                <a:latin typeface="Times New Roman" panose="02020603050405020304" pitchFamily="18" charset="0"/>
                <a:ea typeface="Calibri" panose="020F0502020204030204" pitchFamily="34" charset="0"/>
                <a:cs typeface="Times New Roman" panose="02020603050405020304" pitchFamily="18" charset="0"/>
              </a:rPr>
              <a:t> clustering. Clustering divides a population or set of data points into groups that are more similar to each other than to the other groupings. At its core, it is a collection of items sorted by similarity or difference. Curve fit is another project tool. Curve fitting involves finding the optimal parameters for a function to fit a set of data. Curve fitting </a:t>
            </a:r>
            <a:r>
              <a:rPr lang="en-US" sz="4000" dirty="0" err="1">
                <a:latin typeface="Times New Roman" panose="02020603050405020304" pitchFamily="18" charset="0"/>
                <a:ea typeface="Calibri" panose="020F0502020204030204" pitchFamily="34" charset="0"/>
                <a:cs typeface="Times New Roman" panose="02020603050405020304" pitchFamily="18" charset="0"/>
              </a:rPr>
              <a:t>optimises</a:t>
            </a:r>
            <a:r>
              <a:rPr lang="en-US" sz="4000" dirty="0">
                <a:latin typeface="Times New Roman" panose="02020603050405020304" pitchFamily="18" charset="0"/>
                <a:ea typeface="Calibri" panose="020F0502020204030204" pitchFamily="34" charset="0"/>
                <a:cs typeface="Times New Roman" panose="02020603050405020304" pitchFamily="18" charset="0"/>
              </a:rPr>
              <a:t>. Curve fitting requires a function to convert specific inputs into outputs, unlike supervised learning. Before starting, this change must occur. </a:t>
            </a:r>
            <a:endParaRPr lang="en-AU" sz="4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BDE7D4E-D7E2-4870-8259-8CC10DDE0AC7}"/>
              </a:ext>
            </a:extLst>
          </p:cNvPr>
          <p:cNvSpPr/>
          <p:nvPr/>
        </p:nvSpPr>
        <p:spPr>
          <a:xfrm>
            <a:off x="909956" y="12225204"/>
            <a:ext cx="4374916" cy="1311449"/>
          </a:xfrm>
          <a:prstGeom prst="rect">
            <a:avLst/>
          </a:prstGeom>
        </p:spPr>
        <p:txBody>
          <a:bodyPr wrap="none">
            <a:spAutoFit/>
          </a:bodyPr>
          <a:lstStyle/>
          <a:p>
            <a:pPr algn="just">
              <a:lnSpc>
                <a:spcPct val="150000"/>
              </a:lnSpc>
              <a:spcBef>
                <a:spcPts val="1200"/>
              </a:spcBef>
            </a:pPr>
            <a:r>
              <a:rPr lang="en-US" sz="6000" b="1" kern="0" dirty="0">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AU" sz="60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CF269D2-D469-49E9-8EE1-5F5EEEF28A89}"/>
              </a:ext>
            </a:extLst>
          </p:cNvPr>
          <p:cNvPicPr/>
          <p:nvPr/>
        </p:nvPicPr>
        <p:blipFill>
          <a:blip r:embed="rId8">
            <a:extLst>
              <a:ext uri="{28A0092B-C50C-407E-A947-70E740481C1C}">
                <a14:useLocalDpi xmlns:a14="http://schemas.microsoft.com/office/drawing/2010/main" val="0"/>
              </a:ext>
            </a:extLst>
          </a:blip>
          <a:srcRect/>
          <a:stretch/>
        </p:blipFill>
        <p:spPr>
          <a:xfrm>
            <a:off x="818516" y="21583360"/>
            <a:ext cx="12577444" cy="6288720"/>
          </a:xfrm>
          <a:prstGeom prst="rect">
            <a:avLst/>
          </a:prstGeom>
        </p:spPr>
      </p:pic>
      <p:sp>
        <p:nvSpPr>
          <p:cNvPr id="7" name="Rectangle 6">
            <a:extLst>
              <a:ext uri="{FF2B5EF4-FFF2-40B4-BE49-F238E27FC236}">
                <a16:creationId xmlns:a16="http://schemas.microsoft.com/office/drawing/2014/main" id="{E50E2043-5984-4B2F-A9F1-1941D225700D}"/>
              </a:ext>
            </a:extLst>
          </p:cNvPr>
          <p:cNvSpPr/>
          <p:nvPr/>
        </p:nvSpPr>
        <p:spPr>
          <a:xfrm>
            <a:off x="1066167" y="18580012"/>
            <a:ext cx="16067315" cy="1311449"/>
          </a:xfrm>
          <a:prstGeom prst="rect">
            <a:avLst/>
          </a:prstGeom>
        </p:spPr>
        <p:txBody>
          <a:bodyPr wrap="square">
            <a:spAutoFit/>
          </a:bodyPr>
          <a:lstStyle/>
          <a:p>
            <a:pPr algn="just">
              <a:lnSpc>
                <a:spcPct val="150000"/>
              </a:lnSpc>
              <a:spcBef>
                <a:spcPts val="1200"/>
              </a:spcBef>
            </a:pPr>
            <a:r>
              <a:rPr lang="en-US" sz="6000" b="1" kern="0" dirty="0">
                <a:latin typeface="Times New Roman" panose="02020603050405020304" pitchFamily="18" charset="0"/>
                <a:ea typeface="Times New Roman" panose="02020603050405020304" pitchFamily="18" charset="0"/>
                <a:cs typeface="Times New Roman" panose="02020603050405020304" pitchFamily="18" charset="0"/>
              </a:rPr>
              <a:t>Country-wise electricity production(annual %)</a:t>
            </a:r>
            <a:endParaRPr lang="en-AU" sz="60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9B05A53-F786-4A42-B493-9DB87F57BFFD}"/>
              </a:ext>
            </a:extLst>
          </p:cNvPr>
          <p:cNvSpPr/>
          <p:nvPr/>
        </p:nvSpPr>
        <p:spPr>
          <a:xfrm>
            <a:off x="14020547" y="21532266"/>
            <a:ext cx="6812057" cy="6247864"/>
          </a:xfrm>
          <a:prstGeom prst="rect">
            <a:avLst/>
          </a:prstGeom>
        </p:spPr>
        <p:txBody>
          <a:bodyPr wrap="square">
            <a:spAutoFit/>
          </a:bodyPr>
          <a:lstStyle/>
          <a:p>
            <a:pPr algn="just"/>
            <a:r>
              <a:rPr lang="en-US" sz="4000" dirty="0">
                <a:latin typeface="Times New Roman" panose="02020603050405020304" pitchFamily="18" charset="0"/>
                <a:ea typeface="Calibri" panose="020F0502020204030204" pitchFamily="34" charset="0"/>
                <a:cs typeface="Times New Roman" panose="02020603050405020304" pitchFamily="18" charset="0"/>
              </a:rPr>
              <a:t>The graphic shows the scatter plot of user electrical power </a:t>
            </a:r>
            <a:r>
              <a:rPr lang="en-US" sz="4000" dirty="0" err="1">
                <a:latin typeface="Times New Roman" panose="02020603050405020304" pitchFamily="18" charset="0"/>
                <a:ea typeface="Calibri" panose="020F0502020204030204" pitchFamily="34" charset="0"/>
                <a:cs typeface="Times New Roman" panose="02020603050405020304" pitchFamily="18" charset="0"/>
              </a:rPr>
              <a:t>utilisation</a:t>
            </a:r>
            <a:r>
              <a:rPr lang="en-US" sz="4000" dirty="0">
                <a:latin typeface="Times New Roman" panose="02020603050405020304" pitchFamily="18" charset="0"/>
                <a:ea typeface="Calibri" panose="020F0502020204030204" pitchFamily="34" charset="0"/>
                <a:cs typeface="Times New Roman" panose="02020603050405020304" pitchFamily="18" charset="0"/>
              </a:rPr>
              <a:t>. This graphic shows a nation's renewable electricity percentage. The x-axis data is from 2010 and the y-axis from 1990. Country-based chart. The graph shows just data for those 10 nations, </a:t>
            </a:r>
            <a:r>
              <a:rPr lang="en-US" sz="4000" dirty="0" err="1">
                <a:latin typeface="Times New Roman" panose="02020603050405020304" pitchFamily="18" charset="0"/>
                <a:ea typeface="Calibri" panose="020F0502020204030204" pitchFamily="34" charset="0"/>
                <a:cs typeface="Times New Roman" panose="02020603050405020304" pitchFamily="18" charset="0"/>
              </a:rPr>
              <a:t>coloured</a:t>
            </a:r>
            <a:r>
              <a:rPr lang="en-US" sz="4000" dirty="0">
                <a:latin typeface="Times New Roman" panose="02020603050405020304" pitchFamily="18" charset="0"/>
                <a:ea typeface="Calibri" panose="020F0502020204030204" pitchFamily="34" charset="0"/>
                <a:cs typeface="Times New Roman" panose="02020603050405020304" pitchFamily="18" charset="0"/>
              </a:rPr>
              <a:t> by significance.</a:t>
            </a:r>
            <a:endParaRPr lang="en-AU" sz="4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1F91C5C-F487-4C77-9F28-11D942FA867E}"/>
              </a:ext>
            </a:extLst>
          </p:cNvPr>
          <p:cNvSpPr/>
          <p:nvPr/>
        </p:nvSpPr>
        <p:spPr>
          <a:xfrm>
            <a:off x="1001395" y="2774981"/>
            <a:ext cx="6830716" cy="1311449"/>
          </a:xfrm>
          <a:prstGeom prst="rect">
            <a:avLst/>
          </a:prstGeom>
        </p:spPr>
        <p:txBody>
          <a:bodyPr wrap="none">
            <a:spAutoFit/>
          </a:bodyPr>
          <a:lstStyle/>
          <a:p>
            <a:pPr algn="just">
              <a:lnSpc>
                <a:spcPct val="150000"/>
              </a:lnSpc>
              <a:spcBef>
                <a:spcPts val="1200"/>
              </a:spcBef>
            </a:pPr>
            <a:r>
              <a:rPr lang="en-US" sz="6000" b="1" kern="0" dirty="0">
                <a:latin typeface="Times New Roman" panose="02020603050405020304" pitchFamily="18" charset="0"/>
                <a:ea typeface="Times New Roman" panose="02020603050405020304" pitchFamily="18" charset="0"/>
                <a:cs typeface="Times New Roman" panose="02020603050405020304" pitchFamily="18" charset="0"/>
              </a:rPr>
              <a:t>Executive Summary</a:t>
            </a:r>
            <a:endParaRPr lang="en-AU" sz="60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6E4409A-8128-40B7-863D-2D35720F1E4B}"/>
              </a:ext>
            </a:extLst>
          </p:cNvPr>
          <p:cNvPicPr/>
          <p:nvPr/>
        </p:nvPicPr>
        <p:blipFill>
          <a:blip r:embed="rId9">
            <a:extLst>
              <a:ext uri="{28A0092B-C50C-407E-A947-70E740481C1C}">
                <a14:useLocalDpi xmlns:a14="http://schemas.microsoft.com/office/drawing/2010/main" val="0"/>
              </a:ext>
            </a:extLst>
          </a:blip>
          <a:srcRect/>
          <a:stretch/>
        </p:blipFill>
        <p:spPr>
          <a:xfrm>
            <a:off x="22372372" y="5687383"/>
            <a:ext cx="10184029" cy="8211497"/>
          </a:xfrm>
          <a:prstGeom prst="rect">
            <a:avLst/>
          </a:prstGeom>
        </p:spPr>
      </p:pic>
      <p:sp>
        <p:nvSpPr>
          <p:cNvPr id="11" name="Rectangle 10">
            <a:extLst>
              <a:ext uri="{FF2B5EF4-FFF2-40B4-BE49-F238E27FC236}">
                <a16:creationId xmlns:a16="http://schemas.microsoft.com/office/drawing/2014/main" id="{EF68E67C-9DB8-4D6E-9DA3-E89A0D744904}"/>
              </a:ext>
            </a:extLst>
          </p:cNvPr>
          <p:cNvSpPr/>
          <p:nvPr/>
        </p:nvSpPr>
        <p:spPr>
          <a:xfrm>
            <a:off x="21947835" y="3232181"/>
            <a:ext cx="19818020" cy="1015663"/>
          </a:xfrm>
          <a:prstGeom prst="rect">
            <a:avLst/>
          </a:prstGeom>
        </p:spPr>
        <p:txBody>
          <a:bodyPr wrap="square">
            <a:spAutoFit/>
          </a:bodyPr>
          <a:lstStyle/>
          <a:p>
            <a:pPr algn="just">
              <a:spcBef>
                <a:spcPts val="1200"/>
              </a:spcBef>
            </a:pPr>
            <a:r>
              <a:rPr lang="en-US" sz="6000" b="1" kern="0" dirty="0">
                <a:latin typeface="Times New Roman" panose="02020603050405020304" pitchFamily="18" charset="0"/>
                <a:ea typeface="Times New Roman" panose="02020603050405020304" pitchFamily="18" charset="0"/>
                <a:cs typeface="Times New Roman" panose="02020603050405020304" pitchFamily="18" charset="0"/>
              </a:rPr>
              <a:t>Electricity production based clustering with K means</a:t>
            </a:r>
            <a:endParaRPr lang="en-AU" sz="60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08C6CE7-2E36-401B-87AA-8AFF422D6A3F}"/>
              </a:ext>
            </a:extLst>
          </p:cNvPr>
          <p:cNvSpPr/>
          <p:nvPr/>
        </p:nvSpPr>
        <p:spPr>
          <a:xfrm>
            <a:off x="33469275" y="4800396"/>
            <a:ext cx="8296580" cy="9941183"/>
          </a:xfrm>
          <a:prstGeom prst="rect">
            <a:avLst/>
          </a:prstGeom>
        </p:spPr>
        <p:txBody>
          <a:bodyPr wrap="square">
            <a:spAutoFit/>
          </a:bodyPr>
          <a:lstStyle/>
          <a:p>
            <a:pPr algn="just"/>
            <a:r>
              <a:rPr lang="en-US" sz="4000" dirty="0">
                <a:latin typeface="Times New Roman" panose="02020603050405020304" pitchFamily="18" charset="0"/>
                <a:cs typeface="Times New Roman" panose="02020603050405020304" pitchFamily="18" charset="0"/>
              </a:rPr>
              <a:t>The graphic shows the year-specific clustering graph. The principal data component with the indicator name electricity is grouped here. The clustered data represent clients' electricity </a:t>
            </a:r>
            <a:r>
              <a:rPr lang="en-US" sz="4000" dirty="0" err="1">
                <a:latin typeface="Times New Roman" panose="02020603050405020304" pitchFamily="18" charset="0"/>
                <a:cs typeface="Times New Roman" panose="02020603050405020304" pitchFamily="18" charset="0"/>
              </a:rPr>
              <a:t>utilisation</a:t>
            </a:r>
            <a:r>
              <a:rPr lang="en-US" sz="4000" dirty="0">
                <a:latin typeface="Times New Roman" panose="02020603050405020304" pitchFamily="18" charset="0"/>
                <a:cs typeface="Times New Roman" panose="02020603050405020304" pitchFamily="18" charset="0"/>
              </a:rPr>
              <a:t>. The data given here are just for 2000 (y-axis) and 1990 (x-axis). The graph depicts the data in three </a:t>
            </a:r>
            <a:r>
              <a:rPr lang="en-US" sz="4000" dirty="0" err="1">
                <a:latin typeface="Times New Roman" panose="02020603050405020304" pitchFamily="18" charset="0"/>
                <a:cs typeface="Times New Roman" panose="02020603050405020304" pitchFamily="18" charset="0"/>
              </a:rPr>
              <a:t>colours</a:t>
            </a:r>
            <a:r>
              <a:rPr lang="en-US" sz="4000" dirty="0">
                <a:latin typeface="Times New Roman" panose="02020603050405020304" pitchFamily="18" charset="0"/>
                <a:cs typeface="Times New Roman" panose="02020603050405020304" pitchFamily="18" charset="0"/>
              </a:rPr>
              <a:t>, while the legend divides the data into three groups. The 0 clusters contain most values. The 1 cluster values are scattered around the graph, but they are most concentrated at the high note. The graph shows values from the 2 clusters concentrated and scattered.</a:t>
            </a:r>
            <a:endParaRPr lang="en-AU" sz="4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7782894-C31C-4566-AF1A-B37C7D80F198}"/>
              </a:ext>
            </a:extLst>
          </p:cNvPr>
          <p:cNvPicPr/>
          <p:nvPr/>
        </p:nvPicPr>
        <p:blipFill>
          <a:blip r:embed="rId10">
            <a:extLst>
              <a:ext uri="{28A0092B-C50C-407E-A947-70E740481C1C}">
                <a14:useLocalDpi xmlns:a14="http://schemas.microsoft.com/office/drawing/2010/main" val="0"/>
              </a:ext>
            </a:extLst>
          </a:blip>
          <a:srcRect/>
          <a:stretch/>
        </p:blipFill>
        <p:spPr>
          <a:xfrm>
            <a:off x="22056091" y="17249176"/>
            <a:ext cx="10816589" cy="5638434"/>
          </a:xfrm>
          <a:prstGeom prst="rect">
            <a:avLst/>
          </a:prstGeom>
        </p:spPr>
      </p:pic>
      <p:sp>
        <p:nvSpPr>
          <p:cNvPr id="14" name="Rectangle 13">
            <a:extLst>
              <a:ext uri="{FF2B5EF4-FFF2-40B4-BE49-F238E27FC236}">
                <a16:creationId xmlns:a16="http://schemas.microsoft.com/office/drawing/2014/main" id="{8BFBE44D-1D7A-4169-910E-F92BD9AE691E}"/>
              </a:ext>
            </a:extLst>
          </p:cNvPr>
          <p:cNvSpPr/>
          <p:nvPr/>
        </p:nvSpPr>
        <p:spPr>
          <a:xfrm>
            <a:off x="21947835" y="14829750"/>
            <a:ext cx="12665647" cy="1015663"/>
          </a:xfrm>
          <a:prstGeom prst="rect">
            <a:avLst/>
          </a:prstGeom>
        </p:spPr>
        <p:txBody>
          <a:bodyPr wrap="none">
            <a:spAutoFit/>
          </a:bodyPr>
          <a:lstStyle/>
          <a:p>
            <a:r>
              <a:rPr lang="en-AU" sz="6000" b="1" dirty="0">
                <a:latin typeface="Times New Roman" panose="02020603050405020304" pitchFamily="18" charset="0"/>
                <a:cs typeface="Times New Roman" panose="02020603050405020304" pitchFamily="18" charset="0"/>
              </a:rPr>
              <a:t>Confidence range and curve fit graph </a:t>
            </a:r>
          </a:p>
        </p:txBody>
      </p:sp>
      <p:sp>
        <p:nvSpPr>
          <p:cNvPr id="15" name="Rectangle 14">
            <a:extLst>
              <a:ext uri="{FF2B5EF4-FFF2-40B4-BE49-F238E27FC236}">
                <a16:creationId xmlns:a16="http://schemas.microsoft.com/office/drawing/2014/main" id="{0F956F1D-7950-471C-8147-0E3E59A93CB5}"/>
              </a:ext>
            </a:extLst>
          </p:cNvPr>
          <p:cNvSpPr/>
          <p:nvPr/>
        </p:nvSpPr>
        <p:spPr>
          <a:xfrm>
            <a:off x="33469275" y="16273363"/>
            <a:ext cx="8296579" cy="8094524"/>
          </a:xfrm>
          <a:prstGeom prst="rect">
            <a:avLst/>
          </a:prstGeom>
        </p:spPr>
        <p:txBody>
          <a:bodyPr wrap="square">
            <a:spAutoFit/>
          </a:bodyPr>
          <a:lstStyle/>
          <a:p>
            <a:pPr algn="just"/>
            <a:r>
              <a:rPr lang="en-US" sz="4000" dirty="0">
                <a:latin typeface="Times New Roman" panose="02020603050405020304" pitchFamily="18" charset="0"/>
                <a:cs typeface="Times New Roman" panose="02020603050405020304" pitchFamily="18" charset="0"/>
              </a:rPr>
              <a:t>The graph shows the data points in the columns on the x- and y-axes, the best fit line for the curve fit function, the confidence range derived by developing a variety of functions, and the forecasted value. The x-axis uses 1990 and the y-axis 2000. Data points are dispersed around the graph because the characteristics have so many data values. The red dot in the upper-right corner of the graph depicts the expected value, which is 20 on the x-axis.</a:t>
            </a:r>
            <a:endParaRPr lang="en-AU" sz="4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0A024701-495E-4EA7-8B74-852BEBCC955C}"/>
              </a:ext>
            </a:extLst>
          </p:cNvPr>
          <p:cNvSpPr/>
          <p:nvPr/>
        </p:nvSpPr>
        <p:spPr>
          <a:xfrm>
            <a:off x="22056091" y="25779834"/>
            <a:ext cx="19709763" cy="3785652"/>
          </a:xfrm>
          <a:prstGeom prst="rect">
            <a:avLst/>
          </a:prstGeom>
        </p:spPr>
        <p:txBody>
          <a:bodyPr wrap="square">
            <a:spAutoFit/>
          </a:bodyPr>
          <a:lstStyle/>
          <a:p>
            <a:pPr algn="just">
              <a:spcAft>
                <a:spcPts val="1000"/>
              </a:spcAft>
            </a:pPr>
            <a:r>
              <a:rPr lang="en-US" sz="4000" dirty="0">
                <a:latin typeface="Times New Roman" panose="02020603050405020304" pitchFamily="18" charset="0"/>
                <a:ea typeface="Calibri" panose="020F0502020204030204" pitchFamily="34" charset="0"/>
                <a:cs typeface="Times New Roman" panose="02020603050405020304" pitchFamily="18" charset="0"/>
              </a:rPr>
              <a:t>The clustering algorithm is used to the dataset with the indicator "electricity usage" among consumers in each country. The graphing tool then plotted the clusters. This suggests that the data is split into three clusters with distinct </a:t>
            </a:r>
            <a:r>
              <a:rPr lang="en-US" sz="4000" dirty="0" err="1">
                <a:latin typeface="Times New Roman" panose="02020603050405020304" pitchFamily="18" charset="0"/>
                <a:ea typeface="Calibri" panose="020F0502020204030204" pitchFamily="34" charset="0"/>
                <a:cs typeface="Times New Roman" panose="02020603050405020304" pitchFamily="18" charset="0"/>
              </a:rPr>
              <a:t>centres</a:t>
            </a:r>
            <a:r>
              <a:rPr lang="en-US" sz="4000" dirty="0">
                <a:latin typeface="Times New Roman" panose="02020603050405020304" pitchFamily="18" charset="0"/>
                <a:ea typeface="Calibri" panose="020F0502020204030204" pitchFamily="34" charset="0"/>
                <a:cs typeface="Times New Roman" panose="02020603050405020304" pitchFamily="18" charset="0"/>
              </a:rPr>
              <a:t>. Cluster 0 has concentrated values, cluster 1 has dispersed values, and cluster 2 has both. After that, we used the curve fit to present the best fit line in the confidence range, which projected 20. With the anticipated value and best fit line, we created a data confidence range.</a:t>
            </a:r>
            <a:endParaRPr lang="en-AU"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A2CC0249-D61E-4CC8-A25B-055AB346A82F}"/>
              </a:ext>
            </a:extLst>
          </p:cNvPr>
          <p:cNvSpPr/>
          <p:nvPr/>
        </p:nvSpPr>
        <p:spPr>
          <a:xfrm>
            <a:off x="22088476" y="24587830"/>
            <a:ext cx="3861955" cy="1015663"/>
          </a:xfrm>
          <a:prstGeom prst="rect">
            <a:avLst/>
          </a:prstGeom>
        </p:spPr>
        <p:txBody>
          <a:bodyPr wrap="none">
            <a:spAutoFit/>
          </a:bodyPr>
          <a:lstStyle/>
          <a:p>
            <a:r>
              <a:rPr lang="en-AU" sz="6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129805586"/>
      </p:ext>
    </p:extLst>
  </p:cSld>
  <p:clrMapOvr>
    <a:masterClrMapping/>
  </p:clrMapOvr>
</p:sld>
</file>

<file path=ppt/theme/theme1.xml><?xml version="1.0" encoding="utf-8"?>
<a:theme xmlns:a="http://schemas.openxmlformats.org/drawingml/2006/main" name="Slic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539</Words>
  <Application>Microsoft Office PowerPoint</Application>
  <PresentationFormat>Custom</PresentationFormat>
  <Paragraphs>22</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Century Gothic</vt:lpstr>
      <vt:lpstr>Times New Roman</vt:lpstr>
      <vt:lpstr>Wingdings 3</vt:lpstr>
      <vt:lpstr>Slice</vt:lpstr>
      <vt:lpstr>7PAM2000 Applied Data Science 1  Assignment 3: Clustering And Fitting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2023-01-13T18:51:41Z</dcterms:created>
  <dcterms:modified xsi:type="dcterms:W3CDTF">2023-01-27T11:53:28Z</dcterms:modified>
</cp:coreProperties>
</file>