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59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173D-1920-4B06-877B-93FB16ECFC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3C721-6A0A-4491-99C5-C2A7E6416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cqanswers.com/subject-based-mcqs/details.php?topic=127&amp;pid=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364" y="1882216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APPSC &amp; TSPSC</a:t>
            </a: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4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 ప్రధాన ఓడరేవు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కోట్‍డిజి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కాళీబంగన్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రంగపూర్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7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 ప్రధాన ఓడరేవు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లోథాల్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కోట్‍డిజి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కాళీబంగన్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రంగపూర్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3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కోట, రక్షణ గోడలు లేని ఏకైక పట్టణం ఏది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హరప్పా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9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కోట, రక్షణ గోడలు లేని ఏకైక పట్టణం ఏది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మొహంజదారో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చన్హుదారో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లోథాల్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హరప్పా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పశుపతి మహాదేవుని విగ్రహం ఎక్కడ లభించింది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అమ్రి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5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పశుపతి మహాదేవుని విగ్రహం ఎక్కడ లభించింది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మొహంజదారో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చన్హుదారో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అమ్రి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లోథాల్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3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ముద్రికలు దేనితో చేసేవారు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టార్క్యాయిస్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మట్టి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స్టియోలైట్ రాతి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లాపిస్‍లజూలి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ముద్రికలు దేనితో చేసేవారు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టార్క్యాయిస్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మట్టి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స్టియోలైట్ రాతి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లాపిస్‍లజూలి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మొహంజదారో అనగా అర్థం ఏమిటి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నల్లని గాజులు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మృతదేహాల దిబ్బ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అలంకరణ పెట్టె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బొమ్మల కేంద్రం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5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మొహంజదారో అనగా అర్థం ఏమిటి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నల్లని గాజులు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మృతదేహాల దిబ్బ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అలంకరణ పెట్టె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బొమ్మల కేంద్రం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స్వదేశీ వర్తకాన్ని చేయుటకు ఉపయోగించిన ఎడ్లబండ్లను ఏమంటారు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ఎక్కా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జెక్కా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ఇక్కా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డక్కా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ప్రపంచంలో మొట్టమొదటిసారిగా ప్రత్తిని పండించినవారు ఎవరు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మెసపటోమియా ప్రజలు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సింధు ప్రజలు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బాబిలోనియా ప్రజలు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ఈజిప్ట్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8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ప్రపంచంలో మొట్టమొదటిసారిగా ప్రత్తిని పండించినవారు ఎవరు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మెసపటోమియా ప్రజలు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సింధు ప్రజలు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బాబిలోనియా ప్రజలు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ఈజిప్ట్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ప్రధానంగా పండించిన పంట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బార్లీ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మొక్కజొన్న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గోధుమ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వరి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ప్రధానంగా పండించిన పంట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బార్లీ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మొక్కజొన్న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గోధుమ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వరి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20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మహాస్నాన వాటిక ఎక్కడ ఉంది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చన్హుదారో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కాళోబంగన్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హరప్పా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0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మహాస్నాన వాటిక ఎక్కడ ఉంది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మొహంజదారో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చన్హుదారో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కాళోబంగన్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హరప్పా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9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వరిని ఎక్కడ పండించారు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రోపార్, రంగపూర్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రంగపూర్, లోథాల్ (గుజరాత్)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మొహందారో, 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రంగపూర్, ధోలావీర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5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వరిని ఎక్కడ పండించారు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రోపార్, రంగపూర్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రంగపూర్, లోథాల్ (గుజరాత్)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మొహందారో, లోథాల్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రంగపూర్, ధోలావీర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2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ప్రజలకు తెలియని లోహం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రాగి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వెండి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ఇనుము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బంగారం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00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ప్రజలకు తెలియని లోహం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రాగి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వెండి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ఇనుము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బంగారం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స్వదేశీ వర్తకాన్ని చేయుటకు ఉపయోగించిన ఎడ్లబండ్లను ఏమంటారు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A)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ఎక్కా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జెక్కా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ఇక్కా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డక్కా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5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ఏ ఋతుపవన కాలంలో పంటలు వేసేవారు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నైరుతి ఋతుపవనాలు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ఈశాన్య ఋతుపవనాలు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వాయువ్య ఋతుపవనాలు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ఆగ్నేయ ఋతుపవనాలు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20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ఏ ఋతుపవన కాలంలో పంటలు వేసేవారు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నైరుతి ఋతుపవనాలు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ఈశాన్య ఋతుపవనాలు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వాయువ్య ఋతుపవనాలు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ఆగ్నేయ ఋతుపవనాలు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4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పవిత్రంగా పూజించిన పక్షి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నెమలి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గరుడ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చిలుక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పావురం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9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పవిత్రంగా పూజించిన పక్షి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నెమలి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గరుడ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చిలుక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పావురం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53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 లిపి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గ్రీకు లిపి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బొమ్మల లిపి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డేరయిస్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అరామిక్ లిపి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8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 లిపి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గ్రీకు లిపి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బొమ్మల లిపి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డేరయిస్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అరామిక్ లిపి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హరప్పా ప్రజల మతానికి సంబంధించిన ముఖ్య ఆధారం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దేవాలయాలు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గ్రంథాలు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ఉపయోగించి వస్తుసామాగ్రి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ముద్రికలు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4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హరప్పా ప్రజల మతానికి సంబంధించిన ముఖ్య ఆధారం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దేవాలయాలు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గ్రంథాలు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ఉపయోగించి వస్తుసామాగ్రి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D)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ముద్రికలు</a:t>
            </a:r>
            <a:r>
              <a:rPr lang="te-IN" dirty="0" smtClean="0"/>
              <a:t/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719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హరప్పా నగరికతలో ప్రజలు పూజించినది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పర్తమును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జంతువులను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సూర్యుడిని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ప్రకృతిని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హరప్పా నగరికతలో ప్రజలు పూజించినది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పర్తమును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జంతువులను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సూర్యుడిని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D)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ప్రకృతిని</a:t>
            </a:r>
            <a:r>
              <a:rPr lang="te-IN" dirty="0" smtClean="0"/>
              <a:t/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0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నాగరికతను హరప్పా నాగరికత అని నామకరణం చేసింది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దయారాం సహానీ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సర్ జాన్ మార్షల్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వై.డి. శర్మ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అలెగ్జండర్ బర్న్స్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16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వాయువ్య భారతంలో రైల్వేలైన్లు నిర్మిస్తున్నప్పుడు 1920లో బయటపడిన నాగరికత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లోథాల్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కాళీబంగన్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మొహంజదారో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సింధు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25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వాయువ్య భారతంలో రైల్వేలైన్లు నిర్మిస్తున్నప్పుడు 1920లో బయటపడిన నాగరికత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లోథాల్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కాళీబంగన్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మొహంజదారో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D)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సింధు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నాగరికతను హరప్పా నాగరికత అని నామకరణం చేసింది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దయారాం సహానీ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సర్ జాన్ మార్షల్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వై.డి. శర్మ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అలెగ్జండర్ బర్న్స్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ప్రజలు వ్యవసాయం ఏ కాలంలో చేసేవారు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జూన్ - సెప్టెంబర్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అక్టోబర్ - ఏప్రిల్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జూన్ - నవంబర్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నవంబర్ - మే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ప్రజలు వ్యవసాయం ఏ కాలంలో చేసేవారు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జూన్ - సెప్టెంబర్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B)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అక్టోబర్ - ఏప్రిల్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C)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జూన్ - నవంబర్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నవంబర్ - మే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1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>
                <a:hlinkClick r:id="rId2"/>
              </a:rPr>
              <a:t>సింధు ప్రజల ఆరాధ్యదైవం ?</a:t>
            </a:r>
            <a:r>
              <a:rPr lang="te-IN" b="1" dirty="0"/>
              <a:t/>
            </a:r>
            <a:br>
              <a:rPr lang="te-IN" b="1" dirty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/>
              <a:t>(</a:t>
            </a:r>
            <a:r>
              <a:rPr lang="en-US" b="1" i="1" dirty="0"/>
              <a:t>A)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పశుపతి మహాదేవుడు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B)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సూర్యుడు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C)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అమ్మతల్లి</a:t>
            </a:r>
            <a:br>
              <a:rPr lang="te-IN" dirty="0"/>
            </a:br>
            <a:r>
              <a:rPr lang="te-IN" b="1" i="1" dirty="0"/>
              <a:t>(</a:t>
            </a:r>
            <a:r>
              <a:rPr lang="en-US" b="1" i="1" dirty="0"/>
              <a:t>D)</a:t>
            </a:r>
            <a:r>
              <a:rPr lang="en-US" b="1" dirty="0"/>
              <a:t> </a:t>
            </a:r>
            <a:r>
              <a:rPr lang="en-US" dirty="0"/>
              <a:t>  </a:t>
            </a:r>
            <a:r>
              <a:rPr lang="te-IN" dirty="0"/>
              <a:t>వరుణుడు</a:t>
            </a:r>
            <a:br>
              <a:rPr lang="te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0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751491"/>
            <a:ext cx="10515600" cy="5533399"/>
          </a:xfrm>
        </p:spPr>
        <p:txBody>
          <a:bodyPr/>
          <a:lstStyle/>
          <a:p>
            <a:r>
              <a:rPr lang="te-IN" b="1" dirty="0" smtClean="0">
                <a:hlinkClick r:id="rId2"/>
              </a:rPr>
              <a:t>సింధు ప్రజల ఆరాధ్యదైవం ?</a:t>
            </a:r>
            <a:r>
              <a:rPr lang="te-IN" b="1" dirty="0" smtClean="0"/>
              <a:t/>
            </a:r>
            <a:br>
              <a:rPr lang="te-IN" b="1" dirty="0" smtClean="0"/>
            </a:b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A)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పశుపతి మహాదేవుడు</a:t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B)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సూర్యుడు</a:t>
            </a:r>
            <a:br>
              <a:rPr lang="te-IN" dirty="0" smtClean="0"/>
            </a:br>
            <a:r>
              <a:rPr lang="te-IN" b="1" i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C)</a:t>
            </a:r>
            <a:r>
              <a:rPr lang="en-US" b="1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  </a:t>
            </a:r>
            <a:r>
              <a:rPr lang="te-IN" dirty="0" smtClean="0">
                <a:solidFill>
                  <a:srgbClr val="FF0000"/>
                </a:solidFill>
              </a:rPr>
              <a:t>అమ్మతల్లి</a:t>
            </a:r>
            <a:r>
              <a:rPr lang="te-IN" dirty="0" smtClean="0"/>
              <a:t/>
            </a:r>
            <a:br>
              <a:rPr lang="te-IN" dirty="0" smtClean="0"/>
            </a:br>
            <a:r>
              <a:rPr lang="te-IN" b="1" i="1" dirty="0" smtClean="0"/>
              <a:t>(</a:t>
            </a:r>
            <a:r>
              <a:rPr lang="en-US" b="1" i="1" dirty="0" smtClean="0"/>
              <a:t>D)</a:t>
            </a:r>
            <a:r>
              <a:rPr lang="en-US" b="1" dirty="0" smtClean="0"/>
              <a:t> </a:t>
            </a:r>
            <a:r>
              <a:rPr lang="en-US" dirty="0" smtClean="0"/>
              <a:t>  </a:t>
            </a:r>
            <a:r>
              <a:rPr lang="te-IN" dirty="0" smtClean="0"/>
              <a:t>వరుణుడు</a:t>
            </a:r>
            <a:br>
              <a:rPr lang="te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253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Gautami</vt:lpstr>
      <vt:lpstr>Office Theme</vt:lpstr>
      <vt:lpstr>APPSC &amp; TSPSC</vt:lpstr>
      <vt:lpstr>సింధు ప్రజలు స్వదేశీ వర్తకాన్ని చేయుటకు ఉపయోగించిన ఎడ్లబండ్లను ఏమంటారు ?  (A)   ఎక్కా (B)   జెక్కా (C)   ఇక్కా (D)   డక్కా </vt:lpstr>
      <vt:lpstr>సింధు ప్రజలు స్వదేశీ వర్తకాన్ని చేయుటకు ఉపయోగించిన ఎడ్లబండ్లను ఏమంటారు ?  (A)   ఎక్కా (B)   జెక్కా (C)   ఇక్కా (D)   డక్కా </vt:lpstr>
      <vt:lpstr>సింధు నాగరికతను హరప్పా నాగరికత అని నామకరణం చేసింది ?  (A)   దయారాం సహానీ (B)   సర్ జాన్ మార్షల్ (C)   వై.డి. శర్మ (D)   అలెగ్జండర్ బర్న్స్ </vt:lpstr>
      <vt:lpstr>సింధు నాగరికతను హరప్పా నాగరికత అని నామకరణం చేసింది ?  (A)   దయారాం సహానీ (B)   సర్ జాన్ మార్షల్ (C)   వై.డి. శర్మ (D)   అలెగ్జండర్ బర్న్స్ </vt:lpstr>
      <vt:lpstr>సింధు ప్రజలు వ్యవసాయం ఏ కాలంలో చేసేవారు ?  (A)   జూన్ - సెప్టెంబర్ (B)   అక్టోబర్ - ఏప్రిల్ (C)   జూన్ - నవంబర్ (D)   నవంబర్ - మే </vt:lpstr>
      <vt:lpstr>సింధు ప్రజలు వ్యవసాయం ఏ కాలంలో చేసేవారు ?  (A)   జూన్ - సెప్టెంబర్ (B)   అక్టోబర్ - ఏప్రిల్ (C)   జూన్ - నవంబర్ (D)   నవంబర్ - మే </vt:lpstr>
      <vt:lpstr>సింధు ప్రజల ఆరాధ్యదైవం ?  (A)   పశుపతి మహాదేవుడు (B)   సూర్యుడు (C)   అమ్మతల్లి (D)   వరుణుడు </vt:lpstr>
      <vt:lpstr>సింధు ప్రజల ఆరాధ్యదైవం ?  (A)   పశుపతి మహాదేవుడు (B)   సూర్యుడు (C)   అమ్మతల్లి (D)   వరుణుడు </vt:lpstr>
      <vt:lpstr>సింధు ప్రజల ప్రధాన ఓడరేవు ?  (A)   లోథాల్ (B)   కోట్‍డిజి (C)   కాళీబంగన్ (D)   రంగపూర్ </vt:lpstr>
      <vt:lpstr>సింధు ప్రజల ప్రధాన ఓడరేవు ?  (A)   లోథాల్ (B)   కోట్‍డిజి (C)   కాళీబంగన్ (D)   రంగపూర్ </vt:lpstr>
      <vt:lpstr>కోట, రక్షణ గోడలు లేని ఏకైక పట్టణం ఏది ?  (A)   మొహంజదారో (B)   చన్హుదారో (C)   లోథాల్ (D)   హరప్పా </vt:lpstr>
      <vt:lpstr>కోట, రక్షణ గోడలు లేని ఏకైక పట్టణం ఏది ?  (A)   మొహంజదారో (B)   చన్హుదారో (C)   లోథాల్ (D)   హరప్పా </vt:lpstr>
      <vt:lpstr>పశుపతి మహాదేవుని విగ్రహం ఎక్కడ లభించింది ?  (A)   మొహంజదారో (B)   చన్హుదారో (C)   అమ్రి (D)   లోథాల్ </vt:lpstr>
      <vt:lpstr>పశుపతి మహాదేవుని విగ్రహం ఎక్కడ లభించింది ?  (A)   మొహంజదారో (B)   చన్హుదారో (C)   అమ్రి (D)   లోథాల్ </vt:lpstr>
      <vt:lpstr>సింధు ప్రజలు ముద్రికలు దేనితో చేసేవారు ?  (A)   టార్క్యాయిస్ (B)   మట్టి (C)   స్టియోలైట్ రాతి (D)   లాపిస్‍లజూలి </vt:lpstr>
      <vt:lpstr>సింధు ప్రజలు ముద్రికలు దేనితో చేసేవారు ?  (A)   టార్క్యాయిస్ (B)   మట్టి (C)   స్టియోలైట్ రాతి (D)   లాపిస్‍లజూలి </vt:lpstr>
      <vt:lpstr>మొహంజదారో అనగా అర్థం ఏమిటి ?  (A)   నల్లని గాజులు (B)   మృతదేహాల దిబ్బ (C)   అలంకరణ పెట్టె (D)   బొమ్మల కేంద్రం </vt:lpstr>
      <vt:lpstr>మొహంజదారో అనగా అర్థం ఏమిటి ?  (A)   నల్లని గాజులు (B)   మృతదేహాల దిబ్బ (C)   అలంకరణ పెట్టె (D)   బొమ్మల కేంద్రం </vt:lpstr>
      <vt:lpstr>ప్రపంచంలో మొట్టమొదటిసారిగా ప్రత్తిని పండించినవారు ఎవరు ?  (A)   మెసపటోమియా ప్రజలు (B)   సింధు ప్రజలు (C)   బాబిలోనియా ప్రజలు (D)   ఈజిప్ట్ </vt:lpstr>
      <vt:lpstr>ప్రపంచంలో మొట్టమొదటిసారిగా ప్రత్తిని పండించినవారు ఎవరు ?  (A)   మెసపటోమియా ప్రజలు (B)   సింధు ప్రజలు (C)   బాబిలోనియా ప్రజలు (D)   ఈజిప్ట్ </vt:lpstr>
      <vt:lpstr>సింధు ప్రజలు ప్రధానంగా పండించిన పంట ?  (A)   బార్లీ (B)   మొక్కజొన్న (C)   గోధుమ (D)   వరి </vt:lpstr>
      <vt:lpstr>సింధు ప్రజలు ప్రధానంగా పండించిన పంట ?  (A)   బార్లీ (B)   మొక్కజొన్న (C)   గోధుమ (D)   వరి </vt:lpstr>
      <vt:lpstr>మహాస్నాన వాటిక ఎక్కడ ఉంది ?  (A)   మొహంజదారో (B)   చన్హుదారో (C)   కాళోబంగన్ (D)   హరప్పా </vt:lpstr>
      <vt:lpstr>మహాస్నాన వాటిక ఎక్కడ ఉంది ?  (A)   మొహంజదారో (B)   చన్హుదారో (C)   కాళోబంగన్ (D)   హరప్పా </vt:lpstr>
      <vt:lpstr>సింధు ప్రజలు వరిని ఎక్కడ పండించారు ?  (A)   రోపార్, రంగపూర్ (B)   రంగపూర్, లోథాల్ (గుజరాత్) (C)   మొహందారో, లోథాల్ (D)   రంగపూర్, ధోలావీర </vt:lpstr>
      <vt:lpstr>సింధు ప్రజలు వరిని ఎక్కడ పండించారు ?  (A)   రోపార్, రంగపూర్ (B)   రంగపూర్, లోథాల్ (గుజరాత్) (C)   మొహందారో, లోథాల్ (D)   రంగపూర్, ధోలావీర </vt:lpstr>
      <vt:lpstr>సింధు ప్రజలకు తెలియని లోహం ?  (A)   రాగి (B)   వెండి (C)   ఇనుము (D)   బంగారం </vt:lpstr>
      <vt:lpstr>సింధు ప్రజలకు తెలియని లోహం ?  (A)   రాగి (B)   వెండి (C)   ఇనుము (D)   బంగారం </vt:lpstr>
      <vt:lpstr>సింధు ప్రజలు ఏ ఋతుపవన కాలంలో పంటలు వేసేవారు ?  (A)   నైరుతి ఋతుపవనాలు (B)   ఈశాన్య ఋతుపవనాలు (C)   వాయువ్య ఋతుపవనాలు (D)   ఆగ్నేయ ఋతుపవనాలు </vt:lpstr>
      <vt:lpstr>సింధు ప్రజలు ఏ ఋతుపవన కాలంలో పంటలు వేసేవారు ?  (A)   నైరుతి ఋతుపవనాలు (B)   ఈశాన్య ఋతుపవనాలు (C)   వాయువ్య ఋతుపవనాలు (D)   ఆగ్నేయ ఋతుపవనాలు </vt:lpstr>
      <vt:lpstr>సింధు ప్రజలు పవిత్రంగా పూజించిన పక్షి ?  (A)   నెమలి (B)   గరుడ (C)   చిలుక (D)   పావురం </vt:lpstr>
      <vt:lpstr>సింధు ప్రజలు పవిత్రంగా పూజించిన పక్షి ?  (A)   నెమలి (B)   గరుడ (C)   చిలుక (D)   పావురం </vt:lpstr>
      <vt:lpstr>సింధు ప్రజల లిపి ?  (A)   గ్రీకు లిపి (B)   బొమ్మల లిపి (C)   డేరయిస్ (D)   అరామిక్ లిపి </vt:lpstr>
      <vt:lpstr>సింధు ప్రజల లిపి ?  (A)   గ్రీకు లిపి (B)   బొమ్మల లిపి (C)   డేరయిస్ (D)   అరామిక్ లిపి </vt:lpstr>
      <vt:lpstr>హరప్పా ప్రజల మతానికి సంబంధించిన ముఖ్య ఆధారం ?  (A)   దేవాలయాలు (B)   గ్రంథాలు (C)   ఉపయోగించి వస్తుసామాగ్రి (D)   ముద్రికలు </vt:lpstr>
      <vt:lpstr>హరప్పా ప్రజల మతానికి సంబంధించిన ముఖ్య ఆధారం ?  (A)   దేవాలయాలు (B)   గ్రంథాలు (C)   ఉపయోగించి వస్తుసామాగ్రి (D)   ముద్రికలు </vt:lpstr>
      <vt:lpstr>హరప్పా నగరికతలో ప్రజలు పూజించినది ?  (A)   పర్తమును (B)   జంతువులను (C)   సూర్యుడిని (D)   ప్రకృతిని </vt:lpstr>
      <vt:lpstr>హరప్పా నగరికతలో ప్రజలు పూజించినది ?  (A)   పర్తమును (B)   జంతువులను (C)   సూర్యుడిని (D)   ప్రకృతిని </vt:lpstr>
      <vt:lpstr>వాయువ్య భారతంలో రైల్వేలైన్లు నిర్మిస్తున్నప్పుడు 1920లో బయటపడిన నాగరికత ?  (A)   లోథాల్ (B)   కాళీబంగన్ (C)   మొహంజదారో (D)   సింధు </vt:lpstr>
      <vt:lpstr>వాయువ్య భారతంలో రైల్వేలైన్లు నిర్మిస్తున్నప్పుడు 1920లో బయటపడిన నాగరికత ?  (A)   లోథాల్ (B)   కాళీబంగన్ (C)   మొహంజదారో (D)   సింధు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APPSC &amp; TSPSC</dc:title>
  <dc:creator>Microsoft account</dc:creator>
  <cp:lastModifiedBy>Microsoft account</cp:lastModifiedBy>
  <cp:revision>3</cp:revision>
  <dcterms:created xsi:type="dcterms:W3CDTF">2023-12-13T16:25:25Z</dcterms:created>
  <dcterms:modified xsi:type="dcterms:W3CDTF">2023-12-13T16:42:51Z</dcterms:modified>
</cp:coreProperties>
</file>