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85" r:id="rId33"/>
    <p:sldId id="286" r:id="rId34"/>
    <p:sldId id="287" r:id="rId35"/>
    <p:sldId id="288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173D-1920-4B06-877B-93FB16ECFC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364" y="1882216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APPSC &amp; TSPSC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ప్రాచీన నదీలోయ నాగరికతలన్నింటిలోను విస్తీర్ణం దృష్ట్యా అతిపెద్ద నాగరికత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యురేషియా నాగరికత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సింధు నాగరికత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సుమేరియా నాగరికత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మెసపటోమియ నాగరికత</a:t>
            </a:r>
          </a:p>
        </p:txBody>
      </p:sp>
    </p:spTree>
    <p:extLst>
      <p:ext uri="{BB962C8B-B14F-4D97-AF65-F5344CB8AC3E}">
        <p14:creationId xmlns:p14="http://schemas.microsoft.com/office/powerpoint/2010/main" val="265852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ప్రాచీన నదీలోయ నాగరికతలన్నింటిలోను విస్తీర్ణం దృష్ట్యా అతిపెద్ద నాగరికత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యురేషియా నాగరికత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B)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సింధు నాగరికత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సుమేరియా నాగరికత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మెసపటోమియ నాగరికత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9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మొహంజదారోలో గల పెద్ద స్నానవాటిక యొక్క ఆకారం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దీర్ఘచతురస్రాకారం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వృత్తాకారం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చతురస్రాకారము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దీర్ఘ వృత్తాకారం</a:t>
            </a:r>
          </a:p>
        </p:txBody>
      </p:sp>
    </p:spTree>
    <p:extLst>
      <p:ext uri="{BB962C8B-B14F-4D97-AF65-F5344CB8AC3E}">
        <p14:creationId xmlns:p14="http://schemas.microsoft.com/office/powerpoint/2010/main" val="889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మొహంజదారోలో గల పెద్ద స్నానవాటిక యొక్క ఆకారం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దీర్ఘచతురస్రాకారం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వృత్తాకారం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చతురస్రాకారము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దీర్ఘ వృత్తాకారం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 కాలాన్ని నిర్ధేశించడంలో అతి ప్రధాన ఆధారం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ధాన్యాగారాలు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విగ్రహాలు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ముద్రికలు</a:t>
            </a:r>
          </a:p>
        </p:txBody>
      </p:sp>
    </p:spTree>
    <p:extLst>
      <p:ext uri="{BB962C8B-B14F-4D97-AF65-F5344CB8AC3E}">
        <p14:creationId xmlns:p14="http://schemas.microsoft.com/office/powerpoint/2010/main" val="389006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 కాలాన్ని నిర్ధేశించడంలో అతి ప్రధాన ఆధారం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ధాన్యాగారాలు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విగ్రహాలు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D)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ముద్రికలు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3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గుర్రపు అవశేషాలు బయటపడిన సింధు నాగరికత పట్టణం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సుర్కటోడా (గుజరాత్)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హరప్పా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కోట్‍డిజి</a:t>
            </a:r>
          </a:p>
        </p:txBody>
      </p:sp>
    </p:spTree>
    <p:extLst>
      <p:ext uri="{BB962C8B-B14F-4D97-AF65-F5344CB8AC3E}">
        <p14:creationId xmlns:p14="http://schemas.microsoft.com/office/powerpoint/2010/main" val="303358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గుర్రపు అవశేషాలు బయటపడిన సింధు నాగరికత పట్టణం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B)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సుర్కటోడా (గుజరాత్)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హరప్పా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కోట్‍డిజి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కుమ్మరి చక్రము అత్యధికంగా బార్లీ అవశేషాలు ఎక్కడ లభించాయి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కాళీబంగన్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బన్వాలి</a:t>
            </a:r>
          </a:p>
        </p:txBody>
      </p:sp>
    </p:spTree>
    <p:extLst>
      <p:ext uri="{BB962C8B-B14F-4D97-AF65-F5344CB8AC3E}">
        <p14:creationId xmlns:p14="http://schemas.microsoft.com/office/powerpoint/2010/main" val="25171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కుమ్మరి చక్రము అత్యధికంగా బార్లీ అవశేషాలు ఎక్కడ లభించాయి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కాళీబంగన్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D)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బన్వాలి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e-IN" b="1" dirty="0"/>
              <a:t>సింధూ వాసులు బాబిలోనియాతో వాణిజ్యంలో ప్రముఖ పాత్ర పోషించిన రేవు పట్టణం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సుత్యజెండార్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భన్వాలి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ధోలావీర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సింధువాసులు వాడిన కుండలకు గల పేరు </a:t>
            </a:r>
            <a:r>
              <a:rPr lang="te-IN" b="1" dirty="0" smtClean="0"/>
              <a:t>?</a:t>
            </a:r>
            <a:br>
              <a:rPr lang="te-IN" b="1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వైట్ పాలిష్‍డ్ వేర్ పాటరీ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ఎల్లో పాలిష్‍డ్ వేర్ పాటరీ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బ్లాక్ పాలిష్‍డ్ వేర్ పాటరీ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రెడ్ పాలిష్‍డ్ వేర్ పాటరీ</a:t>
            </a:r>
          </a:p>
        </p:txBody>
      </p:sp>
    </p:spTree>
    <p:extLst>
      <p:ext uri="{BB962C8B-B14F-4D97-AF65-F5344CB8AC3E}">
        <p14:creationId xmlns:p14="http://schemas.microsoft.com/office/powerpoint/2010/main" val="371755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సింధువాసులు వాడిన కుండలకు గల పేరు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వైట్ పాలిష్‍డ్ వేర్ పాటరీ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ఎల్లో పాలిష్‍డ్ వేర్ పాటరీ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బ్లాక్ పాలిష్‍డ్ వేర్ పాటరీ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రెడ్ పాలిష్‍డ్ వేర్ పాటరీ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3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హరప్పా ముద్రికలలో శుభప్రదమైనవిగా పరిగణించబడే ముద్రిక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నెమలి ముద్రిక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హంస ముద్రిక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చేప ముద్రిక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తాబేలు ముద్రిక</a:t>
            </a:r>
          </a:p>
        </p:txBody>
      </p:sp>
    </p:spTree>
    <p:extLst>
      <p:ext uri="{BB962C8B-B14F-4D97-AF65-F5344CB8AC3E}">
        <p14:creationId xmlns:p14="http://schemas.microsoft.com/office/powerpoint/2010/main" val="422885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హరప్పా ముద్రికలలో శుభప్రదమైనవిగా పరిగణించబడే ముద్రిక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నెమలి ముద్రిక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హంస ముద్రిక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చేప ముద్రిక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తాబేలు ముద్రిక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1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కాళీబంగన్ సంస్కృతికి సోధీ సంస్కృతి అని నామకరణం చేసింది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ఎ. ఘోష్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బి.బి. లాల్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థాపుర్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జగపతిజోష్</a:t>
            </a:r>
          </a:p>
        </p:txBody>
      </p:sp>
    </p:spTree>
    <p:extLst>
      <p:ext uri="{BB962C8B-B14F-4D97-AF65-F5344CB8AC3E}">
        <p14:creationId xmlns:p14="http://schemas.microsoft.com/office/powerpoint/2010/main" val="97732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కాళీబంగన్ సంస్కృతికి సోధీ సంస్కృతి అని నామకరణం చేసింది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ఎ. ఘోష్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బి.బి. లాల్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థాపుర్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నాగరికతలో అతి విశిష్ఠ అంశం ఏది </a:t>
            </a:r>
            <a:r>
              <a:rPr lang="te-IN" b="1" dirty="0" smtClean="0"/>
              <a:t>?</a:t>
            </a:r>
            <a:br>
              <a:rPr lang="te-IN" b="1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గ్రిడ్ విధానం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అతిపెద్ద సమావేశ మందిరం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భూగర్భ మురికినీటి పారుదల వ్యవస్థ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అతిపెద్ద ధాన్యాగారం</a:t>
            </a:r>
          </a:p>
        </p:txBody>
      </p:sp>
    </p:spTree>
    <p:extLst>
      <p:ext uri="{BB962C8B-B14F-4D97-AF65-F5344CB8AC3E}">
        <p14:creationId xmlns:p14="http://schemas.microsoft.com/office/powerpoint/2010/main" val="37203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నాగరికతలో అతి విశిష్ఠ అంశం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గ్రిడ్ విధానం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అతిపెద్ద సమావేశ మందిరం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భూగర్భ మురికినీటి పారుదల వ్యవస్థ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అతిపెద్ద ధాన్యాగారం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5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తూర్పు వైపున పల్లపు ప్రాంతాలలో నిర్మించబడినవి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నివాస గృహాలు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రాతి నిర్మాణాలు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దేవాలయాలు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పౌర భవనాలు</a:t>
            </a:r>
          </a:p>
        </p:txBody>
      </p:sp>
    </p:spTree>
    <p:extLst>
      <p:ext uri="{BB962C8B-B14F-4D97-AF65-F5344CB8AC3E}">
        <p14:creationId xmlns:p14="http://schemas.microsoft.com/office/powerpoint/2010/main" val="263553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తూర్పు వైపున పల్లపు ప్రాంతాలలో నిర్మించబడినవి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నివాస గృహాలు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రాతి నిర్మాణాలు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దేవాలయాలు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పౌర భవనాలు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e-IN" b="1" dirty="0"/>
              <a:t>సింధూ వాసులు బాబిలోనియాతో వాణిజ్యంలో ప్రముఖ పాత్ర పోషించిన రేవు పట్టణం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సుత్యజెండార్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భన్వాలి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ధోలావీర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1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 నిర్మాణాలలో దాదాపుగా అస్సలు కనిపించని నిర్మాణాలు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పౌర భవనాలు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రాజ వీధులు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నివాస గృహాలు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రాతి నిర్మాణాలు</a:t>
            </a:r>
          </a:p>
        </p:txBody>
      </p:sp>
    </p:spTree>
    <p:extLst>
      <p:ext uri="{BB962C8B-B14F-4D97-AF65-F5344CB8AC3E}">
        <p14:creationId xmlns:p14="http://schemas.microsoft.com/office/powerpoint/2010/main" val="383682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 నిర్మాణాలలో దాదాపుగా అస్సలు కనిపించని నిర్మాణాలు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పౌర భవనాలు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రాజ వీధులు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నివాస గృహాలు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D)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రాతి నిర్మాణాలు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బనవాలి ఏ నది ఒడ్డున ఉంది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సరస్వతి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సట్లైజ్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సరయు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బ్రహ్మపుత్ర</a:t>
            </a:r>
          </a:p>
        </p:txBody>
      </p:sp>
    </p:spTree>
    <p:extLst>
      <p:ext uri="{BB962C8B-B14F-4D97-AF65-F5344CB8AC3E}">
        <p14:creationId xmlns:p14="http://schemas.microsoft.com/office/powerpoint/2010/main" val="1521107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బనవాలి ఏ నది ఒడ్డున ఉంది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సరస్వతి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సట్లైజ్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సరయు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బ్రహ్మపుత్ర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5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సిస్త్ అనగా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చెక్కతో చేసిన 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పాలరాతితో చేసిన 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రంగురాళ్లు అమర్చిన ఇటుకలు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ఇటుకల అరలు కల సమాధులు</a:t>
            </a:r>
          </a:p>
        </p:txBody>
      </p:sp>
    </p:spTree>
    <p:extLst>
      <p:ext uri="{BB962C8B-B14F-4D97-AF65-F5344CB8AC3E}">
        <p14:creationId xmlns:p14="http://schemas.microsoft.com/office/powerpoint/2010/main" val="3058388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సిస్త్ అనగా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చెక్కతో చేసిన 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పాలరాతితో చేసిన సమాధులు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రంగురాళ్లు అమర్చిన ఇటుకలు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D)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ఇటుకల అరలు కల సమాధులు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7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సమాజం ప్రదానంగా </a:t>
            </a:r>
            <a:r>
              <a:rPr lang="te-IN" b="1" dirty="0" smtClean="0"/>
              <a:t>?</a:t>
            </a:r>
            <a:br>
              <a:rPr lang="te-IN" b="1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మాతృస్వామిక సమాజం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పితృస్వామిక సమాజం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సమసమాజం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పైవేవీ కావు</a:t>
            </a:r>
          </a:p>
        </p:txBody>
      </p:sp>
    </p:spTree>
    <p:extLst>
      <p:ext uri="{BB962C8B-B14F-4D97-AF65-F5344CB8AC3E}">
        <p14:creationId xmlns:p14="http://schemas.microsoft.com/office/powerpoint/2010/main" val="134135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సమాజం ప్రదానంగా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మాతృస్వామిక సమాజం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పితృస్వామిక సమాజం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సమసమాజం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పైవేవీ కావు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97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ప్రజలను వ్యాపారస్తులు పాలించారని పేర్కొన్నది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ఎ. ఘోష్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థాపర్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ఆర్.ఎస్. శర్మ</a:t>
            </a:r>
          </a:p>
        </p:txBody>
      </p:sp>
    </p:spTree>
    <p:extLst>
      <p:ext uri="{BB962C8B-B14F-4D97-AF65-F5344CB8AC3E}">
        <p14:creationId xmlns:p14="http://schemas.microsoft.com/office/powerpoint/2010/main" val="659931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ప్రజలను వ్యాపారస్తులు పాలించారని పేర్కొన్నది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ఎ. ఘోష్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థాపర్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జగపతిజోషి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D)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ఆర్.ఎస్. శర్మ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3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e-IN" b="1" dirty="0"/>
              <a:t>అగ్నిప్రమాదం కారణంగా అంతమైన సింధు నాగరికత పట్టణం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సుర్కటోడా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బనవాలి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కోట్‍డిజి (పాక్‍లోని సింధు రాష్ట్రం)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</a:p>
        </p:txBody>
      </p:sp>
    </p:spTree>
    <p:extLst>
      <p:ext uri="{BB962C8B-B14F-4D97-AF65-F5344CB8AC3E}">
        <p14:creationId xmlns:p14="http://schemas.microsoft.com/office/powerpoint/2010/main" val="1980496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ప్రజలను పురోహితులు పరిపాలించారని పేర్కొన్నది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డి.డి. కౌశాంబి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ధాపర్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వై.డి. శర్మ</a:t>
            </a:r>
          </a:p>
        </p:txBody>
      </p:sp>
    </p:spTree>
    <p:extLst>
      <p:ext uri="{BB962C8B-B14F-4D97-AF65-F5344CB8AC3E}">
        <p14:creationId xmlns:p14="http://schemas.microsoft.com/office/powerpoint/2010/main" val="39189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ప్రజలను పురోహితులు పరిపాలించారని పేర్కొన్నది ఎవరు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డి.డి. కౌశాంబి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బి.కె. ధాపర్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జగపతిజోషి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వై.డి. శర్మ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అగ్నిప్రమాదం కారణంగా అంతమైన సింధు నాగరికత పట్టణం ఏది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సుర్కటోడా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బనవాలి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కోట్‍డిజి (పాక్‍లోని సింధు రాష్ట్రం)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e-IN" b="1" dirty="0"/>
              <a:t>సింధు నాగరికత ఏ యుగానికి చెందిన నాగరికత </a:t>
            </a:r>
            <a:r>
              <a:rPr lang="te-IN" b="1" dirty="0" smtClean="0"/>
              <a:t>?</a:t>
            </a:r>
            <a:br>
              <a:rPr lang="te-IN" b="1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నవీన రాతియుగం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మధ్య రాతియుగం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కాంస్య యుగం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పాత రాతియుగం</a:t>
            </a:r>
          </a:p>
        </p:txBody>
      </p:sp>
    </p:spTree>
    <p:extLst>
      <p:ext uri="{BB962C8B-B14F-4D97-AF65-F5344CB8AC3E}">
        <p14:creationId xmlns:p14="http://schemas.microsoft.com/office/powerpoint/2010/main" val="23601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 ఏ యుగానికి చెందిన నాగరికత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నవీన రాతియుగం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మధ్య రాతియుగం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C)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కాంస్య యుగం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పాత రాతియుగం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నాగరికతలో వర్థిల్లిన పరిశ్రమలలో ఒకటైన పూసల పరిశ్రమకు అత్యంత ప్రముఖ కేంద్రం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అమ్రి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బనవాలి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మొహంజోదారో</a:t>
            </a:r>
          </a:p>
        </p:txBody>
      </p:sp>
    </p:spTree>
    <p:extLst>
      <p:ext uri="{BB962C8B-B14F-4D97-AF65-F5344CB8AC3E}">
        <p14:creationId xmlns:p14="http://schemas.microsoft.com/office/powerpoint/2010/main" val="247017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/>
              <a:t>సింధు నాగరికతలో వర్థిల్లిన పరిశ్రమలలో ఒకటైన పూసల పరిశ్రమకు అత్యంత ప్రముఖ కేంద్రం ?</a:t>
            </a:r>
            <a:br>
              <a:rPr lang="te-IN" b="1" dirty="0"/>
            </a:b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అమ్రి</a:t>
            </a:r>
            <a:br>
              <a:rPr lang="te-IN" dirty="0"/>
            </a:br>
            <a:r>
              <a:rPr lang="te-IN" b="1" i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B)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  </a:t>
            </a:r>
            <a:r>
              <a:rPr lang="te-IN" dirty="0">
                <a:solidFill>
                  <a:srgbClr val="FF0000"/>
                </a:solidFill>
              </a:rPr>
              <a:t>బనవాలి</a:t>
            </a:r>
            <a:r>
              <a:rPr lang="te-IN" dirty="0"/>
              <a:t/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మొహంజోదారో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293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Gautami</vt:lpstr>
      <vt:lpstr>Office Theme</vt:lpstr>
      <vt:lpstr>APPSC &amp; TSPSC</vt:lpstr>
      <vt:lpstr>సింధూ వాసులు బాబిలోనియాతో వాణిజ్యంలో ప్రముఖ పాత్ర పోషించిన రేవు పట్టణం ?  (A)   సుత్యజెండార్ (B)   భన్వాలి (C)   ధోలావీర (D)   లోథాల్ </vt:lpstr>
      <vt:lpstr>సింధూ వాసులు బాబిలోనియాతో వాణిజ్యంలో ప్రముఖ పాత్ర పోషించిన రేవు పట్టణం ?  (A)   సుత్యజెండార్ (B)   భన్వాలి (C)   ధోలావీర (D)   లోథాల్ </vt:lpstr>
      <vt:lpstr>అగ్నిప్రమాదం కారణంగా అంతమైన సింధు నాగరికత పట్టణం ఏది ?  (A)   సుర్కటోడా (B)   బనవాలి (C)   కోట్‍డిజి (పాక్‍లోని సింధు రాష్ట్రం) (D)   చన్హుదారో</vt:lpstr>
      <vt:lpstr>అగ్నిప్రమాదం కారణంగా అంతమైన సింధు నాగరికత పట్టణం ఏది ?  (A)   సుర్కటోడా (B)   బనవాలి (C)   కోట్‍డిజి (పాక్‍లోని సింధు రాష్ట్రం) (D)   చన్హుదారో</vt:lpstr>
      <vt:lpstr>సింధు నాగరికత ఏ యుగానికి చెందిన నాగరికత ?  (A)   నవీన రాతియుగం (B)   మధ్య రాతియుగం (C)   కాంస్య యుగం (D)   పాత రాతియుగం</vt:lpstr>
      <vt:lpstr>సింధు నాగరికత ఏ యుగానికి చెందిన నాగరికత ?  (A)   నవీన రాతియుగం (B)   మధ్య రాతియుగం (C)   కాంస్య యుగం (D)   పాత రాతియుగం</vt:lpstr>
      <vt:lpstr>సింధు నాగరికతలో వర్థిల్లిన పరిశ్రమలలో ఒకటైన పూసల పరిశ్రమకు అత్యంత ప్రముఖ కేంద్రం ?  (A)   అమ్రి (B)   బనవాలి (C)   చన్హుదారో (D)   మొహంజోదారో</vt:lpstr>
      <vt:lpstr>సింధు నాగరికతలో వర్థిల్లిన పరిశ్రమలలో ఒకటైన పూసల పరిశ్రమకు అత్యంత ప్రముఖ కేంద్రం ?  (A)   అమ్రి (B)   బనవాలి (C)   చన్హుదారో (D)   మొహంజోదారో</vt:lpstr>
      <vt:lpstr>ప్రాచీన నదీలోయ నాగరికతలన్నింటిలోను విస్తీర్ణం దృష్ట్యా అతిపెద్ద నాగరికత ఏది ?  (A)   యురేషియా నాగరికత (B)   సింధు నాగరికత (C)   సుమేరియా నాగరికత (D)   మెసపటోమియ నాగరికత</vt:lpstr>
      <vt:lpstr>ప్రాచీన నదీలోయ నాగరికతలన్నింటిలోను విస్తీర్ణం దృష్ట్యా అతిపెద్ద నాగరికత ఏది ?  (A)   యురేషియా నాగరికత (B)   సింధు నాగరికత (C)   సుమేరియా నాగరికత (D)   మెసపటోమియ నాగరికత</vt:lpstr>
      <vt:lpstr>మొహంజదారోలో గల పెద్ద స్నానవాటిక యొక్క ఆకారం ?  (A)   దీర్ఘచతురస్రాకారం (B)   వృత్తాకారం (C)   చతురస్రాకారము (D)   దీర్ఘ వృత్తాకారం</vt:lpstr>
      <vt:lpstr>మొహంజదారోలో గల పెద్ద స్నానవాటిక యొక్క ఆకారం ?  (A)   దీర్ఘచతురస్రాకారం (B)   వృత్తాకారం (C)   చతురస్రాకారము (D)   దీర్ఘ వృత్తాకారం</vt:lpstr>
      <vt:lpstr>సింధు నాగరికత కాలాన్ని నిర్ధేశించడంలో అతి ప్రధాన ఆధారం ?  (A)   ధాన్యాగారాలు (B)   సమాధులు (C)   విగ్రహాలు (D)   ముద్రికలు</vt:lpstr>
      <vt:lpstr>సింధు నాగరికత కాలాన్ని నిర్ధేశించడంలో అతి ప్రధాన ఆధారం ?  (A)   ధాన్యాగారాలు (B)   సమాధులు (C)   విగ్రహాలు (D)   ముద్రికలు</vt:lpstr>
      <vt:lpstr>గుర్రపు అవశేషాలు బయటపడిన సింధు నాగరికత పట్టణం ఏది ?  (A)   లోథాల్ (B)   సుర్కటోడా (గుజరాత్) (C)   హరప్పా (D)   కోట్‍డిజి</vt:lpstr>
      <vt:lpstr>గుర్రపు అవశేషాలు బయటపడిన సింధు నాగరికత పట్టణం ఏది ?  (A)   లోథాల్ (B)   సుర్కటోడా (గుజరాత్) (C)   హరప్పా (D)   కోట్‍డిజి</vt:lpstr>
      <vt:lpstr>కుమ్మరి చక్రము అత్యధికంగా బార్లీ అవశేషాలు ఎక్కడ లభించాయి ?  (A)   లోథాల్ (B)   చన్హుదారో (C)   కాళీబంగన్ (D)   బన్వాలి</vt:lpstr>
      <vt:lpstr>కుమ్మరి చక్రము అత్యధికంగా బార్లీ అవశేషాలు ఎక్కడ లభించాయి ?  (A)   లోథాల్ (B)   చన్హుదారో (C)   కాళీబంగన్ (D)   బన్వాలి</vt:lpstr>
      <vt:lpstr>సింధువాసులు వాడిన కుండలకు గల పేరు ?  (A)   వైట్ పాలిష్‍డ్ వేర్ పాటరీ (B)   ఎల్లో పాలిష్‍డ్ వేర్ పాటరీ (C)   బ్లాక్ పాలిష్‍డ్ వేర్ పాటరీ (D)   రెడ్ పాలిష్‍డ్ వేర్ పాటరీ</vt:lpstr>
      <vt:lpstr>సింధువాసులు వాడిన కుండలకు గల పేరు ?  (A)   వైట్ పాలిష్‍డ్ వేర్ పాటరీ (B)   ఎల్లో పాలిష్‍డ్ వేర్ పాటరీ (C)   బ్లాక్ పాలిష్‍డ్ వేర్ పాటరీ (D)   రెడ్ పాలిష్‍డ్ వేర్ పాటరీ</vt:lpstr>
      <vt:lpstr>హరప్పా ముద్రికలలో శుభప్రదమైనవిగా పరిగణించబడే ముద్రిక ?  (A)   నెమలి ముద్రిక (B)   హంస ముద్రిక (C)   చేప ముద్రిక (D)   తాబేలు ముద్రిక</vt:lpstr>
      <vt:lpstr>హరప్పా ముద్రికలలో శుభప్రదమైనవిగా పరిగణించబడే ముద్రిక ?  (A)   నెమలి ముద్రిక (B)   హంస ముద్రిక (C)   చేప ముద్రిక (D)   తాబేలు ముద్రిక</vt:lpstr>
      <vt:lpstr>కాళీబంగన్ సంస్కృతికి సోధీ సంస్కృతి అని నామకరణం చేసింది ఎవరు ?  (A)   ఎ. ఘోష్ (B)   బి.బి. లాల్ (C)   బి.కె. థాపుర్ (D)   జగపతిజోష్</vt:lpstr>
      <vt:lpstr>కాళీబంగన్ సంస్కృతికి సోధీ సంస్కృతి అని నామకరణం చేసింది ఎవరు ?  (A)   ఎ. ఘోష్ (B)   బి.బి. లాల్ (C)   బి.కె. థాపుర్ (D)   జగపతిజోష్</vt:lpstr>
      <vt:lpstr>సింధు నాగరికతలో అతి విశిష్ఠ అంశం ఏది ?  (A)   గ్రిడ్ విధానం (B)   అతిపెద్ద సమావేశ మందిరం (C)   భూగర్భ మురికినీటి పారుదల వ్యవస్థ (D)   అతిపెద్ద ధాన్యాగారం</vt:lpstr>
      <vt:lpstr>సింధు నాగరికతలో అతి విశిష్ఠ అంశం ఏది ?  (A)   గ్రిడ్ విధానం (B)   అతిపెద్ద సమావేశ మందిరం (C)   భూగర్భ మురికినీటి పారుదల వ్యవస్థ (D)   అతిపెద్ద ధాన్యాగారం</vt:lpstr>
      <vt:lpstr>తూర్పు వైపున పల్లపు ప్రాంతాలలో నిర్మించబడినవి ?  (A)   నివాస గృహాలు (B)   రాతి నిర్మాణాలు (C)   దేవాలయాలు (D)   పౌర భవనాలు</vt:lpstr>
      <vt:lpstr>తూర్పు వైపున పల్లపు ప్రాంతాలలో నిర్మించబడినవి ?  (A)   నివాస గృహాలు (B)   రాతి నిర్మాణాలు (C)   దేవాలయాలు (D)   పౌర భవనాలు</vt:lpstr>
      <vt:lpstr>సింధు నాగరికత నిర్మాణాలలో దాదాపుగా అస్సలు కనిపించని నిర్మాణాలు ?  (A)   పౌర భవనాలు (B)   రాజ వీధులు (C)   నివాస గృహాలు (D)   రాతి నిర్మాణాలు</vt:lpstr>
      <vt:lpstr>సింధు నాగరికత నిర్మాణాలలో దాదాపుగా అస్సలు కనిపించని నిర్మాణాలు ?  (A)   పౌర భవనాలు (B)   రాజ వీధులు (C)   నివాస గృహాలు (D)   రాతి నిర్మాణాలు</vt:lpstr>
      <vt:lpstr>బనవాలి ఏ నది ఒడ్డున ఉంది ?  (A)   సరస్వతి (B)   సట్లైజ్ (C)   సరయు (D)   బ్రహ్మపుత్ర</vt:lpstr>
      <vt:lpstr>బనవాలి ఏ నది ఒడ్డున ఉంది ?  (A)   సరస్వతి (B)   సట్లైజ్ (C)   సరయు (D)   బ్రహ్మపుత్ర</vt:lpstr>
      <vt:lpstr>సిస్త్ అనగా ?  (A)   చెక్కతో చేసిన సమాధులు (B)   పాలరాతితో చేసిన సమాధులు (C)   రంగురాళ్లు అమర్చిన ఇటుకలు (D)   ఇటుకల అరలు కల సమాధులు</vt:lpstr>
      <vt:lpstr>సిస్త్ అనగా ?  (A)   చెక్కతో చేసిన సమాధులు (B)   పాలరాతితో చేసిన సమాధులు (C)   రంగురాళ్లు అమర్చిన ఇటుకలు (D)   ఇటుకల అరలు కల సమాధులు</vt:lpstr>
      <vt:lpstr>సింధు సమాజం ప్రదానంగా ?  (A)   మాతృస్వామిక సమాజం (B)   పితృస్వామిక సమాజం (C)   సమసమాజం (D)   పైవేవీ కావు</vt:lpstr>
      <vt:lpstr>సింధు సమాజం ప్రదానంగా ?  (A)   మాతృస్వామిక సమాజం (B)   పితృస్వామిక సమాజం (C)   సమసమాజం (D)   పైవేవీ కావు</vt:lpstr>
      <vt:lpstr>సింధు ప్రజలను వ్యాపారస్తులు పాలించారని పేర్కొన్నది ఎవరు ?  (A)   ఎ. ఘోష్ (B)   బి.కె. థాపర్ (C)   జగపతిజోషి (D)   ఆర్.ఎస్. శర్మ</vt:lpstr>
      <vt:lpstr>సింధు ప్రజలను వ్యాపారస్తులు పాలించారని పేర్కొన్నది ఎవరు ?  (A)   ఎ. ఘోష్ (B)   బి.కె. థాపర్ (C)   జగపతిజోషి (D)   ఆర్.ఎస్. శర్మ</vt:lpstr>
      <vt:lpstr>సింధు ప్రజలను పురోహితులు పరిపాలించారని పేర్కొన్నది ఎవరు ?  (A)   డి.డి. కౌశాంబి (B)   బి.కె. ధాపర్ (C)   జగపతిజోషి (D)   వై.డి. శర్మ</vt:lpstr>
      <vt:lpstr>సింధు ప్రజలను పురోహితులు పరిపాలించారని పేర్కొన్నది ఎవరు ?  (A)   డి.డి. కౌశాంబి (B)   బి.కె. ధాపర్ (C)   జగపతిజోషి (D)   వై.డి. శర్మ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APPSC &amp; TSPSC</dc:title>
  <dc:creator>Microsoft account</dc:creator>
  <cp:lastModifiedBy>Microsoft account</cp:lastModifiedBy>
  <cp:revision>5</cp:revision>
  <dcterms:created xsi:type="dcterms:W3CDTF">2023-12-13T16:25:25Z</dcterms:created>
  <dcterms:modified xsi:type="dcterms:W3CDTF">2023-12-14T15:22:56Z</dcterms:modified>
</cp:coreProperties>
</file>