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1D8D3-F6F9-437A-B8EA-A5666A555C0C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D803B86-EC22-4173-9E48-42E80C17860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Plastic Waste</a:t>
          </a:r>
        </a:p>
      </dgm:t>
    </dgm:pt>
    <dgm:pt modelId="{7510CF72-9936-4238-A7FC-E6F760A04113}" type="parTrans" cxnId="{52665A70-D25C-4781-8360-6A3723C20EDC}">
      <dgm:prSet/>
      <dgm:spPr/>
      <dgm:t>
        <a:bodyPr/>
        <a:lstStyle/>
        <a:p>
          <a:endParaRPr lang="en-US"/>
        </a:p>
      </dgm:t>
    </dgm:pt>
    <dgm:pt modelId="{D372E8D9-F89E-421D-A4C3-0AC14C7FE787}" type="sibTrans" cxnId="{52665A70-D25C-4781-8360-6A3723C20EDC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822FA3-7AD8-4369-BCB7-3F6821A12BE7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Recycling Process</a:t>
          </a:r>
        </a:p>
      </dgm:t>
    </dgm:pt>
    <dgm:pt modelId="{5A86BC7A-CE90-42E5-9060-B4826E9E685C}" type="parTrans" cxnId="{6F4DBBA7-79CA-4DB6-88BC-FC02F8AFEC41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C50683-8A94-475A-8B07-DAF6CBAE7A43}" type="sibTrans" cxnId="{6F4DBBA7-79CA-4DB6-88BC-FC02F8AFEC41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DBB8FE-62DC-4494-A2AB-3E10682896A8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Decoration</a:t>
          </a:r>
        </a:p>
      </dgm:t>
    </dgm:pt>
    <dgm:pt modelId="{5A695715-920D-4E80-8C9E-AED70871DDE8}" type="parTrans" cxnId="{A17AD776-BFA1-4842-87D0-2EA857E44F5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84345-552E-45A2-9848-2E9AA935E42A}" type="sibTrans" cxnId="{A17AD776-BFA1-4842-87D0-2EA857E44F53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EBFF31-93F1-409F-8AB3-453C2AE2293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HDPE Plastic Lumber</a:t>
          </a:r>
        </a:p>
      </dgm:t>
    </dgm:pt>
    <dgm:pt modelId="{A2CC6976-BCE1-4426-82A2-66F7304DCE2E}" type="parTrans" cxnId="{778DBC97-DD94-4FC4-BCB4-D4C4EF950C0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57D5A-7451-4912-8C01-55002D7E8E28}" type="sibTrans" cxnId="{778DBC97-DD94-4FC4-BCB4-D4C4EF950C04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3CE8C1-670F-499C-AE49-A3BF41736662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HDPE Plastic</a:t>
          </a:r>
        </a:p>
      </dgm:t>
    </dgm:pt>
    <dgm:pt modelId="{A49CEC3A-B03A-411F-A869-CC99FE253717}" type="parTrans" cxnId="{CE22E1B6-3F20-44B5-BFB9-EC73936C2B5F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5E0D5B-419C-4426-B792-8CC7EE3DBAB8}" type="sibTrans" cxnId="{CE22E1B6-3F20-44B5-BFB9-EC73936C2B5F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26487A-027C-4E7D-823A-D8AE0345176D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Wall Panels</a:t>
          </a:r>
        </a:p>
      </dgm:t>
    </dgm:pt>
    <dgm:pt modelId="{4E851B85-A362-470F-A2DF-B890213C3888}" type="parTrans" cxnId="{86DD4913-B4B1-4A1D-82F1-CBDFAE7DF25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B790AA-A876-46A0-B950-6760DB5CE77A}" type="sibTrans" cxnId="{86DD4913-B4B1-4A1D-82F1-CBDFAE7DF25D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72A21B-41D1-46E9-9028-366D7E27235C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Construction of Walls</a:t>
          </a:r>
        </a:p>
      </dgm:t>
    </dgm:pt>
    <dgm:pt modelId="{8BEBC221-A1DA-4E2F-8770-2CF0E5771AE0}" type="parTrans" cxnId="{AC8B1CA5-A777-4624-9D77-AAA5061F7E9C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58B3A7-9F03-483F-9512-DFE94B957B3F}" type="sibTrans" cxnId="{AC8B1CA5-A777-4624-9D77-AAA5061F7E9C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F30C5F-DEC1-4BC8-BC5C-AECD86B0E73C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Furniture</a:t>
          </a:r>
        </a:p>
      </dgm:t>
    </dgm:pt>
    <dgm:pt modelId="{13B87B79-4531-4125-8EE1-1DAA5FCFD9C3}" type="parTrans" cxnId="{18A0602B-B9CE-4A12-82B4-E134F38B68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709EEC-891F-42BA-A834-B62F12408487}" type="sibTrans" cxnId="{18A0602B-B9CE-4A12-82B4-E134F38B68A7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AFC366-026A-4FB7-909E-13276028CB66}" type="pres">
      <dgm:prSet presAssocID="{6211D8D3-F6F9-437A-B8EA-A5666A555C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9DD8DE-CE32-4BBB-879A-C95AA31D4D5F}" type="pres">
      <dgm:prSet presAssocID="{3D803B86-EC22-4173-9E48-42E80C17860C}" presName="hierRoot1" presStyleCnt="0">
        <dgm:presLayoutVars>
          <dgm:hierBranch val="init"/>
        </dgm:presLayoutVars>
      </dgm:prSet>
      <dgm:spPr/>
    </dgm:pt>
    <dgm:pt modelId="{369603B1-FDA8-42B3-A964-5BC6C284506F}" type="pres">
      <dgm:prSet presAssocID="{3D803B86-EC22-4173-9E48-42E80C17860C}" presName="rootComposite1" presStyleCnt="0"/>
      <dgm:spPr/>
    </dgm:pt>
    <dgm:pt modelId="{DA28C7AD-7CAE-40E6-A2B4-A9ACA30FCCEE}" type="pres">
      <dgm:prSet presAssocID="{3D803B86-EC22-4173-9E48-42E80C17860C}" presName="rootText1" presStyleLbl="node0" presStyleIdx="0" presStyleCnt="1">
        <dgm:presLayoutVars>
          <dgm:chMax/>
          <dgm:chPref val="3"/>
        </dgm:presLayoutVars>
      </dgm:prSet>
      <dgm:spPr/>
    </dgm:pt>
    <dgm:pt modelId="{7D9D63AC-E923-49F3-940A-0218CC3C191B}" type="pres">
      <dgm:prSet presAssocID="{3D803B86-EC22-4173-9E48-42E80C17860C}" presName="titleText1" presStyleLbl="fgAcc0" presStyleIdx="0" presStyleCnt="1">
        <dgm:presLayoutVars>
          <dgm:chMax val="0"/>
          <dgm:chPref val="0"/>
        </dgm:presLayoutVars>
      </dgm:prSet>
      <dgm:spPr/>
    </dgm:pt>
    <dgm:pt modelId="{BA2510FF-917E-4484-A945-DDAC80A7DC8B}" type="pres">
      <dgm:prSet presAssocID="{3D803B86-EC22-4173-9E48-42E80C17860C}" presName="rootConnector1" presStyleLbl="node1" presStyleIdx="0" presStyleCnt="7"/>
      <dgm:spPr/>
    </dgm:pt>
    <dgm:pt modelId="{9FA2DFDA-0CDA-4A4C-96DC-6389488A9D2E}" type="pres">
      <dgm:prSet presAssocID="{3D803B86-EC22-4173-9E48-42E80C17860C}" presName="hierChild2" presStyleCnt="0"/>
      <dgm:spPr/>
    </dgm:pt>
    <dgm:pt modelId="{346BB4DB-7C48-48EE-86EF-4DE5107E0971}" type="pres">
      <dgm:prSet presAssocID="{5A86BC7A-CE90-42E5-9060-B4826E9E685C}" presName="Name37" presStyleLbl="parChTrans1D2" presStyleIdx="0" presStyleCnt="1"/>
      <dgm:spPr/>
    </dgm:pt>
    <dgm:pt modelId="{84B10CAD-A913-4724-9A73-4D8AB8D26233}" type="pres">
      <dgm:prSet presAssocID="{C0822FA3-7AD8-4369-BCB7-3F6821A12BE7}" presName="hierRoot2" presStyleCnt="0">
        <dgm:presLayoutVars>
          <dgm:hierBranch val="init"/>
        </dgm:presLayoutVars>
      </dgm:prSet>
      <dgm:spPr/>
    </dgm:pt>
    <dgm:pt modelId="{80A5E037-ACA7-4E3A-8C4B-D28B09B95453}" type="pres">
      <dgm:prSet presAssocID="{C0822FA3-7AD8-4369-BCB7-3F6821A12BE7}" presName="rootComposite" presStyleCnt="0"/>
      <dgm:spPr/>
    </dgm:pt>
    <dgm:pt modelId="{24A1DA1C-8501-4566-8FC4-D89D0501C477}" type="pres">
      <dgm:prSet presAssocID="{C0822FA3-7AD8-4369-BCB7-3F6821A12BE7}" presName="rootText" presStyleLbl="node1" presStyleIdx="0" presStyleCnt="7">
        <dgm:presLayoutVars>
          <dgm:chMax/>
          <dgm:chPref val="3"/>
        </dgm:presLayoutVars>
      </dgm:prSet>
      <dgm:spPr/>
    </dgm:pt>
    <dgm:pt modelId="{DB40D9E7-64DD-4F4B-BE7B-6EF3AF728BF6}" type="pres">
      <dgm:prSet presAssocID="{C0822FA3-7AD8-4369-BCB7-3F6821A12BE7}" presName="titleText2" presStyleLbl="fgAcc1" presStyleIdx="0" presStyleCnt="7">
        <dgm:presLayoutVars>
          <dgm:chMax val="0"/>
          <dgm:chPref val="0"/>
        </dgm:presLayoutVars>
      </dgm:prSet>
      <dgm:spPr/>
    </dgm:pt>
    <dgm:pt modelId="{FAA85D0C-D820-4606-9453-D835C6BD797E}" type="pres">
      <dgm:prSet presAssocID="{C0822FA3-7AD8-4369-BCB7-3F6821A12BE7}" presName="rootConnector" presStyleLbl="node2" presStyleIdx="0" presStyleCnt="0"/>
      <dgm:spPr/>
    </dgm:pt>
    <dgm:pt modelId="{B8672EFB-A6A3-4EF1-B6C5-320F73B9F7B0}" type="pres">
      <dgm:prSet presAssocID="{C0822FA3-7AD8-4369-BCB7-3F6821A12BE7}" presName="hierChild4" presStyleCnt="0"/>
      <dgm:spPr/>
    </dgm:pt>
    <dgm:pt modelId="{03D89EEC-1222-48C2-8C07-DDED656C461A}" type="pres">
      <dgm:prSet presAssocID="{A49CEC3A-B03A-411F-A869-CC99FE253717}" presName="Name37" presStyleLbl="parChTrans1D3" presStyleIdx="0" presStyleCnt="3"/>
      <dgm:spPr/>
    </dgm:pt>
    <dgm:pt modelId="{9156FA09-D1C9-40AC-8EC6-82D47D064FBE}" type="pres">
      <dgm:prSet presAssocID="{D83CE8C1-670F-499C-AE49-A3BF41736662}" presName="hierRoot2" presStyleCnt="0">
        <dgm:presLayoutVars>
          <dgm:hierBranch val="init"/>
        </dgm:presLayoutVars>
      </dgm:prSet>
      <dgm:spPr/>
    </dgm:pt>
    <dgm:pt modelId="{81281486-E382-4A99-9EF2-B8E039C26366}" type="pres">
      <dgm:prSet presAssocID="{D83CE8C1-670F-499C-AE49-A3BF41736662}" presName="rootComposite" presStyleCnt="0"/>
      <dgm:spPr/>
    </dgm:pt>
    <dgm:pt modelId="{44C92CC1-FFF3-483B-898A-C617E0072889}" type="pres">
      <dgm:prSet presAssocID="{D83CE8C1-670F-499C-AE49-A3BF41736662}" presName="rootText" presStyleLbl="node1" presStyleIdx="1" presStyleCnt="7">
        <dgm:presLayoutVars>
          <dgm:chMax/>
          <dgm:chPref val="3"/>
        </dgm:presLayoutVars>
      </dgm:prSet>
      <dgm:spPr/>
    </dgm:pt>
    <dgm:pt modelId="{D3D1DEF3-03A6-436E-8769-210372B24901}" type="pres">
      <dgm:prSet presAssocID="{D83CE8C1-670F-499C-AE49-A3BF41736662}" presName="titleText2" presStyleLbl="fgAcc1" presStyleIdx="1" presStyleCnt="7">
        <dgm:presLayoutVars>
          <dgm:chMax val="0"/>
          <dgm:chPref val="0"/>
        </dgm:presLayoutVars>
      </dgm:prSet>
      <dgm:spPr/>
    </dgm:pt>
    <dgm:pt modelId="{9362056E-6156-4761-AD3A-BF8850F2B208}" type="pres">
      <dgm:prSet presAssocID="{D83CE8C1-670F-499C-AE49-A3BF41736662}" presName="rootConnector" presStyleLbl="node3" presStyleIdx="0" presStyleCnt="0"/>
      <dgm:spPr/>
    </dgm:pt>
    <dgm:pt modelId="{098AA9A7-D937-445E-B2A1-99BD42D2BF28}" type="pres">
      <dgm:prSet presAssocID="{D83CE8C1-670F-499C-AE49-A3BF41736662}" presName="hierChild4" presStyleCnt="0"/>
      <dgm:spPr/>
    </dgm:pt>
    <dgm:pt modelId="{7617B48A-14FD-42F8-BE9D-1C9F5E053650}" type="pres">
      <dgm:prSet presAssocID="{4E851B85-A362-470F-A2DF-B890213C3888}" presName="Name37" presStyleLbl="parChTrans1D4" presStyleIdx="0" presStyleCnt="3"/>
      <dgm:spPr/>
    </dgm:pt>
    <dgm:pt modelId="{BDB56758-BA62-4765-ACF3-AC59A1972728}" type="pres">
      <dgm:prSet presAssocID="{2726487A-027C-4E7D-823A-D8AE0345176D}" presName="hierRoot2" presStyleCnt="0">
        <dgm:presLayoutVars>
          <dgm:hierBranch val="init"/>
        </dgm:presLayoutVars>
      </dgm:prSet>
      <dgm:spPr/>
    </dgm:pt>
    <dgm:pt modelId="{A0B17FE9-1F85-4359-AC75-36F86ACF9B8D}" type="pres">
      <dgm:prSet presAssocID="{2726487A-027C-4E7D-823A-D8AE0345176D}" presName="rootComposite" presStyleCnt="0"/>
      <dgm:spPr/>
    </dgm:pt>
    <dgm:pt modelId="{1B66E5ED-0FF6-4C0F-998B-36575E29FA32}" type="pres">
      <dgm:prSet presAssocID="{2726487A-027C-4E7D-823A-D8AE0345176D}" presName="rootText" presStyleLbl="node1" presStyleIdx="2" presStyleCnt="7">
        <dgm:presLayoutVars>
          <dgm:chMax/>
          <dgm:chPref val="3"/>
        </dgm:presLayoutVars>
      </dgm:prSet>
      <dgm:spPr/>
    </dgm:pt>
    <dgm:pt modelId="{04ACCDAC-13A8-4671-B949-BAD12F9A188C}" type="pres">
      <dgm:prSet presAssocID="{2726487A-027C-4E7D-823A-D8AE0345176D}" presName="titleText2" presStyleLbl="fgAcc1" presStyleIdx="2" presStyleCnt="7">
        <dgm:presLayoutVars>
          <dgm:chMax val="0"/>
          <dgm:chPref val="0"/>
        </dgm:presLayoutVars>
      </dgm:prSet>
      <dgm:spPr/>
    </dgm:pt>
    <dgm:pt modelId="{6378DD98-42BD-491B-8368-A37CC9EF7C5E}" type="pres">
      <dgm:prSet presAssocID="{2726487A-027C-4E7D-823A-D8AE0345176D}" presName="rootConnector" presStyleLbl="node4" presStyleIdx="0" presStyleCnt="0"/>
      <dgm:spPr/>
    </dgm:pt>
    <dgm:pt modelId="{D7A112DB-0B88-4732-93E9-1526E1A077F5}" type="pres">
      <dgm:prSet presAssocID="{2726487A-027C-4E7D-823A-D8AE0345176D}" presName="hierChild4" presStyleCnt="0"/>
      <dgm:spPr/>
    </dgm:pt>
    <dgm:pt modelId="{8B1F67B8-DBAC-4BB2-A977-0D698A662480}" type="pres">
      <dgm:prSet presAssocID="{8BEBC221-A1DA-4E2F-8770-2CF0E5771AE0}" presName="Name37" presStyleLbl="parChTrans1D4" presStyleIdx="1" presStyleCnt="3"/>
      <dgm:spPr/>
    </dgm:pt>
    <dgm:pt modelId="{6D3FD8A0-3CDE-4EC7-BB55-F27FE2EE15A2}" type="pres">
      <dgm:prSet presAssocID="{6372A21B-41D1-46E9-9028-366D7E27235C}" presName="hierRoot2" presStyleCnt="0">
        <dgm:presLayoutVars>
          <dgm:hierBranch val="init"/>
        </dgm:presLayoutVars>
      </dgm:prSet>
      <dgm:spPr/>
    </dgm:pt>
    <dgm:pt modelId="{A0A67C39-02EE-40F0-B7F9-C0003E917A7E}" type="pres">
      <dgm:prSet presAssocID="{6372A21B-41D1-46E9-9028-366D7E27235C}" presName="rootComposite" presStyleCnt="0"/>
      <dgm:spPr/>
    </dgm:pt>
    <dgm:pt modelId="{31B01926-7F36-483F-AEB3-68C8AF024B34}" type="pres">
      <dgm:prSet presAssocID="{6372A21B-41D1-46E9-9028-366D7E27235C}" presName="rootText" presStyleLbl="node1" presStyleIdx="3" presStyleCnt="7">
        <dgm:presLayoutVars>
          <dgm:chMax/>
          <dgm:chPref val="3"/>
        </dgm:presLayoutVars>
      </dgm:prSet>
      <dgm:spPr/>
    </dgm:pt>
    <dgm:pt modelId="{EFE33D42-45CF-4215-9D42-A1107B53614A}" type="pres">
      <dgm:prSet presAssocID="{6372A21B-41D1-46E9-9028-366D7E27235C}" presName="titleText2" presStyleLbl="fgAcc1" presStyleIdx="3" presStyleCnt="7">
        <dgm:presLayoutVars>
          <dgm:chMax val="0"/>
          <dgm:chPref val="0"/>
        </dgm:presLayoutVars>
      </dgm:prSet>
      <dgm:spPr/>
    </dgm:pt>
    <dgm:pt modelId="{D3FB919A-CE22-484A-AC05-38106DDAC674}" type="pres">
      <dgm:prSet presAssocID="{6372A21B-41D1-46E9-9028-366D7E27235C}" presName="rootConnector" presStyleLbl="node4" presStyleIdx="0" presStyleCnt="0"/>
      <dgm:spPr/>
    </dgm:pt>
    <dgm:pt modelId="{1A4E0E56-333E-4C20-B001-53C5052E4783}" type="pres">
      <dgm:prSet presAssocID="{6372A21B-41D1-46E9-9028-366D7E27235C}" presName="hierChild4" presStyleCnt="0"/>
      <dgm:spPr/>
    </dgm:pt>
    <dgm:pt modelId="{06090B46-B7E9-4F64-B19A-F55FA29C4CE9}" type="pres">
      <dgm:prSet presAssocID="{6372A21B-41D1-46E9-9028-366D7E27235C}" presName="hierChild5" presStyleCnt="0"/>
      <dgm:spPr/>
    </dgm:pt>
    <dgm:pt modelId="{2EB836C8-FF50-465A-BB84-F316E3781724}" type="pres">
      <dgm:prSet presAssocID="{2726487A-027C-4E7D-823A-D8AE0345176D}" presName="hierChild5" presStyleCnt="0"/>
      <dgm:spPr/>
    </dgm:pt>
    <dgm:pt modelId="{E25FDB8F-A3A7-4B2D-927D-A4C771733A13}" type="pres">
      <dgm:prSet presAssocID="{D83CE8C1-670F-499C-AE49-A3BF41736662}" presName="hierChild5" presStyleCnt="0"/>
      <dgm:spPr/>
    </dgm:pt>
    <dgm:pt modelId="{B5E9FE66-70B8-439B-B194-D1EAE1968D53}" type="pres">
      <dgm:prSet presAssocID="{A2CC6976-BCE1-4426-82A2-66F7304DCE2E}" presName="Name37" presStyleLbl="parChTrans1D3" presStyleIdx="1" presStyleCnt="3"/>
      <dgm:spPr/>
    </dgm:pt>
    <dgm:pt modelId="{A38815A1-A8B1-4276-A390-33DC466483BA}" type="pres">
      <dgm:prSet presAssocID="{BEEBFF31-93F1-409F-8AB3-453C2AE2293E}" presName="hierRoot2" presStyleCnt="0">
        <dgm:presLayoutVars>
          <dgm:hierBranch val="init"/>
        </dgm:presLayoutVars>
      </dgm:prSet>
      <dgm:spPr/>
    </dgm:pt>
    <dgm:pt modelId="{F3124D91-E452-4A95-A4B6-70E4F2EE6417}" type="pres">
      <dgm:prSet presAssocID="{BEEBFF31-93F1-409F-8AB3-453C2AE2293E}" presName="rootComposite" presStyleCnt="0"/>
      <dgm:spPr/>
    </dgm:pt>
    <dgm:pt modelId="{6BAA5530-6F27-4AB3-8B65-82AF943F58F1}" type="pres">
      <dgm:prSet presAssocID="{BEEBFF31-93F1-409F-8AB3-453C2AE2293E}" presName="rootText" presStyleLbl="node1" presStyleIdx="4" presStyleCnt="7">
        <dgm:presLayoutVars>
          <dgm:chMax/>
          <dgm:chPref val="3"/>
        </dgm:presLayoutVars>
      </dgm:prSet>
      <dgm:spPr/>
    </dgm:pt>
    <dgm:pt modelId="{E3AA6625-9AB7-4F8B-B99C-381F4FE1F51A}" type="pres">
      <dgm:prSet presAssocID="{BEEBFF31-93F1-409F-8AB3-453C2AE2293E}" presName="titleText2" presStyleLbl="fgAcc1" presStyleIdx="4" presStyleCnt="7">
        <dgm:presLayoutVars>
          <dgm:chMax val="0"/>
          <dgm:chPref val="0"/>
        </dgm:presLayoutVars>
      </dgm:prSet>
      <dgm:spPr/>
    </dgm:pt>
    <dgm:pt modelId="{A5DA1F62-2680-4879-A8F2-507B4D01B7B7}" type="pres">
      <dgm:prSet presAssocID="{BEEBFF31-93F1-409F-8AB3-453C2AE2293E}" presName="rootConnector" presStyleLbl="node3" presStyleIdx="0" presStyleCnt="0"/>
      <dgm:spPr/>
    </dgm:pt>
    <dgm:pt modelId="{6DA1AAE2-7867-490D-90F0-397BC9A2E111}" type="pres">
      <dgm:prSet presAssocID="{BEEBFF31-93F1-409F-8AB3-453C2AE2293E}" presName="hierChild4" presStyleCnt="0"/>
      <dgm:spPr/>
    </dgm:pt>
    <dgm:pt modelId="{7FA0F5D3-85AA-4FD7-AC9B-88965464A874}" type="pres">
      <dgm:prSet presAssocID="{13B87B79-4531-4125-8EE1-1DAA5FCFD9C3}" presName="Name37" presStyleLbl="parChTrans1D4" presStyleIdx="2" presStyleCnt="3"/>
      <dgm:spPr/>
    </dgm:pt>
    <dgm:pt modelId="{23A486EE-F31A-4CB4-AC3B-BD2A0D973E39}" type="pres">
      <dgm:prSet presAssocID="{C7F30C5F-DEC1-4BC8-BC5C-AECD86B0E73C}" presName="hierRoot2" presStyleCnt="0">
        <dgm:presLayoutVars>
          <dgm:hierBranch val="init"/>
        </dgm:presLayoutVars>
      </dgm:prSet>
      <dgm:spPr/>
    </dgm:pt>
    <dgm:pt modelId="{1C9B7BB9-4566-4436-BF43-A498EE26076E}" type="pres">
      <dgm:prSet presAssocID="{C7F30C5F-DEC1-4BC8-BC5C-AECD86B0E73C}" presName="rootComposite" presStyleCnt="0"/>
      <dgm:spPr/>
    </dgm:pt>
    <dgm:pt modelId="{049C25F8-3512-4874-A23D-5942E2A33626}" type="pres">
      <dgm:prSet presAssocID="{C7F30C5F-DEC1-4BC8-BC5C-AECD86B0E73C}" presName="rootText" presStyleLbl="node1" presStyleIdx="5" presStyleCnt="7">
        <dgm:presLayoutVars>
          <dgm:chMax/>
          <dgm:chPref val="3"/>
        </dgm:presLayoutVars>
      </dgm:prSet>
      <dgm:spPr/>
    </dgm:pt>
    <dgm:pt modelId="{82BCCB72-3779-4354-933E-A8BACD729F24}" type="pres">
      <dgm:prSet presAssocID="{C7F30C5F-DEC1-4BC8-BC5C-AECD86B0E73C}" presName="titleText2" presStyleLbl="fgAcc1" presStyleIdx="5" presStyleCnt="7">
        <dgm:presLayoutVars>
          <dgm:chMax val="0"/>
          <dgm:chPref val="0"/>
        </dgm:presLayoutVars>
      </dgm:prSet>
      <dgm:spPr/>
    </dgm:pt>
    <dgm:pt modelId="{D2935612-64E9-4DEB-9743-A181F63C7C42}" type="pres">
      <dgm:prSet presAssocID="{C7F30C5F-DEC1-4BC8-BC5C-AECD86B0E73C}" presName="rootConnector" presStyleLbl="node4" presStyleIdx="0" presStyleCnt="0"/>
      <dgm:spPr/>
    </dgm:pt>
    <dgm:pt modelId="{5F7548A5-7E9D-4AD4-9D4D-FAF53923AD9D}" type="pres">
      <dgm:prSet presAssocID="{C7F30C5F-DEC1-4BC8-BC5C-AECD86B0E73C}" presName="hierChild4" presStyleCnt="0"/>
      <dgm:spPr/>
    </dgm:pt>
    <dgm:pt modelId="{E1F04D0C-7D79-46FD-9432-69B059B9108C}" type="pres">
      <dgm:prSet presAssocID="{C7F30C5F-DEC1-4BC8-BC5C-AECD86B0E73C}" presName="hierChild5" presStyleCnt="0"/>
      <dgm:spPr/>
    </dgm:pt>
    <dgm:pt modelId="{74416C6F-8D8E-495D-8F3C-5F656C7ECBC6}" type="pres">
      <dgm:prSet presAssocID="{BEEBFF31-93F1-409F-8AB3-453C2AE2293E}" presName="hierChild5" presStyleCnt="0"/>
      <dgm:spPr/>
    </dgm:pt>
    <dgm:pt modelId="{79FD0CAA-933F-4A2D-B984-FD7ED5104470}" type="pres">
      <dgm:prSet presAssocID="{5A695715-920D-4E80-8C9E-AED70871DDE8}" presName="Name37" presStyleLbl="parChTrans1D3" presStyleIdx="2" presStyleCnt="3"/>
      <dgm:spPr/>
    </dgm:pt>
    <dgm:pt modelId="{BF2361BB-6213-4EA2-9C15-DD198C0F1B0B}" type="pres">
      <dgm:prSet presAssocID="{7BDBB8FE-62DC-4494-A2AB-3E10682896A8}" presName="hierRoot2" presStyleCnt="0">
        <dgm:presLayoutVars>
          <dgm:hierBranch val="init"/>
        </dgm:presLayoutVars>
      </dgm:prSet>
      <dgm:spPr/>
    </dgm:pt>
    <dgm:pt modelId="{DD95DBA2-6B76-4C51-8E48-794B1DF8EDA7}" type="pres">
      <dgm:prSet presAssocID="{7BDBB8FE-62DC-4494-A2AB-3E10682896A8}" presName="rootComposite" presStyleCnt="0"/>
      <dgm:spPr/>
    </dgm:pt>
    <dgm:pt modelId="{E06CDEB5-6704-4D80-B866-1F9EC2C2A93D}" type="pres">
      <dgm:prSet presAssocID="{7BDBB8FE-62DC-4494-A2AB-3E10682896A8}" presName="rootText" presStyleLbl="node1" presStyleIdx="6" presStyleCnt="7">
        <dgm:presLayoutVars>
          <dgm:chMax/>
          <dgm:chPref val="3"/>
        </dgm:presLayoutVars>
      </dgm:prSet>
      <dgm:spPr/>
    </dgm:pt>
    <dgm:pt modelId="{C61B7D37-BC57-46E3-8D7F-7EDE64A6E85D}" type="pres">
      <dgm:prSet presAssocID="{7BDBB8FE-62DC-4494-A2AB-3E10682896A8}" presName="titleText2" presStyleLbl="fgAcc1" presStyleIdx="6" presStyleCnt="7">
        <dgm:presLayoutVars>
          <dgm:chMax val="0"/>
          <dgm:chPref val="0"/>
        </dgm:presLayoutVars>
      </dgm:prSet>
      <dgm:spPr/>
    </dgm:pt>
    <dgm:pt modelId="{7607CD69-EF7C-43FC-B568-851931F0634E}" type="pres">
      <dgm:prSet presAssocID="{7BDBB8FE-62DC-4494-A2AB-3E10682896A8}" presName="rootConnector" presStyleLbl="node3" presStyleIdx="0" presStyleCnt="0"/>
      <dgm:spPr/>
    </dgm:pt>
    <dgm:pt modelId="{A0C5AA5D-DAD9-4C1E-8BD0-B3AC3489421D}" type="pres">
      <dgm:prSet presAssocID="{7BDBB8FE-62DC-4494-A2AB-3E10682896A8}" presName="hierChild4" presStyleCnt="0"/>
      <dgm:spPr/>
    </dgm:pt>
    <dgm:pt modelId="{D798A049-CDC1-4824-95C1-BBA79C053772}" type="pres">
      <dgm:prSet presAssocID="{7BDBB8FE-62DC-4494-A2AB-3E10682896A8}" presName="hierChild5" presStyleCnt="0"/>
      <dgm:spPr/>
    </dgm:pt>
    <dgm:pt modelId="{49F834D3-E233-4239-B0B6-C20DB82EEE98}" type="pres">
      <dgm:prSet presAssocID="{C0822FA3-7AD8-4369-BCB7-3F6821A12BE7}" presName="hierChild5" presStyleCnt="0"/>
      <dgm:spPr/>
    </dgm:pt>
    <dgm:pt modelId="{DBAF4E5C-40BD-4586-A5C8-F3C90745BF6F}" type="pres">
      <dgm:prSet presAssocID="{3D803B86-EC22-4173-9E48-42E80C17860C}" presName="hierChild3" presStyleCnt="0"/>
      <dgm:spPr/>
    </dgm:pt>
  </dgm:ptLst>
  <dgm:cxnLst>
    <dgm:cxn modelId="{1F4EC301-9F6F-46AF-B42D-4C8F9F99B06A}" type="presOf" srcId="{D83CE8C1-670F-499C-AE49-A3BF41736662}" destId="{9362056E-6156-4761-AD3A-BF8850F2B208}" srcOrd="1" destOrd="0" presId="urn:microsoft.com/office/officeart/2008/layout/NameandTitleOrganizationalChart"/>
    <dgm:cxn modelId="{7062C308-8C10-461B-95CA-9CAB7ECF6847}" type="presOf" srcId="{D372E8D9-F89E-421D-A4C3-0AC14C7FE787}" destId="{7D9D63AC-E923-49F3-940A-0218CC3C191B}" srcOrd="0" destOrd="0" presId="urn:microsoft.com/office/officeart/2008/layout/NameandTitleOrganizationalChart"/>
    <dgm:cxn modelId="{86DD4913-B4B1-4A1D-82F1-CBDFAE7DF25D}" srcId="{D83CE8C1-670F-499C-AE49-A3BF41736662}" destId="{2726487A-027C-4E7D-823A-D8AE0345176D}" srcOrd="0" destOrd="0" parTransId="{4E851B85-A362-470F-A2DF-B890213C3888}" sibTransId="{E0B790AA-A876-46A0-B950-6760DB5CE77A}"/>
    <dgm:cxn modelId="{B1D8F217-D48A-4D09-AE20-CD7F5AEBEDF0}" type="presOf" srcId="{17584345-552E-45A2-9848-2E9AA935E42A}" destId="{C61B7D37-BC57-46E3-8D7F-7EDE64A6E85D}" srcOrd="0" destOrd="0" presId="urn:microsoft.com/office/officeart/2008/layout/NameandTitleOrganizationalChart"/>
    <dgm:cxn modelId="{18A0602B-B9CE-4A12-82B4-E134F38B68A7}" srcId="{BEEBFF31-93F1-409F-8AB3-453C2AE2293E}" destId="{C7F30C5F-DEC1-4BC8-BC5C-AECD86B0E73C}" srcOrd="0" destOrd="0" parTransId="{13B87B79-4531-4125-8EE1-1DAA5FCFD9C3}" sibTransId="{69709EEC-891F-42BA-A834-B62F12408487}"/>
    <dgm:cxn modelId="{8FCEA040-463C-474D-B7B8-949F499E8F26}" type="presOf" srcId="{3D803B86-EC22-4173-9E48-42E80C17860C}" destId="{BA2510FF-917E-4484-A945-DDAC80A7DC8B}" srcOrd="1" destOrd="0" presId="urn:microsoft.com/office/officeart/2008/layout/NameandTitleOrganizationalChart"/>
    <dgm:cxn modelId="{CD804C5E-CF00-4F05-9C18-037DC92F9C6F}" type="presOf" srcId="{C7F30C5F-DEC1-4BC8-BC5C-AECD86B0E73C}" destId="{049C25F8-3512-4874-A23D-5942E2A33626}" srcOrd="0" destOrd="0" presId="urn:microsoft.com/office/officeart/2008/layout/NameandTitleOrganizationalChart"/>
    <dgm:cxn modelId="{F0E66763-E116-4013-BB61-1D89AD46EE96}" type="presOf" srcId="{4E851B85-A362-470F-A2DF-B890213C3888}" destId="{7617B48A-14FD-42F8-BE9D-1C9F5E053650}" srcOrd="0" destOrd="0" presId="urn:microsoft.com/office/officeart/2008/layout/NameandTitleOrganizationalChart"/>
    <dgm:cxn modelId="{10D2D544-64F7-47F2-9E66-A43264D0D717}" type="presOf" srcId="{5A695715-920D-4E80-8C9E-AED70871DDE8}" destId="{79FD0CAA-933F-4A2D-B984-FD7ED5104470}" srcOrd="0" destOrd="0" presId="urn:microsoft.com/office/officeart/2008/layout/NameandTitleOrganizationalChart"/>
    <dgm:cxn modelId="{FE08F366-67FC-4161-B240-BA59C08A1F2D}" type="presOf" srcId="{7BDBB8FE-62DC-4494-A2AB-3E10682896A8}" destId="{E06CDEB5-6704-4D80-B866-1F9EC2C2A93D}" srcOrd="0" destOrd="0" presId="urn:microsoft.com/office/officeart/2008/layout/NameandTitleOrganizationalChart"/>
    <dgm:cxn modelId="{38CAB86B-5D9B-4FF9-8772-592F4929D520}" type="presOf" srcId="{5A86BC7A-CE90-42E5-9060-B4826E9E685C}" destId="{346BB4DB-7C48-48EE-86EF-4DE5107E0971}" srcOrd="0" destOrd="0" presId="urn:microsoft.com/office/officeart/2008/layout/NameandTitleOrganizationalChart"/>
    <dgm:cxn modelId="{B50BEA6D-A9DD-4A67-BF6D-21E6148EA68B}" type="presOf" srcId="{6372A21B-41D1-46E9-9028-366D7E27235C}" destId="{D3FB919A-CE22-484A-AC05-38106DDAC674}" srcOrd="1" destOrd="0" presId="urn:microsoft.com/office/officeart/2008/layout/NameandTitleOrganizationalChart"/>
    <dgm:cxn modelId="{6CB0706E-EA52-4BE4-AAE0-451EAE686ED3}" type="presOf" srcId="{C0822FA3-7AD8-4369-BCB7-3F6821A12BE7}" destId="{24A1DA1C-8501-4566-8FC4-D89D0501C477}" srcOrd="0" destOrd="0" presId="urn:microsoft.com/office/officeart/2008/layout/NameandTitleOrganizationalChart"/>
    <dgm:cxn modelId="{6FE6A26F-1E3A-4880-B5A1-150852DA0B33}" type="presOf" srcId="{BEEBFF31-93F1-409F-8AB3-453C2AE2293E}" destId="{A5DA1F62-2680-4879-A8F2-507B4D01B7B7}" srcOrd="1" destOrd="0" presId="urn:microsoft.com/office/officeart/2008/layout/NameandTitleOrganizationalChart"/>
    <dgm:cxn modelId="{52665A70-D25C-4781-8360-6A3723C20EDC}" srcId="{6211D8D3-F6F9-437A-B8EA-A5666A555C0C}" destId="{3D803B86-EC22-4173-9E48-42E80C17860C}" srcOrd="0" destOrd="0" parTransId="{7510CF72-9936-4238-A7FC-E6F760A04113}" sibTransId="{D372E8D9-F89E-421D-A4C3-0AC14C7FE787}"/>
    <dgm:cxn modelId="{5A647D51-FADE-410A-BDA3-FD502AC244D9}" type="presOf" srcId="{E0B790AA-A876-46A0-B950-6760DB5CE77A}" destId="{04ACCDAC-13A8-4671-B949-BAD12F9A188C}" srcOrd="0" destOrd="0" presId="urn:microsoft.com/office/officeart/2008/layout/NameandTitleOrganizationalChart"/>
    <dgm:cxn modelId="{E2C33B73-12D8-44A5-91BA-6786E07B2C9A}" type="presOf" srcId="{A2CC6976-BCE1-4426-82A2-66F7304DCE2E}" destId="{B5E9FE66-70B8-439B-B194-D1EAE1968D53}" srcOrd="0" destOrd="0" presId="urn:microsoft.com/office/officeart/2008/layout/NameandTitleOrganizationalChart"/>
    <dgm:cxn modelId="{5D3FD574-98D2-4277-B4C5-AF07B2E7494B}" type="presOf" srcId="{13B87B79-4531-4125-8EE1-1DAA5FCFD9C3}" destId="{7FA0F5D3-85AA-4FD7-AC9B-88965464A874}" srcOrd="0" destOrd="0" presId="urn:microsoft.com/office/officeart/2008/layout/NameandTitleOrganizationalChart"/>
    <dgm:cxn modelId="{A17AD776-BFA1-4842-87D0-2EA857E44F53}" srcId="{C0822FA3-7AD8-4369-BCB7-3F6821A12BE7}" destId="{7BDBB8FE-62DC-4494-A2AB-3E10682896A8}" srcOrd="2" destOrd="0" parTransId="{5A695715-920D-4E80-8C9E-AED70871DDE8}" sibTransId="{17584345-552E-45A2-9848-2E9AA935E42A}"/>
    <dgm:cxn modelId="{6BCCE576-DE9D-43D8-B91C-7312CE9B2409}" type="presOf" srcId="{2726487A-027C-4E7D-823A-D8AE0345176D}" destId="{6378DD98-42BD-491B-8368-A37CC9EF7C5E}" srcOrd="1" destOrd="0" presId="urn:microsoft.com/office/officeart/2008/layout/NameandTitleOrganizationalChart"/>
    <dgm:cxn modelId="{1ACDEE78-636F-4E56-98AE-CB0048D2E6FA}" type="presOf" srcId="{6372A21B-41D1-46E9-9028-366D7E27235C}" destId="{31B01926-7F36-483F-AEB3-68C8AF024B34}" srcOrd="0" destOrd="0" presId="urn:microsoft.com/office/officeart/2008/layout/NameandTitleOrganizationalChart"/>
    <dgm:cxn modelId="{EC9CA15A-2264-4AE4-A124-EB3196A93059}" type="presOf" srcId="{F1457D5A-7451-4912-8C01-55002D7E8E28}" destId="{E3AA6625-9AB7-4F8B-B99C-381F4FE1F51A}" srcOrd="0" destOrd="0" presId="urn:microsoft.com/office/officeart/2008/layout/NameandTitleOrganizationalChart"/>
    <dgm:cxn modelId="{5E357A7E-F2EE-4F68-979C-66BC7D02CFEF}" type="presOf" srcId="{3D803B86-EC22-4173-9E48-42E80C17860C}" destId="{DA28C7AD-7CAE-40E6-A2B4-A9ACA30FCCEE}" srcOrd="0" destOrd="0" presId="urn:microsoft.com/office/officeart/2008/layout/NameandTitleOrganizationalChart"/>
    <dgm:cxn modelId="{C19D7C86-447A-40DB-839B-B01E5D149EC2}" type="presOf" srcId="{DA58B3A7-9F03-483F-9512-DFE94B957B3F}" destId="{EFE33D42-45CF-4215-9D42-A1107B53614A}" srcOrd="0" destOrd="0" presId="urn:microsoft.com/office/officeart/2008/layout/NameandTitleOrganizationalChart"/>
    <dgm:cxn modelId="{778DBC97-DD94-4FC4-BCB4-D4C4EF950C04}" srcId="{C0822FA3-7AD8-4369-BCB7-3F6821A12BE7}" destId="{BEEBFF31-93F1-409F-8AB3-453C2AE2293E}" srcOrd="1" destOrd="0" parTransId="{A2CC6976-BCE1-4426-82A2-66F7304DCE2E}" sibTransId="{F1457D5A-7451-4912-8C01-55002D7E8E28}"/>
    <dgm:cxn modelId="{1E251BA3-396F-4955-BE3B-BA87B83679F0}" type="presOf" srcId="{69709EEC-891F-42BA-A834-B62F12408487}" destId="{82BCCB72-3779-4354-933E-A8BACD729F24}" srcOrd="0" destOrd="0" presId="urn:microsoft.com/office/officeart/2008/layout/NameandTitleOrganizationalChart"/>
    <dgm:cxn modelId="{AC8B1CA5-A777-4624-9D77-AAA5061F7E9C}" srcId="{2726487A-027C-4E7D-823A-D8AE0345176D}" destId="{6372A21B-41D1-46E9-9028-366D7E27235C}" srcOrd="0" destOrd="0" parTransId="{8BEBC221-A1DA-4E2F-8770-2CF0E5771AE0}" sibTransId="{DA58B3A7-9F03-483F-9512-DFE94B957B3F}"/>
    <dgm:cxn modelId="{6F4DBBA7-79CA-4DB6-88BC-FC02F8AFEC41}" srcId="{3D803B86-EC22-4173-9E48-42E80C17860C}" destId="{C0822FA3-7AD8-4369-BCB7-3F6821A12BE7}" srcOrd="0" destOrd="0" parTransId="{5A86BC7A-CE90-42E5-9060-B4826E9E685C}" sibTransId="{C6C50683-8A94-475A-8B07-DAF6CBAE7A43}"/>
    <dgm:cxn modelId="{CE22E1B6-3F20-44B5-BFB9-EC73936C2B5F}" srcId="{C0822FA3-7AD8-4369-BCB7-3F6821A12BE7}" destId="{D83CE8C1-670F-499C-AE49-A3BF41736662}" srcOrd="0" destOrd="0" parTransId="{A49CEC3A-B03A-411F-A869-CC99FE253717}" sibTransId="{665E0D5B-419C-4426-B792-8CC7EE3DBAB8}"/>
    <dgm:cxn modelId="{B454E4BF-E1CE-4C90-95A1-7E33BD74E3A3}" type="presOf" srcId="{A49CEC3A-B03A-411F-A869-CC99FE253717}" destId="{03D89EEC-1222-48C2-8C07-DDED656C461A}" srcOrd="0" destOrd="0" presId="urn:microsoft.com/office/officeart/2008/layout/NameandTitleOrganizationalChart"/>
    <dgm:cxn modelId="{914726C1-47CE-4CC8-A02D-63857749EC8C}" type="presOf" srcId="{C6C50683-8A94-475A-8B07-DAF6CBAE7A43}" destId="{DB40D9E7-64DD-4F4B-BE7B-6EF3AF728BF6}" srcOrd="0" destOrd="0" presId="urn:microsoft.com/office/officeart/2008/layout/NameandTitleOrganizationalChart"/>
    <dgm:cxn modelId="{68A732C9-FC2C-4022-BF5F-846D24CDFCDE}" type="presOf" srcId="{C0822FA3-7AD8-4369-BCB7-3F6821A12BE7}" destId="{FAA85D0C-D820-4606-9453-D835C6BD797E}" srcOrd="1" destOrd="0" presId="urn:microsoft.com/office/officeart/2008/layout/NameandTitleOrganizationalChart"/>
    <dgm:cxn modelId="{C731C8CA-6F6D-4825-A04E-725BD7F7D5E0}" type="presOf" srcId="{6211D8D3-F6F9-437A-B8EA-A5666A555C0C}" destId="{8FAFC366-026A-4FB7-909E-13276028CB66}" srcOrd="0" destOrd="0" presId="urn:microsoft.com/office/officeart/2008/layout/NameandTitleOrganizationalChart"/>
    <dgm:cxn modelId="{CD96F0D4-5954-4AFA-BE70-0BFA097BD066}" type="presOf" srcId="{C7F30C5F-DEC1-4BC8-BC5C-AECD86B0E73C}" destId="{D2935612-64E9-4DEB-9743-A181F63C7C42}" srcOrd="1" destOrd="0" presId="urn:microsoft.com/office/officeart/2008/layout/NameandTitleOrganizationalChart"/>
    <dgm:cxn modelId="{D4CB32D9-1F00-4112-B5E0-58FEB4987A54}" type="presOf" srcId="{BEEBFF31-93F1-409F-8AB3-453C2AE2293E}" destId="{6BAA5530-6F27-4AB3-8B65-82AF943F58F1}" srcOrd="0" destOrd="0" presId="urn:microsoft.com/office/officeart/2008/layout/NameandTitleOrganizationalChart"/>
    <dgm:cxn modelId="{C47BE8DA-9C93-4C3F-9C4F-2A7481C48C1C}" type="presOf" srcId="{7BDBB8FE-62DC-4494-A2AB-3E10682896A8}" destId="{7607CD69-EF7C-43FC-B568-851931F0634E}" srcOrd="1" destOrd="0" presId="urn:microsoft.com/office/officeart/2008/layout/NameandTitleOrganizationalChart"/>
    <dgm:cxn modelId="{1F3CFFE5-0EA7-4A62-BD4D-9AB1BE537829}" type="presOf" srcId="{2726487A-027C-4E7D-823A-D8AE0345176D}" destId="{1B66E5ED-0FF6-4C0F-998B-36575E29FA32}" srcOrd="0" destOrd="0" presId="urn:microsoft.com/office/officeart/2008/layout/NameandTitleOrganizationalChart"/>
    <dgm:cxn modelId="{2103D5E9-3C46-4C86-83D4-EC7B437F14CA}" type="presOf" srcId="{665E0D5B-419C-4426-B792-8CC7EE3DBAB8}" destId="{D3D1DEF3-03A6-436E-8769-210372B24901}" srcOrd="0" destOrd="0" presId="urn:microsoft.com/office/officeart/2008/layout/NameandTitleOrganizationalChart"/>
    <dgm:cxn modelId="{B266BCEF-2B66-45F8-979D-4087D1A9C879}" type="presOf" srcId="{8BEBC221-A1DA-4E2F-8770-2CF0E5771AE0}" destId="{8B1F67B8-DBAC-4BB2-A977-0D698A662480}" srcOrd="0" destOrd="0" presId="urn:microsoft.com/office/officeart/2008/layout/NameandTitleOrganizationalChart"/>
    <dgm:cxn modelId="{5A2C5BF4-A5B0-4861-BC81-CEA78B1D80EE}" type="presOf" srcId="{D83CE8C1-670F-499C-AE49-A3BF41736662}" destId="{44C92CC1-FFF3-483B-898A-C617E0072889}" srcOrd="0" destOrd="0" presId="urn:microsoft.com/office/officeart/2008/layout/NameandTitleOrganizationalChart"/>
    <dgm:cxn modelId="{B976F6AB-9505-4102-AF36-0BC6C04E4B42}" type="presParOf" srcId="{8FAFC366-026A-4FB7-909E-13276028CB66}" destId="{D59DD8DE-CE32-4BBB-879A-C95AA31D4D5F}" srcOrd="0" destOrd="0" presId="urn:microsoft.com/office/officeart/2008/layout/NameandTitleOrganizationalChart"/>
    <dgm:cxn modelId="{7A60C892-24E6-4852-B798-C6DE2A5E6D94}" type="presParOf" srcId="{D59DD8DE-CE32-4BBB-879A-C95AA31D4D5F}" destId="{369603B1-FDA8-42B3-A964-5BC6C284506F}" srcOrd="0" destOrd="0" presId="urn:microsoft.com/office/officeart/2008/layout/NameandTitleOrganizationalChart"/>
    <dgm:cxn modelId="{49F819E6-8CDF-4CC4-A1D0-4EFB4B82BDF2}" type="presParOf" srcId="{369603B1-FDA8-42B3-A964-5BC6C284506F}" destId="{DA28C7AD-7CAE-40E6-A2B4-A9ACA30FCCEE}" srcOrd="0" destOrd="0" presId="urn:microsoft.com/office/officeart/2008/layout/NameandTitleOrganizationalChart"/>
    <dgm:cxn modelId="{32C745B1-10B6-419A-BDE6-70AAE2A13043}" type="presParOf" srcId="{369603B1-FDA8-42B3-A964-5BC6C284506F}" destId="{7D9D63AC-E923-49F3-940A-0218CC3C191B}" srcOrd="1" destOrd="0" presId="urn:microsoft.com/office/officeart/2008/layout/NameandTitleOrganizationalChart"/>
    <dgm:cxn modelId="{87E07424-D178-4AB1-BE05-10FF029B19F1}" type="presParOf" srcId="{369603B1-FDA8-42B3-A964-5BC6C284506F}" destId="{BA2510FF-917E-4484-A945-DDAC80A7DC8B}" srcOrd="2" destOrd="0" presId="urn:microsoft.com/office/officeart/2008/layout/NameandTitleOrganizationalChart"/>
    <dgm:cxn modelId="{DB29B305-4488-4E38-8013-806CAF43ACEC}" type="presParOf" srcId="{D59DD8DE-CE32-4BBB-879A-C95AA31D4D5F}" destId="{9FA2DFDA-0CDA-4A4C-96DC-6389488A9D2E}" srcOrd="1" destOrd="0" presId="urn:microsoft.com/office/officeart/2008/layout/NameandTitleOrganizationalChart"/>
    <dgm:cxn modelId="{38514ACA-030B-459A-A8F5-3927043F95E9}" type="presParOf" srcId="{9FA2DFDA-0CDA-4A4C-96DC-6389488A9D2E}" destId="{346BB4DB-7C48-48EE-86EF-4DE5107E0971}" srcOrd="0" destOrd="0" presId="urn:microsoft.com/office/officeart/2008/layout/NameandTitleOrganizationalChart"/>
    <dgm:cxn modelId="{E5F0BDB6-F293-4F9A-A03D-1E5574254794}" type="presParOf" srcId="{9FA2DFDA-0CDA-4A4C-96DC-6389488A9D2E}" destId="{84B10CAD-A913-4724-9A73-4D8AB8D26233}" srcOrd="1" destOrd="0" presId="urn:microsoft.com/office/officeart/2008/layout/NameandTitleOrganizationalChart"/>
    <dgm:cxn modelId="{8EAEC10F-4581-46CF-92D6-1DFFDCFB19A8}" type="presParOf" srcId="{84B10CAD-A913-4724-9A73-4D8AB8D26233}" destId="{80A5E037-ACA7-4E3A-8C4B-D28B09B95453}" srcOrd="0" destOrd="0" presId="urn:microsoft.com/office/officeart/2008/layout/NameandTitleOrganizationalChart"/>
    <dgm:cxn modelId="{42EF88DA-24B8-4B09-9FA9-986B835AB7E9}" type="presParOf" srcId="{80A5E037-ACA7-4E3A-8C4B-D28B09B95453}" destId="{24A1DA1C-8501-4566-8FC4-D89D0501C477}" srcOrd="0" destOrd="0" presId="urn:microsoft.com/office/officeart/2008/layout/NameandTitleOrganizationalChart"/>
    <dgm:cxn modelId="{0A004EE0-A2AA-45E7-8C26-6387C8ED8D79}" type="presParOf" srcId="{80A5E037-ACA7-4E3A-8C4B-D28B09B95453}" destId="{DB40D9E7-64DD-4F4B-BE7B-6EF3AF728BF6}" srcOrd="1" destOrd="0" presId="urn:microsoft.com/office/officeart/2008/layout/NameandTitleOrganizationalChart"/>
    <dgm:cxn modelId="{586807E3-1763-4908-B4E4-FF32BE05D004}" type="presParOf" srcId="{80A5E037-ACA7-4E3A-8C4B-D28B09B95453}" destId="{FAA85D0C-D820-4606-9453-D835C6BD797E}" srcOrd="2" destOrd="0" presId="urn:microsoft.com/office/officeart/2008/layout/NameandTitleOrganizationalChart"/>
    <dgm:cxn modelId="{76B51231-3D0A-47EC-8B5A-1E3D9D8E3B27}" type="presParOf" srcId="{84B10CAD-A913-4724-9A73-4D8AB8D26233}" destId="{B8672EFB-A6A3-4EF1-B6C5-320F73B9F7B0}" srcOrd="1" destOrd="0" presId="urn:microsoft.com/office/officeart/2008/layout/NameandTitleOrganizationalChart"/>
    <dgm:cxn modelId="{196EA339-5F40-4099-A6F4-21CC35BA07C5}" type="presParOf" srcId="{B8672EFB-A6A3-4EF1-B6C5-320F73B9F7B0}" destId="{03D89EEC-1222-48C2-8C07-DDED656C461A}" srcOrd="0" destOrd="0" presId="urn:microsoft.com/office/officeart/2008/layout/NameandTitleOrganizationalChart"/>
    <dgm:cxn modelId="{6EB87781-E659-4D10-BBCB-B8933E5CC580}" type="presParOf" srcId="{B8672EFB-A6A3-4EF1-B6C5-320F73B9F7B0}" destId="{9156FA09-D1C9-40AC-8EC6-82D47D064FBE}" srcOrd="1" destOrd="0" presId="urn:microsoft.com/office/officeart/2008/layout/NameandTitleOrganizationalChart"/>
    <dgm:cxn modelId="{EA78D48C-06FD-41AF-A0B3-2BFD897D1B05}" type="presParOf" srcId="{9156FA09-D1C9-40AC-8EC6-82D47D064FBE}" destId="{81281486-E382-4A99-9EF2-B8E039C26366}" srcOrd="0" destOrd="0" presId="urn:microsoft.com/office/officeart/2008/layout/NameandTitleOrganizationalChart"/>
    <dgm:cxn modelId="{6B0DBC83-27B7-4C8F-BF8A-6DF8849EF4F3}" type="presParOf" srcId="{81281486-E382-4A99-9EF2-B8E039C26366}" destId="{44C92CC1-FFF3-483B-898A-C617E0072889}" srcOrd="0" destOrd="0" presId="urn:microsoft.com/office/officeart/2008/layout/NameandTitleOrganizationalChart"/>
    <dgm:cxn modelId="{10DEED03-FB3F-4195-B21C-BEF1E6547303}" type="presParOf" srcId="{81281486-E382-4A99-9EF2-B8E039C26366}" destId="{D3D1DEF3-03A6-436E-8769-210372B24901}" srcOrd="1" destOrd="0" presId="urn:microsoft.com/office/officeart/2008/layout/NameandTitleOrganizationalChart"/>
    <dgm:cxn modelId="{CAC8633C-A7BD-47C0-83D5-34DA8BB47AA7}" type="presParOf" srcId="{81281486-E382-4A99-9EF2-B8E039C26366}" destId="{9362056E-6156-4761-AD3A-BF8850F2B208}" srcOrd="2" destOrd="0" presId="urn:microsoft.com/office/officeart/2008/layout/NameandTitleOrganizationalChart"/>
    <dgm:cxn modelId="{94F843B9-E9CB-4E07-ADBF-53A41325E720}" type="presParOf" srcId="{9156FA09-D1C9-40AC-8EC6-82D47D064FBE}" destId="{098AA9A7-D937-445E-B2A1-99BD42D2BF28}" srcOrd="1" destOrd="0" presId="urn:microsoft.com/office/officeart/2008/layout/NameandTitleOrganizationalChart"/>
    <dgm:cxn modelId="{BC82361C-F5C2-48E6-86EA-79F3F053245F}" type="presParOf" srcId="{098AA9A7-D937-445E-B2A1-99BD42D2BF28}" destId="{7617B48A-14FD-42F8-BE9D-1C9F5E053650}" srcOrd="0" destOrd="0" presId="urn:microsoft.com/office/officeart/2008/layout/NameandTitleOrganizationalChart"/>
    <dgm:cxn modelId="{4489ED13-46F6-41B3-83F1-250073DE0547}" type="presParOf" srcId="{098AA9A7-D937-445E-B2A1-99BD42D2BF28}" destId="{BDB56758-BA62-4765-ACF3-AC59A1972728}" srcOrd="1" destOrd="0" presId="urn:microsoft.com/office/officeart/2008/layout/NameandTitleOrganizationalChart"/>
    <dgm:cxn modelId="{5851D992-EB9B-4AE2-947A-8CBE1F08A2E2}" type="presParOf" srcId="{BDB56758-BA62-4765-ACF3-AC59A1972728}" destId="{A0B17FE9-1F85-4359-AC75-36F86ACF9B8D}" srcOrd="0" destOrd="0" presId="urn:microsoft.com/office/officeart/2008/layout/NameandTitleOrganizationalChart"/>
    <dgm:cxn modelId="{A9B7CDEF-65DF-41C9-AAB7-66865BAACE08}" type="presParOf" srcId="{A0B17FE9-1F85-4359-AC75-36F86ACF9B8D}" destId="{1B66E5ED-0FF6-4C0F-998B-36575E29FA32}" srcOrd="0" destOrd="0" presId="urn:microsoft.com/office/officeart/2008/layout/NameandTitleOrganizationalChart"/>
    <dgm:cxn modelId="{83B58DA0-159E-4FE4-9076-313353F96654}" type="presParOf" srcId="{A0B17FE9-1F85-4359-AC75-36F86ACF9B8D}" destId="{04ACCDAC-13A8-4671-B949-BAD12F9A188C}" srcOrd="1" destOrd="0" presId="urn:microsoft.com/office/officeart/2008/layout/NameandTitleOrganizationalChart"/>
    <dgm:cxn modelId="{E6B034A7-0031-4734-BBB2-8BCE06D9297F}" type="presParOf" srcId="{A0B17FE9-1F85-4359-AC75-36F86ACF9B8D}" destId="{6378DD98-42BD-491B-8368-A37CC9EF7C5E}" srcOrd="2" destOrd="0" presId="urn:microsoft.com/office/officeart/2008/layout/NameandTitleOrganizationalChart"/>
    <dgm:cxn modelId="{78A0C242-5708-4228-B60F-B12B49CCC346}" type="presParOf" srcId="{BDB56758-BA62-4765-ACF3-AC59A1972728}" destId="{D7A112DB-0B88-4732-93E9-1526E1A077F5}" srcOrd="1" destOrd="0" presId="urn:microsoft.com/office/officeart/2008/layout/NameandTitleOrganizationalChart"/>
    <dgm:cxn modelId="{7C912D4D-AAC5-483C-9893-033B07B71B8F}" type="presParOf" srcId="{D7A112DB-0B88-4732-93E9-1526E1A077F5}" destId="{8B1F67B8-DBAC-4BB2-A977-0D698A662480}" srcOrd="0" destOrd="0" presId="urn:microsoft.com/office/officeart/2008/layout/NameandTitleOrganizationalChart"/>
    <dgm:cxn modelId="{7B1CE2D2-34D2-4514-BF33-D46A340C076F}" type="presParOf" srcId="{D7A112DB-0B88-4732-93E9-1526E1A077F5}" destId="{6D3FD8A0-3CDE-4EC7-BB55-F27FE2EE15A2}" srcOrd="1" destOrd="0" presId="urn:microsoft.com/office/officeart/2008/layout/NameandTitleOrganizationalChart"/>
    <dgm:cxn modelId="{19523C9F-4E1F-45F3-9EDD-632C3D36630A}" type="presParOf" srcId="{6D3FD8A0-3CDE-4EC7-BB55-F27FE2EE15A2}" destId="{A0A67C39-02EE-40F0-B7F9-C0003E917A7E}" srcOrd="0" destOrd="0" presId="urn:microsoft.com/office/officeart/2008/layout/NameandTitleOrganizationalChart"/>
    <dgm:cxn modelId="{890731C8-26D0-4CF4-98B1-A5886420460F}" type="presParOf" srcId="{A0A67C39-02EE-40F0-B7F9-C0003E917A7E}" destId="{31B01926-7F36-483F-AEB3-68C8AF024B34}" srcOrd="0" destOrd="0" presId="urn:microsoft.com/office/officeart/2008/layout/NameandTitleOrganizationalChart"/>
    <dgm:cxn modelId="{43148B06-8248-49EA-B6B8-DFED3BFF3AA8}" type="presParOf" srcId="{A0A67C39-02EE-40F0-B7F9-C0003E917A7E}" destId="{EFE33D42-45CF-4215-9D42-A1107B53614A}" srcOrd="1" destOrd="0" presId="urn:microsoft.com/office/officeart/2008/layout/NameandTitleOrganizationalChart"/>
    <dgm:cxn modelId="{E9100588-AABF-4530-9478-147066872458}" type="presParOf" srcId="{A0A67C39-02EE-40F0-B7F9-C0003E917A7E}" destId="{D3FB919A-CE22-484A-AC05-38106DDAC674}" srcOrd="2" destOrd="0" presId="urn:microsoft.com/office/officeart/2008/layout/NameandTitleOrganizationalChart"/>
    <dgm:cxn modelId="{ED9A4018-8BFC-40BC-A494-4F62BC5784D8}" type="presParOf" srcId="{6D3FD8A0-3CDE-4EC7-BB55-F27FE2EE15A2}" destId="{1A4E0E56-333E-4C20-B001-53C5052E4783}" srcOrd="1" destOrd="0" presId="urn:microsoft.com/office/officeart/2008/layout/NameandTitleOrganizationalChart"/>
    <dgm:cxn modelId="{1FF41C3A-A0C9-4049-BB16-D1D4C1B31A81}" type="presParOf" srcId="{6D3FD8A0-3CDE-4EC7-BB55-F27FE2EE15A2}" destId="{06090B46-B7E9-4F64-B19A-F55FA29C4CE9}" srcOrd="2" destOrd="0" presId="urn:microsoft.com/office/officeart/2008/layout/NameandTitleOrganizationalChart"/>
    <dgm:cxn modelId="{D93F886B-A7E9-4757-B496-285FFC10FD63}" type="presParOf" srcId="{BDB56758-BA62-4765-ACF3-AC59A1972728}" destId="{2EB836C8-FF50-465A-BB84-F316E3781724}" srcOrd="2" destOrd="0" presId="urn:microsoft.com/office/officeart/2008/layout/NameandTitleOrganizationalChart"/>
    <dgm:cxn modelId="{25D0AA59-21E5-4B45-A79C-973B2E087675}" type="presParOf" srcId="{9156FA09-D1C9-40AC-8EC6-82D47D064FBE}" destId="{E25FDB8F-A3A7-4B2D-927D-A4C771733A13}" srcOrd="2" destOrd="0" presId="urn:microsoft.com/office/officeart/2008/layout/NameandTitleOrganizationalChart"/>
    <dgm:cxn modelId="{A006A8C4-86DF-4F1C-828E-EC376C439BB8}" type="presParOf" srcId="{B8672EFB-A6A3-4EF1-B6C5-320F73B9F7B0}" destId="{B5E9FE66-70B8-439B-B194-D1EAE1968D53}" srcOrd="2" destOrd="0" presId="urn:microsoft.com/office/officeart/2008/layout/NameandTitleOrganizationalChart"/>
    <dgm:cxn modelId="{F69801C5-A6B7-4C2E-9C96-0C4A0B85DB69}" type="presParOf" srcId="{B8672EFB-A6A3-4EF1-B6C5-320F73B9F7B0}" destId="{A38815A1-A8B1-4276-A390-33DC466483BA}" srcOrd="3" destOrd="0" presId="urn:microsoft.com/office/officeart/2008/layout/NameandTitleOrganizationalChart"/>
    <dgm:cxn modelId="{FD37A41F-9AF2-4FCD-BFE0-73D6B0BF7CF8}" type="presParOf" srcId="{A38815A1-A8B1-4276-A390-33DC466483BA}" destId="{F3124D91-E452-4A95-A4B6-70E4F2EE6417}" srcOrd="0" destOrd="0" presId="urn:microsoft.com/office/officeart/2008/layout/NameandTitleOrganizationalChart"/>
    <dgm:cxn modelId="{31385E10-5711-4FCF-88F4-504F9ACB450C}" type="presParOf" srcId="{F3124D91-E452-4A95-A4B6-70E4F2EE6417}" destId="{6BAA5530-6F27-4AB3-8B65-82AF943F58F1}" srcOrd="0" destOrd="0" presId="urn:microsoft.com/office/officeart/2008/layout/NameandTitleOrganizationalChart"/>
    <dgm:cxn modelId="{C7CB7942-52E0-44C9-BE05-4FAA417DDB89}" type="presParOf" srcId="{F3124D91-E452-4A95-A4B6-70E4F2EE6417}" destId="{E3AA6625-9AB7-4F8B-B99C-381F4FE1F51A}" srcOrd="1" destOrd="0" presId="urn:microsoft.com/office/officeart/2008/layout/NameandTitleOrganizationalChart"/>
    <dgm:cxn modelId="{8ACA4D90-A422-4DAE-BD9F-4EAC30B48FDE}" type="presParOf" srcId="{F3124D91-E452-4A95-A4B6-70E4F2EE6417}" destId="{A5DA1F62-2680-4879-A8F2-507B4D01B7B7}" srcOrd="2" destOrd="0" presId="urn:microsoft.com/office/officeart/2008/layout/NameandTitleOrganizationalChart"/>
    <dgm:cxn modelId="{7E51D369-6F9D-4EC2-B5BF-D67EFF915BDD}" type="presParOf" srcId="{A38815A1-A8B1-4276-A390-33DC466483BA}" destId="{6DA1AAE2-7867-490D-90F0-397BC9A2E111}" srcOrd="1" destOrd="0" presId="urn:microsoft.com/office/officeart/2008/layout/NameandTitleOrganizationalChart"/>
    <dgm:cxn modelId="{D2BD1948-E81A-4FF2-98CF-77CCBAF0970A}" type="presParOf" srcId="{6DA1AAE2-7867-490D-90F0-397BC9A2E111}" destId="{7FA0F5D3-85AA-4FD7-AC9B-88965464A874}" srcOrd="0" destOrd="0" presId="urn:microsoft.com/office/officeart/2008/layout/NameandTitleOrganizationalChart"/>
    <dgm:cxn modelId="{873F0FA7-0904-4759-A437-C78C190EA665}" type="presParOf" srcId="{6DA1AAE2-7867-490D-90F0-397BC9A2E111}" destId="{23A486EE-F31A-4CB4-AC3B-BD2A0D973E39}" srcOrd="1" destOrd="0" presId="urn:microsoft.com/office/officeart/2008/layout/NameandTitleOrganizationalChart"/>
    <dgm:cxn modelId="{C1575B2B-910C-4F19-9993-C8BBC39300CC}" type="presParOf" srcId="{23A486EE-F31A-4CB4-AC3B-BD2A0D973E39}" destId="{1C9B7BB9-4566-4436-BF43-A498EE26076E}" srcOrd="0" destOrd="0" presId="urn:microsoft.com/office/officeart/2008/layout/NameandTitleOrganizationalChart"/>
    <dgm:cxn modelId="{7D2404FA-DA19-4032-BB94-1ACFDE324A05}" type="presParOf" srcId="{1C9B7BB9-4566-4436-BF43-A498EE26076E}" destId="{049C25F8-3512-4874-A23D-5942E2A33626}" srcOrd="0" destOrd="0" presId="urn:microsoft.com/office/officeart/2008/layout/NameandTitleOrganizationalChart"/>
    <dgm:cxn modelId="{88F36DCC-6AF9-4F3F-965B-6D1EB3E9E381}" type="presParOf" srcId="{1C9B7BB9-4566-4436-BF43-A498EE26076E}" destId="{82BCCB72-3779-4354-933E-A8BACD729F24}" srcOrd="1" destOrd="0" presId="urn:microsoft.com/office/officeart/2008/layout/NameandTitleOrganizationalChart"/>
    <dgm:cxn modelId="{F01D6CB4-2A59-42B4-85EA-6F40790B67B5}" type="presParOf" srcId="{1C9B7BB9-4566-4436-BF43-A498EE26076E}" destId="{D2935612-64E9-4DEB-9743-A181F63C7C42}" srcOrd="2" destOrd="0" presId="urn:microsoft.com/office/officeart/2008/layout/NameandTitleOrganizationalChart"/>
    <dgm:cxn modelId="{A6A48F2D-A4A8-40A5-9F31-460FDCBDFA98}" type="presParOf" srcId="{23A486EE-F31A-4CB4-AC3B-BD2A0D973E39}" destId="{5F7548A5-7E9D-4AD4-9D4D-FAF53923AD9D}" srcOrd="1" destOrd="0" presId="urn:microsoft.com/office/officeart/2008/layout/NameandTitleOrganizationalChart"/>
    <dgm:cxn modelId="{F761AC2A-4C66-4BF1-9494-DF19AB31529F}" type="presParOf" srcId="{23A486EE-F31A-4CB4-AC3B-BD2A0D973E39}" destId="{E1F04D0C-7D79-46FD-9432-69B059B9108C}" srcOrd="2" destOrd="0" presId="urn:microsoft.com/office/officeart/2008/layout/NameandTitleOrganizationalChart"/>
    <dgm:cxn modelId="{7B65247D-89D9-4A16-B296-A7E55244132C}" type="presParOf" srcId="{A38815A1-A8B1-4276-A390-33DC466483BA}" destId="{74416C6F-8D8E-495D-8F3C-5F656C7ECBC6}" srcOrd="2" destOrd="0" presId="urn:microsoft.com/office/officeart/2008/layout/NameandTitleOrganizationalChart"/>
    <dgm:cxn modelId="{87E4F745-5CCD-433B-9F4F-006DC4A1873A}" type="presParOf" srcId="{B8672EFB-A6A3-4EF1-B6C5-320F73B9F7B0}" destId="{79FD0CAA-933F-4A2D-B984-FD7ED5104470}" srcOrd="4" destOrd="0" presId="urn:microsoft.com/office/officeart/2008/layout/NameandTitleOrganizationalChart"/>
    <dgm:cxn modelId="{EF359DA3-8E60-44FE-8088-5F07C7DD5ECD}" type="presParOf" srcId="{B8672EFB-A6A3-4EF1-B6C5-320F73B9F7B0}" destId="{BF2361BB-6213-4EA2-9C15-DD198C0F1B0B}" srcOrd="5" destOrd="0" presId="urn:microsoft.com/office/officeart/2008/layout/NameandTitleOrganizationalChart"/>
    <dgm:cxn modelId="{C88FB2A9-A68D-4482-8953-FC71FF3B271A}" type="presParOf" srcId="{BF2361BB-6213-4EA2-9C15-DD198C0F1B0B}" destId="{DD95DBA2-6B76-4C51-8E48-794B1DF8EDA7}" srcOrd="0" destOrd="0" presId="urn:microsoft.com/office/officeart/2008/layout/NameandTitleOrganizationalChart"/>
    <dgm:cxn modelId="{BC3ACFD8-A88F-46CF-92FB-348C3A06DD02}" type="presParOf" srcId="{DD95DBA2-6B76-4C51-8E48-794B1DF8EDA7}" destId="{E06CDEB5-6704-4D80-B866-1F9EC2C2A93D}" srcOrd="0" destOrd="0" presId="urn:microsoft.com/office/officeart/2008/layout/NameandTitleOrganizationalChart"/>
    <dgm:cxn modelId="{A6BA055B-C997-4D96-B0D3-9C50C447306A}" type="presParOf" srcId="{DD95DBA2-6B76-4C51-8E48-794B1DF8EDA7}" destId="{C61B7D37-BC57-46E3-8D7F-7EDE64A6E85D}" srcOrd="1" destOrd="0" presId="urn:microsoft.com/office/officeart/2008/layout/NameandTitleOrganizationalChart"/>
    <dgm:cxn modelId="{996F9E22-C0B1-458D-8A26-E6AEAC7EAC27}" type="presParOf" srcId="{DD95DBA2-6B76-4C51-8E48-794B1DF8EDA7}" destId="{7607CD69-EF7C-43FC-B568-851931F0634E}" srcOrd="2" destOrd="0" presId="urn:microsoft.com/office/officeart/2008/layout/NameandTitleOrganizationalChart"/>
    <dgm:cxn modelId="{E48E23C5-507D-43D8-9526-64BF06013074}" type="presParOf" srcId="{BF2361BB-6213-4EA2-9C15-DD198C0F1B0B}" destId="{A0C5AA5D-DAD9-4C1E-8BD0-B3AC3489421D}" srcOrd="1" destOrd="0" presId="urn:microsoft.com/office/officeart/2008/layout/NameandTitleOrganizationalChart"/>
    <dgm:cxn modelId="{6767450D-2F91-4BC5-93FB-D14FFEBFE4B1}" type="presParOf" srcId="{BF2361BB-6213-4EA2-9C15-DD198C0F1B0B}" destId="{D798A049-CDC1-4824-95C1-BBA79C053772}" srcOrd="2" destOrd="0" presId="urn:microsoft.com/office/officeart/2008/layout/NameandTitleOrganizationalChart"/>
    <dgm:cxn modelId="{98FA2DFE-3C32-46EA-AB68-83F3F383D1F2}" type="presParOf" srcId="{84B10CAD-A913-4724-9A73-4D8AB8D26233}" destId="{49F834D3-E233-4239-B0B6-C20DB82EEE98}" srcOrd="2" destOrd="0" presId="urn:microsoft.com/office/officeart/2008/layout/NameandTitleOrganizationalChart"/>
    <dgm:cxn modelId="{64F64764-3686-49FB-8F94-34FB504D2973}" type="presParOf" srcId="{D59DD8DE-CE32-4BBB-879A-C95AA31D4D5F}" destId="{DBAF4E5C-40BD-4586-A5C8-F3C90745BF6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2E40D-BE28-44CD-9B28-52F7F55B8EDB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DAB449E-5395-47A5-898B-68B2DD26258C}">
      <dgm:prSet phldrT="[Text]" custT="1"/>
      <dgm:spPr/>
      <dgm:t>
        <a:bodyPr/>
        <a:lstStyle/>
        <a:p>
          <a:r>
            <a:rPr lang="en-US" sz="600" b="1" dirty="0">
              <a:latin typeface="Arial" panose="020B0604020202020204" pitchFamily="34" charset="0"/>
              <a:cs typeface="Arial" panose="020B0604020202020204" pitchFamily="34" charset="0"/>
            </a:rPr>
            <a:t>Sunlight</a:t>
          </a:r>
        </a:p>
      </dgm:t>
    </dgm:pt>
    <dgm:pt modelId="{4E5D3A38-ECEE-42E7-83FD-8B74C6F604AC}" type="parTrans" cxnId="{DA6ED4EC-33FD-43C3-B2B5-2A9428E8F7CF}">
      <dgm:prSet/>
      <dgm:spPr/>
      <dgm:t>
        <a:bodyPr/>
        <a:lstStyle/>
        <a:p>
          <a:endParaRPr lang="en-US"/>
        </a:p>
      </dgm:t>
    </dgm:pt>
    <dgm:pt modelId="{59C5D967-5C91-40CC-B21B-08FFD902AC1E}" type="sibTrans" cxnId="{DA6ED4EC-33FD-43C3-B2B5-2A9428E8F7CF}">
      <dgm:prSet custT="1"/>
      <dgm:spPr/>
      <dgm:t>
        <a:bodyPr/>
        <a:lstStyle/>
        <a:p>
          <a:endParaRPr lang="en-US" sz="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4ECB7-D9A3-4534-BC3C-703E6C530D36}">
      <dgm:prSet phldrT="[Text]" custT="1"/>
      <dgm:spPr/>
      <dgm:t>
        <a:bodyPr/>
        <a:lstStyle/>
        <a:p>
          <a:r>
            <a:rPr lang="en-US" sz="600" b="1" dirty="0">
              <a:latin typeface="Arial" panose="020B0604020202020204" pitchFamily="34" charset="0"/>
              <a:cs typeface="Arial" panose="020B0604020202020204" pitchFamily="34" charset="0"/>
            </a:rPr>
            <a:t>Solar Panel</a:t>
          </a:r>
        </a:p>
      </dgm:t>
    </dgm:pt>
    <dgm:pt modelId="{14322110-18BF-4DB8-AED2-1561AE9AD7D3}" type="parTrans" cxnId="{E20FED97-B3DB-4AF6-A5E0-C7911BB94CAF}">
      <dgm:prSet/>
      <dgm:spPr/>
      <dgm:t>
        <a:bodyPr/>
        <a:lstStyle/>
        <a:p>
          <a:endParaRPr lang="en-US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2A34A-4CE2-40C3-8F9C-41DFA9A743DB}" type="sibTrans" cxnId="{E20FED97-B3DB-4AF6-A5E0-C7911BB94CAF}">
      <dgm:prSet custT="1"/>
      <dgm:spPr/>
      <dgm:t>
        <a:bodyPr/>
        <a:lstStyle/>
        <a:p>
          <a:endParaRPr lang="en-US" sz="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805CF-AD8B-4691-B1BA-7EB25C88DB1C}">
      <dgm:prSet custT="1"/>
      <dgm:spPr/>
      <dgm:t>
        <a:bodyPr/>
        <a:lstStyle/>
        <a:p>
          <a:r>
            <a:rPr lang="en-US" sz="600" b="1" dirty="0">
              <a:latin typeface="Arial" panose="020B0604020202020204" pitchFamily="34" charset="0"/>
              <a:cs typeface="Arial" panose="020B0604020202020204" pitchFamily="34" charset="0"/>
            </a:rPr>
            <a:t>Energy Supply to the Cafe </a:t>
          </a:r>
        </a:p>
      </dgm:t>
    </dgm:pt>
    <dgm:pt modelId="{3158FCA3-6755-47A1-8A1B-144FA552B513}" type="parTrans" cxnId="{FBECB437-4BA9-47ED-9420-6897F87C427E}">
      <dgm:prSet/>
      <dgm:spPr/>
      <dgm:t>
        <a:bodyPr/>
        <a:lstStyle/>
        <a:p>
          <a:endParaRPr lang="en-US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D72377-2DDF-47A9-9344-008DD075EF74}" type="sibTrans" cxnId="{FBECB437-4BA9-47ED-9420-6897F87C427E}">
      <dgm:prSet custT="1"/>
      <dgm:spPr/>
      <dgm:t>
        <a:bodyPr/>
        <a:lstStyle/>
        <a:p>
          <a:endParaRPr lang="en-US" sz="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6F49E2-6EFE-431F-97FD-F571FB851F17}" type="pres">
      <dgm:prSet presAssocID="{ED12E40D-BE28-44CD-9B28-52F7F55B8E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56DADF-0ACE-44DD-953D-26D3CE747267}" type="pres">
      <dgm:prSet presAssocID="{5DAB449E-5395-47A5-898B-68B2DD26258C}" presName="hierRoot1" presStyleCnt="0">
        <dgm:presLayoutVars>
          <dgm:hierBranch val="init"/>
        </dgm:presLayoutVars>
      </dgm:prSet>
      <dgm:spPr/>
    </dgm:pt>
    <dgm:pt modelId="{A7534DA4-5D19-4D17-819C-6DC3633FFB05}" type="pres">
      <dgm:prSet presAssocID="{5DAB449E-5395-47A5-898B-68B2DD26258C}" presName="rootComposite1" presStyleCnt="0"/>
      <dgm:spPr/>
    </dgm:pt>
    <dgm:pt modelId="{7918FA07-0C15-4E78-9808-7C10A939C9D4}" type="pres">
      <dgm:prSet presAssocID="{5DAB449E-5395-47A5-898B-68B2DD26258C}" presName="rootText1" presStyleLbl="node0" presStyleIdx="0" presStyleCnt="1">
        <dgm:presLayoutVars>
          <dgm:chMax/>
          <dgm:chPref val="3"/>
        </dgm:presLayoutVars>
      </dgm:prSet>
      <dgm:spPr/>
    </dgm:pt>
    <dgm:pt modelId="{5EB68903-2B9C-457A-9DC0-7F49F995F6C7}" type="pres">
      <dgm:prSet presAssocID="{5DAB449E-5395-47A5-898B-68B2DD26258C}" presName="titleText1" presStyleLbl="fgAcc0" presStyleIdx="0" presStyleCnt="1">
        <dgm:presLayoutVars>
          <dgm:chMax val="0"/>
          <dgm:chPref val="0"/>
        </dgm:presLayoutVars>
      </dgm:prSet>
      <dgm:spPr/>
    </dgm:pt>
    <dgm:pt modelId="{11A8CE91-48F2-45C7-8AAA-A9B3298FB1FD}" type="pres">
      <dgm:prSet presAssocID="{5DAB449E-5395-47A5-898B-68B2DD26258C}" presName="rootConnector1" presStyleLbl="node1" presStyleIdx="0" presStyleCnt="2"/>
      <dgm:spPr/>
    </dgm:pt>
    <dgm:pt modelId="{B9E28BF9-27FF-40B5-AD7F-D3588FFE20E7}" type="pres">
      <dgm:prSet presAssocID="{5DAB449E-5395-47A5-898B-68B2DD26258C}" presName="hierChild2" presStyleCnt="0"/>
      <dgm:spPr/>
    </dgm:pt>
    <dgm:pt modelId="{FC02A8DE-88E6-44D4-97FD-E55D7B044E1D}" type="pres">
      <dgm:prSet presAssocID="{14322110-18BF-4DB8-AED2-1561AE9AD7D3}" presName="Name37" presStyleLbl="parChTrans1D2" presStyleIdx="0" presStyleCnt="1"/>
      <dgm:spPr/>
    </dgm:pt>
    <dgm:pt modelId="{6706BA2B-EF53-4FB2-B3B8-B8B4CAC88D25}" type="pres">
      <dgm:prSet presAssocID="{0084ECB7-D9A3-4534-BC3C-703E6C530D36}" presName="hierRoot2" presStyleCnt="0">
        <dgm:presLayoutVars>
          <dgm:hierBranch val="init"/>
        </dgm:presLayoutVars>
      </dgm:prSet>
      <dgm:spPr/>
    </dgm:pt>
    <dgm:pt modelId="{66EBCF23-D05C-450C-9A0C-C697119B83C6}" type="pres">
      <dgm:prSet presAssocID="{0084ECB7-D9A3-4534-BC3C-703E6C530D36}" presName="rootComposite" presStyleCnt="0"/>
      <dgm:spPr/>
    </dgm:pt>
    <dgm:pt modelId="{FEDF8340-DE62-4146-BC51-8AE16CE47944}" type="pres">
      <dgm:prSet presAssocID="{0084ECB7-D9A3-4534-BC3C-703E6C530D36}" presName="rootText" presStyleLbl="node1" presStyleIdx="0" presStyleCnt="2">
        <dgm:presLayoutVars>
          <dgm:chMax/>
          <dgm:chPref val="3"/>
        </dgm:presLayoutVars>
      </dgm:prSet>
      <dgm:spPr/>
    </dgm:pt>
    <dgm:pt modelId="{6F699023-4095-48C0-BC78-D0F300E65FBA}" type="pres">
      <dgm:prSet presAssocID="{0084ECB7-D9A3-4534-BC3C-703E6C530D36}" presName="titleText2" presStyleLbl="fgAcc1" presStyleIdx="0" presStyleCnt="2">
        <dgm:presLayoutVars>
          <dgm:chMax val="0"/>
          <dgm:chPref val="0"/>
        </dgm:presLayoutVars>
      </dgm:prSet>
      <dgm:spPr/>
    </dgm:pt>
    <dgm:pt modelId="{8193B63D-A0CE-4D70-AFC9-9D9859F327F5}" type="pres">
      <dgm:prSet presAssocID="{0084ECB7-D9A3-4534-BC3C-703E6C530D36}" presName="rootConnector" presStyleLbl="node2" presStyleIdx="0" presStyleCnt="0"/>
      <dgm:spPr/>
    </dgm:pt>
    <dgm:pt modelId="{58B3A0DB-94C4-4279-B77B-E587353F0C62}" type="pres">
      <dgm:prSet presAssocID="{0084ECB7-D9A3-4534-BC3C-703E6C530D36}" presName="hierChild4" presStyleCnt="0"/>
      <dgm:spPr/>
    </dgm:pt>
    <dgm:pt modelId="{62EC8A59-3DC9-4CEE-B1F8-CCF10CABC732}" type="pres">
      <dgm:prSet presAssocID="{3158FCA3-6755-47A1-8A1B-144FA552B513}" presName="Name37" presStyleLbl="parChTrans1D3" presStyleIdx="0" presStyleCnt="1"/>
      <dgm:spPr/>
    </dgm:pt>
    <dgm:pt modelId="{8D52512C-F5F4-4472-80EC-6C0C61424C21}" type="pres">
      <dgm:prSet presAssocID="{3BD805CF-AD8B-4691-B1BA-7EB25C88DB1C}" presName="hierRoot2" presStyleCnt="0">
        <dgm:presLayoutVars>
          <dgm:hierBranch val="init"/>
        </dgm:presLayoutVars>
      </dgm:prSet>
      <dgm:spPr/>
    </dgm:pt>
    <dgm:pt modelId="{6C64BDEA-BD90-456C-8A53-1FE4C327AD3B}" type="pres">
      <dgm:prSet presAssocID="{3BD805CF-AD8B-4691-B1BA-7EB25C88DB1C}" presName="rootComposite" presStyleCnt="0"/>
      <dgm:spPr/>
    </dgm:pt>
    <dgm:pt modelId="{354B670D-92C9-481F-8EC6-DA52F3B7A9F3}" type="pres">
      <dgm:prSet presAssocID="{3BD805CF-AD8B-4691-B1BA-7EB25C88DB1C}" presName="rootText" presStyleLbl="node1" presStyleIdx="1" presStyleCnt="2">
        <dgm:presLayoutVars>
          <dgm:chMax/>
          <dgm:chPref val="3"/>
        </dgm:presLayoutVars>
      </dgm:prSet>
      <dgm:spPr/>
    </dgm:pt>
    <dgm:pt modelId="{35FA1240-11A7-48DC-BDA4-B6911C97C8DC}" type="pres">
      <dgm:prSet presAssocID="{3BD805CF-AD8B-4691-B1BA-7EB25C88DB1C}" presName="titleText2" presStyleLbl="fgAcc1" presStyleIdx="1" presStyleCnt="2">
        <dgm:presLayoutVars>
          <dgm:chMax val="0"/>
          <dgm:chPref val="0"/>
        </dgm:presLayoutVars>
      </dgm:prSet>
      <dgm:spPr/>
    </dgm:pt>
    <dgm:pt modelId="{19D520E7-52D0-49D9-8F50-2226BC085A9D}" type="pres">
      <dgm:prSet presAssocID="{3BD805CF-AD8B-4691-B1BA-7EB25C88DB1C}" presName="rootConnector" presStyleLbl="node3" presStyleIdx="0" presStyleCnt="0"/>
      <dgm:spPr/>
    </dgm:pt>
    <dgm:pt modelId="{5BF9E39A-5A9C-44AA-B33A-8A7BC92C4156}" type="pres">
      <dgm:prSet presAssocID="{3BD805CF-AD8B-4691-B1BA-7EB25C88DB1C}" presName="hierChild4" presStyleCnt="0"/>
      <dgm:spPr/>
    </dgm:pt>
    <dgm:pt modelId="{E31CF0BE-11CE-4315-A4FC-17D67A94C643}" type="pres">
      <dgm:prSet presAssocID="{3BD805CF-AD8B-4691-B1BA-7EB25C88DB1C}" presName="hierChild5" presStyleCnt="0"/>
      <dgm:spPr/>
    </dgm:pt>
    <dgm:pt modelId="{9B43E009-792C-49C1-8AC0-EABF6C9A5BDA}" type="pres">
      <dgm:prSet presAssocID="{0084ECB7-D9A3-4534-BC3C-703E6C530D36}" presName="hierChild5" presStyleCnt="0"/>
      <dgm:spPr/>
    </dgm:pt>
    <dgm:pt modelId="{6CC54349-EEBE-4DBB-8D0C-C43A7563628C}" type="pres">
      <dgm:prSet presAssocID="{5DAB449E-5395-47A5-898B-68B2DD26258C}" presName="hierChild3" presStyleCnt="0"/>
      <dgm:spPr/>
    </dgm:pt>
  </dgm:ptLst>
  <dgm:cxnLst>
    <dgm:cxn modelId="{D5FB9E21-FADB-4A9F-897D-F700003FF80E}" type="presOf" srcId="{ED12E40D-BE28-44CD-9B28-52F7F55B8EDB}" destId="{A46F49E2-6EFE-431F-97FD-F571FB851F17}" srcOrd="0" destOrd="0" presId="urn:microsoft.com/office/officeart/2008/layout/NameandTitleOrganizationalChart"/>
    <dgm:cxn modelId="{FBECB437-4BA9-47ED-9420-6897F87C427E}" srcId="{0084ECB7-D9A3-4534-BC3C-703E6C530D36}" destId="{3BD805CF-AD8B-4691-B1BA-7EB25C88DB1C}" srcOrd="0" destOrd="0" parTransId="{3158FCA3-6755-47A1-8A1B-144FA552B513}" sibTransId="{DDD72377-2DDF-47A9-9344-008DD075EF74}"/>
    <dgm:cxn modelId="{946BD942-1F8E-403E-9A43-D8A4AFA13C03}" type="presOf" srcId="{3BD805CF-AD8B-4691-B1BA-7EB25C88DB1C}" destId="{19D520E7-52D0-49D9-8F50-2226BC085A9D}" srcOrd="1" destOrd="0" presId="urn:microsoft.com/office/officeart/2008/layout/NameandTitleOrganizationalChart"/>
    <dgm:cxn modelId="{9E4D2066-990D-446B-817D-6FA36B2D2FB3}" type="presOf" srcId="{3158FCA3-6755-47A1-8A1B-144FA552B513}" destId="{62EC8A59-3DC9-4CEE-B1F8-CCF10CABC732}" srcOrd="0" destOrd="0" presId="urn:microsoft.com/office/officeart/2008/layout/NameandTitleOrganizationalChart"/>
    <dgm:cxn modelId="{1A704F4B-F4C3-4A50-B281-411A57AFD46B}" type="presOf" srcId="{14322110-18BF-4DB8-AED2-1561AE9AD7D3}" destId="{FC02A8DE-88E6-44D4-97FD-E55D7B044E1D}" srcOrd="0" destOrd="0" presId="urn:microsoft.com/office/officeart/2008/layout/NameandTitleOrganizationalChart"/>
    <dgm:cxn modelId="{E797E26E-38EB-4406-B8C0-3C65CE9E5CDC}" type="presOf" srcId="{59C5D967-5C91-40CC-B21B-08FFD902AC1E}" destId="{5EB68903-2B9C-457A-9DC0-7F49F995F6C7}" srcOrd="0" destOrd="0" presId="urn:microsoft.com/office/officeart/2008/layout/NameandTitleOrganizationalChart"/>
    <dgm:cxn modelId="{5BADFE70-D462-400E-BE5C-B6BC99FF95C0}" type="presOf" srcId="{D322A34A-4CE2-40C3-8F9C-41DFA9A743DB}" destId="{6F699023-4095-48C0-BC78-D0F300E65FBA}" srcOrd="0" destOrd="0" presId="urn:microsoft.com/office/officeart/2008/layout/NameandTitleOrganizationalChart"/>
    <dgm:cxn modelId="{7CAB1088-7AAE-4D6C-99CD-53E853EA40D8}" type="presOf" srcId="{0084ECB7-D9A3-4534-BC3C-703E6C530D36}" destId="{8193B63D-A0CE-4D70-AFC9-9D9859F327F5}" srcOrd="1" destOrd="0" presId="urn:microsoft.com/office/officeart/2008/layout/NameandTitleOrganizationalChart"/>
    <dgm:cxn modelId="{E20FED97-B3DB-4AF6-A5E0-C7911BB94CAF}" srcId="{5DAB449E-5395-47A5-898B-68B2DD26258C}" destId="{0084ECB7-D9A3-4534-BC3C-703E6C530D36}" srcOrd="0" destOrd="0" parTransId="{14322110-18BF-4DB8-AED2-1561AE9AD7D3}" sibTransId="{D322A34A-4CE2-40C3-8F9C-41DFA9A743DB}"/>
    <dgm:cxn modelId="{7FCEDBB5-FB8D-4A81-B7D9-388211FA1F5E}" type="presOf" srcId="{3BD805CF-AD8B-4691-B1BA-7EB25C88DB1C}" destId="{354B670D-92C9-481F-8EC6-DA52F3B7A9F3}" srcOrd="0" destOrd="0" presId="urn:microsoft.com/office/officeart/2008/layout/NameandTitleOrganizationalChart"/>
    <dgm:cxn modelId="{4FFE92D3-7666-440D-BDB1-2E067DC7562F}" type="presOf" srcId="{0084ECB7-D9A3-4534-BC3C-703E6C530D36}" destId="{FEDF8340-DE62-4146-BC51-8AE16CE47944}" srcOrd="0" destOrd="0" presId="urn:microsoft.com/office/officeart/2008/layout/NameandTitleOrganizationalChart"/>
    <dgm:cxn modelId="{30B777DF-85B1-4F65-81FD-194292AAFB6A}" type="presOf" srcId="{5DAB449E-5395-47A5-898B-68B2DD26258C}" destId="{7918FA07-0C15-4E78-9808-7C10A939C9D4}" srcOrd="0" destOrd="0" presId="urn:microsoft.com/office/officeart/2008/layout/NameandTitleOrganizationalChart"/>
    <dgm:cxn modelId="{DA6ED4EC-33FD-43C3-B2B5-2A9428E8F7CF}" srcId="{ED12E40D-BE28-44CD-9B28-52F7F55B8EDB}" destId="{5DAB449E-5395-47A5-898B-68B2DD26258C}" srcOrd="0" destOrd="0" parTransId="{4E5D3A38-ECEE-42E7-83FD-8B74C6F604AC}" sibTransId="{59C5D967-5C91-40CC-B21B-08FFD902AC1E}"/>
    <dgm:cxn modelId="{048E0CF8-6418-4357-B937-15DF394A7AF1}" type="presOf" srcId="{5DAB449E-5395-47A5-898B-68B2DD26258C}" destId="{11A8CE91-48F2-45C7-8AAA-A9B3298FB1FD}" srcOrd="1" destOrd="0" presId="urn:microsoft.com/office/officeart/2008/layout/NameandTitleOrganizationalChart"/>
    <dgm:cxn modelId="{2295ADFD-EAB7-4AD7-A54A-5F34B6E55736}" type="presOf" srcId="{DDD72377-2DDF-47A9-9344-008DD075EF74}" destId="{35FA1240-11A7-48DC-BDA4-B6911C97C8DC}" srcOrd="0" destOrd="0" presId="urn:microsoft.com/office/officeart/2008/layout/NameandTitleOrganizationalChart"/>
    <dgm:cxn modelId="{14657492-CF3E-4095-AEAE-74D9D1041379}" type="presParOf" srcId="{A46F49E2-6EFE-431F-97FD-F571FB851F17}" destId="{BB56DADF-0ACE-44DD-953D-26D3CE747267}" srcOrd="0" destOrd="0" presId="urn:microsoft.com/office/officeart/2008/layout/NameandTitleOrganizationalChart"/>
    <dgm:cxn modelId="{3545361B-8B9B-4274-A5F0-06FB2094F4EA}" type="presParOf" srcId="{BB56DADF-0ACE-44DD-953D-26D3CE747267}" destId="{A7534DA4-5D19-4D17-819C-6DC3633FFB05}" srcOrd="0" destOrd="0" presId="urn:microsoft.com/office/officeart/2008/layout/NameandTitleOrganizationalChart"/>
    <dgm:cxn modelId="{9CF99F9B-81A1-4019-AD92-C852A0EBC19D}" type="presParOf" srcId="{A7534DA4-5D19-4D17-819C-6DC3633FFB05}" destId="{7918FA07-0C15-4E78-9808-7C10A939C9D4}" srcOrd="0" destOrd="0" presId="urn:microsoft.com/office/officeart/2008/layout/NameandTitleOrganizationalChart"/>
    <dgm:cxn modelId="{3414D1CD-759E-43F0-8774-D7D14B3A5C5D}" type="presParOf" srcId="{A7534DA4-5D19-4D17-819C-6DC3633FFB05}" destId="{5EB68903-2B9C-457A-9DC0-7F49F995F6C7}" srcOrd="1" destOrd="0" presId="urn:microsoft.com/office/officeart/2008/layout/NameandTitleOrganizationalChart"/>
    <dgm:cxn modelId="{B23BC3A0-82D5-41C0-8A47-8E6C40E55D28}" type="presParOf" srcId="{A7534DA4-5D19-4D17-819C-6DC3633FFB05}" destId="{11A8CE91-48F2-45C7-8AAA-A9B3298FB1FD}" srcOrd="2" destOrd="0" presId="urn:microsoft.com/office/officeart/2008/layout/NameandTitleOrganizationalChart"/>
    <dgm:cxn modelId="{144FF43C-B921-41BC-B2BC-37E1800F7BF6}" type="presParOf" srcId="{BB56DADF-0ACE-44DD-953D-26D3CE747267}" destId="{B9E28BF9-27FF-40B5-AD7F-D3588FFE20E7}" srcOrd="1" destOrd="0" presId="urn:microsoft.com/office/officeart/2008/layout/NameandTitleOrganizationalChart"/>
    <dgm:cxn modelId="{F0BEE0D5-9981-4A8B-B7D3-CDE5A4E2214D}" type="presParOf" srcId="{B9E28BF9-27FF-40B5-AD7F-D3588FFE20E7}" destId="{FC02A8DE-88E6-44D4-97FD-E55D7B044E1D}" srcOrd="0" destOrd="0" presId="urn:microsoft.com/office/officeart/2008/layout/NameandTitleOrganizationalChart"/>
    <dgm:cxn modelId="{9DE9CAFA-F901-406D-9054-DB6BC567AFA6}" type="presParOf" srcId="{B9E28BF9-27FF-40B5-AD7F-D3588FFE20E7}" destId="{6706BA2B-EF53-4FB2-B3B8-B8B4CAC88D25}" srcOrd="1" destOrd="0" presId="urn:microsoft.com/office/officeart/2008/layout/NameandTitleOrganizationalChart"/>
    <dgm:cxn modelId="{DB033FCE-64CD-4824-A733-8FC566F55395}" type="presParOf" srcId="{6706BA2B-EF53-4FB2-B3B8-B8B4CAC88D25}" destId="{66EBCF23-D05C-450C-9A0C-C697119B83C6}" srcOrd="0" destOrd="0" presId="urn:microsoft.com/office/officeart/2008/layout/NameandTitleOrganizationalChart"/>
    <dgm:cxn modelId="{87584C68-C91F-45F5-BF13-C5A1519E4375}" type="presParOf" srcId="{66EBCF23-D05C-450C-9A0C-C697119B83C6}" destId="{FEDF8340-DE62-4146-BC51-8AE16CE47944}" srcOrd="0" destOrd="0" presId="urn:microsoft.com/office/officeart/2008/layout/NameandTitleOrganizationalChart"/>
    <dgm:cxn modelId="{A9E178EF-4257-4E17-A279-51D00FE071F2}" type="presParOf" srcId="{66EBCF23-D05C-450C-9A0C-C697119B83C6}" destId="{6F699023-4095-48C0-BC78-D0F300E65FBA}" srcOrd="1" destOrd="0" presId="urn:microsoft.com/office/officeart/2008/layout/NameandTitleOrganizationalChart"/>
    <dgm:cxn modelId="{F81C973A-37B1-46F6-9407-3FD6A2826C4D}" type="presParOf" srcId="{66EBCF23-D05C-450C-9A0C-C697119B83C6}" destId="{8193B63D-A0CE-4D70-AFC9-9D9859F327F5}" srcOrd="2" destOrd="0" presId="urn:microsoft.com/office/officeart/2008/layout/NameandTitleOrganizationalChart"/>
    <dgm:cxn modelId="{FC811483-1EC5-417E-99AF-6506A58BF616}" type="presParOf" srcId="{6706BA2B-EF53-4FB2-B3B8-B8B4CAC88D25}" destId="{58B3A0DB-94C4-4279-B77B-E587353F0C62}" srcOrd="1" destOrd="0" presId="urn:microsoft.com/office/officeart/2008/layout/NameandTitleOrganizationalChart"/>
    <dgm:cxn modelId="{C795C81A-4309-4213-93CE-FF9A5B2A5A9A}" type="presParOf" srcId="{58B3A0DB-94C4-4279-B77B-E587353F0C62}" destId="{62EC8A59-3DC9-4CEE-B1F8-CCF10CABC732}" srcOrd="0" destOrd="0" presId="urn:microsoft.com/office/officeart/2008/layout/NameandTitleOrganizationalChart"/>
    <dgm:cxn modelId="{C52A6BD8-1983-44F8-BE07-EE10A9538A3D}" type="presParOf" srcId="{58B3A0DB-94C4-4279-B77B-E587353F0C62}" destId="{8D52512C-F5F4-4472-80EC-6C0C61424C21}" srcOrd="1" destOrd="0" presId="urn:microsoft.com/office/officeart/2008/layout/NameandTitleOrganizationalChart"/>
    <dgm:cxn modelId="{F02DEE97-76DB-4B85-A453-FE94E02B5EEC}" type="presParOf" srcId="{8D52512C-F5F4-4472-80EC-6C0C61424C21}" destId="{6C64BDEA-BD90-456C-8A53-1FE4C327AD3B}" srcOrd="0" destOrd="0" presId="urn:microsoft.com/office/officeart/2008/layout/NameandTitleOrganizationalChart"/>
    <dgm:cxn modelId="{8A1B01CB-5559-4B93-88D1-B0F3CA614CE7}" type="presParOf" srcId="{6C64BDEA-BD90-456C-8A53-1FE4C327AD3B}" destId="{354B670D-92C9-481F-8EC6-DA52F3B7A9F3}" srcOrd="0" destOrd="0" presId="urn:microsoft.com/office/officeart/2008/layout/NameandTitleOrganizationalChart"/>
    <dgm:cxn modelId="{53636E37-AAB7-4818-81D5-7CF7BE08D69A}" type="presParOf" srcId="{6C64BDEA-BD90-456C-8A53-1FE4C327AD3B}" destId="{35FA1240-11A7-48DC-BDA4-B6911C97C8DC}" srcOrd="1" destOrd="0" presId="urn:microsoft.com/office/officeart/2008/layout/NameandTitleOrganizationalChart"/>
    <dgm:cxn modelId="{7BB90925-CBD9-4C46-BC2C-9CAA6FE9DA0B}" type="presParOf" srcId="{6C64BDEA-BD90-456C-8A53-1FE4C327AD3B}" destId="{19D520E7-52D0-49D9-8F50-2226BC085A9D}" srcOrd="2" destOrd="0" presId="urn:microsoft.com/office/officeart/2008/layout/NameandTitleOrganizationalChart"/>
    <dgm:cxn modelId="{3E7923AD-904E-4B9D-B37D-526A7B364BCE}" type="presParOf" srcId="{8D52512C-F5F4-4472-80EC-6C0C61424C21}" destId="{5BF9E39A-5A9C-44AA-B33A-8A7BC92C4156}" srcOrd="1" destOrd="0" presId="urn:microsoft.com/office/officeart/2008/layout/NameandTitleOrganizationalChart"/>
    <dgm:cxn modelId="{3E3311C5-FE22-4FF4-BB1F-A314AEE258F0}" type="presParOf" srcId="{8D52512C-F5F4-4472-80EC-6C0C61424C21}" destId="{E31CF0BE-11CE-4315-A4FC-17D67A94C643}" srcOrd="2" destOrd="0" presId="urn:microsoft.com/office/officeart/2008/layout/NameandTitleOrganizationalChart"/>
    <dgm:cxn modelId="{F4E315D2-D65F-415B-8AAB-FE35E91344EB}" type="presParOf" srcId="{6706BA2B-EF53-4FB2-B3B8-B8B4CAC88D25}" destId="{9B43E009-792C-49C1-8AC0-EABF6C9A5BDA}" srcOrd="2" destOrd="0" presId="urn:microsoft.com/office/officeart/2008/layout/NameandTitleOrganizationalChart"/>
    <dgm:cxn modelId="{83EE22FC-5E6C-40AB-B067-D6C3860E33C2}" type="presParOf" srcId="{BB56DADF-0ACE-44DD-953D-26D3CE747267}" destId="{6CC54349-EEBE-4DBB-8D0C-C43A7563628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2E40D-BE28-44CD-9B28-52F7F55B8EDB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DAB449E-5395-47A5-898B-68B2DD26258C}">
      <dgm:prSet phldrT="[Text]" custT="1"/>
      <dgm:spPr/>
      <dgm:t>
        <a:bodyPr/>
        <a:lstStyle/>
        <a:p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First time investment</a:t>
          </a:r>
        </a:p>
      </dgm:t>
    </dgm:pt>
    <dgm:pt modelId="{4E5D3A38-ECEE-42E7-83FD-8B74C6F604AC}" type="parTrans" cxnId="{DA6ED4EC-33FD-43C3-B2B5-2A9428E8F7CF}">
      <dgm:prSet/>
      <dgm:spPr/>
      <dgm:t>
        <a:bodyPr/>
        <a:lstStyle/>
        <a:p>
          <a:endParaRPr lang="en-US"/>
        </a:p>
      </dgm:t>
    </dgm:pt>
    <dgm:pt modelId="{59C5D967-5C91-40CC-B21B-08FFD902AC1E}" type="sibTrans" cxnId="{DA6ED4EC-33FD-43C3-B2B5-2A9428E8F7CF}">
      <dgm:prSet custT="1"/>
      <dgm:spPr/>
      <dgm:t>
        <a:bodyPr/>
        <a:lstStyle/>
        <a:p>
          <a:endParaRPr 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4ECB7-D9A3-4534-BC3C-703E6C530D36}">
      <dgm:prSet phldrT="[Text]" custT="1"/>
      <dgm:spPr/>
      <dgm:t>
        <a:bodyPr/>
        <a:lstStyle/>
        <a:p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Break even in 4-5 years</a:t>
          </a:r>
        </a:p>
      </dgm:t>
    </dgm:pt>
    <dgm:pt modelId="{14322110-18BF-4DB8-AED2-1561AE9AD7D3}" type="parTrans" cxnId="{E20FED97-B3DB-4AF6-A5E0-C7911BB94CAF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2A34A-4CE2-40C3-8F9C-41DFA9A743DB}" type="sibTrans" cxnId="{E20FED97-B3DB-4AF6-A5E0-C7911BB94CAF}">
      <dgm:prSet custT="1"/>
      <dgm:spPr/>
      <dgm:t>
        <a:bodyPr/>
        <a:lstStyle/>
        <a:p>
          <a:endParaRPr 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805CF-AD8B-4691-B1BA-7EB25C88DB1C}">
      <dgm:prSet custT="1"/>
      <dgm:spPr/>
      <dgm:t>
        <a:bodyPr/>
        <a:lstStyle/>
        <a:p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Net profitable</a:t>
          </a:r>
        </a:p>
      </dgm:t>
    </dgm:pt>
    <dgm:pt modelId="{3158FCA3-6755-47A1-8A1B-144FA552B513}" type="parTrans" cxnId="{FBECB437-4BA9-47ED-9420-6897F87C42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D72377-2DDF-47A9-9344-008DD075EF74}" type="sibTrans" cxnId="{FBECB437-4BA9-47ED-9420-6897F87C427E}">
      <dgm:prSet custT="1"/>
      <dgm:spPr/>
      <dgm:t>
        <a:bodyPr/>
        <a:lstStyle/>
        <a:p>
          <a:endParaRPr lang="en-US" sz="5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6F49E2-6EFE-431F-97FD-F571FB851F17}" type="pres">
      <dgm:prSet presAssocID="{ED12E40D-BE28-44CD-9B28-52F7F55B8E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56DADF-0ACE-44DD-953D-26D3CE747267}" type="pres">
      <dgm:prSet presAssocID="{5DAB449E-5395-47A5-898B-68B2DD26258C}" presName="hierRoot1" presStyleCnt="0">
        <dgm:presLayoutVars>
          <dgm:hierBranch val="init"/>
        </dgm:presLayoutVars>
      </dgm:prSet>
      <dgm:spPr/>
    </dgm:pt>
    <dgm:pt modelId="{A7534DA4-5D19-4D17-819C-6DC3633FFB05}" type="pres">
      <dgm:prSet presAssocID="{5DAB449E-5395-47A5-898B-68B2DD26258C}" presName="rootComposite1" presStyleCnt="0"/>
      <dgm:spPr/>
    </dgm:pt>
    <dgm:pt modelId="{7918FA07-0C15-4E78-9808-7C10A939C9D4}" type="pres">
      <dgm:prSet presAssocID="{5DAB449E-5395-47A5-898B-68B2DD26258C}" presName="rootText1" presStyleLbl="node0" presStyleIdx="0" presStyleCnt="1">
        <dgm:presLayoutVars>
          <dgm:chMax/>
          <dgm:chPref val="3"/>
        </dgm:presLayoutVars>
      </dgm:prSet>
      <dgm:spPr/>
    </dgm:pt>
    <dgm:pt modelId="{5EB68903-2B9C-457A-9DC0-7F49F995F6C7}" type="pres">
      <dgm:prSet presAssocID="{5DAB449E-5395-47A5-898B-68B2DD26258C}" presName="titleText1" presStyleLbl="fgAcc0" presStyleIdx="0" presStyleCnt="1">
        <dgm:presLayoutVars>
          <dgm:chMax val="0"/>
          <dgm:chPref val="0"/>
        </dgm:presLayoutVars>
      </dgm:prSet>
      <dgm:spPr/>
    </dgm:pt>
    <dgm:pt modelId="{11A8CE91-48F2-45C7-8AAA-A9B3298FB1FD}" type="pres">
      <dgm:prSet presAssocID="{5DAB449E-5395-47A5-898B-68B2DD26258C}" presName="rootConnector1" presStyleLbl="node1" presStyleIdx="0" presStyleCnt="2"/>
      <dgm:spPr/>
    </dgm:pt>
    <dgm:pt modelId="{B9E28BF9-27FF-40B5-AD7F-D3588FFE20E7}" type="pres">
      <dgm:prSet presAssocID="{5DAB449E-5395-47A5-898B-68B2DD26258C}" presName="hierChild2" presStyleCnt="0"/>
      <dgm:spPr/>
    </dgm:pt>
    <dgm:pt modelId="{FC02A8DE-88E6-44D4-97FD-E55D7B044E1D}" type="pres">
      <dgm:prSet presAssocID="{14322110-18BF-4DB8-AED2-1561AE9AD7D3}" presName="Name37" presStyleLbl="parChTrans1D2" presStyleIdx="0" presStyleCnt="1"/>
      <dgm:spPr/>
    </dgm:pt>
    <dgm:pt modelId="{6706BA2B-EF53-4FB2-B3B8-B8B4CAC88D25}" type="pres">
      <dgm:prSet presAssocID="{0084ECB7-D9A3-4534-BC3C-703E6C530D36}" presName="hierRoot2" presStyleCnt="0">
        <dgm:presLayoutVars>
          <dgm:hierBranch val="init"/>
        </dgm:presLayoutVars>
      </dgm:prSet>
      <dgm:spPr/>
    </dgm:pt>
    <dgm:pt modelId="{66EBCF23-D05C-450C-9A0C-C697119B83C6}" type="pres">
      <dgm:prSet presAssocID="{0084ECB7-D9A3-4534-BC3C-703E6C530D36}" presName="rootComposite" presStyleCnt="0"/>
      <dgm:spPr/>
    </dgm:pt>
    <dgm:pt modelId="{FEDF8340-DE62-4146-BC51-8AE16CE47944}" type="pres">
      <dgm:prSet presAssocID="{0084ECB7-D9A3-4534-BC3C-703E6C530D36}" presName="rootText" presStyleLbl="node1" presStyleIdx="0" presStyleCnt="2">
        <dgm:presLayoutVars>
          <dgm:chMax/>
          <dgm:chPref val="3"/>
        </dgm:presLayoutVars>
      </dgm:prSet>
      <dgm:spPr/>
    </dgm:pt>
    <dgm:pt modelId="{6F699023-4095-48C0-BC78-D0F300E65FBA}" type="pres">
      <dgm:prSet presAssocID="{0084ECB7-D9A3-4534-BC3C-703E6C530D36}" presName="titleText2" presStyleLbl="fgAcc1" presStyleIdx="0" presStyleCnt="2">
        <dgm:presLayoutVars>
          <dgm:chMax val="0"/>
          <dgm:chPref val="0"/>
        </dgm:presLayoutVars>
      </dgm:prSet>
      <dgm:spPr/>
    </dgm:pt>
    <dgm:pt modelId="{8193B63D-A0CE-4D70-AFC9-9D9859F327F5}" type="pres">
      <dgm:prSet presAssocID="{0084ECB7-D9A3-4534-BC3C-703E6C530D36}" presName="rootConnector" presStyleLbl="node2" presStyleIdx="0" presStyleCnt="0"/>
      <dgm:spPr/>
    </dgm:pt>
    <dgm:pt modelId="{58B3A0DB-94C4-4279-B77B-E587353F0C62}" type="pres">
      <dgm:prSet presAssocID="{0084ECB7-D9A3-4534-BC3C-703E6C530D36}" presName="hierChild4" presStyleCnt="0"/>
      <dgm:spPr/>
    </dgm:pt>
    <dgm:pt modelId="{62EC8A59-3DC9-4CEE-B1F8-CCF10CABC732}" type="pres">
      <dgm:prSet presAssocID="{3158FCA3-6755-47A1-8A1B-144FA552B513}" presName="Name37" presStyleLbl="parChTrans1D3" presStyleIdx="0" presStyleCnt="1"/>
      <dgm:spPr/>
    </dgm:pt>
    <dgm:pt modelId="{8D52512C-F5F4-4472-80EC-6C0C61424C21}" type="pres">
      <dgm:prSet presAssocID="{3BD805CF-AD8B-4691-B1BA-7EB25C88DB1C}" presName="hierRoot2" presStyleCnt="0">
        <dgm:presLayoutVars>
          <dgm:hierBranch val="init"/>
        </dgm:presLayoutVars>
      </dgm:prSet>
      <dgm:spPr/>
    </dgm:pt>
    <dgm:pt modelId="{6C64BDEA-BD90-456C-8A53-1FE4C327AD3B}" type="pres">
      <dgm:prSet presAssocID="{3BD805CF-AD8B-4691-B1BA-7EB25C88DB1C}" presName="rootComposite" presStyleCnt="0"/>
      <dgm:spPr/>
    </dgm:pt>
    <dgm:pt modelId="{354B670D-92C9-481F-8EC6-DA52F3B7A9F3}" type="pres">
      <dgm:prSet presAssocID="{3BD805CF-AD8B-4691-B1BA-7EB25C88DB1C}" presName="rootText" presStyleLbl="node1" presStyleIdx="1" presStyleCnt="2">
        <dgm:presLayoutVars>
          <dgm:chMax/>
          <dgm:chPref val="3"/>
        </dgm:presLayoutVars>
      </dgm:prSet>
      <dgm:spPr/>
    </dgm:pt>
    <dgm:pt modelId="{35FA1240-11A7-48DC-BDA4-B6911C97C8DC}" type="pres">
      <dgm:prSet presAssocID="{3BD805CF-AD8B-4691-B1BA-7EB25C88DB1C}" presName="titleText2" presStyleLbl="fgAcc1" presStyleIdx="1" presStyleCnt="2">
        <dgm:presLayoutVars>
          <dgm:chMax val="0"/>
          <dgm:chPref val="0"/>
        </dgm:presLayoutVars>
      </dgm:prSet>
      <dgm:spPr/>
    </dgm:pt>
    <dgm:pt modelId="{19D520E7-52D0-49D9-8F50-2226BC085A9D}" type="pres">
      <dgm:prSet presAssocID="{3BD805CF-AD8B-4691-B1BA-7EB25C88DB1C}" presName="rootConnector" presStyleLbl="node3" presStyleIdx="0" presStyleCnt="0"/>
      <dgm:spPr/>
    </dgm:pt>
    <dgm:pt modelId="{5BF9E39A-5A9C-44AA-B33A-8A7BC92C4156}" type="pres">
      <dgm:prSet presAssocID="{3BD805CF-AD8B-4691-B1BA-7EB25C88DB1C}" presName="hierChild4" presStyleCnt="0"/>
      <dgm:spPr/>
    </dgm:pt>
    <dgm:pt modelId="{E31CF0BE-11CE-4315-A4FC-17D67A94C643}" type="pres">
      <dgm:prSet presAssocID="{3BD805CF-AD8B-4691-B1BA-7EB25C88DB1C}" presName="hierChild5" presStyleCnt="0"/>
      <dgm:spPr/>
    </dgm:pt>
    <dgm:pt modelId="{9B43E009-792C-49C1-8AC0-EABF6C9A5BDA}" type="pres">
      <dgm:prSet presAssocID="{0084ECB7-D9A3-4534-BC3C-703E6C530D36}" presName="hierChild5" presStyleCnt="0"/>
      <dgm:spPr/>
    </dgm:pt>
    <dgm:pt modelId="{6CC54349-EEBE-4DBB-8D0C-C43A7563628C}" type="pres">
      <dgm:prSet presAssocID="{5DAB449E-5395-47A5-898B-68B2DD26258C}" presName="hierChild3" presStyleCnt="0"/>
      <dgm:spPr/>
    </dgm:pt>
  </dgm:ptLst>
  <dgm:cxnLst>
    <dgm:cxn modelId="{A16DAC00-4AA5-4136-B2AB-AC030649C58D}" type="presOf" srcId="{0084ECB7-D9A3-4534-BC3C-703E6C530D36}" destId="{FEDF8340-DE62-4146-BC51-8AE16CE47944}" srcOrd="0" destOrd="0" presId="urn:microsoft.com/office/officeart/2008/layout/NameandTitleOrganizationalChart"/>
    <dgm:cxn modelId="{74701209-6601-4980-ADCC-37867580D8C1}" type="presOf" srcId="{D322A34A-4CE2-40C3-8F9C-41DFA9A743DB}" destId="{6F699023-4095-48C0-BC78-D0F300E65FBA}" srcOrd="0" destOrd="0" presId="urn:microsoft.com/office/officeart/2008/layout/NameandTitleOrganizationalChart"/>
    <dgm:cxn modelId="{36721D0A-983B-4AB4-A1FD-7DFB37586936}" type="presOf" srcId="{59C5D967-5C91-40CC-B21B-08FFD902AC1E}" destId="{5EB68903-2B9C-457A-9DC0-7F49F995F6C7}" srcOrd="0" destOrd="0" presId="urn:microsoft.com/office/officeart/2008/layout/NameandTitleOrganizationalChart"/>
    <dgm:cxn modelId="{FBECB437-4BA9-47ED-9420-6897F87C427E}" srcId="{0084ECB7-D9A3-4534-BC3C-703E6C530D36}" destId="{3BD805CF-AD8B-4691-B1BA-7EB25C88DB1C}" srcOrd="0" destOrd="0" parTransId="{3158FCA3-6755-47A1-8A1B-144FA552B513}" sibTransId="{DDD72377-2DDF-47A9-9344-008DD075EF74}"/>
    <dgm:cxn modelId="{092BB33B-0D0F-4017-A5E9-BABC141D2F9E}" type="presOf" srcId="{14322110-18BF-4DB8-AED2-1561AE9AD7D3}" destId="{FC02A8DE-88E6-44D4-97FD-E55D7B044E1D}" srcOrd="0" destOrd="0" presId="urn:microsoft.com/office/officeart/2008/layout/NameandTitleOrganizationalChart"/>
    <dgm:cxn modelId="{9A2C2442-6960-408B-85AB-7FE2E110F430}" type="presOf" srcId="{3158FCA3-6755-47A1-8A1B-144FA552B513}" destId="{62EC8A59-3DC9-4CEE-B1F8-CCF10CABC732}" srcOrd="0" destOrd="0" presId="urn:microsoft.com/office/officeart/2008/layout/NameandTitleOrganizationalChart"/>
    <dgm:cxn modelId="{D8C44254-D976-4D32-8134-1DBA1DF871FF}" type="presOf" srcId="{3BD805CF-AD8B-4691-B1BA-7EB25C88DB1C}" destId="{19D520E7-52D0-49D9-8F50-2226BC085A9D}" srcOrd="1" destOrd="0" presId="urn:microsoft.com/office/officeart/2008/layout/NameandTitleOrganizationalChart"/>
    <dgm:cxn modelId="{AE37035A-FE69-4635-847F-D55AFF96EB9D}" type="presOf" srcId="{3BD805CF-AD8B-4691-B1BA-7EB25C88DB1C}" destId="{354B670D-92C9-481F-8EC6-DA52F3B7A9F3}" srcOrd="0" destOrd="0" presId="urn:microsoft.com/office/officeart/2008/layout/NameandTitleOrganizationalChart"/>
    <dgm:cxn modelId="{A984D27D-722B-4E26-88F3-1517B031B197}" type="presOf" srcId="{ED12E40D-BE28-44CD-9B28-52F7F55B8EDB}" destId="{A46F49E2-6EFE-431F-97FD-F571FB851F17}" srcOrd="0" destOrd="0" presId="urn:microsoft.com/office/officeart/2008/layout/NameandTitleOrganizationalChart"/>
    <dgm:cxn modelId="{E20FED97-B3DB-4AF6-A5E0-C7911BB94CAF}" srcId="{5DAB449E-5395-47A5-898B-68B2DD26258C}" destId="{0084ECB7-D9A3-4534-BC3C-703E6C530D36}" srcOrd="0" destOrd="0" parTransId="{14322110-18BF-4DB8-AED2-1561AE9AD7D3}" sibTransId="{D322A34A-4CE2-40C3-8F9C-41DFA9A743DB}"/>
    <dgm:cxn modelId="{26BAC4D0-7B7D-411C-B702-DB630AAD2964}" type="presOf" srcId="{5DAB449E-5395-47A5-898B-68B2DD26258C}" destId="{11A8CE91-48F2-45C7-8AAA-A9B3298FB1FD}" srcOrd="1" destOrd="0" presId="urn:microsoft.com/office/officeart/2008/layout/NameandTitleOrganizationalChart"/>
    <dgm:cxn modelId="{979AC8D6-EAF5-4815-A45A-4C5CB993B605}" type="presOf" srcId="{5DAB449E-5395-47A5-898B-68B2DD26258C}" destId="{7918FA07-0C15-4E78-9808-7C10A939C9D4}" srcOrd="0" destOrd="0" presId="urn:microsoft.com/office/officeart/2008/layout/NameandTitleOrganizationalChart"/>
    <dgm:cxn modelId="{0CB3F5D9-1C13-4A02-A17A-50CD23D5267C}" type="presOf" srcId="{DDD72377-2DDF-47A9-9344-008DD075EF74}" destId="{35FA1240-11A7-48DC-BDA4-B6911C97C8DC}" srcOrd="0" destOrd="0" presId="urn:microsoft.com/office/officeart/2008/layout/NameandTitleOrganizationalChart"/>
    <dgm:cxn modelId="{F968BDDC-9644-4CAF-90EA-F05789736F56}" type="presOf" srcId="{0084ECB7-D9A3-4534-BC3C-703E6C530D36}" destId="{8193B63D-A0CE-4D70-AFC9-9D9859F327F5}" srcOrd="1" destOrd="0" presId="urn:microsoft.com/office/officeart/2008/layout/NameandTitleOrganizationalChart"/>
    <dgm:cxn modelId="{DA6ED4EC-33FD-43C3-B2B5-2A9428E8F7CF}" srcId="{ED12E40D-BE28-44CD-9B28-52F7F55B8EDB}" destId="{5DAB449E-5395-47A5-898B-68B2DD26258C}" srcOrd="0" destOrd="0" parTransId="{4E5D3A38-ECEE-42E7-83FD-8B74C6F604AC}" sibTransId="{59C5D967-5C91-40CC-B21B-08FFD902AC1E}"/>
    <dgm:cxn modelId="{C4490B10-C6DF-469F-A3BB-A95A2B46B7DE}" type="presParOf" srcId="{A46F49E2-6EFE-431F-97FD-F571FB851F17}" destId="{BB56DADF-0ACE-44DD-953D-26D3CE747267}" srcOrd="0" destOrd="0" presId="urn:microsoft.com/office/officeart/2008/layout/NameandTitleOrganizationalChart"/>
    <dgm:cxn modelId="{C7624AD7-D366-4215-9DDC-ED4BBB4A15CE}" type="presParOf" srcId="{BB56DADF-0ACE-44DD-953D-26D3CE747267}" destId="{A7534DA4-5D19-4D17-819C-6DC3633FFB05}" srcOrd="0" destOrd="0" presId="urn:microsoft.com/office/officeart/2008/layout/NameandTitleOrganizationalChart"/>
    <dgm:cxn modelId="{11ACE4B8-9BFA-4473-9569-B571BA4E1509}" type="presParOf" srcId="{A7534DA4-5D19-4D17-819C-6DC3633FFB05}" destId="{7918FA07-0C15-4E78-9808-7C10A939C9D4}" srcOrd="0" destOrd="0" presId="urn:microsoft.com/office/officeart/2008/layout/NameandTitleOrganizationalChart"/>
    <dgm:cxn modelId="{123A82A1-4953-4F0D-BF75-3AB38668DAAC}" type="presParOf" srcId="{A7534DA4-5D19-4D17-819C-6DC3633FFB05}" destId="{5EB68903-2B9C-457A-9DC0-7F49F995F6C7}" srcOrd="1" destOrd="0" presId="urn:microsoft.com/office/officeart/2008/layout/NameandTitleOrganizationalChart"/>
    <dgm:cxn modelId="{7EE7CF1C-1263-4F0A-B50D-36A26A4DAEE9}" type="presParOf" srcId="{A7534DA4-5D19-4D17-819C-6DC3633FFB05}" destId="{11A8CE91-48F2-45C7-8AAA-A9B3298FB1FD}" srcOrd="2" destOrd="0" presId="urn:microsoft.com/office/officeart/2008/layout/NameandTitleOrganizationalChart"/>
    <dgm:cxn modelId="{C1A252A4-2C00-4DE4-8697-D97AA82B68A4}" type="presParOf" srcId="{BB56DADF-0ACE-44DD-953D-26D3CE747267}" destId="{B9E28BF9-27FF-40B5-AD7F-D3588FFE20E7}" srcOrd="1" destOrd="0" presId="urn:microsoft.com/office/officeart/2008/layout/NameandTitleOrganizationalChart"/>
    <dgm:cxn modelId="{11DA44B5-8636-4F39-A4DB-DC8FE0A07C9E}" type="presParOf" srcId="{B9E28BF9-27FF-40B5-AD7F-D3588FFE20E7}" destId="{FC02A8DE-88E6-44D4-97FD-E55D7B044E1D}" srcOrd="0" destOrd="0" presId="urn:microsoft.com/office/officeart/2008/layout/NameandTitleOrganizationalChart"/>
    <dgm:cxn modelId="{C477DD85-27DC-4A7A-8539-0EE1D6ABCF85}" type="presParOf" srcId="{B9E28BF9-27FF-40B5-AD7F-D3588FFE20E7}" destId="{6706BA2B-EF53-4FB2-B3B8-B8B4CAC88D25}" srcOrd="1" destOrd="0" presId="urn:microsoft.com/office/officeart/2008/layout/NameandTitleOrganizationalChart"/>
    <dgm:cxn modelId="{070879E3-78FB-4BF4-9749-44C9AE9C3930}" type="presParOf" srcId="{6706BA2B-EF53-4FB2-B3B8-B8B4CAC88D25}" destId="{66EBCF23-D05C-450C-9A0C-C697119B83C6}" srcOrd="0" destOrd="0" presId="urn:microsoft.com/office/officeart/2008/layout/NameandTitleOrganizationalChart"/>
    <dgm:cxn modelId="{E3C8EEF4-918F-4E12-9914-7728085B5FE4}" type="presParOf" srcId="{66EBCF23-D05C-450C-9A0C-C697119B83C6}" destId="{FEDF8340-DE62-4146-BC51-8AE16CE47944}" srcOrd="0" destOrd="0" presId="urn:microsoft.com/office/officeart/2008/layout/NameandTitleOrganizationalChart"/>
    <dgm:cxn modelId="{F5265233-8E7D-4AF3-AD9B-55CDF8B66A27}" type="presParOf" srcId="{66EBCF23-D05C-450C-9A0C-C697119B83C6}" destId="{6F699023-4095-48C0-BC78-D0F300E65FBA}" srcOrd="1" destOrd="0" presId="urn:microsoft.com/office/officeart/2008/layout/NameandTitleOrganizationalChart"/>
    <dgm:cxn modelId="{6E4C1EF2-F71B-420E-B5EB-04C2C9034563}" type="presParOf" srcId="{66EBCF23-D05C-450C-9A0C-C697119B83C6}" destId="{8193B63D-A0CE-4D70-AFC9-9D9859F327F5}" srcOrd="2" destOrd="0" presId="urn:microsoft.com/office/officeart/2008/layout/NameandTitleOrganizationalChart"/>
    <dgm:cxn modelId="{A63A5C63-C3A5-4511-BAFF-E3BA4C8B2CEE}" type="presParOf" srcId="{6706BA2B-EF53-4FB2-B3B8-B8B4CAC88D25}" destId="{58B3A0DB-94C4-4279-B77B-E587353F0C62}" srcOrd="1" destOrd="0" presId="urn:microsoft.com/office/officeart/2008/layout/NameandTitleOrganizationalChart"/>
    <dgm:cxn modelId="{E37E8E76-870C-41A7-A61B-8E2AE74D92E2}" type="presParOf" srcId="{58B3A0DB-94C4-4279-B77B-E587353F0C62}" destId="{62EC8A59-3DC9-4CEE-B1F8-CCF10CABC732}" srcOrd="0" destOrd="0" presId="urn:microsoft.com/office/officeart/2008/layout/NameandTitleOrganizationalChart"/>
    <dgm:cxn modelId="{23E4371B-DFC6-4EE3-B8A5-C6AE9977E617}" type="presParOf" srcId="{58B3A0DB-94C4-4279-B77B-E587353F0C62}" destId="{8D52512C-F5F4-4472-80EC-6C0C61424C21}" srcOrd="1" destOrd="0" presId="urn:microsoft.com/office/officeart/2008/layout/NameandTitleOrganizationalChart"/>
    <dgm:cxn modelId="{C7F7718A-E792-4964-8413-BA1433A7114A}" type="presParOf" srcId="{8D52512C-F5F4-4472-80EC-6C0C61424C21}" destId="{6C64BDEA-BD90-456C-8A53-1FE4C327AD3B}" srcOrd="0" destOrd="0" presId="urn:microsoft.com/office/officeart/2008/layout/NameandTitleOrganizationalChart"/>
    <dgm:cxn modelId="{625BF6E0-B486-45C1-B9EB-0730F43B452D}" type="presParOf" srcId="{6C64BDEA-BD90-456C-8A53-1FE4C327AD3B}" destId="{354B670D-92C9-481F-8EC6-DA52F3B7A9F3}" srcOrd="0" destOrd="0" presId="urn:microsoft.com/office/officeart/2008/layout/NameandTitleOrganizationalChart"/>
    <dgm:cxn modelId="{8EFCA246-9A16-42E6-8709-C2D7A63040DC}" type="presParOf" srcId="{6C64BDEA-BD90-456C-8A53-1FE4C327AD3B}" destId="{35FA1240-11A7-48DC-BDA4-B6911C97C8DC}" srcOrd="1" destOrd="0" presId="urn:microsoft.com/office/officeart/2008/layout/NameandTitleOrganizationalChart"/>
    <dgm:cxn modelId="{3CF43E7B-FF2D-4348-BAFF-F7DF157D1831}" type="presParOf" srcId="{6C64BDEA-BD90-456C-8A53-1FE4C327AD3B}" destId="{19D520E7-52D0-49D9-8F50-2226BC085A9D}" srcOrd="2" destOrd="0" presId="urn:microsoft.com/office/officeart/2008/layout/NameandTitleOrganizationalChart"/>
    <dgm:cxn modelId="{3932E765-C559-4E4D-8D5F-04D0FB11C713}" type="presParOf" srcId="{8D52512C-F5F4-4472-80EC-6C0C61424C21}" destId="{5BF9E39A-5A9C-44AA-B33A-8A7BC92C4156}" srcOrd="1" destOrd="0" presId="urn:microsoft.com/office/officeart/2008/layout/NameandTitleOrganizationalChart"/>
    <dgm:cxn modelId="{B0328C0E-060E-48DE-AE57-C6D225DA637D}" type="presParOf" srcId="{8D52512C-F5F4-4472-80EC-6C0C61424C21}" destId="{E31CF0BE-11CE-4315-A4FC-17D67A94C643}" srcOrd="2" destOrd="0" presId="urn:microsoft.com/office/officeart/2008/layout/NameandTitleOrganizationalChart"/>
    <dgm:cxn modelId="{4E56BCB4-8334-4CCE-A0B8-16ED9504C13E}" type="presParOf" srcId="{6706BA2B-EF53-4FB2-B3B8-B8B4CAC88D25}" destId="{9B43E009-792C-49C1-8AC0-EABF6C9A5BDA}" srcOrd="2" destOrd="0" presId="urn:microsoft.com/office/officeart/2008/layout/NameandTitleOrganizationalChart"/>
    <dgm:cxn modelId="{E35B4354-D6CB-4F83-A1C3-7D50DE872B7C}" type="presParOf" srcId="{BB56DADF-0ACE-44DD-953D-26D3CE747267}" destId="{6CC54349-EEBE-4DBB-8D0C-C43A7563628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D0CAA-933F-4A2D-B984-FD7ED5104470}">
      <dsp:nvSpPr>
        <dsp:cNvPr id="0" name=""/>
        <dsp:cNvSpPr/>
      </dsp:nvSpPr>
      <dsp:spPr>
        <a:xfrm>
          <a:off x="1113365" y="588004"/>
          <a:ext cx="590684" cy="131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18"/>
              </a:lnTo>
              <a:lnTo>
                <a:pt x="590684" y="78518"/>
              </a:lnTo>
              <a:lnTo>
                <a:pt x="590684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F5D3-85AA-4FD7-AC9B-88965464A874}">
      <dsp:nvSpPr>
        <dsp:cNvPr id="0" name=""/>
        <dsp:cNvSpPr/>
      </dsp:nvSpPr>
      <dsp:spPr>
        <a:xfrm>
          <a:off x="1067645" y="947668"/>
          <a:ext cx="91440" cy="131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9FE66-70B8-439B-B194-D1EAE1968D53}">
      <dsp:nvSpPr>
        <dsp:cNvPr id="0" name=""/>
        <dsp:cNvSpPr/>
      </dsp:nvSpPr>
      <dsp:spPr>
        <a:xfrm>
          <a:off x="1067645" y="588004"/>
          <a:ext cx="91440" cy="131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F67B8-DBAC-4BB2-A977-0D698A662480}">
      <dsp:nvSpPr>
        <dsp:cNvPr id="0" name=""/>
        <dsp:cNvSpPr/>
      </dsp:nvSpPr>
      <dsp:spPr>
        <a:xfrm>
          <a:off x="476961" y="1307332"/>
          <a:ext cx="91440" cy="131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7B48A-14FD-42F8-BE9D-1C9F5E053650}">
      <dsp:nvSpPr>
        <dsp:cNvPr id="0" name=""/>
        <dsp:cNvSpPr/>
      </dsp:nvSpPr>
      <dsp:spPr>
        <a:xfrm>
          <a:off x="476961" y="947668"/>
          <a:ext cx="91440" cy="131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89EEC-1222-48C2-8C07-DDED656C461A}">
      <dsp:nvSpPr>
        <dsp:cNvPr id="0" name=""/>
        <dsp:cNvSpPr/>
      </dsp:nvSpPr>
      <dsp:spPr>
        <a:xfrm>
          <a:off x="522681" y="588004"/>
          <a:ext cx="590684" cy="131707"/>
        </a:xfrm>
        <a:custGeom>
          <a:avLst/>
          <a:gdLst/>
          <a:ahLst/>
          <a:cxnLst/>
          <a:rect l="0" t="0" r="0" b="0"/>
          <a:pathLst>
            <a:path>
              <a:moveTo>
                <a:pt x="590684" y="0"/>
              </a:moveTo>
              <a:lnTo>
                <a:pt x="590684" y="78518"/>
              </a:lnTo>
              <a:lnTo>
                <a:pt x="0" y="78518"/>
              </a:lnTo>
              <a:lnTo>
                <a:pt x="0" y="1317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BB4DB-7C48-48EE-86EF-4DE5107E0971}">
      <dsp:nvSpPr>
        <dsp:cNvPr id="0" name=""/>
        <dsp:cNvSpPr/>
      </dsp:nvSpPr>
      <dsp:spPr>
        <a:xfrm>
          <a:off x="1067645" y="228340"/>
          <a:ext cx="91440" cy="131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70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C7AD-7CAE-40E6-A2B4-A9ACA30FCCEE}">
      <dsp:nvSpPr>
        <dsp:cNvPr id="0" name=""/>
        <dsp:cNvSpPr/>
      </dsp:nvSpPr>
      <dsp:spPr>
        <a:xfrm>
          <a:off x="893227" y="385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Plastic Waste</a:t>
          </a:r>
        </a:p>
      </dsp:txBody>
      <dsp:txXfrm>
        <a:off x="893227" y="385"/>
        <a:ext cx="440277" cy="227955"/>
      </dsp:txXfrm>
    </dsp:sp>
    <dsp:sp modelId="{7D9D63AC-E923-49F3-940A-0218CC3C191B}">
      <dsp:nvSpPr>
        <dsp:cNvPr id="0" name=""/>
        <dsp:cNvSpPr/>
      </dsp:nvSpPr>
      <dsp:spPr>
        <a:xfrm>
          <a:off x="981282" y="177684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282" y="177684"/>
        <a:ext cx="396249" cy="75985"/>
      </dsp:txXfrm>
    </dsp:sp>
    <dsp:sp modelId="{24A1DA1C-8501-4566-8FC4-D89D0501C477}">
      <dsp:nvSpPr>
        <dsp:cNvPr id="0" name=""/>
        <dsp:cNvSpPr/>
      </dsp:nvSpPr>
      <dsp:spPr>
        <a:xfrm>
          <a:off x="893227" y="360048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Recycling Process</a:t>
          </a:r>
        </a:p>
      </dsp:txBody>
      <dsp:txXfrm>
        <a:off x="893227" y="360048"/>
        <a:ext cx="440277" cy="227955"/>
      </dsp:txXfrm>
    </dsp:sp>
    <dsp:sp modelId="{DB40D9E7-64DD-4F4B-BE7B-6EF3AF728BF6}">
      <dsp:nvSpPr>
        <dsp:cNvPr id="0" name=""/>
        <dsp:cNvSpPr/>
      </dsp:nvSpPr>
      <dsp:spPr>
        <a:xfrm>
          <a:off x="981282" y="537347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282" y="537347"/>
        <a:ext cx="396249" cy="75985"/>
      </dsp:txXfrm>
    </dsp:sp>
    <dsp:sp modelId="{44C92CC1-FFF3-483B-898A-C617E0072889}">
      <dsp:nvSpPr>
        <dsp:cNvPr id="0" name=""/>
        <dsp:cNvSpPr/>
      </dsp:nvSpPr>
      <dsp:spPr>
        <a:xfrm>
          <a:off x="302542" y="719712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HDPE Plastic</a:t>
          </a:r>
        </a:p>
      </dsp:txBody>
      <dsp:txXfrm>
        <a:off x="302542" y="719712"/>
        <a:ext cx="440277" cy="227955"/>
      </dsp:txXfrm>
    </dsp:sp>
    <dsp:sp modelId="{D3D1DEF3-03A6-436E-8769-210372B24901}">
      <dsp:nvSpPr>
        <dsp:cNvPr id="0" name=""/>
        <dsp:cNvSpPr/>
      </dsp:nvSpPr>
      <dsp:spPr>
        <a:xfrm>
          <a:off x="390598" y="897011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598" y="897011"/>
        <a:ext cx="396249" cy="75985"/>
      </dsp:txXfrm>
    </dsp:sp>
    <dsp:sp modelId="{1B66E5ED-0FF6-4C0F-998B-36575E29FA32}">
      <dsp:nvSpPr>
        <dsp:cNvPr id="0" name=""/>
        <dsp:cNvSpPr/>
      </dsp:nvSpPr>
      <dsp:spPr>
        <a:xfrm>
          <a:off x="302542" y="1079376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Wall Panels</a:t>
          </a:r>
        </a:p>
      </dsp:txBody>
      <dsp:txXfrm>
        <a:off x="302542" y="1079376"/>
        <a:ext cx="440277" cy="227955"/>
      </dsp:txXfrm>
    </dsp:sp>
    <dsp:sp modelId="{04ACCDAC-13A8-4671-B949-BAD12F9A188C}">
      <dsp:nvSpPr>
        <dsp:cNvPr id="0" name=""/>
        <dsp:cNvSpPr/>
      </dsp:nvSpPr>
      <dsp:spPr>
        <a:xfrm>
          <a:off x="390598" y="1256675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598" y="1256675"/>
        <a:ext cx="396249" cy="75985"/>
      </dsp:txXfrm>
    </dsp:sp>
    <dsp:sp modelId="{31B01926-7F36-483F-AEB3-68C8AF024B34}">
      <dsp:nvSpPr>
        <dsp:cNvPr id="0" name=""/>
        <dsp:cNvSpPr/>
      </dsp:nvSpPr>
      <dsp:spPr>
        <a:xfrm>
          <a:off x="302542" y="1439040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Construction of Walls</a:t>
          </a:r>
        </a:p>
      </dsp:txBody>
      <dsp:txXfrm>
        <a:off x="302542" y="1439040"/>
        <a:ext cx="440277" cy="227955"/>
      </dsp:txXfrm>
    </dsp:sp>
    <dsp:sp modelId="{EFE33D42-45CF-4215-9D42-A1107B53614A}">
      <dsp:nvSpPr>
        <dsp:cNvPr id="0" name=""/>
        <dsp:cNvSpPr/>
      </dsp:nvSpPr>
      <dsp:spPr>
        <a:xfrm>
          <a:off x="390598" y="1616339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598" y="1616339"/>
        <a:ext cx="396249" cy="75985"/>
      </dsp:txXfrm>
    </dsp:sp>
    <dsp:sp modelId="{6BAA5530-6F27-4AB3-8B65-82AF943F58F1}">
      <dsp:nvSpPr>
        <dsp:cNvPr id="0" name=""/>
        <dsp:cNvSpPr/>
      </dsp:nvSpPr>
      <dsp:spPr>
        <a:xfrm>
          <a:off x="893227" y="719712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HDPE Plastic Lumber</a:t>
          </a:r>
        </a:p>
      </dsp:txBody>
      <dsp:txXfrm>
        <a:off x="893227" y="719712"/>
        <a:ext cx="440277" cy="227955"/>
      </dsp:txXfrm>
    </dsp:sp>
    <dsp:sp modelId="{E3AA6625-9AB7-4F8B-B99C-381F4FE1F51A}">
      <dsp:nvSpPr>
        <dsp:cNvPr id="0" name=""/>
        <dsp:cNvSpPr/>
      </dsp:nvSpPr>
      <dsp:spPr>
        <a:xfrm>
          <a:off x="981282" y="897011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282" y="897011"/>
        <a:ext cx="396249" cy="75985"/>
      </dsp:txXfrm>
    </dsp:sp>
    <dsp:sp modelId="{049C25F8-3512-4874-A23D-5942E2A33626}">
      <dsp:nvSpPr>
        <dsp:cNvPr id="0" name=""/>
        <dsp:cNvSpPr/>
      </dsp:nvSpPr>
      <dsp:spPr>
        <a:xfrm>
          <a:off x="893227" y="1079376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Furniture</a:t>
          </a:r>
        </a:p>
      </dsp:txBody>
      <dsp:txXfrm>
        <a:off x="893227" y="1079376"/>
        <a:ext cx="440277" cy="227955"/>
      </dsp:txXfrm>
    </dsp:sp>
    <dsp:sp modelId="{82BCCB72-3779-4354-933E-A8BACD729F24}">
      <dsp:nvSpPr>
        <dsp:cNvPr id="0" name=""/>
        <dsp:cNvSpPr/>
      </dsp:nvSpPr>
      <dsp:spPr>
        <a:xfrm>
          <a:off x="981282" y="1256675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282" y="1256675"/>
        <a:ext cx="396249" cy="75985"/>
      </dsp:txXfrm>
    </dsp:sp>
    <dsp:sp modelId="{E06CDEB5-6704-4D80-B866-1F9EC2C2A93D}">
      <dsp:nvSpPr>
        <dsp:cNvPr id="0" name=""/>
        <dsp:cNvSpPr/>
      </dsp:nvSpPr>
      <dsp:spPr>
        <a:xfrm>
          <a:off x="1483911" y="719712"/>
          <a:ext cx="440277" cy="227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2167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latin typeface="Arial" panose="020B0604020202020204" pitchFamily="34" charset="0"/>
              <a:cs typeface="Arial" panose="020B0604020202020204" pitchFamily="34" charset="0"/>
            </a:rPr>
            <a:t>Decoration</a:t>
          </a:r>
        </a:p>
      </dsp:txBody>
      <dsp:txXfrm>
        <a:off x="1483911" y="719712"/>
        <a:ext cx="440277" cy="227955"/>
      </dsp:txXfrm>
    </dsp:sp>
    <dsp:sp modelId="{C61B7D37-BC57-46E3-8D7F-7EDE64A6E85D}">
      <dsp:nvSpPr>
        <dsp:cNvPr id="0" name=""/>
        <dsp:cNvSpPr/>
      </dsp:nvSpPr>
      <dsp:spPr>
        <a:xfrm>
          <a:off x="1571966" y="897011"/>
          <a:ext cx="396249" cy="759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71966" y="897011"/>
        <a:ext cx="396249" cy="7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8A59-3DC9-4CEE-B1F8-CCF10CABC732}">
      <dsp:nvSpPr>
        <dsp:cNvPr id="0" name=""/>
        <dsp:cNvSpPr/>
      </dsp:nvSpPr>
      <dsp:spPr>
        <a:xfrm>
          <a:off x="329547" y="687423"/>
          <a:ext cx="91440" cy="15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0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2A8DE-88E6-44D4-97FD-E55D7B044E1D}">
      <dsp:nvSpPr>
        <dsp:cNvPr id="0" name=""/>
        <dsp:cNvSpPr/>
      </dsp:nvSpPr>
      <dsp:spPr>
        <a:xfrm>
          <a:off x="329547" y="266884"/>
          <a:ext cx="91440" cy="15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0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A07-0C15-4E78-9808-7C10A939C9D4}">
      <dsp:nvSpPr>
        <dsp:cNvPr id="0" name=""/>
        <dsp:cNvSpPr/>
      </dsp:nvSpPr>
      <dsp:spPr>
        <a:xfrm>
          <a:off x="117869" y="345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761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latin typeface="Arial" panose="020B0604020202020204" pitchFamily="34" charset="0"/>
              <a:cs typeface="Arial" panose="020B0604020202020204" pitchFamily="34" charset="0"/>
            </a:rPr>
            <a:t>Sunlight</a:t>
          </a:r>
        </a:p>
      </dsp:txBody>
      <dsp:txXfrm>
        <a:off x="117869" y="345"/>
        <a:ext cx="514796" cy="266538"/>
      </dsp:txXfrm>
    </dsp:sp>
    <dsp:sp modelId="{5EB68903-2B9C-457A-9DC0-7F49F995F6C7}">
      <dsp:nvSpPr>
        <dsp:cNvPr id="0" name=""/>
        <dsp:cNvSpPr/>
      </dsp:nvSpPr>
      <dsp:spPr>
        <a:xfrm>
          <a:off x="220828" y="207653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207653"/>
        <a:ext cx="463316" cy="88846"/>
      </dsp:txXfrm>
    </dsp:sp>
    <dsp:sp modelId="{FEDF8340-DE62-4146-BC51-8AE16CE47944}">
      <dsp:nvSpPr>
        <dsp:cNvPr id="0" name=""/>
        <dsp:cNvSpPr/>
      </dsp:nvSpPr>
      <dsp:spPr>
        <a:xfrm>
          <a:off x="117869" y="420884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761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latin typeface="Arial" panose="020B0604020202020204" pitchFamily="34" charset="0"/>
              <a:cs typeface="Arial" panose="020B0604020202020204" pitchFamily="34" charset="0"/>
            </a:rPr>
            <a:t>Solar Panel</a:t>
          </a:r>
        </a:p>
      </dsp:txBody>
      <dsp:txXfrm>
        <a:off x="117869" y="420884"/>
        <a:ext cx="514796" cy="266538"/>
      </dsp:txXfrm>
    </dsp:sp>
    <dsp:sp modelId="{6F699023-4095-48C0-BC78-D0F300E65FBA}">
      <dsp:nvSpPr>
        <dsp:cNvPr id="0" name=""/>
        <dsp:cNvSpPr/>
      </dsp:nvSpPr>
      <dsp:spPr>
        <a:xfrm>
          <a:off x="220828" y="628192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628192"/>
        <a:ext cx="463316" cy="88846"/>
      </dsp:txXfrm>
    </dsp:sp>
    <dsp:sp modelId="{354B670D-92C9-481F-8EC6-DA52F3B7A9F3}">
      <dsp:nvSpPr>
        <dsp:cNvPr id="0" name=""/>
        <dsp:cNvSpPr/>
      </dsp:nvSpPr>
      <dsp:spPr>
        <a:xfrm>
          <a:off x="117869" y="841423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761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latin typeface="Arial" panose="020B0604020202020204" pitchFamily="34" charset="0"/>
              <a:cs typeface="Arial" panose="020B0604020202020204" pitchFamily="34" charset="0"/>
            </a:rPr>
            <a:t>Energy Supply to the Cafe </a:t>
          </a:r>
        </a:p>
      </dsp:txBody>
      <dsp:txXfrm>
        <a:off x="117869" y="841423"/>
        <a:ext cx="514796" cy="266538"/>
      </dsp:txXfrm>
    </dsp:sp>
    <dsp:sp modelId="{35FA1240-11A7-48DC-BDA4-B6911C97C8DC}">
      <dsp:nvSpPr>
        <dsp:cNvPr id="0" name=""/>
        <dsp:cNvSpPr/>
      </dsp:nvSpPr>
      <dsp:spPr>
        <a:xfrm>
          <a:off x="220828" y="1048731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1048731"/>
        <a:ext cx="463316" cy="88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8A59-3DC9-4CEE-B1F8-CCF10CABC732}">
      <dsp:nvSpPr>
        <dsp:cNvPr id="0" name=""/>
        <dsp:cNvSpPr/>
      </dsp:nvSpPr>
      <dsp:spPr>
        <a:xfrm>
          <a:off x="329547" y="687423"/>
          <a:ext cx="91440" cy="15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0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2A8DE-88E6-44D4-97FD-E55D7B044E1D}">
      <dsp:nvSpPr>
        <dsp:cNvPr id="0" name=""/>
        <dsp:cNvSpPr/>
      </dsp:nvSpPr>
      <dsp:spPr>
        <a:xfrm>
          <a:off x="329547" y="266884"/>
          <a:ext cx="91440" cy="15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0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A07-0C15-4E78-9808-7C10A939C9D4}">
      <dsp:nvSpPr>
        <dsp:cNvPr id="0" name=""/>
        <dsp:cNvSpPr/>
      </dsp:nvSpPr>
      <dsp:spPr>
        <a:xfrm>
          <a:off x="117869" y="345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7612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latin typeface="Arial" panose="020B0604020202020204" pitchFamily="34" charset="0"/>
              <a:cs typeface="Arial" panose="020B0604020202020204" pitchFamily="34" charset="0"/>
            </a:rPr>
            <a:t>First time investment</a:t>
          </a:r>
        </a:p>
      </dsp:txBody>
      <dsp:txXfrm>
        <a:off x="117869" y="345"/>
        <a:ext cx="514796" cy="266538"/>
      </dsp:txXfrm>
    </dsp:sp>
    <dsp:sp modelId="{5EB68903-2B9C-457A-9DC0-7F49F995F6C7}">
      <dsp:nvSpPr>
        <dsp:cNvPr id="0" name=""/>
        <dsp:cNvSpPr/>
      </dsp:nvSpPr>
      <dsp:spPr>
        <a:xfrm>
          <a:off x="220828" y="207653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207653"/>
        <a:ext cx="463316" cy="88846"/>
      </dsp:txXfrm>
    </dsp:sp>
    <dsp:sp modelId="{FEDF8340-DE62-4146-BC51-8AE16CE47944}">
      <dsp:nvSpPr>
        <dsp:cNvPr id="0" name=""/>
        <dsp:cNvSpPr/>
      </dsp:nvSpPr>
      <dsp:spPr>
        <a:xfrm>
          <a:off x="117869" y="420884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7612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latin typeface="Arial" panose="020B0604020202020204" pitchFamily="34" charset="0"/>
              <a:cs typeface="Arial" panose="020B0604020202020204" pitchFamily="34" charset="0"/>
            </a:rPr>
            <a:t>Break even in 4-5 years</a:t>
          </a:r>
        </a:p>
      </dsp:txBody>
      <dsp:txXfrm>
        <a:off x="117869" y="420884"/>
        <a:ext cx="514796" cy="266538"/>
      </dsp:txXfrm>
    </dsp:sp>
    <dsp:sp modelId="{6F699023-4095-48C0-BC78-D0F300E65FBA}">
      <dsp:nvSpPr>
        <dsp:cNvPr id="0" name=""/>
        <dsp:cNvSpPr/>
      </dsp:nvSpPr>
      <dsp:spPr>
        <a:xfrm>
          <a:off x="220828" y="628192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628192"/>
        <a:ext cx="463316" cy="88846"/>
      </dsp:txXfrm>
    </dsp:sp>
    <dsp:sp modelId="{354B670D-92C9-481F-8EC6-DA52F3B7A9F3}">
      <dsp:nvSpPr>
        <dsp:cNvPr id="0" name=""/>
        <dsp:cNvSpPr/>
      </dsp:nvSpPr>
      <dsp:spPr>
        <a:xfrm>
          <a:off x="117869" y="841423"/>
          <a:ext cx="514796" cy="266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7612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latin typeface="Arial" panose="020B0604020202020204" pitchFamily="34" charset="0"/>
              <a:cs typeface="Arial" panose="020B0604020202020204" pitchFamily="34" charset="0"/>
            </a:rPr>
            <a:t>Net profitable</a:t>
          </a:r>
        </a:p>
      </dsp:txBody>
      <dsp:txXfrm>
        <a:off x="117869" y="841423"/>
        <a:ext cx="514796" cy="266538"/>
      </dsp:txXfrm>
    </dsp:sp>
    <dsp:sp modelId="{35FA1240-11A7-48DC-BDA4-B6911C97C8DC}">
      <dsp:nvSpPr>
        <dsp:cNvPr id="0" name=""/>
        <dsp:cNvSpPr/>
      </dsp:nvSpPr>
      <dsp:spPr>
        <a:xfrm>
          <a:off x="220828" y="1048731"/>
          <a:ext cx="463316" cy="888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28" y="1048731"/>
        <a:ext cx="463316" cy="8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13,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5883" y="1389010"/>
            <a:ext cx="6045695" cy="4922833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AICTE,MIC-Student Innovation</a:t>
            </a:r>
          </a:p>
          <a:p>
            <a:r>
              <a:rPr lang="en-US" dirty="0">
                <a:latin typeface="+mj-lt"/>
              </a:rPr>
              <a:t>	</a:t>
            </a:r>
          </a:p>
          <a:p>
            <a:r>
              <a:rPr lang="en-US" dirty="0">
                <a:latin typeface="+mj-lt"/>
              </a:rPr>
              <a:t>PS Code: SM968</a:t>
            </a:r>
          </a:p>
          <a:p>
            <a:r>
              <a:rPr lang="en-US" dirty="0">
                <a:latin typeface="+mj-lt"/>
              </a:rPr>
              <a:t>Problem Statement Title: Student Innovation</a:t>
            </a:r>
          </a:p>
          <a:p>
            <a:r>
              <a:rPr lang="en-US" dirty="0">
                <a:latin typeface="+mj-lt"/>
              </a:rPr>
              <a:t>Team Name: CIVIL UNITED</a:t>
            </a:r>
          </a:p>
          <a:p>
            <a:r>
              <a:rPr lang="en-US" dirty="0">
                <a:latin typeface="+mj-lt"/>
              </a:rPr>
              <a:t>Team Leader Name: Chotaliya Maulik</a:t>
            </a:r>
          </a:p>
          <a:p>
            <a:r>
              <a:rPr lang="en-US" dirty="0">
                <a:latin typeface="+mj-lt"/>
              </a:rPr>
              <a:t>Institute Code: 028</a:t>
            </a:r>
          </a:p>
          <a:p>
            <a:r>
              <a:rPr lang="en-US" dirty="0">
                <a:latin typeface="+mj-lt"/>
              </a:rPr>
              <a:t>Institute Name: L.D. College Of Engineering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</a:t>
            </a:r>
            <a:r>
              <a:rPr lang="en-US">
                <a:latin typeface="+mj-lt"/>
              </a:rPr>
              <a:t>: Miscellaneous 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612" y="2131883"/>
            <a:ext cx="6349387" cy="4200337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algn="just"/>
            <a:r>
              <a:rPr lang="en-US" dirty="0"/>
              <a:t>Theme revolving around renewable &amp; sustainable energy concept. </a:t>
            </a:r>
          </a:p>
          <a:p>
            <a:pPr algn="just"/>
            <a:r>
              <a:rPr lang="en-US" dirty="0"/>
              <a:t>A unique café having business potential,  utilizing renewable energy and recycled plastic waste.</a:t>
            </a:r>
          </a:p>
          <a:p>
            <a:pPr algn="just"/>
            <a:r>
              <a:rPr lang="en-US" dirty="0"/>
              <a:t>Capital oriented market which is a complete profitable business after Break even point is reached.</a:t>
            </a:r>
          </a:p>
          <a:p>
            <a:pPr algn="just"/>
            <a:r>
              <a:rPr lang="en-US" dirty="0"/>
              <a:t>Incorporation of Solar energy eliminates the excessive dependency on artificial energy generation resources and also promotes the India’s policy for emphasizing on renewable energy resources.</a:t>
            </a:r>
          </a:p>
          <a:p>
            <a:pPr algn="just"/>
            <a:r>
              <a:rPr lang="en-US" dirty="0"/>
              <a:t>Use of recycled HPDE/LDPE/EPS/PET plastic promotes utilization of generated waste and serves as a solution to conserve environment.</a:t>
            </a:r>
          </a:p>
          <a:p>
            <a:pPr algn="just"/>
            <a:r>
              <a:rPr lang="en-US" dirty="0"/>
              <a:t>The project converts the defects and ill-effects of plastic into positive role to create an aesthetically pleasant ambience.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2"/>
            <a:ext cx="4657915" cy="303721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Solar Equipments.(i.e. solar ovens, solar cooker, solar stove, solar water heater, Solar coffee machine, solar cookie machine).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Structurally stable and serviceable facility.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HDPE/PET Lumber furniture.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Photovoltaic and other energy storage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Walls made up of renewable waste.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Solar operated Lightings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3434369"/>
              </p:ext>
            </p:extLst>
          </p:nvPr>
        </p:nvGraphicFramePr>
        <p:xfrm>
          <a:off x="7101841" y="1972511"/>
          <a:ext cx="2270759" cy="169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3591925"/>
              </p:ext>
            </p:extLst>
          </p:nvPr>
        </p:nvGraphicFramePr>
        <p:xfrm>
          <a:off x="9103985" y="1958340"/>
          <a:ext cx="802015" cy="1137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32028353"/>
              </p:ext>
            </p:extLst>
          </p:nvPr>
        </p:nvGraphicFramePr>
        <p:xfrm>
          <a:off x="9965045" y="1958340"/>
          <a:ext cx="802015" cy="1137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ctangle 9"/>
          <p:cNvSpPr/>
          <p:nvPr/>
        </p:nvSpPr>
        <p:spPr>
          <a:xfrm>
            <a:off x="8597775" y="1069678"/>
            <a:ext cx="133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Flow Chart :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is depended on the weather conditions as to generate optimum solar energy a sunny day is the most preferable.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the theme is utilizing renewable waste generated from plastic, dependency on quantity of plastic waste generated increases.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Maintenance of Solar equipments and other devices as well as solar panels will be needed to be catered on regular basis.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EDDB63A-7716-AB44-B7EA-10C3C87B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90" y="2601915"/>
            <a:ext cx="3128901" cy="41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8668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249" y="1674297"/>
            <a:ext cx="12102751" cy="5772150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Chotaliya Maulik</a:t>
            </a:r>
          </a:p>
          <a:p>
            <a:r>
              <a:rPr lang="en-US" sz="1200" dirty="0"/>
              <a:t>Branch:  B. Tech			                        Stream: Civil Engineering		                        Year: 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</a:t>
            </a:r>
            <a:r>
              <a:rPr lang="en-US" sz="1200" b="1">
                <a:solidFill>
                  <a:schemeClr val="tx2">
                    <a:lumMod val="75000"/>
                  </a:schemeClr>
                </a:solidFill>
              </a:rPr>
              <a:t>Shaikh A</a:t>
            </a:r>
            <a:r>
              <a:rPr lang="en-GB" sz="1200" b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1200" b="1">
                <a:solidFill>
                  <a:schemeClr val="tx2">
                    <a:lumMod val="75000"/>
                  </a:schemeClr>
                </a:solidFill>
              </a:rPr>
              <a:t>mirah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Branch: B. Tech 			                        Stream : Civil Engineering 		                        Year: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Pal Aditya</a:t>
            </a:r>
          </a:p>
          <a:p>
            <a:r>
              <a:rPr lang="en-US" sz="1200" dirty="0"/>
              <a:t>Branch: B. Tech 			                        Stream : Civil Engineering 		                        Year: IV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Chariya Rohit</a:t>
            </a:r>
          </a:p>
          <a:p>
            <a:r>
              <a:rPr lang="en-US" sz="1200" dirty="0"/>
              <a:t>Branch: B. Tech 			                        Stream : Civil Engineering 		                        Year: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Dabhi Sanidhya</a:t>
            </a:r>
          </a:p>
          <a:p>
            <a:r>
              <a:rPr lang="en-US" sz="1200" dirty="0"/>
              <a:t>Branch: B. Tech 			                        Stream : Civil Engineering 		                        Year: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Odedara Raju</a:t>
            </a:r>
          </a:p>
          <a:p>
            <a:r>
              <a:rPr lang="en-US" sz="1200" dirty="0"/>
              <a:t>Branch: B. Tech 			                        Stream: Civil Engineering 		                        Year: III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Prof Chintan D. Patel</a:t>
            </a:r>
          </a:p>
          <a:p>
            <a:r>
              <a:rPr lang="en-US" sz="1200" dirty="0"/>
              <a:t>Category: Academic			</a:t>
            </a:r>
            <a:r>
              <a:rPr lang="en-US" sz="1200"/>
              <a:t>                        Expertise</a:t>
            </a:r>
            <a:r>
              <a:rPr lang="en-GB" sz="1200"/>
              <a:t> </a:t>
            </a:r>
            <a:r>
              <a:rPr lang="en-US" sz="1200"/>
              <a:t>:</a:t>
            </a:r>
            <a:r>
              <a:rPr lang="en-GB" sz="1200"/>
              <a:t> Design of RCC and Steel Structures, </a:t>
            </a:r>
          </a:p>
          <a:p>
            <a:r>
              <a:rPr lang="en-GB" sz="1200"/>
              <a:t>                                                                                                                                          High Rise Structure.                                           </a:t>
            </a:r>
            <a:r>
              <a:rPr lang="en-US" sz="1200"/>
              <a:t>Domain </a:t>
            </a:r>
            <a:r>
              <a:rPr lang="en-US" sz="1200" dirty="0"/>
              <a:t>Experience (in </a:t>
            </a:r>
            <a:r>
              <a:rPr lang="en-US" sz="1200"/>
              <a:t>years):</a:t>
            </a:r>
            <a:r>
              <a:rPr lang="en-GB" sz="1200"/>
              <a:t> 13  Year</a:t>
            </a:r>
            <a:r>
              <a:rPr lang="en-US" sz="1200"/>
              <a:t>    </a:t>
            </a:r>
            <a:endParaRPr lang="en-US" sz="1200" dirty="0"/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Prof. Mayur G. Vanza</a:t>
            </a:r>
          </a:p>
          <a:p>
            <a:r>
              <a:rPr lang="en-US" sz="1200" dirty="0"/>
              <a:t>Category: Academic		 	</a:t>
            </a:r>
            <a:r>
              <a:rPr lang="en-US" sz="1200"/>
              <a:t>                       Expertise </a:t>
            </a:r>
            <a:r>
              <a:rPr lang="en-GB" sz="1200"/>
              <a:t>:Design of RCC and Steel Structures, </a:t>
            </a:r>
          </a:p>
          <a:p>
            <a:r>
              <a:rPr lang="en-GB" sz="1200"/>
              <a:t>                                                                                                                                          High Rise Structure.                                          </a:t>
            </a:r>
            <a:r>
              <a:rPr lang="en-US" sz="1200"/>
              <a:t>Domain </a:t>
            </a:r>
            <a:r>
              <a:rPr lang="en-GB" sz="1200"/>
              <a:t>Experience</a:t>
            </a:r>
            <a:r>
              <a:rPr lang="en-US" sz="1200"/>
              <a:t> </a:t>
            </a:r>
            <a:r>
              <a:rPr lang="en-US" sz="1200" dirty="0"/>
              <a:t>(</a:t>
            </a:r>
            <a:r>
              <a:rPr lang="en-US" sz="1200"/>
              <a:t>in years):</a:t>
            </a:r>
            <a:r>
              <a:rPr lang="en-GB" sz="1200"/>
              <a:t> 30 Year</a:t>
            </a:r>
            <a:r>
              <a:rPr lang="en-US" sz="1200"/>
              <a:t>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1382</TotalTime>
  <Words>606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190280106075_Raju Odedara</cp:lastModifiedBy>
  <cp:revision>34</cp:revision>
  <dcterms:created xsi:type="dcterms:W3CDTF">2022-02-11T07:14:46Z</dcterms:created>
  <dcterms:modified xsi:type="dcterms:W3CDTF">2022-04-13T10:27:53Z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