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7258-E08C-03EF-747D-58B846F49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37D18-C36F-4C4C-D739-A08484DC4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A547-D55F-88F6-C959-96483547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69CB-491A-44D6-9170-5438525756B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8EA2-5B0F-EB88-0ADE-AF3C5DE3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4A0FC-FE8A-15B3-FCA4-320B32D7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22B-B181-47FF-879D-4A565B1E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6574-3C09-B168-AA8D-BD63D671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CE6A1-E1B5-9B46-DF84-2209B2254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6774-15AA-DFC4-3221-7B23C33F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69CB-491A-44D6-9170-5438525756B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B788-78F4-3AE7-0EF6-720975B1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96B4D-98FB-8B7A-274F-A5787A7B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22B-B181-47FF-879D-4A565B1E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0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B3CC0-E65B-F4CC-BBC9-E65F79CAA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D4012-1B39-8966-086D-FAA88C87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059B-95F5-F360-D8D5-D1F74EE4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69CB-491A-44D6-9170-5438525756B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226A-D016-FEC9-E248-4204B8CC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E5B5-3144-D9B4-252D-5DF3D288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22B-B181-47FF-879D-4A565B1E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6428-655F-1673-C807-FF386121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A954-F363-1A26-FE3E-71B53356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92D8-BB8F-0D1E-D4EB-509ACC3D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69CB-491A-44D6-9170-5438525756B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8AA47-27DF-3082-50B0-2BD75DA8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61A95-806A-93EC-78FD-215107B7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22B-B181-47FF-879D-4A565B1E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0EB0-79AB-AE06-DDC3-D3C15D22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73C96-54E1-EEB2-1B45-64FC1A0F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5FCD-F0B5-DFDB-1C69-1699C026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69CB-491A-44D6-9170-5438525756B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3B64-81E6-01B6-8BC6-432DB891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E376F-A998-DC5B-7ED6-61A8A2A2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22B-B181-47FF-879D-4A565B1E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6F48-2CF8-6053-EAF8-BC7611B2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31A8-D20E-9391-9270-EC9BADEA9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A51D6-D42E-E9B1-4188-1056C4E3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B74EB-11C6-1D26-9758-3E967D79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69CB-491A-44D6-9170-5438525756B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A8C5D-5F8D-F295-2F86-EA0A1164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A2D3-E66E-10D8-B389-26D25AF8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22B-B181-47FF-879D-4A565B1E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0D7B-58AA-B882-418D-59988D1F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17337-644C-D5BF-5E96-A8CDE00B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A399B-3414-98BE-9DD7-E9E0BC53C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D087-E5FB-6FDD-EA91-B85A95B70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EF317-47EE-AF95-C340-8E542659D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52DE4-2A2B-501A-A1AD-3A547564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69CB-491A-44D6-9170-5438525756B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E48CA-365D-0433-0C56-4D3A7CE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294AE-2919-4003-4603-8C54E3A8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22B-B181-47FF-879D-4A565B1E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EFC8-74B0-F997-0A00-A1F189BB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84BE5-A6E0-801E-F0ED-F6314746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69CB-491A-44D6-9170-5438525756B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A738A-C2A1-6E48-CFEF-CD7973B7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D95DF-E651-A84E-65CA-88CF8D0C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22B-B181-47FF-879D-4A565B1E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8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E01B4-5AE0-B984-9B1B-E3161740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69CB-491A-44D6-9170-5438525756B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03FF1-E07F-F927-0E06-0620DD6E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1A20D-0887-516A-6EA9-F3833231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22B-B181-47FF-879D-4A565B1E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01B6-4052-955F-CBF5-48132406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3AF6-30C0-512C-7040-08846D20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9B1D2-BD52-445F-EE78-08EEB526F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B16A5-C603-C746-6BF5-5A2881A4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69CB-491A-44D6-9170-5438525756B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7BB0-6432-F886-C93F-ADBD6C21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5EC6D-5DF9-55C0-1504-229DA6B7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22B-B181-47FF-879D-4A565B1E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5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F747-97CC-242F-0E37-D5B70EEC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8B600-87C8-DA06-0F26-D3872AEAF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D5706-46FF-4983-3ACC-1902E28B0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9B13-81BE-6AF9-FA9B-CAD7FDB7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69CB-491A-44D6-9170-5438525756B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274E4-E14B-6CB7-8B43-1C7A5B0D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9A66A-3293-BC1F-D6D4-5BD90CE0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922B-B181-47FF-879D-4A565B1E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6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DF7D8-59EA-566C-42BD-59709E7C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56543-68C9-7337-9249-93F43E87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7657-CCF5-0FDC-BBC2-49A164EED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969CB-491A-44D6-9170-5438525756B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72C5-B690-A0B9-F8D3-6947FC6BC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B027-E12F-F8C8-D03F-C82B4CD98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922B-B181-47FF-879D-4A565B1E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0998-2F26-A9C7-E320-FFAD9A9A6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64F99-C51D-7A31-BFDA-D76A2B1AF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9A2F-57A0-5AF5-F15D-C668890F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Convener registration committee:- Dr. </a:t>
            </a:r>
            <a:r>
              <a:rPr lang="en-US" dirty="0" err="1"/>
              <a:t>Mridushri</a:t>
            </a:r>
            <a:r>
              <a:rPr lang="en-US" dirty="0"/>
              <a:t> (Asst. prof)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4519F-CCF6-8FD9-B57D-54A0D23EF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7" r="4330" b="34258"/>
          <a:stretch/>
        </p:blipFill>
        <p:spPr>
          <a:xfrm>
            <a:off x="4686300" y="1825625"/>
            <a:ext cx="2971800" cy="2860675"/>
          </a:xfrm>
        </p:spPr>
      </p:pic>
    </p:spTree>
    <p:extLst>
      <p:ext uri="{BB962C8B-B14F-4D97-AF65-F5344CB8AC3E}">
        <p14:creationId xmlns:p14="http://schemas.microsoft.com/office/powerpoint/2010/main" val="239761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55D4-241B-77F2-B9BB-A61599A9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CHIEF PATRON :- SHRI M.M SINGH ( CHAIRMAN)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9A958-FC07-5193-2A52-DFAA5717F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t="-1" r="10929" b="47392"/>
          <a:stretch/>
        </p:blipFill>
        <p:spPr>
          <a:xfrm>
            <a:off x="4757738" y="1825625"/>
            <a:ext cx="2728912" cy="2289175"/>
          </a:xfrm>
        </p:spPr>
      </p:pic>
    </p:spTree>
    <p:extLst>
      <p:ext uri="{BB962C8B-B14F-4D97-AF65-F5344CB8AC3E}">
        <p14:creationId xmlns:p14="http://schemas.microsoft.com/office/powerpoint/2010/main" val="23423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9829-CBE3-7208-61A0-5BA7355D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CHIEF PATRON :- SRI KRISHNA MURARI( MD)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99E09-C4BD-E62B-5158-F8052BABD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1" t="29624" r="45418" b="41558"/>
          <a:stretch/>
        </p:blipFill>
        <p:spPr>
          <a:xfrm>
            <a:off x="4500562" y="1897874"/>
            <a:ext cx="2514601" cy="2345514"/>
          </a:xfrm>
        </p:spPr>
      </p:pic>
    </p:spTree>
    <p:extLst>
      <p:ext uri="{BB962C8B-B14F-4D97-AF65-F5344CB8AC3E}">
        <p14:creationId xmlns:p14="http://schemas.microsoft.com/office/powerpoint/2010/main" val="129213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4E4C-615B-6B7B-EED5-0F175CD7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06613"/>
          </a:xfrm>
        </p:spPr>
        <p:txBody>
          <a:bodyPr>
            <a:normAutofit fontScale="90000"/>
          </a:bodyPr>
          <a:lstStyle/>
          <a:p>
            <a:r>
              <a:rPr lang="en-US" dirty="0"/>
              <a:t>PATRONS :- 1. Dr. Ashok Sharan( PRINCIPAL)</a:t>
            </a:r>
            <a:br>
              <a:rPr lang="en-US" dirty="0"/>
            </a:br>
            <a:r>
              <a:rPr lang="en-US" dirty="0"/>
              <a:t>                     2. Dr. Arvind prasad ( joint Director)</a:t>
            </a:r>
            <a:br>
              <a:rPr lang="en-US" dirty="0"/>
            </a:br>
            <a:r>
              <a:rPr lang="en-US" dirty="0"/>
              <a:t>                       3. Dr.  Ramji prasad ( joint Director)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6C9F2-28DB-6B25-B6A9-CF7B34FB6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8" y="3017909"/>
            <a:ext cx="2471738" cy="28307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0DE7F-3308-7FA8-94AB-CC8599E2E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7" t="10417" r="17963" b="44167"/>
          <a:stretch/>
        </p:blipFill>
        <p:spPr>
          <a:xfrm>
            <a:off x="400050" y="3017909"/>
            <a:ext cx="3600450" cy="3114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9395D-789B-4A5A-98C0-7152DD32E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0" y="3010220"/>
            <a:ext cx="2838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EE8F-9BB2-2849-1576-FDE12811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secretary :- Dr. Mukesh Kumar</a:t>
            </a:r>
            <a:br>
              <a:rPr lang="en-US" dirty="0"/>
            </a:br>
            <a:r>
              <a:rPr lang="en-US" dirty="0"/>
              <a:t>( Prof&amp; Head)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A87F5-B41C-623B-A92D-95C8C7B77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t="4379" r="18633" b="42896"/>
          <a:stretch/>
        </p:blipFill>
        <p:spPr>
          <a:xfrm>
            <a:off x="4186237" y="2257424"/>
            <a:ext cx="2643188" cy="2571751"/>
          </a:xfrm>
        </p:spPr>
      </p:pic>
    </p:spTree>
    <p:extLst>
      <p:ext uri="{BB962C8B-B14F-4D97-AF65-F5344CB8AC3E}">
        <p14:creationId xmlns:p14="http://schemas.microsoft.com/office/powerpoint/2010/main" val="389894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B37A-FAAA-F50A-2A8C-6794C630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organizing secretary:- Dr. Anupama Singh(assoc. prof)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9064DA-786A-075E-BC15-43CB16685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r="2869" b="44765"/>
          <a:stretch/>
        </p:blipFill>
        <p:spPr>
          <a:xfrm>
            <a:off x="4814888" y="1825625"/>
            <a:ext cx="2786062" cy="2403475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FB40966A-E219-1ADC-B107-8DC75BB2BB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F40B2F1-FE1B-5CC1-1185-76670EFFEF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5B74-20BD-EB9A-5756-FC0FF64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Treasurer:- Dr. Archana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4AFED-10A4-5D25-8C28-067B19A23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87" r="5273" b="22765"/>
          <a:stretch/>
        </p:blipFill>
        <p:spPr>
          <a:xfrm>
            <a:off x="4461529" y="2743200"/>
            <a:ext cx="3096559" cy="2443164"/>
          </a:xfrm>
        </p:spPr>
      </p:pic>
    </p:spTree>
    <p:extLst>
      <p:ext uri="{BB962C8B-B14F-4D97-AF65-F5344CB8AC3E}">
        <p14:creationId xmlns:p14="http://schemas.microsoft.com/office/powerpoint/2010/main" val="81300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6B2-2323-614A-1ECC-3B083009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Convener Scientific committee:- Dr. </a:t>
            </a:r>
            <a:r>
              <a:rPr lang="en-US" dirty="0" err="1"/>
              <a:t>Anubhuti</a:t>
            </a:r>
            <a:r>
              <a:rPr lang="en-US" dirty="0"/>
              <a:t>(Assoc. prof)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4B869B-A6B9-414C-0A43-F648C3607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7296" r="5484" b="36557"/>
          <a:stretch/>
        </p:blipFill>
        <p:spPr>
          <a:xfrm>
            <a:off x="4572000" y="2143125"/>
            <a:ext cx="3000375" cy="2443163"/>
          </a:xfrm>
        </p:spPr>
      </p:pic>
    </p:spTree>
    <p:extLst>
      <p:ext uri="{BB962C8B-B14F-4D97-AF65-F5344CB8AC3E}">
        <p14:creationId xmlns:p14="http://schemas.microsoft.com/office/powerpoint/2010/main" val="60158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CC86-82C1-445E-1F13-3DEB1FAF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CONVENER SOUVENIR COMMITTEE:- Dr. </a:t>
            </a:r>
            <a:r>
              <a:rPr lang="en-US" dirty="0" err="1"/>
              <a:t>Shafquat</a:t>
            </a:r>
            <a:r>
              <a:rPr lang="en-US" dirty="0"/>
              <a:t> Jahan (Asst. prof)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5F5FE-2FCC-F690-94B9-47476D68A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1" r="8344" b="52974"/>
          <a:stretch/>
        </p:blipFill>
        <p:spPr>
          <a:xfrm>
            <a:off x="4256143" y="2290229"/>
            <a:ext cx="3679713" cy="3422129"/>
          </a:xfrm>
        </p:spPr>
      </p:pic>
    </p:spTree>
    <p:extLst>
      <p:ext uri="{BB962C8B-B14F-4D97-AF65-F5344CB8AC3E}">
        <p14:creationId xmlns:p14="http://schemas.microsoft.com/office/powerpoint/2010/main" val="179772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ORGANIZERS </vt:lpstr>
      <vt:lpstr>CHIEF PATRON :- SHRI M.M SINGH ( CHAIRMAN)</vt:lpstr>
      <vt:lpstr>CHIEF PATRON :- SRI KRISHNA MURARI( MD)</vt:lpstr>
      <vt:lpstr>PATRONS :- 1. Dr. Ashok Sharan( PRINCIPAL)                      2. Dr. Arvind prasad ( joint Director)                        3. Dr.  Ramji prasad ( joint Director)</vt:lpstr>
      <vt:lpstr>Organizing secretary :- Dr. Mukesh Kumar ( Prof&amp; Head)</vt:lpstr>
      <vt:lpstr>Joint organizing secretary:- Dr. Anupama Singh(assoc. prof) </vt:lpstr>
      <vt:lpstr>Treasurer:- Dr. Archana </vt:lpstr>
      <vt:lpstr>Convener Scientific committee:- Dr. Anubhuti(Assoc. prof)</vt:lpstr>
      <vt:lpstr>CONVENER SOUVENIR COMMITTEE:- Dr. Shafquat Jahan (Asst. prof)</vt:lpstr>
      <vt:lpstr>Convener registration committee:- Dr. Mridushri (Asst. prof)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ORGANIZERS </dc:title>
  <dc:creator>Mukesh Singh</dc:creator>
  <cp:lastModifiedBy>Mukesh Singh</cp:lastModifiedBy>
  <cp:revision>4</cp:revision>
  <dcterms:created xsi:type="dcterms:W3CDTF">2024-05-16T04:15:02Z</dcterms:created>
  <dcterms:modified xsi:type="dcterms:W3CDTF">2024-05-16T04:59:10Z</dcterms:modified>
</cp:coreProperties>
</file>