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5" autoAdjust="0"/>
  </p:normalViewPr>
  <p:slideViewPr>
    <p:cSldViewPr>
      <p:cViewPr>
        <p:scale>
          <a:sx n="50" d="100"/>
          <a:sy n="50" d="100"/>
        </p:scale>
        <p:origin x="-1123" y="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6B73B-45EA-47FD-A56C-CA3C9E6BCAA5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5B9C-3AE8-4E63-943D-8CD36A79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 about </a:t>
            </a:r>
            <a:r>
              <a:rPr lang="en-US" dirty="0" err="1" smtClean="0"/>
              <a:t>Orkin</a:t>
            </a:r>
            <a:r>
              <a:rPr lang="en-US" baseline="0" dirty="0" smtClean="0"/>
              <a:t> plots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5B9C-3AE8-4E63-943D-8CD36A796F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981200"/>
            <a:ext cx="6172200" cy="228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43400"/>
            <a:ext cx="6172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D:\data table talk\Business card border botto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9144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1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6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781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Dropbox\CDS\Design\Business card bor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0002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7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832D-09DF-4D16-B21B-C4F14FB0DF5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packages/knitr/vignettes/knitr-refcard.pdf" TargetMode="External"/><Relationship Id="rId2" Type="http://schemas.openxmlformats.org/officeDocument/2006/relationships/hyperlink" Target="https://github.com/geneorama/DataScienceForBusin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33400"/>
            <a:ext cx="6172200" cy="228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Science For Business</a:t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/>
              <a:t>Gene Leynes</a:t>
            </a:r>
            <a:br>
              <a:rPr lang="en-US" sz="2200" dirty="0"/>
            </a:br>
            <a:r>
              <a:rPr lang="en-US" sz="2200" dirty="0" smtClean="0"/>
              <a:t>September </a:t>
            </a:r>
            <a:r>
              <a:rPr lang="en-US" sz="2200" dirty="0" smtClean="0"/>
              <a:t>25, </a:t>
            </a:r>
            <a:r>
              <a:rPr lang="en-US" sz="2200" dirty="0"/>
              <a:t>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76600"/>
            <a:ext cx="6172200" cy="22098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ssh</a:t>
            </a:r>
            <a:r>
              <a:rPr lang="en-US" dirty="0" smtClean="0"/>
              <a:t> again </a:t>
            </a:r>
          </a:p>
          <a:p>
            <a:pPr algn="l"/>
            <a:r>
              <a:rPr lang="en-US" dirty="0" smtClean="0"/>
              <a:t>Option pricing example</a:t>
            </a:r>
          </a:p>
          <a:p>
            <a:pPr algn="l"/>
            <a:r>
              <a:rPr lang="en-US" dirty="0" smtClean="0"/>
              <a:t>Rat data </a:t>
            </a:r>
            <a:r>
              <a:rPr lang="en-US" dirty="0" err="1" smtClean="0"/>
              <a:t>ggplot</a:t>
            </a:r>
            <a:r>
              <a:rPr lang="en-US" dirty="0" smtClean="0"/>
              <a:t> and plots</a:t>
            </a:r>
            <a:endParaRPr lang="en-US" dirty="0" smtClean="0"/>
          </a:p>
          <a:p>
            <a:pPr algn="l"/>
            <a:r>
              <a:rPr lang="en-US" dirty="0" smtClean="0"/>
              <a:t>Report writing with </a:t>
            </a:r>
            <a:r>
              <a:rPr lang="en-US" dirty="0" err="1" smtClean="0"/>
              <a:t>knitr</a:t>
            </a:r>
            <a:endParaRPr lang="en-US" dirty="0" smtClean="0"/>
          </a:p>
          <a:p>
            <a:pPr algn="l"/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781800" cy="1143000"/>
          </a:xfrm>
        </p:spPr>
        <p:txBody>
          <a:bodyPr/>
          <a:lstStyle/>
          <a:p>
            <a:r>
              <a:rPr lang="en-US" dirty="0" smtClean="0"/>
              <a:t>Summary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95400"/>
            <a:ext cx="7086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Why learn R</a:t>
            </a:r>
          </a:p>
          <a:p>
            <a:pPr lvl="1"/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Top choice among data scientists (along with Python)</a:t>
            </a:r>
          </a:p>
          <a:p>
            <a:pPr lvl="1"/>
            <a:r>
              <a:rPr lang="en-US" dirty="0" smtClean="0"/>
              <a:t>Good balance of functionality / ease of use</a:t>
            </a:r>
          </a:p>
          <a:p>
            <a:r>
              <a:rPr lang="en-US" dirty="0" smtClean="0"/>
              <a:t>Why learn data.table</a:t>
            </a:r>
          </a:p>
          <a:p>
            <a:pPr lvl="1"/>
            <a:r>
              <a:rPr lang="en-US" dirty="0" smtClean="0"/>
              <a:t>Quick access to variables</a:t>
            </a:r>
          </a:p>
          <a:p>
            <a:pPr lvl="1"/>
            <a:r>
              <a:rPr lang="en-US" dirty="0" smtClean="0"/>
              <a:t>Merging</a:t>
            </a:r>
          </a:p>
          <a:p>
            <a:pPr lvl="1"/>
            <a:r>
              <a:rPr lang="en-US" dirty="0" smtClean="0"/>
              <a:t>Integer based dates (</a:t>
            </a:r>
            <a:r>
              <a:rPr lang="en-US" dirty="0" err="1" smtClean="0"/>
              <a:t>IDates</a:t>
            </a:r>
            <a:r>
              <a:rPr lang="en-US" dirty="0" smtClean="0"/>
              <a:t>) will make your life 100% simpler</a:t>
            </a:r>
          </a:p>
          <a:p>
            <a:r>
              <a:rPr lang="en-US" dirty="0" smtClean="0"/>
              <a:t>Version control is essential in all projects</a:t>
            </a:r>
          </a:p>
          <a:p>
            <a:pPr lvl="1"/>
            <a:r>
              <a:rPr lang="en-US" dirty="0" smtClean="0"/>
              <a:t>Reproducibility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8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analysis and basic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exploration is often the most important and insightful part of the project.  </a:t>
            </a:r>
          </a:p>
          <a:p>
            <a:pPr lvl="1"/>
            <a:r>
              <a:rPr lang="en-US" dirty="0" smtClean="0"/>
              <a:t>In fact, most projects stop here because just looking at the data is enough to make the right decisions</a:t>
            </a:r>
          </a:p>
          <a:p>
            <a:endParaRPr lang="en-US" dirty="0"/>
          </a:p>
          <a:p>
            <a:r>
              <a:rPr lang="en-US" dirty="0" smtClean="0"/>
              <a:t>Update project using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github.com/geneorama/DataScienceForBusiness</a:t>
            </a:r>
            <a:endParaRPr lang="en-US" dirty="0" smtClean="0"/>
          </a:p>
          <a:p>
            <a:r>
              <a:rPr lang="en-US" dirty="0" smtClean="0"/>
              <a:t>Open Lecture 3 </a:t>
            </a:r>
            <a:r>
              <a:rPr lang="en-US" dirty="0" err="1" smtClean="0"/>
              <a:t>ggplot</a:t>
            </a:r>
            <a:r>
              <a:rPr lang="en-US" dirty="0" smtClean="0"/>
              <a:t> example</a:t>
            </a:r>
          </a:p>
          <a:p>
            <a:pPr lvl="1"/>
            <a:r>
              <a:rPr lang="en-US" dirty="0" smtClean="0"/>
              <a:t>We’re going to clean this up and extend this report</a:t>
            </a:r>
          </a:p>
          <a:p>
            <a:pPr lvl="1"/>
            <a:r>
              <a:rPr lang="en-US" dirty="0" smtClean="0"/>
              <a:t>Remember, </a:t>
            </a:r>
            <a:r>
              <a:rPr lang="en-US" dirty="0" err="1" smtClean="0"/>
              <a:t>knitr</a:t>
            </a:r>
            <a:r>
              <a:rPr lang="en-US" dirty="0" smtClean="0"/>
              <a:t> uses markdown</a:t>
            </a:r>
          </a:p>
          <a:p>
            <a:pPr lvl="2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cran.r-project.org/web/packages/knitr/vignettes/knitr-refcard.pdf</a:t>
            </a:r>
            <a:endParaRPr lang="en-US" sz="2000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will often need to remote into other computers to </a:t>
            </a:r>
          </a:p>
          <a:p>
            <a:pPr lvl="1"/>
            <a:r>
              <a:rPr lang="en-US" dirty="0" smtClean="0"/>
              <a:t>Check information, </a:t>
            </a:r>
          </a:p>
          <a:p>
            <a:pPr lvl="1"/>
            <a:r>
              <a:rPr lang="en-US" dirty="0" smtClean="0"/>
              <a:t>Start a process</a:t>
            </a:r>
          </a:p>
          <a:p>
            <a:pPr lvl="1"/>
            <a:r>
              <a:rPr lang="en-US" dirty="0" smtClean="0"/>
              <a:t>Do basic admin (like reboot)</a:t>
            </a:r>
          </a:p>
          <a:p>
            <a:pPr lvl="1"/>
            <a:r>
              <a:rPr lang="en-US" dirty="0" smtClean="0"/>
              <a:t>Transfer data</a:t>
            </a:r>
          </a:p>
          <a:p>
            <a:pPr lvl="1"/>
            <a:r>
              <a:rPr lang="en-US" dirty="0" smtClean="0"/>
              <a:t>Perform queries</a:t>
            </a:r>
          </a:p>
          <a:p>
            <a:pPr lvl="1"/>
            <a:r>
              <a:rPr lang="en-US" dirty="0" smtClean="0"/>
              <a:t>Gain access</a:t>
            </a:r>
          </a:p>
          <a:p>
            <a:endParaRPr lang="en-US" dirty="0"/>
          </a:p>
          <a:p>
            <a:r>
              <a:rPr lang="en-US" dirty="0" smtClean="0"/>
              <a:t>Remote in to this computer… and tell me what’s in the file “important_document.txt”</a:t>
            </a:r>
          </a:p>
          <a:p>
            <a:pPr lvl="1"/>
            <a:r>
              <a:rPr lang="en-US" dirty="0" smtClean="0"/>
              <a:t>Use these commands: </a:t>
            </a:r>
            <a:r>
              <a:rPr lang="en-US" dirty="0" err="1" smtClean="0"/>
              <a:t>ssh</a:t>
            </a:r>
            <a:r>
              <a:rPr lang="en-US" dirty="0" smtClean="0"/>
              <a:t>, </a:t>
            </a:r>
            <a:r>
              <a:rPr lang="en-US" dirty="0" err="1" smtClean="0"/>
              <a:t>ls</a:t>
            </a:r>
            <a:r>
              <a:rPr lang="en-US" dirty="0" smtClean="0"/>
              <a:t>, cat</a:t>
            </a:r>
          </a:p>
          <a:p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depaulpeeps</a:t>
            </a:r>
            <a:endParaRPr lang="en-US" dirty="0" smtClean="0"/>
          </a:p>
          <a:p>
            <a:r>
              <a:rPr lang="en-US" dirty="0" smtClean="0"/>
              <a:t>Password: G1thubFOSS4ever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9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Connections</a:t>
            </a:r>
            <a:br>
              <a:rPr lang="en-US" dirty="0" smtClean="0"/>
            </a:br>
            <a:r>
              <a:rPr lang="en-US" dirty="0" smtClean="0"/>
              <a:t>Fun and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6781800" cy="99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Raspberry Pi is another great reason to be able to handle / use remote connections</a:t>
            </a:r>
            <a:endParaRPr lang="en-US" dirty="0"/>
          </a:p>
        </p:txBody>
      </p:sp>
      <p:pic>
        <p:nvPicPr>
          <p:cNvPr id="1026" name="Picture 2" descr="U:\GITHUB\DataScienceForBusiness\images_lec3\r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4683126" cy="312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U:\GITHUB\DataScienceForBusiness\images_lec3\rpi_with_camer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83714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010400" y="2895600"/>
            <a:ext cx="1371600" cy="457200"/>
          </a:xfrm>
          <a:prstGeom prst="wedgeRectCallout">
            <a:avLst>
              <a:gd name="adj1" fmla="val -46700"/>
              <a:gd name="adj2" fmla="val 1408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41960" y="1219200"/>
            <a:ext cx="1371600" cy="457200"/>
          </a:xfrm>
          <a:prstGeom prst="wedgeRectCallout">
            <a:avLst>
              <a:gd name="adj1" fmla="val 73300"/>
              <a:gd name="adj2" fmla="val 5008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Connections -</a:t>
            </a:r>
            <a:br>
              <a:rPr lang="en-US" dirty="0" smtClean="0"/>
            </a:br>
            <a:r>
              <a:rPr lang="en-US" dirty="0" smtClean="0"/>
              <a:t>Can also save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Open AWS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2113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3198</TotalTime>
  <Words>240</Words>
  <Application>Microsoft Office PowerPoint</Application>
  <PresentationFormat>On-screen Show (4:3)</PresentationFormat>
  <Paragraphs>51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Presentation1</vt:lpstr>
      <vt:lpstr>Data Science For Business Lecture 3 Gene Leynes September 25, 2014</vt:lpstr>
      <vt:lpstr>Summary Points</vt:lpstr>
      <vt:lpstr>Data analysis and basic exploration</vt:lpstr>
      <vt:lpstr>Remote connections</vt:lpstr>
      <vt:lpstr>Remote Connections Fun and useful</vt:lpstr>
      <vt:lpstr>Remote Connections - Can also save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 Leynes</dc:creator>
  <cp:lastModifiedBy>Gene Leynes</cp:lastModifiedBy>
  <cp:revision>71</cp:revision>
  <dcterms:created xsi:type="dcterms:W3CDTF">2013-02-07T11:09:26Z</dcterms:created>
  <dcterms:modified xsi:type="dcterms:W3CDTF">2014-09-25T20:38:50Z</dcterms:modified>
</cp:coreProperties>
</file>