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2B910-1847-4212-972A-1EE66051C167}" type="doc">
      <dgm:prSet loTypeId="urn:microsoft.com/office/officeart/2005/8/layout/hList7" loCatId="process" qsTypeId="urn:microsoft.com/office/officeart/2005/8/quickstyle/simple1" qsCatId="simple" csTypeId="urn:microsoft.com/office/officeart/2005/8/colors/colorful3" csCatId="colorful" phldr="1"/>
      <dgm:spPr/>
    </dgm:pt>
    <dgm:pt modelId="{B8181633-6F37-4083-8A4B-ECFAC1A33538}">
      <dgm:prSet phldrT="[Text]"/>
      <dgm:spPr/>
      <dgm:t>
        <a:bodyPr/>
        <a:lstStyle/>
        <a:p>
          <a:r>
            <a:rPr lang="en-US" b="1" dirty="0" smtClean="0"/>
            <a:t>Raw Data</a:t>
          </a:r>
          <a:r>
            <a:rPr lang="en-US" dirty="0" smtClean="0"/>
            <a:t>: collection, storage, retrieval</a:t>
          </a:r>
          <a:endParaRPr lang="en-US" dirty="0"/>
        </a:p>
      </dgm:t>
    </dgm:pt>
    <dgm:pt modelId="{1D459EC2-C2C4-43EE-A492-101CBBDB20C7}" type="parTrans" cxnId="{3590FB8A-C1CF-463C-9A53-BCF2FB0A9F85}">
      <dgm:prSet/>
      <dgm:spPr/>
      <dgm:t>
        <a:bodyPr/>
        <a:lstStyle/>
        <a:p>
          <a:endParaRPr lang="en-US"/>
        </a:p>
      </dgm:t>
    </dgm:pt>
    <dgm:pt modelId="{3A8C066F-1CEC-4721-9113-441D40D89DC7}" type="sibTrans" cxnId="{3590FB8A-C1CF-463C-9A53-BCF2FB0A9F85}">
      <dgm:prSet/>
      <dgm:spPr/>
      <dgm:t>
        <a:bodyPr/>
        <a:lstStyle/>
        <a:p>
          <a:endParaRPr lang="en-US"/>
        </a:p>
      </dgm:t>
    </dgm:pt>
    <dgm:pt modelId="{F8A8C056-A81C-42C4-83EF-F81126F25008}">
      <dgm:prSet phldrT="[Text]"/>
      <dgm:spPr/>
      <dgm:t>
        <a:bodyPr/>
        <a:lstStyle/>
        <a:p>
          <a:r>
            <a:rPr lang="en-US" b="1" dirty="0" smtClean="0"/>
            <a:t>Reporting</a:t>
          </a:r>
          <a:r>
            <a:rPr lang="en-US" dirty="0" smtClean="0"/>
            <a:t>: Graphics, reports</a:t>
          </a:r>
          <a:endParaRPr lang="en-US" dirty="0"/>
        </a:p>
      </dgm:t>
    </dgm:pt>
    <dgm:pt modelId="{8AA5FD89-0B5D-4DBA-A351-854F4C044B2B}" type="parTrans" cxnId="{9D00090D-E610-4F26-B5DF-56DE54E1637A}">
      <dgm:prSet/>
      <dgm:spPr/>
      <dgm:t>
        <a:bodyPr/>
        <a:lstStyle/>
        <a:p>
          <a:endParaRPr lang="en-US"/>
        </a:p>
      </dgm:t>
    </dgm:pt>
    <dgm:pt modelId="{82E4D0BD-722B-48BD-B1D3-1D9CD6EFBD0A}" type="sibTrans" cxnId="{9D00090D-E610-4F26-B5DF-56DE54E1637A}">
      <dgm:prSet/>
      <dgm:spPr/>
      <dgm:t>
        <a:bodyPr/>
        <a:lstStyle/>
        <a:p>
          <a:endParaRPr lang="en-US"/>
        </a:p>
      </dgm:t>
    </dgm:pt>
    <dgm:pt modelId="{A7F236A0-EF97-41EA-B2C6-68666B8B4092}">
      <dgm:prSet phldrT="[Text]"/>
      <dgm:spPr/>
      <dgm:t>
        <a:bodyPr/>
        <a:lstStyle/>
        <a:p>
          <a:r>
            <a:rPr lang="en-US" b="1" dirty="0" smtClean="0"/>
            <a:t>Data Processing</a:t>
          </a:r>
          <a:r>
            <a:rPr lang="en-US" dirty="0" smtClean="0"/>
            <a:t>: merging data, arithmetic calculations, feature generation</a:t>
          </a:r>
          <a:endParaRPr lang="en-US" dirty="0"/>
        </a:p>
      </dgm:t>
    </dgm:pt>
    <dgm:pt modelId="{ADFBDAEE-BE25-4B42-8551-72B49FD3D761}" type="parTrans" cxnId="{24EECCE8-6FA8-4651-96AA-C175AACF634E}">
      <dgm:prSet/>
      <dgm:spPr/>
      <dgm:t>
        <a:bodyPr/>
        <a:lstStyle/>
        <a:p>
          <a:endParaRPr lang="en-US"/>
        </a:p>
      </dgm:t>
    </dgm:pt>
    <dgm:pt modelId="{2F6939F1-7341-4AA4-8640-D1B9C3BFA132}" type="sibTrans" cxnId="{24EECCE8-6FA8-4651-96AA-C175AACF634E}">
      <dgm:prSet/>
      <dgm:spPr/>
      <dgm:t>
        <a:bodyPr/>
        <a:lstStyle/>
        <a:p>
          <a:endParaRPr lang="en-US"/>
        </a:p>
      </dgm:t>
    </dgm:pt>
    <dgm:pt modelId="{B7E6FA7A-89D5-40DD-96D2-2A2C8B4C2BA5}">
      <dgm:prSet phldrT="[Text]"/>
      <dgm:spPr/>
      <dgm:t>
        <a:bodyPr/>
        <a:lstStyle/>
        <a:p>
          <a:r>
            <a:rPr lang="en-US" b="1" dirty="0" smtClean="0"/>
            <a:t>Modeling</a:t>
          </a:r>
          <a:r>
            <a:rPr lang="en-US" dirty="0" smtClean="0"/>
            <a:t>: analysis, machine learning, hypothesis testing</a:t>
          </a:r>
          <a:endParaRPr lang="en-US" dirty="0"/>
        </a:p>
      </dgm:t>
    </dgm:pt>
    <dgm:pt modelId="{E07642EA-757F-406E-85C3-19F96AF71498}" type="parTrans" cxnId="{E6AE267C-FB7F-4BA1-9465-8E34C4990A53}">
      <dgm:prSet/>
      <dgm:spPr/>
      <dgm:t>
        <a:bodyPr/>
        <a:lstStyle/>
        <a:p>
          <a:endParaRPr lang="en-US"/>
        </a:p>
      </dgm:t>
    </dgm:pt>
    <dgm:pt modelId="{9B1947F8-D99C-4775-AEA4-0DE8100BE83D}" type="sibTrans" cxnId="{E6AE267C-FB7F-4BA1-9465-8E34C4990A53}">
      <dgm:prSet/>
      <dgm:spPr/>
      <dgm:t>
        <a:bodyPr/>
        <a:lstStyle/>
        <a:p>
          <a:endParaRPr lang="en-US"/>
        </a:p>
      </dgm:t>
    </dgm:pt>
    <dgm:pt modelId="{B41606A0-F5B7-40BF-8F32-83BAC8AA48D9}">
      <dgm:prSet phldrT="[Text]"/>
      <dgm:spPr/>
      <dgm:t>
        <a:bodyPr/>
        <a:lstStyle/>
        <a:p>
          <a:r>
            <a:rPr lang="en-US" b="1" dirty="0" smtClean="0"/>
            <a:t>Production</a:t>
          </a:r>
          <a:r>
            <a:rPr lang="en-US" dirty="0" smtClean="0"/>
            <a:t>: applying analysis, creating systems, testing</a:t>
          </a:r>
          <a:endParaRPr lang="en-US" dirty="0"/>
        </a:p>
      </dgm:t>
    </dgm:pt>
    <dgm:pt modelId="{0D8E59C6-7DAF-4888-A405-5BB359D2958A}" type="parTrans" cxnId="{893C3C94-CD84-4798-9B28-B73D6B1149D5}">
      <dgm:prSet/>
      <dgm:spPr/>
      <dgm:t>
        <a:bodyPr/>
        <a:lstStyle/>
        <a:p>
          <a:endParaRPr lang="en-US"/>
        </a:p>
      </dgm:t>
    </dgm:pt>
    <dgm:pt modelId="{186014B5-4CBF-4B07-A33C-EF7884110758}" type="sibTrans" cxnId="{893C3C94-CD84-4798-9B28-B73D6B1149D5}">
      <dgm:prSet/>
      <dgm:spPr/>
      <dgm:t>
        <a:bodyPr/>
        <a:lstStyle/>
        <a:p>
          <a:endParaRPr lang="en-US"/>
        </a:p>
      </dgm:t>
    </dgm:pt>
    <dgm:pt modelId="{36F45E17-E296-4571-86F2-EEAE9911B422}" type="pres">
      <dgm:prSet presAssocID="{D432B910-1847-4212-972A-1EE66051C167}" presName="Name0" presStyleCnt="0">
        <dgm:presLayoutVars>
          <dgm:dir/>
          <dgm:resizeHandles val="exact"/>
        </dgm:presLayoutVars>
      </dgm:prSet>
      <dgm:spPr/>
    </dgm:pt>
    <dgm:pt modelId="{E3BB21E9-C178-44CA-B586-2B675AF83255}" type="pres">
      <dgm:prSet presAssocID="{D432B910-1847-4212-972A-1EE66051C167}" presName="fgShape" presStyleLbl="fgShp" presStyleIdx="0" presStyleCnt="1"/>
      <dgm:spPr>
        <a:prstGeom prst="rightArrow">
          <a:avLst/>
        </a:prstGeom>
      </dgm:spPr>
    </dgm:pt>
    <dgm:pt modelId="{40F755A9-F6EC-4103-878A-A2F52989D469}" type="pres">
      <dgm:prSet presAssocID="{D432B910-1847-4212-972A-1EE66051C167}" presName="linComp" presStyleCnt="0"/>
      <dgm:spPr/>
    </dgm:pt>
    <dgm:pt modelId="{3340B054-9384-46DB-A73D-CABD79769482}" type="pres">
      <dgm:prSet presAssocID="{B8181633-6F37-4083-8A4B-ECFAC1A33538}" presName="compNode" presStyleCnt="0"/>
      <dgm:spPr/>
    </dgm:pt>
    <dgm:pt modelId="{1E89B87E-4525-4482-AABD-071E8D5DABEA}" type="pres">
      <dgm:prSet presAssocID="{B8181633-6F37-4083-8A4B-ECFAC1A33538}" presName="bkgdShape" presStyleLbl="node1" presStyleIdx="0" presStyleCnt="5"/>
      <dgm:spPr/>
      <dgm:t>
        <a:bodyPr/>
        <a:lstStyle/>
        <a:p>
          <a:endParaRPr lang="en-US"/>
        </a:p>
      </dgm:t>
    </dgm:pt>
    <dgm:pt modelId="{C87162C1-3BDA-41EA-BD99-A4FF5BF991C3}" type="pres">
      <dgm:prSet presAssocID="{B8181633-6F37-4083-8A4B-ECFAC1A33538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9CCAE-A987-46E7-B906-2CABF3463C81}" type="pres">
      <dgm:prSet presAssocID="{B8181633-6F37-4083-8A4B-ECFAC1A33538}" presName="invisiNode" presStyleLbl="node1" presStyleIdx="0" presStyleCnt="5"/>
      <dgm:spPr/>
    </dgm:pt>
    <dgm:pt modelId="{8A2C5436-1706-4D55-9E57-B8D579B67792}" type="pres">
      <dgm:prSet presAssocID="{B8181633-6F37-4083-8A4B-ECFAC1A33538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214CA744-D9F9-4EBB-8CAF-9F45184510A0}" type="pres">
      <dgm:prSet presAssocID="{3A8C066F-1CEC-4721-9113-441D40D89DC7}" presName="sibTrans" presStyleLbl="sibTrans2D1" presStyleIdx="0" presStyleCnt="0"/>
      <dgm:spPr/>
    </dgm:pt>
    <dgm:pt modelId="{647C3DFC-A62D-4EEC-90DE-DDE51482ABEF}" type="pres">
      <dgm:prSet presAssocID="{A7F236A0-EF97-41EA-B2C6-68666B8B4092}" presName="compNode" presStyleCnt="0"/>
      <dgm:spPr/>
    </dgm:pt>
    <dgm:pt modelId="{BAEB9F23-6DEC-447C-8B2F-4BBD2A15B39A}" type="pres">
      <dgm:prSet presAssocID="{A7F236A0-EF97-41EA-B2C6-68666B8B4092}" presName="bkgdShape" presStyleLbl="node1" presStyleIdx="1" presStyleCnt="5"/>
      <dgm:spPr/>
      <dgm:t>
        <a:bodyPr/>
        <a:lstStyle/>
        <a:p>
          <a:endParaRPr lang="en-US"/>
        </a:p>
      </dgm:t>
    </dgm:pt>
    <dgm:pt modelId="{FDD14C0A-121A-4338-B616-233031122473}" type="pres">
      <dgm:prSet presAssocID="{A7F236A0-EF97-41EA-B2C6-68666B8B4092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44A31-1601-4157-9D21-9866A0F521E2}" type="pres">
      <dgm:prSet presAssocID="{A7F236A0-EF97-41EA-B2C6-68666B8B4092}" presName="invisiNode" presStyleLbl="node1" presStyleIdx="1" presStyleCnt="5"/>
      <dgm:spPr/>
    </dgm:pt>
    <dgm:pt modelId="{9969D046-2645-48E9-B412-21C9FA287785}" type="pres">
      <dgm:prSet presAssocID="{A7F236A0-EF97-41EA-B2C6-68666B8B4092}" presName="imagNode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86FEE886-5363-4D24-8768-D89029ACA6E9}" type="pres">
      <dgm:prSet presAssocID="{2F6939F1-7341-4AA4-8640-D1B9C3BFA132}" presName="sibTrans" presStyleLbl="sibTrans2D1" presStyleIdx="0" presStyleCnt="0"/>
      <dgm:spPr/>
    </dgm:pt>
    <dgm:pt modelId="{BC606E53-260B-4586-B83F-3642431EC4C0}" type="pres">
      <dgm:prSet presAssocID="{B7E6FA7A-89D5-40DD-96D2-2A2C8B4C2BA5}" presName="compNode" presStyleCnt="0"/>
      <dgm:spPr/>
    </dgm:pt>
    <dgm:pt modelId="{6B338DC8-26CD-47E2-A8EE-064659B776AC}" type="pres">
      <dgm:prSet presAssocID="{B7E6FA7A-89D5-40DD-96D2-2A2C8B4C2BA5}" presName="bkgdShape" presStyleLbl="node1" presStyleIdx="2" presStyleCnt="5"/>
      <dgm:spPr/>
      <dgm:t>
        <a:bodyPr/>
        <a:lstStyle/>
        <a:p>
          <a:endParaRPr lang="en-US"/>
        </a:p>
      </dgm:t>
    </dgm:pt>
    <dgm:pt modelId="{8EE158F6-4D99-42F9-A970-B68355F8AD76}" type="pres">
      <dgm:prSet presAssocID="{B7E6FA7A-89D5-40DD-96D2-2A2C8B4C2BA5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60E46-3B2B-4AE9-8DD2-14D899EA57D0}" type="pres">
      <dgm:prSet presAssocID="{B7E6FA7A-89D5-40DD-96D2-2A2C8B4C2BA5}" presName="invisiNode" presStyleLbl="node1" presStyleIdx="2" presStyleCnt="5"/>
      <dgm:spPr/>
    </dgm:pt>
    <dgm:pt modelId="{F29842AE-3E47-4EAD-BA2D-299AC48C7542}" type="pres">
      <dgm:prSet presAssocID="{B7E6FA7A-89D5-40DD-96D2-2A2C8B4C2BA5}" presName="imagNode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538E6A22-554C-4FCF-B9E3-D14EAA9DA742}" type="pres">
      <dgm:prSet presAssocID="{9B1947F8-D99C-4775-AEA4-0DE8100BE83D}" presName="sibTrans" presStyleLbl="sibTrans2D1" presStyleIdx="0" presStyleCnt="0"/>
      <dgm:spPr/>
    </dgm:pt>
    <dgm:pt modelId="{AB74DBA5-1F10-4CC6-BC18-F6EEFF1827A0}" type="pres">
      <dgm:prSet presAssocID="{F8A8C056-A81C-42C4-83EF-F81126F25008}" presName="compNode" presStyleCnt="0"/>
      <dgm:spPr/>
    </dgm:pt>
    <dgm:pt modelId="{9F5511AB-ED7E-4E71-92ED-67BA4940578F}" type="pres">
      <dgm:prSet presAssocID="{F8A8C056-A81C-42C4-83EF-F81126F25008}" presName="bkgdShape" presStyleLbl="node1" presStyleIdx="3" presStyleCnt="5"/>
      <dgm:spPr/>
      <dgm:t>
        <a:bodyPr/>
        <a:lstStyle/>
        <a:p>
          <a:endParaRPr lang="en-US"/>
        </a:p>
      </dgm:t>
    </dgm:pt>
    <dgm:pt modelId="{9C215834-4828-4625-A75A-EDF67C52233A}" type="pres">
      <dgm:prSet presAssocID="{F8A8C056-A81C-42C4-83EF-F81126F25008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2319C-EED1-4F36-83B8-939CA44498FB}" type="pres">
      <dgm:prSet presAssocID="{F8A8C056-A81C-42C4-83EF-F81126F25008}" presName="invisiNode" presStyleLbl="node1" presStyleIdx="3" presStyleCnt="5"/>
      <dgm:spPr/>
    </dgm:pt>
    <dgm:pt modelId="{F9B38241-E78F-4295-8436-B36377911D4F}" type="pres">
      <dgm:prSet presAssocID="{F8A8C056-A81C-42C4-83EF-F81126F25008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5EFA9B27-60BD-457E-8B6C-447BA542C33B}" type="pres">
      <dgm:prSet presAssocID="{82E4D0BD-722B-48BD-B1D3-1D9CD6EFBD0A}" presName="sibTrans" presStyleLbl="sibTrans2D1" presStyleIdx="0" presStyleCnt="0"/>
      <dgm:spPr/>
    </dgm:pt>
    <dgm:pt modelId="{F8452E93-43DF-4470-A2AA-FA170F1ECC27}" type="pres">
      <dgm:prSet presAssocID="{B41606A0-F5B7-40BF-8F32-83BAC8AA48D9}" presName="compNode" presStyleCnt="0"/>
      <dgm:spPr/>
    </dgm:pt>
    <dgm:pt modelId="{DA99E1AB-A38F-4263-AE66-F6C4A4502921}" type="pres">
      <dgm:prSet presAssocID="{B41606A0-F5B7-40BF-8F32-83BAC8AA48D9}" presName="bkgdShape" presStyleLbl="node1" presStyleIdx="4" presStyleCnt="5"/>
      <dgm:spPr/>
      <dgm:t>
        <a:bodyPr/>
        <a:lstStyle/>
        <a:p>
          <a:endParaRPr lang="en-US"/>
        </a:p>
      </dgm:t>
    </dgm:pt>
    <dgm:pt modelId="{148C52AB-64A5-4CE1-AC61-CFDA36C7EC2E}" type="pres">
      <dgm:prSet presAssocID="{B41606A0-F5B7-40BF-8F32-83BAC8AA48D9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5C271-8167-4241-BAFB-B7F8B3BB3050}" type="pres">
      <dgm:prSet presAssocID="{B41606A0-F5B7-40BF-8F32-83BAC8AA48D9}" presName="invisiNode" presStyleLbl="node1" presStyleIdx="4" presStyleCnt="5"/>
      <dgm:spPr/>
    </dgm:pt>
    <dgm:pt modelId="{D43FC84D-5244-4C2D-AAAF-523302947F3C}" type="pres">
      <dgm:prSet presAssocID="{B41606A0-F5B7-40BF-8F32-83BAC8AA48D9}" presName="imagNode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</dgm:ptLst>
  <dgm:cxnLst>
    <dgm:cxn modelId="{E6AE267C-FB7F-4BA1-9465-8E34C4990A53}" srcId="{D432B910-1847-4212-972A-1EE66051C167}" destId="{B7E6FA7A-89D5-40DD-96D2-2A2C8B4C2BA5}" srcOrd="2" destOrd="0" parTransId="{E07642EA-757F-406E-85C3-19F96AF71498}" sibTransId="{9B1947F8-D99C-4775-AEA4-0DE8100BE83D}"/>
    <dgm:cxn modelId="{EF867707-891D-4804-9355-D56ABF363107}" type="presOf" srcId="{B7E6FA7A-89D5-40DD-96D2-2A2C8B4C2BA5}" destId="{6B338DC8-26CD-47E2-A8EE-064659B776AC}" srcOrd="0" destOrd="0" presId="urn:microsoft.com/office/officeart/2005/8/layout/hList7"/>
    <dgm:cxn modelId="{A3FA0CE1-E444-49C7-8BC5-671C34F4C77F}" type="presOf" srcId="{A7F236A0-EF97-41EA-B2C6-68666B8B4092}" destId="{BAEB9F23-6DEC-447C-8B2F-4BBD2A15B39A}" srcOrd="0" destOrd="0" presId="urn:microsoft.com/office/officeart/2005/8/layout/hList7"/>
    <dgm:cxn modelId="{E0259DFB-8A08-4411-9F35-575F4CB60FF9}" type="presOf" srcId="{2F6939F1-7341-4AA4-8640-D1B9C3BFA132}" destId="{86FEE886-5363-4D24-8768-D89029ACA6E9}" srcOrd="0" destOrd="0" presId="urn:microsoft.com/office/officeart/2005/8/layout/hList7"/>
    <dgm:cxn modelId="{086C31F6-5E92-492C-B077-09DB10B57D9E}" type="presOf" srcId="{D432B910-1847-4212-972A-1EE66051C167}" destId="{36F45E17-E296-4571-86F2-EEAE9911B422}" srcOrd="0" destOrd="0" presId="urn:microsoft.com/office/officeart/2005/8/layout/hList7"/>
    <dgm:cxn modelId="{24EECCE8-6FA8-4651-96AA-C175AACF634E}" srcId="{D432B910-1847-4212-972A-1EE66051C167}" destId="{A7F236A0-EF97-41EA-B2C6-68666B8B4092}" srcOrd="1" destOrd="0" parTransId="{ADFBDAEE-BE25-4B42-8551-72B49FD3D761}" sibTransId="{2F6939F1-7341-4AA4-8640-D1B9C3BFA132}"/>
    <dgm:cxn modelId="{D2235F34-46CF-48DA-AF9F-470025DE9E34}" type="presOf" srcId="{B41606A0-F5B7-40BF-8F32-83BAC8AA48D9}" destId="{148C52AB-64A5-4CE1-AC61-CFDA36C7EC2E}" srcOrd="1" destOrd="0" presId="urn:microsoft.com/office/officeart/2005/8/layout/hList7"/>
    <dgm:cxn modelId="{3590FB8A-C1CF-463C-9A53-BCF2FB0A9F85}" srcId="{D432B910-1847-4212-972A-1EE66051C167}" destId="{B8181633-6F37-4083-8A4B-ECFAC1A33538}" srcOrd="0" destOrd="0" parTransId="{1D459EC2-C2C4-43EE-A492-101CBBDB20C7}" sibTransId="{3A8C066F-1CEC-4721-9113-441D40D89DC7}"/>
    <dgm:cxn modelId="{2A1850BB-A117-4CD0-B66E-68B421C327D4}" type="presOf" srcId="{B41606A0-F5B7-40BF-8F32-83BAC8AA48D9}" destId="{DA99E1AB-A38F-4263-AE66-F6C4A4502921}" srcOrd="0" destOrd="0" presId="urn:microsoft.com/office/officeart/2005/8/layout/hList7"/>
    <dgm:cxn modelId="{6D18DECF-A79C-468B-A112-D214BB0CB1F6}" type="presOf" srcId="{A7F236A0-EF97-41EA-B2C6-68666B8B4092}" destId="{FDD14C0A-121A-4338-B616-233031122473}" srcOrd="1" destOrd="0" presId="urn:microsoft.com/office/officeart/2005/8/layout/hList7"/>
    <dgm:cxn modelId="{775DDD25-0545-4D98-B157-0C809AF7003E}" type="presOf" srcId="{B7E6FA7A-89D5-40DD-96D2-2A2C8B4C2BA5}" destId="{8EE158F6-4D99-42F9-A970-B68355F8AD76}" srcOrd="1" destOrd="0" presId="urn:microsoft.com/office/officeart/2005/8/layout/hList7"/>
    <dgm:cxn modelId="{D1EE2B7D-9435-4094-B8B0-9F021BA4E202}" type="presOf" srcId="{3A8C066F-1CEC-4721-9113-441D40D89DC7}" destId="{214CA744-D9F9-4EBB-8CAF-9F45184510A0}" srcOrd="0" destOrd="0" presId="urn:microsoft.com/office/officeart/2005/8/layout/hList7"/>
    <dgm:cxn modelId="{D0889A2F-88B9-4D62-A8E9-A166F7AAA2FD}" type="presOf" srcId="{B8181633-6F37-4083-8A4B-ECFAC1A33538}" destId="{1E89B87E-4525-4482-AABD-071E8D5DABEA}" srcOrd="0" destOrd="0" presId="urn:microsoft.com/office/officeart/2005/8/layout/hList7"/>
    <dgm:cxn modelId="{38DED100-751B-45E8-B4AF-5188A1ED20BB}" type="presOf" srcId="{9B1947F8-D99C-4775-AEA4-0DE8100BE83D}" destId="{538E6A22-554C-4FCF-B9E3-D14EAA9DA742}" srcOrd="0" destOrd="0" presId="urn:microsoft.com/office/officeart/2005/8/layout/hList7"/>
    <dgm:cxn modelId="{386630BE-35D8-4F59-84D6-E738F3D66FE5}" type="presOf" srcId="{B8181633-6F37-4083-8A4B-ECFAC1A33538}" destId="{C87162C1-3BDA-41EA-BD99-A4FF5BF991C3}" srcOrd="1" destOrd="0" presId="urn:microsoft.com/office/officeart/2005/8/layout/hList7"/>
    <dgm:cxn modelId="{923142F9-19FB-43CF-8068-916F6E421004}" type="presOf" srcId="{F8A8C056-A81C-42C4-83EF-F81126F25008}" destId="{9F5511AB-ED7E-4E71-92ED-67BA4940578F}" srcOrd="0" destOrd="0" presId="urn:microsoft.com/office/officeart/2005/8/layout/hList7"/>
    <dgm:cxn modelId="{332410D5-2475-4AED-AE91-39B0C3DBDAAA}" type="presOf" srcId="{F8A8C056-A81C-42C4-83EF-F81126F25008}" destId="{9C215834-4828-4625-A75A-EDF67C52233A}" srcOrd="1" destOrd="0" presId="urn:microsoft.com/office/officeart/2005/8/layout/hList7"/>
    <dgm:cxn modelId="{893C3C94-CD84-4798-9B28-B73D6B1149D5}" srcId="{D432B910-1847-4212-972A-1EE66051C167}" destId="{B41606A0-F5B7-40BF-8F32-83BAC8AA48D9}" srcOrd="4" destOrd="0" parTransId="{0D8E59C6-7DAF-4888-A405-5BB359D2958A}" sibTransId="{186014B5-4CBF-4B07-A33C-EF7884110758}"/>
    <dgm:cxn modelId="{9D00090D-E610-4F26-B5DF-56DE54E1637A}" srcId="{D432B910-1847-4212-972A-1EE66051C167}" destId="{F8A8C056-A81C-42C4-83EF-F81126F25008}" srcOrd="3" destOrd="0" parTransId="{8AA5FD89-0B5D-4DBA-A351-854F4C044B2B}" sibTransId="{82E4D0BD-722B-48BD-B1D3-1D9CD6EFBD0A}"/>
    <dgm:cxn modelId="{49F8ADDC-7585-44D1-84C2-C7A05B31DAC6}" type="presOf" srcId="{82E4D0BD-722B-48BD-B1D3-1D9CD6EFBD0A}" destId="{5EFA9B27-60BD-457E-8B6C-447BA542C33B}" srcOrd="0" destOrd="0" presId="urn:microsoft.com/office/officeart/2005/8/layout/hList7"/>
    <dgm:cxn modelId="{A4EFFA91-6068-4558-BC25-721D3D3BC5FC}" type="presParOf" srcId="{36F45E17-E296-4571-86F2-EEAE9911B422}" destId="{E3BB21E9-C178-44CA-B586-2B675AF83255}" srcOrd="0" destOrd="0" presId="urn:microsoft.com/office/officeart/2005/8/layout/hList7"/>
    <dgm:cxn modelId="{2BC471ED-A2ED-452C-85A6-9081743241B4}" type="presParOf" srcId="{36F45E17-E296-4571-86F2-EEAE9911B422}" destId="{40F755A9-F6EC-4103-878A-A2F52989D469}" srcOrd="1" destOrd="0" presId="urn:microsoft.com/office/officeart/2005/8/layout/hList7"/>
    <dgm:cxn modelId="{42EECDC4-60CC-4888-8E25-8D70D15DB6C3}" type="presParOf" srcId="{40F755A9-F6EC-4103-878A-A2F52989D469}" destId="{3340B054-9384-46DB-A73D-CABD79769482}" srcOrd="0" destOrd="0" presId="urn:microsoft.com/office/officeart/2005/8/layout/hList7"/>
    <dgm:cxn modelId="{5D20332D-BE17-427C-8896-8087CB3A2873}" type="presParOf" srcId="{3340B054-9384-46DB-A73D-CABD79769482}" destId="{1E89B87E-4525-4482-AABD-071E8D5DABEA}" srcOrd="0" destOrd="0" presId="urn:microsoft.com/office/officeart/2005/8/layout/hList7"/>
    <dgm:cxn modelId="{E768F2F5-B664-467A-ADAC-80894A53577E}" type="presParOf" srcId="{3340B054-9384-46DB-A73D-CABD79769482}" destId="{C87162C1-3BDA-41EA-BD99-A4FF5BF991C3}" srcOrd="1" destOrd="0" presId="urn:microsoft.com/office/officeart/2005/8/layout/hList7"/>
    <dgm:cxn modelId="{0F93D47F-9A64-4298-BF3E-A3D05FC00698}" type="presParOf" srcId="{3340B054-9384-46DB-A73D-CABD79769482}" destId="{97B9CCAE-A987-46E7-B906-2CABF3463C81}" srcOrd="2" destOrd="0" presId="urn:microsoft.com/office/officeart/2005/8/layout/hList7"/>
    <dgm:cxn modelId="{C8DA3B08-685E-4CC6-9A65-C65D5E45CD31}" type="presParOf" srcId="{3340B054-9384-46DB-A73D-CABD79769482}" destId="{8A2C5436-1706-4D55-9E57-B8D579B67792}" srcOrd="3" destOrd="0" presId="urn:microsoft.com/office/officeart/2005/8/layout/hList7"/>
    <dgm:cxn modelId="{B84C0552-1B55-43DC-9DD0-710567824D11}" type="presParOf" srcId="{40F755A9-F6EC-4103-878A-A2F52989D469}" destId="{214CA744-D9F9-4EBB-8CAF-9F45184510A0}" srcOrd="1" destOrd="0" presId="urn:microsoft.com/office/officeart/2005/8/layout/hList7"/>
    <dgm:cxn modelId="{075D1974-2481-4252-B65A-D17F12FAEC1B}" type="presParOf" srcId="{40F755A9-F6EC-4103-878A-A2F52989D469}" destId="{647C3DFC-A62D-4EEC-90DE-DDE51482ABEF}" srcOrd="2" destOrd="0" presId="urn:microsoft.com/office/officeart/2005/8/layout/hList7"/>
    <dgm:cxn modelId="{26F4805C-9C00-48C9-AC31-5617C7445097}" type="presParOf" srcId="{647C3DFC-A62D-4EEC-90DE-DDE51482ABEF}" destId="{BAEB9F23-6DEC-447C-8B2F-4BBD2A15B39A}" srcOrd="0" destOrd="0" presId="urn:microsoft.com/office/officeart/2005/8/layout/hList7"/>
    <dgm:cxn modelId="{50FBFE96-7EDA-4D0A-B3AF-65C4645AA797}" type="presParOf" srcId="{647C3DFC-A62D-4EEC-90DE-DDE51482ABEF}" destId="{FDD14C0A-121A-4338-B616-233031122473}" srcOrd="1" destOrd="0" presId="urn:microsoft.com/office/officeart/2005/8/layout/hList7"/>
    <dgm:cxn modelId="{2907DC7F-7690-4D40-A06F-569A8B5C4225}" type="presParOf" srcId="{647C3DFC-A62D-4EEC-90DE-DDE51482ABEF}" destId="{2EA44A31-1601-4157-9D21-9866A0F521E2}" srcOrd="2" destOrd="0" presId="urn:microsoft.com/office/officeart/2005/8/layout/hList7"/>
    <dgm:cxn modelId="{EEA167C1-E525-4C8C-B9E8-30364BB21298}" type="presParOf" srcId="{647C3DFC-A62D-4EEC-90DE-DDE51482ABEF}" destId="{9969D046-2645-48E9-B412-21C9FA287785}" srcOrd="3" destOrd="0" presId="urn:microsoft.com/office/officeart/2005/8/layout/hList7"/>
    <dgm:cxn modelId="{160CEFB7-0026-4F84-8835-7ABDD3983756}" type="presParOf" srcId="{40F755A9-F6EC-4103-878A-A2F52989D469}" destId="{86FEE886-5363-4D24-8768-D89029ACA6E9}" srcOrd="3" destOrd="0" presId="urn:microsoft.com/office/officeart/2005/8/layout/hList7"/>
    <dgm:cxn modelId="{CF6B7515-823D-4A12-9676-3CA4AFB43C68}" type="presParOf" srcId="{40F755A9-F6EC-4103-878A-A2F52989D469}" destId="{BC606E53-260B-4586-B83F-3642431EC4C0}" srcOrd="4" destOrd="0" presId="urn:microsoft.com/office/officeart/2005/8/layout/hList7"/>
    <dgm:cxn modelId="{B632A1B8-5872-4E48-9657-19280E76793B}" type="presParOf" srcId="{BC606E53-260B-4586-B83F-3642431EC4C0}" destId="{6B338DC8-26CD-47E2-A8EE-064659B776AC}" srcOrd="0" destOrd="0" presId="urn:microsoft.com/office/officeart/2005/8/layout/hList7"/>
    <dgm:cxn modelId="{AAB983F5-8FB6-4268-9111-590313E493A7}" type="presParOf" srcId="{BC606E53-260B-4586-B83F-3642431EC4C0}" destId="{8EE158F6-4D99-42F9-A970-B68355F8AD76}" srcOrd="1" destOrd="0" presId="urn:microsoft.com/office/officeart/2005/8/layout/hList7"/>
    <dgm:cxn modelId="{A5C2547C-05E1-408B-B3F2-EF69C3786DED}" type="presParOf" srcId="{BC606E53-260B-4586-B83F-3642431EC4C0}" destId="{24D60E46-3B2B-4AE9-8DD2-14D899EA57D0}" srcOrd="2" destOrd="0" presId="urn:microsoft.com/office/officeart/2005/8/layout/hList7"/>
    <dgm:cxn modelId="{FF02CE47-8C65-42A0-84BA-07548336A8C2}" type="presParOf" srcId="{BC606E53-260B-4586-B83F-3642431EC4C0}" destId="{F29842AE-3E47-4EAD-BA2D-299AC48C7542}" srcOrd="3" destOrd="0" presId="urn:microsoft.com/office/officeart/2005/8/layout/hList7"/>
    <dgm:cxn modelId="{5DB1CA3E-D294-495B-B88A-49A7E8E889C6}" type="presParOf" srcId="{40F755A9-F6EC-4103-878A-A2F52989D469}" destId="{538E6A22-554C-4FCF-B9E3-D14EAA9DA742}" srcOrd="5" destOrd="0" presId="urn:microsoft.com/office/officeart/2005/8/layout/hList7"/>
    <dgm:cxn modelId="{49331D7E-CDAB-484D-8829-A5164D4F6A37}" type="presParOf" srcId="{40F755A9-F6EC-4103-878A-A2F52989D469}" destId="{AB74DBA5-1F10-4CC6-BC18-F6EEFF1827A0}" srcOrd="6" destOrd="0" presId="urn:microsoft.com/office/officeart/2005/8/layout/hList7"/>
    <dgm:cxn modelId="{53043396-69FF-48A6-BB9F-31F2870FCB7B}" type="presParOf" srcId="{AB74DBA5-1F10-4CC6-BC18-F6EEFF1827A0}" destId="{9F5511AB-ED7E-4E71-92ED-67BA4940578F}" srcOrd="0" destOrd="0" presId="urn:microsoft.com/office/officeart/2005/8/layout/hList7"/>
    <dgm:cxn modelId="{9DCBBF42-47E7-48E0-B130-A51A46AF738F}" type="presParOf" srcId="{AB74DBA5-1F10-4CC6-BC18-F6EEFF1827A0}" destId="{9C215834-4828-4625-A75A-EDF67C52233A}" srcOrd="1" destOrd="0" presId="urn:microsoft.com/office/officeart/2005/8/layout/hList7"/>
    <dgm:cxn modelId="{350EC99C-7243-4246-A25D-560E78F362B8}" type="presParOf" srcId="{AB74DBA5-1F10-4CC6-BC18-F6EEFF1827A0}" destId="{C652319C-EED1-4F36-83B8-939CA44498FB}" srcOrd="2" destOrd="0" presId="urn:microsoft.com/office/officeart/2005/8/layout/hList7"/>
    <dgm:cxn modelId="{C3CC4F64-D5C1-4C7F-B0EC-461C1F432C30}" type="presParOf" srcId="{AB74DBA5-1F10-4CC6-BC18-F6EEFF1827A0}" destId="{F9B38241-E78F-4295-8436-B36377911D4F}" srcOrd="3" destOrd="0" presId="urn:microsoft.com/office/officeart/2005/8/layout/hList7"/>
    <dgm:cxn modelId="{02E20A6D-C068-4FDC-A0F7-FA6614BA02C9}" type="presParOf" srcId="{40F755A9-F6EC-4103-878A-A2F52989D469}" destId="{5EFA9B27-60BD-457E-8B6C-447BA542C33B}" srcOrd="7" destOrd="0" presId="urn:microsoft.com/office/officeart/2005/8/layout/hList7"/>
    <dgm:cxn modelId="{3610168B-14D3-481C-9139-8F90BBD658DD}" type="presParOf" srcId="{40F755A9-F6EC-4103-878A-A2F52989D469}" destId="{F8452E93-43DF-4470-A2AA-FA170F1ECC27}" srcOrd="8" destOrd="0" presId="urn:microsoft.com/office/officeart/2005/8/layout/hList7"/>
    <dgm:cxn modelId="{6996105A-B178-4AD6-AB64-24241A2AEF59}" type="presParOf" srcId="{F8452E93-43DF-4470-A2AA-FA170F1ECC27}" destId="{DA99E1AB-A38F-4263-AE66-F6C4A4502921}" srcOrd="0" destOrd="0" presId="urn:microsoft.com/office/officeart/2005/8/layout/hList7"/>
    <dgm:cxn modelId="{BE1A7158-B034-42E8-A6A3-4715AAA36966}" type="presParOf" srcId="{F8452E93-43DF-4470-A2AA-FA170F1ECC27}" destId="{148C52AB-64A5-4CE1-AC61-CFDA36C7EC2E}" srcOrd="1" destOrd="0" presId="urn:microsoft.com/office/officeart/2005/8/layout/hList7"/>
    <dgm:cxn modelId="{19DF38BB-3361-4C94-B0D8-4AD096E2FD84}" type="presParOf" srcId="{F8452E93-43DF-4470-A2AA-FA170F1ECC27}" destId="{7C45C271-8167-4241-BAFB-B7F8B3BB3050}" srcOrd="2" destOrd="0" presId="urn:microsoft.com/office/officeart/2005/8/layout/hList7"/>
    <dgm:cxn modelId="{F2F89233-47D4-4C8D-8EA4-F8A59FD4B9DF}" type="presParOf" srcId="{F8452E93-43DF-4470-A2AA-FA170F1ECC27}" destId="{D43FC84D-5244-4C2D-AAAF-523302947F3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9B87E-4525-4482-AABD-071E8D5DABEA}">
      <dsp:nvSpPr>
        <dsp:cNvPr id="0" name=""/>
        <dsp:cNvSpPr/>
      </dsp:nvSpPr>
      <dsp:spPr>
        <a:xfrm>
          <a:off x="0" y="0"/>
          <a:ext cx="1577578" cy="26971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Raw Data</a:t>
          </a:r>
          <a:r>
            <a:rPr lang="en-US" sz="1200" kern="1200" dirty="0" smtClean="0"/>
            <a:t>: collection, storage, retrieval</a:t>
          </a:r>
          <a:endParaRPr lang="en-US" sz="1200" kern="1200" dirty="0"/>
        </a:p>
      </dsp:txBody>
      <dsp:txXfrm>
        <a:off x="0" y="1078865"/>
        <a:ext cx="1577578" cy="1078865"/>
      </dsp:txXfrm>
    </dsp:sp>
    <dsp:sp modelId="{8A2C5436-1706-4D55-9E57-B8D579B67792}">
      <dsp:nvSpPr>
        <dsp:cNvPr id="0" name=""/>
        <dsp:cNvSpPr/>
      </dsp:nvSpPr>
      <dsp:spPr>
        <a:xfrm>
          <a:off x="339711" y="161829"/>
          <a:ext cx="898155" cy="89815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B9F23-6DEC-447C-8B2F-4BBD2A15B39A}">
      <dsp:nvSpPr>
        <dsp:cNvPr id="0" name=""/>
        <dsp:cNvSpPr/>
      </dsp:nvSpPr>
      <dsp:spPr>
        <a:xfrm>
          <a:off x="1624905" y="0"/>
          <a:ext cx="1577578" cy="2697162"/>
        </a:xfrm>
        <a:prstGeom prst="roundRect">
          <a:avLst>
            <a:gd name="adj" fmla="val 1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Processing</a:t>
          </a:r>
          <a:r>
            <a:rPr lang="en-US" sz="1200" kern="1200" dirty="0" smtClean="0"/>
            <a:t>: merging data, arithmetic calculations, feature generation</a:t>
          </a:r>
          <a:endParaRPr lang="en-US" sz="1200" kern="1200" dirty="0"/>
        </a:p>
      </dsp:txBody>
      <dsp:txXfrm>
        <a:off x="1624905" y="1078865"/>
        <a:ext cx="1577578" cy="1078865"/>
      </dsp:txXfrm>
    </dsp:sp>
    <dsp:sp modelId="{9969D046-2645-48E9-B412-21C9FA287785}">
      <dsp:nvSpPr>
        <dsp:cNvPr id="0" name=""/>
        <dsp:cNvSpPr/>
      </dsp:nvSpPr>
      <dsp:spPr>
        <a:xfrm>
          <a:off x="1964616" y="161829"/>
          <a:ext cx="898155" cy="89815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38DC8-26CD-47E2-A8EE-064659B776AC}">
      <dsp:nvSpPr>
        <dsp:cNvPr id="0" name=""/>
        <dsp:cNvSpPr/>
      </dsp:nvSpPr>
      <dsp:spPr>
        <a:xfrm>
          <a:off x="3249810" y="0"/>
          <a:ext cx="1577578" cy="2697162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Modeling</a:t>
          </a:r>
          <a:r>
            <a:rPr lang="en-US" sz="1200" kern="1200" dirty="0" smtClean="0"/>
            <a:t>: analysis, machine learning, hypothesis testing</a:t>
          </a:r>
          <a:endParaRPr lang="en-US" sz="1200" kern="1200" dirty="0"/>
        </a:p>
      </dsp:txBody>
      <dsp:txXfrm>
        <a:off x="3249810" y="1078865"/>
        <a:ext cx="1577578" cy="1078865"/>
      </dsp:txXfrm>
    </dsp:sp>
    <dsp:sp modelId="{F29842AE-3E47-4EAD-BA2D-299AC48C7542}">
      <dsp:nvSpPr>
        <dsp:cNvPr id="0" name=""/>
        <dsp:cNvSpPr/>
      </dsp:nvSpPr>
      <dsp:spPr>
        <a:xfrm>
          <a:off x="3589522" y="161829"/>
          <a:ext cx="898155" cy="89815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511AB-ED7E-4E71-92ED-67BA4940578F}">
      <dsp:nvSpPr>
        <dsp:cNvPr id="0" name=""/>
        <dsp:cNvSpPr/>
      </dsp:nvSpPr>
      <dsp:spPr>
        <a:xfrm>
          <a:off x="4874716" y="0"/>
          <a:ext cx="1577578" cy="2697162"/>
        </a:xfrm>
        <a:prstGeom prst="roundRect">
          <a:avLst>
            <a:gd name="adj" fmla="val 1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Reporting</a:t>
          </a:r>
          <a:r>
            <a:rPr lang="en-US" sz="1200" kern="1200" dirty="0" smtClean="0"/>
            <a:t>: Graphics, reports</a:t>
          </a:r>
          <a:endParaRPr lang="en-US" sz="1200" kern="1200" dirty="0"/>
        </a:p>
      </dsp:txBody>
      <dsp:txXfrm>
        <a:off x="4874716" y="1078865"/>
        <a:ext cx="1577578" cy="1078865"/>
      </dsp:txXfrm>
    </dsp:sp>
    <dsp:sp modelId="{F9B38241-E78F-4295-8436-B36377911D4F}">
      <dsp:nvSpPr>
        <dsp:cNvPr id="0" name=""/>
        <dsp:cNvSpPr/>
      </dsp:nvSpPr>
      <dsp:spPr>
        <a:xfrm>
          <a:off x="5214427" y="161829"/>
          <a:ext cx="898155" cy="89815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9E1AB-A38F-4263-AE66-F6C4A4502921}">
      <dsp:nvSpPr>
        <dsp:cNvPr id="0" name=""/>
        <dsp:cNvSpPr/>
      </dsp:nvSpPr>
      <dsp:spPr>
        <a:xfrm>
          <a:off x="6499621" y="0"/>
          <a:ext cx="1577578" cy="269716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Production</a:t>
          </a:r>
          <a:r>
            <a:rPr lang="en-US" sz="1200" kern="1200" dirty="0" smtClean="0"/>
            <a:t>: applying analysis, creating systems, testing</a:t>
          </a:r>
          <a:endParaRPr lang="en-US" sz="1200" kern="1200" dirty="0"/>
        </a:p>
      </dsp:txBody>
      <dsp:txXfrm>
        <a:off x="6499621" y="1078865"/>
        <a:ext cx="1577578" cy="1078865"/>
      </dsp:txXfrm>
    </dsp:sp>
    <dsp:sp modelId="{D43FC84D-5244-4C2D-AAAF-523302947F3C}">
      <dsp:nvSpPr>
        <dsp:cNvPr id="0" name=""/>
        <dsp:cNvSpPr/>
      </dsp:nvSpPr>
      <dsp:spPr>
        <a:xfrm>
          <a:off x="6839333" y="161829"/>
          <a:ext cx="898155" cy="89815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21E9-C178-44CA-B586-2B675AF83255}">
      <dsp:nvSpPr>
        <dsp:cNvPr id="0" name=""/>
        <dsp:cNvSpPr/>
      </dsp:nvSpPr>
      <dsp:spPr>
        <a:xfrm>
          <a:off x="323087" y="2157730"/>
          <a:ext cx="7431024" cy="404574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9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68B6-CF2B-476A-9BCA-D117055907B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EDEA-89E3-4AA5-A29D-6CC73F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1981200" y="762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90925" y="762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57800" y="762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58000" y="762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499264"/>
              </p:ext>
            </p:extLst>
          </p:nvPr>
        </p:nvGraphicFramePr>
        <p:xfrm>
          <a:off x="381000" y="304800"/>
          <a:ext cx="8077200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0" y="3307080"/>
            <a:ext cx="5562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030133"/>
            <a:ext cx="1447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4030133"/>
            <a:ext cx="1447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4030133"/>
            <a:ext cx="1176867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4487333"/>
            <a:ext cx="19812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Matlab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7200" y="51816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“Big Data” Software (e.g. Hadoop)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81200" y="5273040"/>
            <a:ext cx="60198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Object Oriented (e.g. Java)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06165" y="5257800"/>
            <a:ext cx="60198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Object Oriented (e.g. Java)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41820" y="5219700"/>
            <a:ext cx="151638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Object Oriented (e.g. Java)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67650" y="4953000"/>
            <a:ext cx="8763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“Big Data” Software (e.g. Hadoop)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59705" y="3725333"/>
            <a:ext cx="159829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7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2015-01-15T19:52:09Z</dcterms:created>
  <dcterms:modified xsi:type="dcterms:W3CDTF">2015-01-15T20:23:34Z</dcterms:modified>
</cp:coreProperties>
</file>