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19198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D92C1-15B1-4A9F-B4F3-A890D05331FB}"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1825490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2868772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45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36566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1797839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642617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3106413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2678772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3720643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198388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DD92C1-15B1-4A9F-B4F3-A890D05331FB}"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3210003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DD92C1-15B1-4A9F-B4F3-A890D05331FB}" type="datetimeFigureOut">
              <a:rPr lang="en-US" smtClean="0"/>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2872255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358624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198714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DD92C1-15B1-4A9F-B4F3-A890D05331FB}" type="datetimeFigureOut">
              <a:rPr lang="en-US" smtClean="0"/>
              <a:t>1/27/2025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959194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DD92C1-15B1-4A9F-B4F3-A890D05331FB}" type="datetimeFigureOut">
              <a:rPr lang="en-US" smtClean="0"/>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F18FD-7BFE-4ACF-95FD-320D1492DAAF}" type="slidenum">
              <a:rPr lang="en-US" smtClean="0"/>
              <a:t>‹#›</a:t>
            </a:fld>
            <a:endParaRPr lang="en-US"/>
          </a:p>
        </p:txBody>
      </p:sp>
    </p:spTree>
    <p:extLst>
      <p:ext uri="{BB962C8B-B14F-4D97-AF65-F5344CB8AC3E}">
        <p14:creationId xmlns:p14="http://schemas.microsoft.com/office/powerpoint/2010/main" val="90016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DD92C1-15B1-4A9F-B4F3-A890D05331FB}" type="datetimeFigureOut">
              <a:rPr lang="en-US" smtClean="0"/>
              <a:t>1/27/2025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7FF18FD-7BFE-4ACF-95FD-320D1492DAAF}" type="slidenum">
              <a:rPr lang="en-US" smtClean="0"/>
              <a:t>‹#›</a:t>
            </a:fld>
            <a:endParaRPr lang="en-US"/>
          </a:p>
        </p:txBody>
      </p:sp>
    </p:spTree>
    <p:extLst>
      <p:ext uri="{BB962C8B-B14F-4D97-AF65-F5344CB8AC3E}">
        <p14:creationId xmlns:p14="http://schemas.microsoft.com/office/powerpoint/2010/main" val="390629942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B63A-0FD1-8E77-716A-B285972E854F}"/>
              </a:ext>
            </a:extLst>
          </p:cNvPr>
          <p:cNvSpPr>
            <a:spLocks noGrp="1"/>
          </p:cNvSpPr>
          <p:nvPr>
            <p:ph type="title"/>
          </p:nvPr>
        </p:nvSpPr>
        <p:spPr>
          <a:xfrm>
            <a:off x="1731034" y="452718"/>
            <a:ext cx="8319800" cy="1400530"/>
          </a:xfrm>
        </p:spPr>
        <p:txBody>
          <a:bodyPr/>
          <a:lstStyle/>
          <a:p>
            <a:r>
              <a:rPr lang="en-US" dirty="0"/>
              <a:t>NRI INSTITUTE OF TECHNOLOGY</a:t>
            </a:r>
            <a:endParaRPr lang="en-IN" dirty="0"/>
          </a:p>
        </p:txBody>
      </p:sp>
      <p:sp>
        <p:nvSpPr>
          <p:cNvPr id="3" name="Content Placeholder 2">
            <a:extLst>
              <a:ext uri="{FF2B5EF4-FFF2-40B4-BE49-F238E27FC236}">
                <a16:creationId xmlns:a16="http://schemas.microsoft.com/office/drawing/2014/main" id="{D48A48D3-6BAE-2653-10DC-DB6B53BC45AE}"/>
              </a:ext>
            </a:extLst>
          </p:cNvPr>
          <p:cNvSpPr>
            <a:spLocks noGrp="1"/>
          </p:cNvSpPr>
          <p:nvPr>
            <p:ph idx="1"/>
          </p:nvPr>
        </p:nvSpPr>
        <p:spPr>
          <a:xfrm>
            <a:off x="86264" y="1570008"/>
            <a:ext cx="12249510" cy="5287992"/>
          </a:xfrm>
        </p:spPr>
        <p:txBody>
          <a:bodyPr>
            <a:normAutofit lnSpcReduction="10000"/>
          </a:bodyPr>
          <a:lstStyle/>
          <a:p>
            <a:pPr marL="0" indent="0">
              <a:buNone/>
            </a:pPr>
            <a:r>
              <a:rPr lang="en-US" sz="2400" dirty="0"/>
              <a:t>                        MATLAB BASED FINGERPRINT MATCHING SYSTEM</a:t>
            </a:r>
          </a:p>
          <a:p>
            <a:r>
              <a:rPr lang="en-US" sz="2400" dirty="0"/>
              <a:t>                                </a:t>
            </a:r>
          </a:p>
          <a:p>
            <a:r>
              <a:rPr lang="en-US" sz="2400"/>
              <a:t>                                     PROJECT MEMBERS</a:t>
            </a:r>
            <a:endParaRPr lang="en-US" sz="2400" dirty="0"/>
          </a:p>
          <a:p>
            <a:endParaRPr lang="en-US" sz="2400" dirty="0"/>
          </a:p>
          <a:p>
            <a:endParaRPr lang="en-US" sz="2400" dirty="0"/>
          </a:p>
          <a:p>
            <a:pPr marL="0" indent="0">
              <a:buNone/>
            </a:pPr>
            <a:r>
              <a:rPr lang="en-IN" sz="1800" dirty="0"/>
              <a:t>K.THANMAYEE              (21KP1A0448)               HEAD OF THE DEPARTMENT                                   GUIDED BY:</a:t>
            </a:r>
          </a:p>
          <a:p>
            <a:pPr marL="0" indent="0">
              <a:buNone/>
            </a:pPr>
            <a:r>
              <a:rPr lang="en-IN" sz="1800" dirty="0"/>
              <a:t>D.NITHIN CHANDRA     (21KP1A0425)               DR.K. SRI HARI RAO PH.D                                 DR.B.SAIDAIAH</a:t>
            </a:r>
          </a:p>
          <a:p>
            <a:pPr marL="0" indent="0">
              <a:buNone/>
            </a:pPr>
            <a:r>
              <a:rPr lang="en-IN" sz="1800" dirty="0"/>
              <a:t>G.VEERA POTHU RAJU (21KP1A0439)                                                                    </a:t>
            </a:r>
          </a:p>
          <a:p>
            <a:pPr marL="0" indent="0">
              <a:buNone/>
            </a:pPr>
            <a:r>
              <a:rPr lang="en-IN" sz="1800" dirty="0"/>
              <a:t>K.GOPI                          (21KP1A0446)</a:t>
            </a:r>
          </a:p>
          <a:p>
            <a:pPr marL="0" indent="0">
              <a:buNone/>
            </a:pPr>
            <a:endParaRPr lang="en-IN" sz="1800" dirty="0"/>
          </a:p>
          <a:p>
            <a:pPr marL="0" indent="0">
              <a:buNone/>
            </a:pPr>
            <a:endParaRPr lang="en-IN" sz="1800" dirty="0"/>
          </a:p>
          <a:p>
            <a:pPr marL="0" indent="0">
              <a:buNone/>
            </a:pPr>
            <a:endParaRPr lang="en-IN" sz="1800" dirty="0"/>
          </a:p>
          <a:p>
            <a:pPr marL="0" indent="0">
              <a:buNone/>
            </a:pPr>
            <a:r>
              <a:rPr lang="en-IN" sz="1600" dirty="0"/>
              <a:t>BRANCH : ELECTRONICS AND COMMUNICATION ENGINEERING                                                                YEAR: 2021-2025                  </a:t>
            </a:r>
          </a:p>
        </p:txBody>
      </p:sp>
    </p:spTree>
    <p:extLst>
      <p:ext uri="{BB962C8B-B14F-4D97-AF65-F5344CB8AC3E}">
        <p14:creationId xmlns:p14="http://schemas.microsoft.com/office/powerpoint/2010/main" val="2497799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ADA7-CC34-049A-569F-C6F8531F38FC}"/>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34EC1BE2-E50E-8A9D-FCF5-AC49040A4AF6}"/>
              </a:ext>
            </a:extLst>
          </p:cNvPr>
          <p:cNvSpPr>
            <a:spLocks noGrp="1"/>
          </p:cNvSpPr>
          <p:nvPr>
            <p:ph idx="1"/>
          </p:nvPr>
        </p:nvSpPr>
        <p:spPr/>
        <p:txBody>
          <a:bodyPr/>
          <a:lstStyle/>
          <a:p>
            <a:pPr marL="0" indent="0" algn="just">
              <a:buNone/>
            </a:pPr>
            <a:r>
              <a:rPr lang="en-US" dirty="0"/>
              <a:t>Fingerprints are distinctive biometrics for different individuals, so it has a unique character for different clients. Human fingerprints are rich in details called minutiae, which can be utilized as identification marks for fingerprint verification. The objective of the project is to develop a complete system for fingerprint verification through extracting and matching minutiae. To achieve good details extraction in fingerprints with varying quality, pre-processing is applied on fingerprints before they are evaluated. After pre-processing, minutiae extraction is done followed by post-processing stage and finally the minutiae matching is completed. After all these stages, the final matched output is determined, whether it matches or not.</a:t>
            </a:r>
          </a:p>
          <a:p>
            <a:endParaRPr lang="en-US" dirty="0"/>
          </a:p>
        </p:txBody>
      </p:sp>
    </p:spTree>
    <p:extLst>
      <p:ext uri="{BB962C8B-B14F-4D97-AF65-F5344CB8AC3E}">
        <p14:creationId xmlns:p14="http://schemas.microsoft.com/office/powerpoint/2010/main" val="425949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51B4-BE39-1515-6ADF-3332873244AD}"/>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DB232D0F-5280-5122-8C34-EAB277D49199}"/>
              </a:ext>
            </a:extLst>
          </p:cNvPr>
          <p:cNvSpPr>
            <a:spLocks noGrp="1"/>
          </p:cNvSpPr>
          <p:nvPr>
            <p:ph idx="1"/>
          </p:nvPr>
        </p:nvSpPr>
        <p:spPr/>
        <p:txBody>
          <a:bodyPr>
            <a:normAutofit lnSpcReduction="10000"/>
          </a:bodyPr>
          <a:lstStyle/>
          <a:p>
            <a:pPr algn="just"/>
            <a:r>
              <a:rPr lang="en-US" dirty="0"/>
              <a:t>Fingerprint recognition represents a critical biometric technology in modern security systems, leveraging the unique physiological characteristics of human fingerprints for personal identification. Every individual possesses a distinctive fingerprint pattern composed of intricate ridges and valleys that remain unchanged throughout their lifetime, making them an ideal method for secure authentication. </a:t>
            </a:r>
          </a:p>
          <a:p>
            <a:pPr algn="just"/>
            <a:r>
              <a:rPr lang="en-US" dirty="0"/>
              <a:t>The fundamental premise of fingerprint recognition lies in the premise that no two individuals, not even identical twins, share precisely the same fingerprint details.</a:t>
            </a:r>
          </a:p>
          <a:p>
            <a:pPr algn="just"/>
            <a:r>
              <a:rPr lang="en-US" dirty="0"/>
              <a:t>The system's core functionality revolves around extracting and analyzing minutiae - specific points of interest within fingerprint patterns that include ridge terminations and bifurcations.</a:t>
            </a:r>
          </a:p>
        </p:txBody>
      </p:sp>
    </p:spTree>
    <p:extLst>
      <p:ext uri="{BB962C8B-B14F-4D97-AF65-F5344CB8AC3E}">
        <p14:creationId xmlns:p14="http://schemas.microsoft.com/office/powerpoint/2010/main" val="371988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742DE4-01CE-5CC9-DFB7-3ADC7B950E93}"/>
              </a:ext>
            </a:extLst>
          </p:cNvPr>
          <p:cNvSpPr>
            <a:spLocks noGrp="1"/>
          </p:cNvSpPr>
          <p:nvPr>
            <p:ph idx="1"/>
          </p:nvPr>
        </p:nvSpPr>
        <p:spPr/>
        <p:txBody>
          <a:bodyPr/>
          <a:lstStyle/>
          <a:p>
            <a:pPr algn="just"/>
            <a:r>
              <a:rPr lang="en-US" dirty="0"/>
              <a:t>These minutiae serve as the primary feature set for distinguishing and verifying individual identities across various applications such as secure access to buildings, computers, mobile devices, and automated teller machines (ATMs). Unlike traditional security methods relying on knowledge-based credentials or physical identification cards, biometric fingerprint systems offer a more robust and intrinsic method of authentication.</a:t>
            </a:r>
          </a:p>
          <a:p>
            <a:pPr algn="just"/>
            <a:endParaRPr lang="en-US" dirty="0"/>
          </a:p>
        </p:txBody>
      </p:sp>
    </p:spTree>
    <p:extLst>
      <p:ext uri="{BB962C8B-B14F-4D97-AF65-F5344CB8AC3E}">
        <p14:creationId xmlns:p14="http://schemas.microsoft.com/office/powerpoint/2010/main" val="40848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F3BD1A-7789-25F3-0058-76FF0E78D119}"/>
              </a:ext>
            </a:extLst>
          </p:cNvPr>
          <p:cNvSpPr>
            <a:spLocks noGrp="1"/>
          </p:cNvSpPr>
          <p:nvPr>
            <p:ph idx="1"/>
          </p:nvPr>
        </p:nvSpPr>
        <p:spPr/>
        <p:txBody>
          <a:bodyPr/>
          <a:lstStyle/>
          <a:p>
            <a:pPr algn="just"/>
            <a:r>
              <a:rPr lang="en-US" dirty="0"/>
              <a:t>The technological process of fingerprint recognition encompasses multiple sophisticated stages, including image acquisition through specialized sensors, preprocessing to enhance image quality, minutiae extraction, and sophisticated matching algorithms. Advanced techniques like histogram equalization, Fourier transformation, and edge thinning are employed to transform raw fingerprint images into precise, analyzable digital representations. These complex computational methods enable accurate identification by comparing extracted minutiae points against stored reference databases with remarkable precision and reliability.</a:t>
            </a:r>
          </a:p>
        </p:txBody>
      </p:sp>
    </p:spTree>
    <p:extLst>
      <p:ext uri="{BB962C8B-B14F-4D97-AF65-F5344CB8AC3E}">
        <p14:creationId xmlns:p14="http://schemas.microsoft.com/office/powerpoint/2010/main" val="1349657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25481-275C-D210-F70F-2A6BAFA781E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853E9A41-41CD-FC57-4F4E-BD2194CBE742}"/>
              </a:ext>
            </a:extLst>
          </p:cNvPr>
          <p:cNvSpPr>
            <a:spLocks noGrp="1"/>
          </p:cNvSpPr>
          <p:nvPr>
            <p:ph idx="1"/>
          </p:nvPr>
        </p:nvSpPr>
        <p:spPr/>
        <p:txBody>
          <a:bodyPr/>
          <a:lstStyle/>
          <a:p>
            <a:pPr marL="0" indent="0" algn="just">
              <a:buNone/>
            </a:pPr>
            <a:r>
              <a:rPr lang="en-US" dirty="0"/>
              <a:t>fingerprints acknowledgment system which is most broadly utilized in a large number of the security systems. This paper gives us the harsh thought what is required and improved the situation the unique fingerprints check. It comprises of numerous phases in which pre-handling is done first by upgrade, linearization and division which is trailed by the minutia extraction, post handling and minutia coordinating stages. This work manages the coordinating and ID forms dependent on the possibility of the unique finger impression confirmation. This can be utilized as an alternate security framework by consolidating diverse innovations and furthermore as a standout amongst other wellbeing gadget which will be break.</a:t>
            </a:r>
          </a:p>
        </p:txBody>
      </p:sp>
    </p:spTree>
    <p:extLst>
      <p:ext uri="{BB962C8B-B14F-4D97-AF65-F5344CB8AC3E}">
        <p14:creationId xmlns:p14="http://schemas.microsoft.com/office/powerpoint/2010/main" val="1275480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DAFCF-A9E5-D527-91B9-C160BE5A5F23}"/>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48327D4-A792-F696-DF52-0C0A47255DCE}"/>
              </a:ext>
            </a:extLst>
          </p:cNvPr>
          <p:cNvSpPr>
            <a:spLocks noGrp="1"/>
          </p:cNvSpPr>
          <p:nvPr>
            <p:ph idx="1"/>
          </p:nvPr>
        </p:nvSpPr>
        <p:spPr/>
        <p:txBody>
          <a:bodyPr>
            <a:normAutofit lnSpcReduction="10000"/>
          </a:bodyPr>
          <a:lstStyle/>
          <a:p>
            <a:pPr marL="0" indent="0" algn="just">
              <a:buNone/>
            </a:pPr>
            <a:r>
              <a:rPr lang="en-US" dirty="0"/>
              <a:t>[1] </a:t>
            </a:r>
            <a:r>
              <a:rPr lang="en-US" dirty="0" err="1"/>
              <a:t>Tatsat</a:t>
            </a:r>
            <a:r>
              <a:rPr lang="en-US" dirty="0"/>
              <a:t> naik, o. s. (2003). fingerprint </a:t>
            </a:r>
            <a:r>
              <a:rPr lang="en-US" dirty="0" err="1"/>
              <a:t>recogination</a:t>
            </a:r>
            <a:r>
              <a:rPr lang="en-US" dirty="0"/>
              <a:t> system. Springer, New York, pp. 141-144.</a:t>
            </a:r>
          </a:p>
          <a:p>
            <a:pPr marL="0" indent="0" algn="just">
              <a:buNone/>
            </a:pPr>
            <a:r>
              <a:rPr lang="en-US" dirty="0"/>
              <a:t> [2] Zain </a:t>
            </a:r>
            <a:r>
              <a:rPr lang="en-US" dirty="0" err="1"/>
              <a:t>S.Barham</a:t>
            </a:r>
            <a:r>
              <a:rPr lang="en-US" dirty="0"/>
              <a:t>, D. A. (2011). Fingerprint </a:t>
            </a:r>
            <a:r>
              <a:rPr lang="en-US" dirty="0" err="1"/>
              <a:t>recoginationj</a:t>
            </a:r>
            <a:r>
              <a:rPr lang="en-US" dirty="0"/>
              <a:t> system. Dr. Allam Mousa.</a:t>
            </a:r>
          </a:p>
          <a:p>
            <a:pPr marL="0" indent="0" algn="just">
              <a:buNone/>
            </a:pPr>
            <a:r>
              <a:rPr lang="en-US" dirty="0"/>
              <a:t> [3] D. </a:t>
            </a:r>
            <a:r>
              <a:rPr lang="en-US" dirty="0" err="1"/>
              <a:t>Maltoni</a:t>
            </a:r>
            <a:r>
              <a:rPr lang="en-US" dirty="0"/>
              <a:t>, D. Maio, and A. Jain, S. Prabhakar, “4.3: </a:t>
            </a:r>
            <a:r>
              <a:rPr lang="en-US" dirty="0" err="1"/>
              <a:t>Minutiaebased</a:t>
            </a:r>
            <a:r>
              <a:rPr lang="en-US" dirty="0"/>
              <a:t> Methods‟ (extract) from Handbook of Fingerprint Recognition”, Springer, New York, pp. 141-144, 2003. </a:t>
            </a:r>
          </a:p>
          <a:p>
            <a:pPr marL="0" indent="0" algn="just">
              <a:buNone/>
            </a:pPr>
            <a:r>
              <a:rPr lang="en-US" dirty="0"/>
              <a:t>[4] K. </a:t>
            </a:r>
            <a:r>
              <a:rPr lang="en-US" dirty="0" err="1"/>
              <a:t>Nallaperumall</a:t>
            </a:r>
            <a:r>
              <a:rPr lang="en-US" dirty="0"/>
              <a:t>, A. L. Fred and S. Padmapriya, “A Novel for Fingerprint Feature Extraction Using Fixed Size Templates”, IEEE 2005 Conference, pp. 371-374, 2005. </a:t>
            </a:r>
          </a:p>
          <a:p>
            <a:pPr marL="0" indent="0" algn="just">
              <a:buNone/>
            </a:pPr>
            <a:r>
              <a:rPr lang="en-US" dirty="0"/>
              <a:t>[5] D. Maio, and D. </a:t>
            </a:r>
            <a:r>
              <a:rPr lang="en-US" dirty="0" err="1"/>
              <a:t>Maltoni</a:t>
            </a:r>
            <a:r>
              <a:rPr lang="en-US" dirty="0"/>
              <a:t>, “Direct gray-scale minutiae detection in fingerprints”, IEEE Transactions Pattern Analysis and Machine Intelligence, vol. 19(1), pp. 27-40, 1997. </a:t>
            </a:r>
          </a:p>
        </p:txBody>
      </p:sp>
    </p:spTree>
    <p:extLst>
      <p:ext uri="{BB962C8B-B14F-4D97-AF65-F5344CB8AC3E}">
        <p14:creationId xmlns:p14="http://schemas.microsoft.com/office/powerpoint/2010/main" val="3045859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29</TotalTime>
  <Words>728</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Century Gothic</vt:lpstr>
      <vt:lpstr>Wingdings 3</vt:lpstr>
      <vt:lpstr>Ion</vt:lpstr>
      <vt:lpstr>NRI INSTITUTE OF TECHNOLOGY</vt:lpstr>
      <vt:lpstr>Abstract </vt:lpstr>
      <vt:lpstr>Introduction </vt:lpstr>
      <vt:lpstr>PowerPoint Presentation</vt:lpstr>
      <vt:lpstr>PowerPoint Presentation</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19-4D4 mani</dc:creator>
  <cp:lastModifiedBy>pothuraju gudipudi</cp:lastModifiedBy>
  <cp:revision>4</cp:revision>
  <dcterms:created xsi:type="dcterms:W3CDTF">2025-01-24T17:09:40Z</dcterms:created>
  <dcterms:modified xsi:type="dcterms:W3CDTF">2025-01-27T07:59:50Z</dcterms:modified>
</cp:coreProperties>
</file>