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7D6A8-794A-464E-8A21-347267F39516}" v="624" dt="2022-03-03T05:09:42.089"/>
    <p1510:client id="{467AC7EE-D7E2-435B-B073-DBF140A86173}" v="710" dt="2022-03-03T04:03:50.428"/>
    <p1510:client id="{912EEC25-2C88-4952-AB8A-49FD278C1F97}" v="9" dt="2022-03-03T03:00:22.323"/>
    <p1510:client id="{DB7B7D80-F7EF-40A5-9EEE-1F28E82D05D5}" v="7" dt="2022-03-03T05:13:1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rayana Kuruva" userId="S::adinarayana_kuruva@thbs.com::ef6df95f-d66e-4f86-8f88-8e7c6970a096" providerId="AD" clId="Web-{912EEC25-2C88-4952-AB8A-49FD278C1F97}"/>
    <pc:docChg chg="modSld">
      <pc:chgData name="Adinarayana Kuruva" userId="S::adinarayana_kuruva@thbs.com::ef6df95f-d66e-4f86-8f88-8e7c6970a096" providerId="AD" clId="Web-{912EEC25-2C88-4952-AB8A-49FD278C1F97}" dt="2022-03-03T03:00:22.323" v="7"/>
      <pc:docMkLst>
        <pc:docMk/>
      </pc:docMkLst>
      <pc:sldChg chg="addSp delSp modSp">
        <pc:chgData name="Adinarayana Kuruva" userId="S::adinarayana_kuruva@thbs.com::ef6df95f-d66e-4f86-8f88-8e7c6970a096" providerId="AD" clId="Web-{912EEC25-2C88-4952-AB8A-49FD278C1F97}" dt="2022-03-03T03:00:22.323" v="7"/>
        <pc:sldMkLst>
          <pc:docMk/>
          <pc:sldMk cId="0" sldId="261"/>
        </pc:sldMkLst>
        <pc:spChg chg="add del">
          <ac:chgData name="Adinarayana Kuruva" userId="S::adinarayana_kuruva@thbs.com::ef6df95f-d66e-4f86-8f88-8e7c6970a096" providerId="AD" clId="Web-{912EEC25-2C88-4952-AB8A-49FD278C1F97}" dt="2022-03-03T03:00:22.323" v="7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Adinarayana Kuruva" userId="S::adinarayana_kuruva@thbs.com::ef6df95f-d66e-4f86-8f88-8e7c6970a096" providerId="AD" clId="Web-{912EEC25-2C88-4952-AB8A-49FD278C1F97}" dt="2022-03-03T03:00:13.901" v="4"/>
          <ac:spMkLst>
            <pc:docMk/>
            <pc:sldMk cId="0" sldId="261"/>
            <ac:spMk id="6" creationId="{949136CB-40AC-4CD0-9F65-94F5EAE598DC}"/>
          </ac:spMkLst>
        </pc:spChg>
        <pc:picChg chg="add del mod ord">
          <ac:chgData name="Adinarayana Kuruva" userId="S::adinarayana_kuruva@thbs.com::ef6df95f-d66e-4f86-8f88-8e7c6970a096" providerId="AD" clId="Web-{912EEC25-2C88-4952-AB8A-49FD278C1F97}" dt="2022-03-03T03:00:22.323" v="7"/>
          <ac:picMkLst>
            <pc:docMk/>
            <pc:sldMk cId="0" sldId="261"/>
            <ac:picMk id="4" creationId="{008308F6-DE71-4BBE-B9A8-FE0C364C56AE}"/>
          </ac:picMkLst>
        </pc:picChg>
      </pc:sldChg>
    </pc:docChg>
  </pc:docChgLst>
  <pc:docChgLst>
    <pc:chgData name="Adinarayana Kuruva" userId="S::adinarayana_kuruva@thbs.com::ef6df95f-d66e-4f86-8f88-8e7c6970a096" providerId="AD" clId="Web-{467AC7EE-D7E2-435B-B073-DBF140A86173}"/>
    <pc:docChg chg="addSld modSld">
      <pc:chgData name="Adinarayana Kuruva" userId="S::adinarayana_kuruva@thbs.com::ef6df95f-d66e-4f86-8f88-8e7c6970a096" providerId="AD" clId="Web-{467AC7EE-D7E2-435B-B073-DBF140A86173}" dt="2022-03-03T04:03:50.428" v="643"/>
      <pc:docMkLst>
        <pc:docMk/>
      </pc:docMkLst>
      <pc:sldChg chg="addSp modSp">
        <pc:chgData name="Adinarayana Kuruva" userId="S::adinarayana_kuruva@thbs.com::ef6df95f-d66e-4f86-8f88-8e7c6970a096" providerId="AD" clId="Web-{467AC7EE-D7E2-435B-B073-DBF140A86173}" dt="2022-03-03T03:03:58.711" v="1" actId="14100"/>
        <pc:sldMkLst>
          <pc:docMk/>
          <pc:sldMk cId="0" sldId="261"/>
        </pc:sldMkLst>
        <pc:spChg chg="mod">
          <ac:chgData name="Adinarayana Kuruva" userId="S::adinarayana_kuruva@thbs.com::ef6df95f-d66e-4f86-8f88-8e7c6970a096" providerId="AD" clId="Web-{467AC7EE-D7E2-435B-B073-DBF140A86173}" dt="2022-03-03T03:03:58.711" v="1" actId="14100"/>
          <ac:spMkLst>
            <pc:docMk/>
            <pc:sldMk cId="0" sldId="261"/>
            <ac:spMk id="3" creationId="{00000000-0000-0000-0000-000000000000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4" creationId="{1CE520B4-E7C1-4A9F-B7B3-5361C32FD6EE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5" creationId="{602DB03F-FD7A-43CE-BC55-4151EBB74631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6" creationId="{273AD73F-503A-4585-9F49-5859DAA5381D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7" creationId="{F25255F3-EA18-428B-8670-DE1B86DB7F8B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8" creationId="{EFBBD6E8-8B8C-42D2-9865-93DA43E89531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9" creationId="{444438EB-D57A-4A19-AEC3-03D5E0026B21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0" creationId="{7401AE8F-8CFD-494E-AA0C-18C47887C50B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1" creationId="{A8A15D36-10DA-462D-80F5-B0E695921EE3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2" creationId="{FEA4CBAC-2198-4F2A-A2A8-D2861F9913C8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3" creationId="{3702B99D-DDCD-4CA7-8FA1-12D4EE9F3645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4" creationId="{B1B8057A-D417-4653-BC7C-8E45D1395B38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5" creationId="{CE4ED767-7866-4A7C-8754-0D25AF1899CD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6" creationId="{4EE12FF6-EF16-48FD-85C8-BF91126D67D4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7" creationId="{F44BD211-10FD-4A75-B46F-097C6756DCAE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8" creationId="{B50AAE25-EBFC-4E5C-B91F-E144AC3FEFB9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19" creationId="{D54AEF25-6FA0-4DD7-9803-FB0F0FF537B7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20" creationId="{854950C1-A0B6-4E37-8C44-1A2E26F7AD28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21" creationId="{36F6270F-45BF-4385-BC65-DCCBE2E08315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22" creationId="{0B0BCC63-C72F-4C6F-9DE8-636248D69552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23" creationId="{8BC64931-3714-496F-9E6B-CA3F77AAAA77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33" creationId="{B5DBAD33-681F-49E4-872D-B73DB40C477F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40" creationId="{C6426364-CB41-45CD-B65E-F6B503A8E9C5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41" creationId="{4CEAF9AA-7D9A-4B87-9C14-157E3C12258D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42" creationId="{D2894733-35E0-43CF-AA44-FDFE0E53AC3C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58" creationId="{74658B17-48E8-45BD-BDB0-067A59CAD275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59" creationId="{58E38F9C-CD56-4912-A6E2-F2F3518B0415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60" creationId="{9D695BC3-F464-4A48-B843-02E537364032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61" creationId="{86C3F186-1187-4F8B-9862-1A29D1C54C04}"/>
          </ac:spMkLst>
        </pc:spChg>
        <pc:spChg chg="add">
          <ac:chgData name="Adinarayana Kuruva" userId="S::adinarayana_kuruva@thbs.com::ef6df95f-d66e-4f86-8f88-8e7c6970a096" providerId="AD" clId="Web-{467AC7EE-D7E2-435B-B073-DBF140A86173}" dt="2022-03-03T03:03:24.023" v="0"/>
          <ac:spMkLst>
            <pc:docMk/>
            <pc:sldMk cId="0" sldId="261"/>
            <ac:spMk id="62" creationId="{8D0F5649-891F-403A-9356-9DE3198A79A4}"/>
          </ac:spMkLst>
        </pc:sp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4" creationId="{3F18EEAB-7977-41A4-8702-535C2C7770A1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5" creationId="{44C5FED7-88A0-402C-9A4A-0F0A04B69074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6" creationId="{92B5EADF-3F33-40E4-BD9E-D4F5CD234230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7" creationId="{D33A2558-4F7D-478E-9CC8-94E7ACCBDE49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8" creationId="{3DD48B34-658D-4D81-B4F4-4F85B6A5FCC1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29" creationId="{BE809F04-7DC2-4A95-9488-F98D6A2EA180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0" creationId="{9546CABD-3C97-4B2D-9C41-B2DBB1A534DF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1" creationId="{A0E712EF-6117-47C6-B1EA-596654903A78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2" creationId="{114D1A23-6BB3-4F9C-BFEB-843111CA3AEE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4" creationId="{B1928EAB-9673-4BDB-B734-5E9F5351F704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5" creationId="{7505B701-F74F-48BA-8CC9-BC950464D0B1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6" creationId="{F0123CA1-564B-4358-AFC2-1B5B7A7BC845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7" creationId="{89806461-1E55-4C75-B866-AA94CFB6603E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8" creationId="{FEAB39C8-CCB2-41AE-8391-42CA5309B64C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39" creationId="{BBC724FA-00F0-4782-91FC-76DCAB81BD8A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3" creationId="{1C0A1A45-1CBF-4672-A62F-6DF8A71F6498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4" creationId="{23BC522F-CD51-4D8B-BB38-932F56A146F5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5" creationId="{4D7ED3AF-CAA6-4013-9FB1-B066A0D4B6C3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6" creationId="{BDAC827C-D437-41AC-9D6B-4DEB8AA2A8FF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7" creationId="{7CC7726F-2AEC-45E5-AE19-911F72163DC9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8" creationId="{D629E60F-1C89-4F9A-95D1-D3F1B8A00000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49" creationId="{113F2621-1E3E-4FB9-B3B3-8E5C3F96DFBC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0" creationId="{5F83A344-7E4D-4D10-BD05-69BE2FDE93FD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1" creationId="{EEA3A4F7-C021-4F0D-BAC3-25A2010219D5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2" creationId="{CB410C20-1C9E-458F-AC5C-C3F0328163CF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3" creationId="{0AC320B2-2822-42EE-BF02-E064D0C167E3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4" creationId="{EA7B3817-4229-4742-A1BB-43491DCB2514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5" creationId="{BE6ABF19-7166-460F-BD58-3D85A69CDF11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6" creationId="{451C5668-97A2-4DC3-A87E-0B7FF2D4750B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57" creationId="{0B99FF67-B640-4A0C-99B2-7A7E8ABA745E}"/>
          </ac:cxnSpMkLst>
        </pc:cxnChg>
        <pc:cxnChg chg="add">
          <ac:chgData name="Adinarayana Kuruva" userId="S::adinarayana_kuruva@thbs.com::ef6df95f-d66e-4f86-8f88-8e7c6970a096" providerId="AD" clId="Web-{467AC7EE-D7E2-435B-B073-DBF140A86173}" dt="2022-03-03T03:03:24.023" v="0"/>
          <ac:cxnSpMkLst>
            <pc:docMk/>
            <pc:sldMk cId="0" sldId="261"/>
            <ac:cxnSpMk id="63" creationId="{0141D86A-EAE0-4BD4-9AB1-DD3A992869E7}"/>
          </ac:cxnSpMkLst>
        </pc:cxnChg>
      </pc:sldChg>
      <pc:sldChg chg="addSp delSp modSp new mod modClrScheme chgLayout">
        <pc:chgData name="Adinarayana Kuruva" userId="S::adinarayana_kuruva@thbs.com::ef6df95f-d66e-4f86-8f88-8e7c6970a096" providerId="AD" clId="Web-{467AC7EE-D7E2-435B-B073-DBF140A86173}" dt="2022-03-03T04:03:50.428" v="643"/>
        <pc:sldMkLst>
          <pc:docMk/>
          <pc:sldMk cId="2625211682" sldId="264"/>
        </pc:sldMkLst>
        <pc:spChg chg="mod ord">
          <ac:chgData name="Adinarayana Kuruva" userId="S::adinarayana_kuruva@thbs.com::ef6df95f-d66e-4f86-8f88-8e7c6970a096" providerId="AD" clId="Web-{467AC7EE-D7E2-435B-B073-DBF140A86173}" dt="2022-03-03T03:05:09.743" v="16" actId="20577"/>
          <ac:spMkLst>
            <pc:docMk/>
            <pc:sldMk cId="2625211682" sldId="264"/>
            <ac:spMk id="2" creationId="{89A92F08-5B54-4744-9DBB-498CBD010B33}"/>
          </ac:spMkLst>
        </pc:spChg>
        <pc:spChg chg="del">
          <ac:chgData name="Adinarayana Kuruva" userId="S::adinarayana_kuruva@thbs.com::ef6df95f-d66e-4f86-8f88-8e7c6970a096" providerId="AD" clId="Web-{467AC7EE-D7E2-435B-B073-DBF140A86173}" dt="2022-03-03T03:04:54.899" v="3"/>
          <ac:spMkLst>
            <pc:docMk/>
            <pc:sldMk cId="2625211682" sldId="264"/>
            <ac:spMk id="3" creationId="{5AFF8A90-E708-4C5C-9806-923F7A64BD82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9:01.580" v="474" actId="1076"/>
          <ac:spMkLst>
            <pc:docMk/>
            <pc:sldMk cId="2625211682" sldId="264"/>
            <ac:spMk id="4" creationId="{1CE520B4-E7C1-4A9F-B7B3-5361C32FD6EE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71" v="216"/>
          <ac:spMkLst>
            <pc:docMk/>
            <pc:sldMk cId="2625211682" sldId="264"/>
            <ac:spMk id="5" creationId="{602DB03F-FD7A-43CE-BC55-4151EBB74631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71" v="215"/>
          <ac:spMkLst>
            <pc:docMk/>
            <pc:sldMk cId="2625211682" sldId="264"/>
            <ac:spMk id="6" creationId="{273AD73F-503A-4585-9F49-5859DAA5381D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71" v="214"/>
          <ac:spMkLst>
            <pc:docMk/>
            <pc:sldMk cId="2625211682" sldId="264"/>
            <ac:spMk id="7" creationId="{F25255F3-EA18-428B-8670-DE1B86DB7F8B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71" v="213"/>
          <ac:spMkLst>
            <pc:docMk/>
            <pc:sldMk cId="2625211682" sldId="264"/>
            <ac:spMk id="8" creationId="{EFBBD6E8-8B8C-42D2-9865-93DA43E89531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21.762" v="218"/>
          <ac:spMkLst>
            <pc:docMk/>
            <pc:sldMk cId="2625211682" sldId="264"/>
            <ac:spMk id="9" creationId="{444438EB-D57A-4A19-AEC3-03D5E0026B21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250" v="444" actId="1076"/>
          <ac:spMkLst>
            <pc:docMk/>
            <pc:sldMk cId="2625211682" sldId="264"/>
            <ac:spMk id="10" creationId="{7401AE8F-8CFD-494E-AA0C-18C47887C50B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09:11.824" v="205" actId="20577"/>
          <ac:spMkLst>
            <pc:docMk/>
            <pc:sldMk cId="2625211682" sldId="264"/>
            <ac:spMk id="11" creationId="{A8A15D36-10DA-462D-80F5-B0E695921EE3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1:26.263" v="225"/>
          <ac:spMkLst>
            <pc:docMk/>
            <pc:sldMk cId="2625211682" sldId="264"/>
            <ac:spMk id="12" creationId="{FEA4CBAC-2198-4F2A-A2A8-D2861F9913C8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05.584" v="630" actId="1076"/>
          <ac:spMkLst>
            <pc:docMk/>
            <pc:sldMk cId="2625211682" sldId="264"/>
            <ac:spMk id="13" creationId="{3702B99D-DDCD-4CA7-8FA1-12D4EE9F3645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266" v="445" actId="1076"/>
          <ac:spMkLst>
            <pc:docMk/>
            <pc:sldMk cId="2625211682" sldId="264"/>
            <ac:spMk id="14" creationId="{B1B8057A-D417-4653-BC7C-8E45D1395B38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23:47.803" v="319" actId="1076"/>
          <ac:spMkLst>
            <pc:docMk/>
            <pc:sldMk cId="2625211682" sldId="264"/>
            <ac:spMk id="15" creationId="{CE4ED767-7866-4A7C-8754-0D25AF1899CD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266" v="446" actId="1076"/>
          <ac:spMkLst>
            <pc:docMk/>
            <pc:sldMk cId="2625211682" sldId="264"/>
            <ac:spMk id="16" creationId="{4EE12FF6-EF16-48FD-85C8-BF91126D67D4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281" v="447" actId="1076"/>
          <ac:spMkLst>
            <pc:docMk/>
            <pc:sldMk cId="2625211682" sldId="264"/>
            <ac:spMk id="17" creationId="{F44BD211-10FD-4A75-B46F-097C6756DCAE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297" v="448" actId="1076"/>
          <ac:spMkLst>
            <pc:docMk/>
            <pc:sldMk cId="2625211682" sldId="264"/>
            <ac:spMk id="18" creationId="{B50AAE25-EBFC-4E5C-B91F-E144AC3FEFB9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36:11.312" v="449" actId="1076"/>
          <ac:spMkLst>
            <pc:docMk/>
            <pc:sldMk cId="2625211682" sldId="264"/>
            <ac:spMk id="19" creationId="{D54AEF25-6FA0-4DD7-9803-FB0F0FF537B7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53:49.530" v="588" actId="1076"/>
          <ac:spMkLst>
            <pc:docMk/>
            <pc:sldMk cId="2625211682" sldId="264"/>
            <ac:spMk id="20" creationId="{854950C1-A0B6-4E37-8C44-1A2E26F7AD28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05.600" v="631" actId="1076"/>
          <ac:spMkLst>
            <pc:docMk/>
            <pc:sldMk cId="2625211682" sldId="264"/>
            <ac:spMk id="21" creationId="{36F6270F-45BF-4385-BC65-DCCBE2E08315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05.615" v="632" actId="1076"/>
          <ac:spMkLst>
            <pc:docMk/>
            <pc:sldMk cId="2625211682" sldId="264"/>
            <ac:spMk id="22" creationId="{0B0BCC63-C72F-4C6F-9DE8-636248D69552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05.631" v="633" actId="1076"/>
          <ac:spMkLst>
            <pc:docMk/>
            <pc:sldMk cId="2625211682" sldId="264"/>
            <ac:spMk id="23" creationId="{8BC64931-3714-496F-9E6B-CA3F77AAAA77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05.678" v="637" actId="1076"/>
          <ac:spMkLst>
            <pc:docMk/>
            <pc:sldMk cId="2625211682" sldId="264"/>
            <ac:spMk id="33" creationId="{B5DBAD33-681F-49E4-872D-B73DB40C477F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1:06.825" v="223"/>
          <ac:spMkLst>
            <pc:docMk/>
            <pc:sldMk cId="2625211682" sldId="264"/>
            <ac:spMk id="40" creationId="{C6426364-CB41-45CD-B65E-F6B503A8E9C5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54:49.984" v="596" actId="1076"/>
          <ac:spMkLst>
            <pc:docMk/>
            <pc:sldMk cId="2625211682" sldId="264"/>
            <ac:spMk id="41" creationId="{4CEAF9AA-7D9A-4B87-9C14-157E3C12258D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4:03:26.584" v="642" actId="1076"/>
          <ac:spMkLst>
            <pc:docMk/>
            <pc:sldMk cId="2625211682" sldId="264"/>
            <ac:spMk id="42" creationId="{D2894733-35E0-43CF-AA44-FDFE0E53AC3C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24:33.507" v="328" actId="1076"/>
          <ac:spMkLst>
            <pc:docMk/>
            <pc:sldMk cId="2625211682" sldId="264"/>
            <ac:spMk id="58" creationId="{74658B17-48E8-45BD-BDB0-067A59CAD275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21.762" v="217"/>
          <ac:spMkLst>
            <pc:docMk/>
            <pc:sldMk cId="2625211682" sldId="264"/>
            <ac:spMk id="59" creationId="{58E38F9C-CD56-4912-A6E2-F2F3518B0415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56" v="207"/>
          <ac:spMkLst>
            <pc:docMk/>
            <pc:sldMk cId="2625211682" sldId="264"/>
            <ac:spMk id="60" creationId="{9D695BC3-F464-4A48-B843-02E537364032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25.215" v="219"/>
          <ac:spMkLst>
            <pc:docMk/>
            <pc:sldMk cId="2625211682" sldId="264"/>
            <ac:spMk id="61" creationId="{86C3F186-1187-4F8B-9862-1A29D1C54C04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10:14.356" v="206"/>
          <ac:spMkLst>
            <pc:docMk/>
            <pc:sldMk cId="2625211682" sldId="264"/>
            <ac:spMk id="62" creationId="{8D0F5649-891F-403A-9356-9DE3198A79A4}"/>
          </ac:spMkLst>
        </pc:spChg>
        <pc:spChg chg="add del">
          <ac:chgData name="Adinarayana Kuruva" userId="S::adinarayana_kuruva@thbs.com::ef6df95f-d66e-4f86-8f88-8e7c6970a096" providerId="AD" clId="Web-{467AC7EE-D7E2-435B-B073-DBF140A86173}" dt="2022-03-03T03:37:56.392" v="467"/>
          <ac:spMkLst>
            <pc:docMk/>
            <pc:sldMk cId="2625211682" sldId="264"/>
            <ac:spMk id="73" creationId="{D3208044-A5A1-4611-A52C-8A5F05B5C964}"/>
          </ac:spMkLst>
        </pc:spChg>
        <pc:spChg chg="add mod">
          <ac:chgData name="Adinarayana Kuruva" userId="S::adinarayana_kuruva@thbs.com::ef6df95f-d66e-4f86-8f88-8e7c6970a096" providerId="AD" clId="Web-{467AC7EE-D7E2-435B-B073-DBF140A86173}" dt="2022-03-03T03:40:32.597" v="491" actId="1076"/>
          <ac:spMkLst>
            <pc:docMk/>
            <pc:sldMk cId="2625211682" sldId="264"/>
            <ac:spMk id="74" creationId="{5AC2C22E-D6B0-4333-9334-74EFCE0E68F0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46:19.257" v="540"/>
          <ac:spMkLst>
            <pc:docMk/>
            <pc:sldMk cId="2625211682" sldId="264"/>
            <ac:spMk id="81" creationId="{F0D3BAD8-B564-410A-999D-1FBD37458362}"/>
          </ac:spMkLst>
        </pc:spChg>
        <pc:spChg chg="add del mod">
          <ac:chgData name="Adinarayana Kuruva" userId="S::adinarayana_kuruva@thbs.com::ef6df95f-d66e-4f86-8f88-8e7c6970a096" providerId="AD" clId="Web-{467AC7EE-D7E2-435B-B073-DBF140A86173}" dt="2022-03-03T03:55:21.578" v="600"/>
          <ac:spMkLst>
            <pc:docMk/>
            <pc:sldMk cId="2625211682" sldId="264"/>
            <ac:spMk id="85" creationId="{907A9869-D922-4CDA-866D-7F6BC7F2C5DE}"/>
          </ac:spMkLst>
        </pc:spChg>
        <pc:spChg chg="add mod">
          <ac:chgData name="Adinarayana Kuruva" userId="S::adinarayana_kuruva@thbs.com::ef6df95f-d66e-4f86-8f88-8e7c6970a096" providerId="AD" clId="Web-{467AC7EE-D7E2-435B-B073-DBF140A86173}" dt="2022-03-03T03:57:41.986" v="610" actId="1076"/>
          <ac:spMkLst>
            <pc:docMk/>
            <pc:sldMk cId="2625211682" sldId="264"/>
            <ac:spMk id="87" creationId="{A59A690A-B363-4D3D-B07E-E3410A38133F}"/>
          </ac:spMkLst>
        </pc:spChg>
        <pc:cxnChg chg="add del mod">
          <ac:chgData name="Adinarayana Kuruva" userId="S::adinarayana_kuruva@thbs.com::ef6df95f-d66e-4f86-8f88-8e7c6970a096" providerId="AD" clId="Web-{467AC7EE-D7E2-435B-B073-DBF140A86173}" dt="2022-03-03T04:03:05.646" v="634" actId="1076"/>
          <ac:cxnSpMkLst>
            <pc:docMk/>
            <pc:sldMk cId="2625211682" sldId="264"/>
            <ac:cxnSpMk id="24" creationId="{3F18EEAB-7977-41A4-8702-535C2C7770A1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0:14.371" v="212"/>
          <ac:cxnSpMkLst>
            <pc:docMk/>
            <pc:sldMk cId="2625211682" sldId="264"/>
            <ac:cxnSpMk id="25" creationId="{44C5FED7-88A0-402C-9A4A-0F0A04B69074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6:14.735" v="258"/>
          <ac:cxnSpMkLst>
            <pc:docMk/>
            <pc:sldMk cId="2625211682" sldId="264"/>
            <ac:cxnSpMk id="26" creationId="{92B5EADF-3F33-40E4-BD9E-D4F5CD234230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0:14.371" v="211"/>
          <ac:cxnSpMkLst>
            <pc:docMk/>
            <pc:sldMk cId="2625211682" sldId="264"/>
            <ac:cxnSpMk id="27" creationId="{D33A2558-4F7D-478E-9CC8-94E7ACCBDE49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0:14.371" v="210"/>
          <ac:cxnSpMkLst>
            <pc:docMk/>
            <pc:sldMk cId="2625211682" sldId="264"/>
            <ac:cxnSpMk id="28" creationId="{3DD48B34-658D-4D81-B4F4-4F85B6A5FCC1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54:02.124" v="590" actId="14100"/>
          <ac:cxnSpMkLst>
            <pc:docMk/>
            <pc:sldMk cId="2625211682" sldId="264"/>
            <ac:cxnSpMk id="29" creationId="{BE809F04-7DC2-4A95-9488-F98D6A2EA180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6:11.312" v="450" actId="1076"/>
          <ac:cxnSpMkLst>
            <pc:docMk/>
            <pc:sldMk cId="2625211682" sldId="264"/>
            <ac:cxnSpMk id="30" creationId="{9546CABD-3C97-4B2D-9C41-B2DBB1A534DF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4:03:50.428" v="643"/>
          <ac:cxnSpMkLst>
            <pc:docMk/>
            <pc:sldMk cId="2625211682" sldId="264"/>
            <ac:cxnSpMk id="31" creationId="{A0E712EF-6117-47C6-B1EA-596654903A78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4:03:05.662" v="636" actId="1076"/>
          <ac:cxnSpMkLst>
            <pc:docMk/>
            <pc:sldMk cId="2625211682" sldId="264"/>
            <ac:cxnSpMk id="32" creationId="{114D1A23-6BB3-4F9C-BFEB-843111CA3AEE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4:03:05.693" v="638" actId="1076"/>
          <ac:cxnSpMkLst>
            <pc:docMk/>
            <pc:sldMk cId="2625211682" sldId="264"/>
            <ac:cxnSpMk id="34" creationId="{B1928EAB-9673-4BDB-B734-5E9F5351F704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1:37.451" v="227"/>
          <ac:cxnSpMkLst>
            <pc:docMk/>
            <pc:sldMk cId="2625211682" sldId="264"/>
            <ac:cxnSpMk id="35" creationId="{7505B701-F74F-48BA-8CC9-BC950464D0B1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1:33.935" v="226"/>
          <ac:cxnSpMkLst>
            <pc:docMk/>
            <pc:sldMk cId="2625211682" sldId="264"/>
            <ac:cxnSpMk id="36" creationId="{F0123CA1-564B-4358-AFC2-1B5B7A7BC845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5:24.499" v="439"/>
          <ac:cxnSpMkLst>
            <pc:docMk/>
            <pc:sldMk cId="2625211682" sldId="264"/>
            <ac:cxnSpMk id="37" creationId="{89806461-1E55-4C75-B866-AA94CFB6603E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4:03:20.115" v="641" actId="1076"/>
          <ac:cxnSpMkLst>
            <pc:docMk/>
            <pc:sldMk cId="2625211682" sldId="264"/>
            <ac:cxnSpMk id="38" creationId="{FEAB39C8-CCB2-41AE-8391-42CA5309B64C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6:25.376" v="259"/>
          <ac:cxnSpMkLst>
            <pc:docMk/>
            <pc:sldMk cId="2625211682" sldId="264"/>
            <ac:cxnSpMk id="39" creationId="{BBC724FA-00F0-4782-91FC-76DCAB81BD8A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6:11.454" v="257"/>
          <ac:cxnSpMkLst>
            <pc:docMk/>
            <pc:sldMk cId="2625211682" sldId="264"/>
            <ac:cxnSpMk id="43" creationId="{1C0A1A45-1CBF-4672-A62F-6DF8A71F6498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9:30.534" v="280"/>
          <ac:cxnSpMkLst>
            <pc:docMk/>
            <pc:sldMk cId="2625211682" sldId="264"/>
            <ac:cxnSpMk id="44" creationId="{23BC522F-CD51-4D8B-BB38-932F56A146F5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9:14.722" v="278"/>
          <ac:cxnSpMkLst>
            <pc:docMk/>
            <pc:sldMk cId="2625211682" sldId="264"/>
            <ac:cxnSpMk id="45" creationId="{4D7ED3AF-CAA6-4013-9FB1-B066A0D4B6C3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8:43.128" v="275"/>
          <ac:cxnSpMkLst>
            <pc:docMk/>
            <pc:sldMk cId="2625211682" sldId="264"/>
            <ac:cxnSpMk id="46" creationId="{BDAC827C-D437-41AC-9D6B-4DEB8AA2A8FF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8:50.253" v="276"/>
          <ac:cxnSpMkLst>
            <pc:docMk/>
            <pc:sldMk cId="2625211682" sldId="264"/>
            <ac:cxnSpMk id="47" creationId="{7CC7726F-2AEC-45E5-AE19-911F72163DC9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24:40.788" v="329"/>
          <ac:cxnSpMkLst>
            <pc:docMk/>
            <pc:sldMk cId="2625211682" sldId="264"/>
            <ac:cxnSpMk id="48" creationId="{D629E60F-1C89-4F9A-95D1-D3F1B8A00000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55:58.094" v="602"/>
          <ac:cxnSpMkLst>
            <pc:docMk/>
            <pc:sldMk cId="2625211682" sldId="264"/>
            <ac:cxnSpMk id="49" creationId="{113F2621-1E3E-4FB9-B3B3-8E5C3F96DFBC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27:29.853" v="376"/>
          <ac:cxnSpMkLst>
            <pc:docMk/>
            <pc:sldMk cId="2625211682" sldId="264"/>
            <ac:cxnSpMk id="50" creationId="{5F83A344-7E4D-4D10-BD05-69BE2FDE93FD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6:26.672" v="456" actId="14100"/>
          <ac:cxnSpMkLst>
            <pc:docMk/>
            <pc:sldMk cId="2625211682" sldId="264"/>
            <ac:cxnSpMk id="51" creationId="{EEA3A4F7-C021-4F0D-BAC3-25A2010219D5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5:37.187" v="442"/>
          <ac:cxnSpMkLst>
            <pc:docMk/>
            <pc:sldMk cId="2625211682" sldId="264"/>
            <ac:cxnSpMk id="52" creationId="{CB410C20-1C9E-458F-AC5C-C3F0328163CF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5:29.843" v="440"/>
          <ac:cxnSpMkLst>
            <pc:docMk/>
            <pc:sldMk cId="2625211682" sldId="264"/>
            <ac:cxnSpMk id="53" creationId="{0AC320B2-2822-42EE-BF02-E064D0C167E3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5:42.484" v="443"/>
          <ac:cxnSpMkLst>
            <pc:docMk/>
            <pc:sldMk cId="2625211682" sldId="264"/>
            <ac:cxnSpMk id="54" creationId="{EA7B3817-4229-4742-A1BB-43491DCB2514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5:33.109" v="441"/>
          <ac:cxnSpMkLst>
            <pc:docMk/>
            <pc:sldMk cId="2625211682" sldId="264"/>
            <ac:cxnSpMk id="55" creationId="{BE6ABF19-7166-460F-BD58-3D85A69CDF11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0:14.356" v="209"/>
          <ac:cxnSpMkLst>
            <pc:docMk/>
            <pc:sldMk cId="2625211682" sldId="264"/>
            <ac:cxnSpMk id="56" creationId="{451C5668-97A2-4DC3-A87E-0B7FF2D4750B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0:14.356" v="208"/>
          <ac:cxnSpMkLst>
            <pc:docMk/>
            <pc:sldMk cId="2625211682" sldId="264"/>
            <ac:cxnSpMk id="57" creationId="{0B99FF67-B640-4A0C-99B2-7A7E8ABA745E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1:00.200" v="222"/>
          <ac:cxnSpMkLst>
            <pc:docMk/>
            <pc:sldMk cId="2625211682" sldId="264"/>
            <ac:cxnSpMk id="63" creationId="{0141D86A-EAE0-4BD4-9AB1-DD3A992869E7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14:09.546" v="241"/>
          <ac:cxnSpMkLst>
            <pc:docMk/>
            <pc:sldMk cId="2625211682" sldId="264"/>
            <ac:cxnSpMk id="64" creationId="{BDF3E310-0A67-43F7-A4C9-E992F0128774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9:24.330" v="476" actId="14100"/>
          <ac:cxnSpMkLst>
            <pc:docMk/>
            <pc:sldMk cId="2625211682" sldId="264"/>
            <ac:cxnSpMk id="65" creationId="{0AC6BF36-7A41-4D32-A053-A0B26FA1CD01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7:49.204" v="465"/>
          <ac:cxnSpMkLst>
            <pc:docMk/>
            <pc:sldMk cId="2625211682" sldId="264"/>
            <ac:cxnSpMk id="66" creationId="{BD476602-E247-4883-9868-648E02777FBD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36:35.235" v="458"/>
          <ac:cxnSpMkLst>
            <pc:docMk/>
            <pc:sldMk cId="2625211682" sldId="264"/>
            <ac:cxnSpMk id="67" creationId="{376AC793-323C-454E-9289-44C9D25D2A47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6:11.328" v="451" actId="1076"/>
          <ac:cxnSpMkLst>
            <pc:docMk/>
            <pc:sldMk cId="2625211682" sldId="264"/>
            <ac:cxnSpMk id="68" creationId="{92D72158-9AFB-42B2-8F18-C8C645CCFAFB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6:11.328" v="452" actId="1076"/>
          <ac:cxnSpMkLst>
            <pc:docMk/>
            <pc:sldMk cId="2625211682" sldId="264"/>
            <ac:cxnSpMk id="69" creationId="{014453A0-78D8-49B8-AF31-8AFA6E6B40F8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6:11.344" v="453" actId="1076"/>
          <ac:cxnSpMkLst>
            <pc:docMk/>
            <pc:sldMk cId="2625211682" sldId="264"/>
            <ac:cxnSpMk id="70" creationId="{E04E0D49-28EA-4F1D-8D0A-AAB21A8270FB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6:11.359" v="454" actId="1076"/>
          <ac:cxnSpMkLst>
            <pc:docMk/>
            <pc:sldMk cId="2625211682" sldId="264"/>
            <ac:cxnSpMk id="71" creationId="{1915982E-C4A3-40F2-B0BB-89B853DDE3B0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38:09.220" v="469"/>
          <ac:cxnSpMkLst>
            <pc:docMk/>
            <pc:sldMk cId="2625211682" sldId="264"/>
            <ac:cxnSpMk id="72" creationId="{BEF3A2F2-9CDC-49DA-9D40-A69AA27A7787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1:10.910" v="497" actId="14100"/>
          <ac:cxnSpMkLst>
            <pc:docMk/>
            <pc:sldMk cId="2625211682" sldId="264"/>
            <ac:cxnSpMk id="75" creationId="{083F50B4-0793-4577-8E52-840C507EE796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1:39.895" v="501" actId="14100"/>
          <ac:cxnSpMkLst>
            <pc:docMk/>
            <pc:sldMk cId="2625211682" sldId="264"/>
            <ac:cxnSpMk id="76" creationId="{B4051236-A453-4219-83A5-F3C011448DA7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3:29.068" v="517" actId="1076"/>
          <ac:cxnSpMkLst>
            <pc:docMk/>
            <pc:sldMk cId="2625211682" sldId="264"/>
            <ac:cxnSpMk id="77" creationId="{3A59D4BD-33F9-4DE0-864C-20C05B7BECAF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5:38.319" v="537"/>
          <ac:cxnSpMkLst>
            <pc:docMk/>
            <pc:sldMk cId="2625211682" sldId="264"/>
            <ac:cxnSpMk id="78" creationId="{E5971F4A-C12B-4308-947A-FD95505DF5CF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4:31.209" v="528" actId="14100"/>
          <ac:cxnSpMkLst>
            <pc:docMk/>
            <pc:sldMk cId="2625211682" sldId="264"/>
            <ac:cxnSpMk id="79" creationId="{32480F50-AB55-4F52-B115-B242A0C291E4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45:15.507" v="535" actId="14100"/>
          <ac:cxnSpMkLst>
            <pc:docMk/>
            <pc:sldMk cId="2625211682" sldId="264"/>
            <ac:cxnSpMk id="80" creationId="{B4BA3DC0-6E30-4FE3-86A2-5A75AA563E29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56:56.939" v="605"/>
          <ac:cxnSpMkLst>
            <pc:docMk/>
            <pc:sldMk cId="2625211682" sldId="264"/>
            <ac:cxnSpMk id="82" creationId="{C10BC35D-4068-45FB-8F0B-C6485039B8AE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56:33.470" v="604"/>
          <ac:cxnSpMkLst>
            <pc:docMk/>
            <pc:sldMk cId="2625211682" sldId="264"/>
            <ac:cxnSpMk id="83" creationId="{4598386C-E67B-460D-B50D-F46271A1DF54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3:59:52.285" v="628" actId="1076"/>
          <ac:cxnSpMkLst>
            <pc:docMk/>
            <pc:sldMk cId="2625211682" sldId="264"/>
            <ac:cxnSpMk id="84" creationId="{CBF985FE-8136-46B3-A765-240E14E8D517}"/>
          </ac:cxnSpMkLst>
        </pc:cxnChg>
        <pc:cxnChg chg="add del mod">
          <ac:chgData name="Adinarayana Kuruva" userId="S::adinarayana_kuruva@thbs.com::ef6df95f-d66e-4f86-8f88-8e7c6970a096" providerId="AD" clId="Web-{467AC7EE-D7E2-435B-B073-DBF140A86173}" dt="2022-03-03T03:58:59.878" v="624"/>
          <ac:cxnSpMkLst>
            <pc:docMk/>
            <pc:sldMk cId="2625211682" sldId="264"/>
            <ac:cxnSpMk id="86" creationId="{EA37EEB1-CCFB-4133-B314-573408DBEB38}"/>
          </ac:cxnSpMkLst>
        </pc:cxnChg>
        <pc:cxnChg chg="add mod">
          <ac:chgData name="Adinarayana Kuruva" userId="S::adinarayana_kuruva@thbs.com::ef6df95f-d66e-4f86-8f88-8e7c6970a096" providerId="AD" clId="Web-{467AC7EE-D7E2-435B-B073-DBF140A86173}" dt="2022-03-03T04:03:05.693" v="639" actId="1076"/>
          <ac:cxnSpMkLst>
            <pc:docMk/>
            <pc:sldMk cId="2625211682" sldId="264"/>
            <ac:cxnSpMk id="88" creationId="{D29E018C-B79A-4C67-BAFC-4C61796935D3}"/>
          </ac:cxnSpMkLst>
        </pc:cxnChg>
      </pc:sldChg>
    </pc:docChg>
  </pc:docChgLst>
  <pc:docChgLst>
    <pc:chgData name="Adinarayana Kuruva" userId="S::adinarayana_kuruva@thbs.com::ef6df95f-d66e-4f86-8f88-8e7c6970a096" providerId="AD" clId="Web-{2297D6A8-794A-464E-8A21-347267F39516}"/>
    <pc:docChg chg="addSld modSld">
      <pc:chgData name="Adinarayana Kuruva" userId="S::adinarayana_kuruva@thbs.com::ef6df95f-d66e-4f86-8f88-8e7c6970a096" providerId="AD" clId="Web-{2297D6A8-794A-464E-8A21-347267F39516}" dt="2022-03-03T05:09:42.089" v="588" actId="1076"/>
      <pc:docMkLst>
        <pc:docMk/>
      </pc:docMkLst>
      <pc:sldChg chg="modSp">
        <pc:chgData name="Adinarayana Kuruva" userId="S::adinarayana_kuruva@thbs.com::ef6df95f-d66e-4f86-8f88-8e7c6970a096" providerId="AD" clId="Web-{2297D6A8-794A-464E-8A21-347267F39516}" dt="2022-03-03T05:02:22.195" v="457" actId="20577"/>
        <pc:sldMkLst>
          <pc:docMk/>
          <pc:sldMk cId="0" sldId="257"/>
        </pc:sldMkLst>
        <pc:spChg chg="mod">
          <ac:chgData name="Adinarayana Kuruva" userId="S::adinarayana_kuruva@thbs.com::ef6df95f-d66e-4f86-8f88-8e7c6970a096" providerId="AD" clId="Web-{2297D6A8-794A-464E-8A21-347267F39516}" dt="2022-03-03T05:02:22.195" v="45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dinarayana Kuruva" userId="S::adinarayana_kuruva@thbs.com::ef6df95f-d66e-4f86-8f88-8e7c6970a096" providerId="AD" clId="Web-{2297D6A8-794A-464E-8A21-347267F39516}" dt="2022-03-03T05:09:42.089" v="588" actId="1076"/>
        <pc:sldMkLst>
          <pc:docMk/>
          <pc:sldMk cId="0" sldId="259"/>
        </pc:sldMkLst>
        <pc:spChg chg="mod">
          <ac:chgData name="Adinarayana Kuruva" userId="S::adinarayana_kuruva@thbs.com::ef6df95f-d66e-4f86-8f88-8e7c6970a096" providerId="AD" clId="Web-{2297D6A8-794A-464E-8A21-347267F39516}" dt="2022-03-03T05:09:33.839" v="587" actId="20577"/>
          <ac:spMkLst>
            <pc:docMk/>
            <pc:sldMk cId="0" sldId="259"/>
            <ac:spMk id="3" creationId="{00000000-0000-0000-0000-000000000000}"/>
          </ac:spMkLst>
        </pc:spChg>
        <pc:picChg chg="mod">
          <ac:chgData name="Adinarayana Kuruva" userId="S::adinarayana_kuruva@thbs.com::ef6df95f-d66e-4f86-8f88-8e7c6970a096" providerId="AD" clId="Web-{2297D6A8-794A-464E-8A21-347267F39516}" dt="2022-03-03T05:09:42.089" v="588" actId="1076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ClrScheme chgLayout">
        <pc:chgData name="Adinarayana Kuruva" userId="S::adinarayana_kuruva@thbs.com::ef6df95f-d66e-4f86-8f88-8e7c6970a096" providerId="AD" clId="Web-{2297D6A8-794A-464E-8A21-347267F39516}" dt="2022-03-03T04:18:41.044" v="12" actId="1076"/>
        <pc:sldMkLst>
          <pc:docMk/>
          <pc:sldMk cId="0" sldId="263"/>
        </pc:sldMkLst>
        <pc:spChg chg="del">
          <ac:chgData name="Adinarayana Kuruva" userId="S::adinarayana_kuruva@thbs.com::ef6df95f-d66e-4f86-8f88-8e7c6970a096" providerId="AD" clId="Web-{2297D6A8-794A-464E-8A21-347267F39516}" dt="2022-03-03T04:15:02.948" v="0"/>
          <ac:spMkLst>
            <pc:docMk/>
            <pc:sldMk cId="0" sldId="263"/>
            <ac:spMk id="2" creationId="{00000000-0000-0000-0000-000000000000}"/>
          </ac:spMkLst>
        </pc:spChg>
        <pc:spChg chg="del">
          <ac:chgData name="Adinarayana Kuruva" userId="S::adinarayana_kuruva@thbs.com::ef6df95f-d66e-4f86-8f88-8e7c6970a096" providerId="AD" clId="Web-{2297D6A8-794A-464E-8A21-347267F39516}" dt="2022-03-03T04:15:02.948" v="0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Adinarayana Kuruva" userId="S::adinarayana_kuruva@thbs.com::ef6df95f-d66e-4f86-8f88-8e7c6970a096" providerId="AD" clId="Web-{2297D6A8-794A-464E-8A21-347267F39516}" dt="2022-03-03T04:18:41.044" v="12" actId="1076"/>
          <ac:picMkLst>
            <pc:docMk/>
            <pc:sldMk cId="0" sldId="263"/>
            <ac:picMk id="4" creationId="{69823C23-FBAC-430D-9A53-9ECFBD8DC61E}"/>
          </ac:picMkLst>
        </pc:picChg>
        <pc:picChg chg="add mod">
          <ac:chgData name="Adinarayana Kuruva" userId="S::adinarayana_kuruva@thbs.com::ef6df95f-d66e-4f86-8f88-8e7c6970a096" providerId="AD" clId="Web-{2297D6A8-794A-464E-8A21-347267F39516}" dt="2022-03-03T04:18:26.607" v="11" actId="1076"/>
          <ac:picMkLst>
            <pc:docMk/>
            <pc:sldMk cId="0" sldId="263"/>
            <ac:picMk id="5" creationId="{EA2FE81C-8D5C-4FF9-8199-14841AE3A286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21:05.718" v="21" actId="1076"/>
        <pc:sldMkLst>
          <pc:docMk/>
          <pc:sldMk cId="2702102577" sldId="265"/>
        </pc:sldMkLst>
        <pc:picChg chg="add mod">
          <ac:chgData name="Adinarayana Kuruva" userId="S::adinarayana_kuruva@thbs.com::ef6df95f-d66e-4f86-8f88-8e7c6970a096" providerId="AD" clId="Web-{2297D6A8-794A-464E-8A21-347267F39516}" dt="2022-03-03T04:19:43.873" v="16" actId="1076"/>
          <ac:picMkLst>
            <pc:docMk/>
            <pc:sldMk cId="2702102577" sldId="265"/>
            <ac:picMk id="2" creationId="{EC3EB6C1-1A6D-4A89-A61E-60858D53CB88}"/>
          </ac:picMkLst>
        </pc:picChg>
        <pc:picChg chg="add mod">
          <ac:chgData name="Adinarayana Kuruva" userId="S::adinarayana_kuruva@thbs.com::ef6df95f-d66e-4f86-8f88-8e7c6970a096" providerId="AD" clId="Web-{2297D6A8-794A-464E-8A21-347267F39516}" dt="2022-03-03T04:21:05.718" v="21" actId="1076"/>
          <ac:picMkLst>
            <pc:docMk/>
            <pc:sldMk cId="2702102577" sldId="265"/>
            <ac:picMk id="3" creationId="{DAE10CD4-4020-4FBB-BD01-FF3C256EAB52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23:19.219" v="34" actId="14100"/>
        <pc:sldMkLst>
          <pc:docMk/>
          <pc:sldMk cId="734092414" sldId="266"/>
        </pc:sldMkLst>
        <pc:picChg chg="add mod">
          <ac:chgData name="Adinarayana Kuruva" userId="S::adinarayana_kuruva@thbs.com::ef6df95f-d66e-4f86-8f88-8e7c6970a096" providerId="AD" clId="Web-{2297D6A8-794A-464E-8A21-347267F39516}" dt="2022-03-03T04:23:19.219" v="34" actId="14100"/>
          <ac:picMkLst>
            <pc:docMk/>
            <pc:sldMk cId="734092414" sldId="266"/>
            <ac:picMk id="2" creationId="{E028AC3C-6543-472D-A95D-B09DC053979C}"/>
          </ac:picMkLst>
        </pc:picChg>
        <pc:picChg chg="add mod">
          <ac:chgData name="Adinarayana Kuruva" userId="S::adinarayana_kuruva@thbs.com::ef6df95f-d66e-4f86-8f88-8e7c6970a096" providerId="AD" clId="Web-{2297D6A8-794A-464E-8A21-347267F39516}" dt="2022-03-03T04:23:09.438" v="33" actId="1076"/>
          <ac:picMkLst>
            <pc:docMk/>
            <pc:sldMk cId="734092414" sldId="266"/>
            <ac:picMk id="3" creationId="{827831F2-C69B-4688-B765-148825EB1873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25:04.579" v="41" actId="14100"/>
        <pc:sldMkLst>
          <pc:docMk/>
          <pc:sldMk cId="955227998" sldId="267"/>
        </pc:sldMkLst>
        <pc:picChg chg="add mod">
          <ac:chgData name="Adinarayana Kuruva" userId="S::adinarayana_kuruva@thbs.com::ef6df95f-d66e-4f86-8f88-8e7c6970a096" providerId="AD" clId="Web-{2297D6A8-794A-464E-8A21-347267F39516}" dt="2022-03-03T04:24:39.298" v="38" actId="14100"/>
          <ac:picMkLst>
            <pc:docMk/>
            <pc:sldMk cId="955227998" sldId="267"/>
            <ac:picMk id="2" creationId="{71FC6D95-4473-42E0-859B-13D2456D4DC7}"/>
          </ac:picMkLst>
        </pc:picChg>
        <pc:picChg chg="add mod">
          <ac:chgData name="Adinarayana Kuruva" userId="S::adinarayana_kuruva@thbs.com::ef6df95f-d66e-4f86-8f88-8e7c6970a096" providerId="AD" clId="Web-{2297D6A8-794A-464E-8A21-347267F39516}" dt="2022-03-03T04:25:04.579" v="41" actId="14100"/>
          <ac:picMkLst>
            <pc:docMk/>
            <pc:sldMk cId="955227998" sldId="267"/>
            <ac:picMk id="3" creationId="{2C391C36-C9E0-4D0E-BED1-3D7508DED70C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40:26.057" v="332" actId="14100"/>
        <pc:sldMkLst>
          <pc:docMk/>
          <pc:sldMk cId="3963175250" sldId="268"/>
        </pc:sldMkLst>
        <pc:spChg chg="mod">
          <ac:chgData name="Adinarayana Kuruva" userId="S::adinarayana_kuruva@thbs.com::ef6df95f-d66e-4f86-8f88-8e7c6970a096" providerId="AD" clId="Web-{2297D6A8-794A-464E-8A21-347267F39516}" dt="2022-03-03T04:27:17.081" v="69" actId="20577"/>
          <ac:spMkLst>
            <pc:docMk/>
            <pc:sldMk cId="3963175250" sldId="268"/>
            <ac:spMk id="2" creationId="{44F09C0E-977F-4453-98F2-EC11554A8720}"/>
          </ac:spMkLst>
        </pc:spChg>
        <pc:spChg chg="mod">
          <ac:chgData name="Adinarayana Kuruva" userId="S::adinarayana_kuruva@thbs.com::ef6df95f-d66e-4f86-8f88-8e7c6970a096" providerId="AD" clId="Web-{2297D6A8-794A-464E-8A21-347267F39516}" dt="2022-03-03T04:40:12.916" v="329" actId="20577"/>
          <ac:spMkLst>
            <pc:docMk/>
            <pc:sldMk cId="3963175250" sldId="268"/>
            <ac:spMk id="3" creationId="{F4A34D8C-E92A-4B5E-93DF-D5B4FC9BC181}"/>
          </ac:spMkLst>
        </pc:spChg>
        <pc:picChg chg="add mod">
          <ac:chgData name="Adinarayana Kuruva" userId="S::adinarayana_kuruva@thbs.com::ef6df95f-d66e-4f86-8f88-8e7c6970a096" providerId="AD" clId="Web-{2297D6A8-794A-464E-8A21-347267F39516}" dt="2022-03-03T04:40:26.057" v="332" actId="14100"/>
          <ac:picMkLst>
            <pc:docMk/>
            <pc:sldMk cId="3963175250" sldId="268"/>
            <ac:picMk id="4" creationId="{91123C5C-E65B-4F60-A2EB-1D23B1E992A4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46:26.513" v="365" actId="14100"/>
        <pc:sldMkLst>
          <pc:docMk/>
          <pc:sldMk cId="731807443" sldId="269"/>
        </pc:sldMkLst>
        <pc:spChg chg="add mod">
          <ac:chgData name="Adinarayana Kuruva" userId="S::adinarayana_kuruva@thbs.com::ef6df95f-d66e-4f86-8f88-8e7c6970a096" providerId="AD" clId="Web-{2297D6A8-794A-464E-8A21-347267F39516}" dt="2022-03-03T04:44:31.231" v="356" actId="20577"/>
          <ac:spMkLst>
            <pc:docMk/>
            <pc:sldMk cId="731807443" sldId="269"/>
            <ac:spMk id="2" creationId="{B5100D7B-6362-410B-90F9-DE66AD51D250}"/>
          </ac:spMkLst>
        </pc:spChg>
        <pc:picChg chg="add mod">
          <ac:chgData name="Adinarayana Kuruva" userId="S::adinarayana_kuruva@thbs.com::ef6df95f-d66e-4f86-8f88-8e7c6970a096" providerId="AD" clId="Web-{2297D6A8-794A-464E-8A21-347267F39516}" dt="2022-03-03T04:46:26.513" v="365" actId="14100"/>
          <ac:picMkLst>
            <pc:docMk/>
            <pc:sldMk cId="731807443" sldId="269"/>
            <ac:picMk id="3" creationId="{EDF3B56A-FF48-46F5-97FD-2A913A381F41}"/>
          </ac:picMkLst>
        </pc:picChg>
      </pc:sldChg>
      <pc:sldChg chg="addSp modSp new">
        <pc:chgData name="Adinarayana Kuruva" userId="S::adinarayana_kuruva@thbs.com::ef6df95f-d66e-4f86-8f88-8e7c6970a096" providerId="AD" clId="Web-{2297D6A8-794A-464E-8A21-347267F39516}" dt="2022-03-03T04:48:14.733" v="375" actId="20577"/>
        <pc:sldMkLst>
          <pc:docMk/>
          <pc:sldMk cId="407713414" sldId="270"/>
        </pc:sldMkLst>
        <pc:spChg chg="add mod">
          <ac:chgData name="Adinarayana Kuruva" userId="S::adinarayana_kuruva@thbs.com::ef6df95f-d66e-4f86-8f88-8e7c6970a096" providerId="AD" clId="Web-{2297D6A8-794A-464E-8A21-347267F39516}" dt="2022-03-03T04:48:14.733" v="375" actId="20577"/>
          <ac:spMkLst>
            <pc:docMk/>
            <pc:sldMk cId="407713414" sldId="270"/>
            <ac:spMk id="2" creationId="{02A403BF-F82A-4520-B62C-B9939EBA3162}"/>
          </ac:spMkLst>
        </pc:spChg>
      </pc:sldChg>
    </pc:docChg>
  </pc:docChgLst>
  <pc:docChgLst>
    <pc:chgData name="Adinarayana Kuruva" userId="S::adinarayana_kuruva@thbs.com::ef6df95f-d66e-4f86-8f88-8e7c6970a096" providerId="AD" clId="Web-{DB7B7D80-F7EF-40A5-9EEE-1F28E82D05D5}"/>
    <pc:docChg chg="delSld modSld">
      <pc:chgData name="Adinarayana Kuruva" userId="S::adinarayana_kuruva@thbs.com::ef6df95f-d66e-4f86-8f88-8e7c6970a096" providerId="AD" clId="Web-{DB7B7D80-F7EF-40A5-9EEE-1F28E82D05D5}" dt="2022-03-03T05:13:12.373" v="6"/>
      <pc:docMkLst>
        <pc:docMk/>
      </pc:docMkLst>
      <pc:sldChg chg="del">
        <pc:chgData name="Adinarayana Kuruva" userId="S::adinarayana_kuruva@thbs.com::ef6df95f-d66e-4f86-8f88-8e7c6970a096" providerId="AD" clId="Web-{DB7B7D80-F7EF-40A5-9EEE-1F28E82D05D5}" dt="2022-03-03T05:12:02.763" v="0"/>
        <pc:sldMkLst>
          <pc:docMk/>
          <pc:sldMk cId="0" sldId="261"/>
        </pc:sldMkLst>
      </pc:sldChg>
      <pc:sldChg chg="modSp">
        <pc:chgData name="Adinarayana Kuruva" userId="S::adinarayana_kuruva@thbs.com::ef6df95f-d66e-4f86-8f88-8e7c6970a096" providerId="AD" clId="Web-{DB7B7D80-F7EF-40A5-9EEE-1F28E82D05D5}" dt="2022-03-03T05:13:12.373" v="6"/>
        <pc:sldMkLst>
          <pc:docMk/>
          <pc:sldMk cId="2625211682" sldId="264"/>
        </pc:sldMkLst>
        <pc:cxnChg chg="mod">
          <ac:chgData name="Adinarayana Kuruva" userId="S::adinarayana_kuruva@thbs.com::ef6df95f-d66e-4f86-8f88-8e7c6970a096" providerId="AD" clId="Web-{DB7B7D80-F7EF-40A5-9EEE-1F28E82D05D5}" dt="2022-03-03T05:12:25.357" v="2"/>
          <ac:cxnSpMkLst>
            <pc:docMk/>
            <pc:sldMk cId="2625211682" sldId="264"/>
            <ac:cxnSpMk id="31" creationId="{A0E712EF-6117-47C6-B1EA-596654903A78}"/>
          </ac:cxnSpMkLst>
        </pc:cxnChg>
        <pc:cxnChg chg="mod">
          <ac:chgData name="Adinarayana Kuruva" userId="S::adinarayana_kuruva@thbs.com::ef6df95f-d66e-4f86-8f88-8e7c6970a096" providerId="AD" clId="Web-{DB7B7D80-F7EF-40A5-9EEE-1F28E82D05D5}" dt="2022-03-03T05:12:36.154" v="3"/>
          <ac:cxnSpMkLst>
            <pc:docMk/>
            <pc:sldMk cId="2625211682" sldId="264"/>
            <ac:cxnSpMk id="66" creationId="{BD476602-E247-4883-9868-648E02777FBD}"/>
          </ac:cxnSpMkLst>
        </pc:cxnChg>
        <pc:cxnChg chg="mod">
          <ac:chgData name="Adinarayana Kuruva" userId="S::adinarayana_kuruva@thbs.com::ef6df95f-d66e-4f86-8f88-8e7c6970a096" providerId="AD" clId="Web-{DB7B7D80-F7EF-40A5-9EEE-1F28E82D05D5}" dt="2022-03-03T05:13:12.373" v="6"/>
          <ac:cxnSpMkLst>
            <pc:docMk/>
            <pc:sldMk cId="2625211682" sldId="264"/>
            <ac:cxnSpMk id="72" creationId="{BEF3A2F2-9CDC-49DA-9D40-A69AA27A7787}"/>
          </ac:cxnSpMkLst>
        </pc:cxnChg>
        <pc:cxnChg chg="mod">
          <ac:chgData name="Adinarayana Kuruva" userId="S::adinarayana_kuruva@thbs.com::ef6df95f-d66e-4f86-8f88-8e7c6970a096" providerId="AD" clId="Web-{DB7B7D80-F7EF-40A5-9EEE-1F28E82D05D5}" dt="2022-03-03T05:12:58.810" v="5"/>
          <ac:cxnSpMkLst>
            <pc:docMk/>
            <pc:sldMk cId="2625211682" sldId="264"/>
            <ac:cxnSpMk id="78" creationId="{E5971F4A-C12B-4308-947A-FD95505DF5CF}"/>
          </ac:cxnSpMkLst>
        </pc:cxnChg>
        <pc:cxnChg chg="mod">
          <ac:chgData name="Adinarayana Kuruva" userId="S::adinarayana_kuruva@thbs.com::ef6df95f-d66e-4f86-8f88-8e7c6970a096" providerId="AD" clId="Web-{DB7B7D80-F7EF-40A5-9EEE-1F28E82D05D5}" dt="2022-03-03T05:12:48.482" v="4"/>
          <ac:cxnSpMkLst>
            <pc:docMk/>
            <pc:sldMk cId="2625211682" sldId="264"/>
            <ac:cxnSpMk id="84" creationId="{CBF985FE-8136-46B3-A765-240E14E8D517}"/>
          </ac:cxnSpMkLst>
        </pc:cxnChg>
        <pc:cxnChg chg="mod">
          <ac:chgData name="Adinarayana Kuruva" userId="S::adinarayana_kuruva@thbs.com::ef6df95f-d66e-4f86-8f88-8e7c6970a096" providerId="AD" clId="Web-{DB7B7D80-F7EF-40A5-9EEE-1F28E82D05D5}" dt="2022-03-03T05:12:13.638" v="1"/>
          <ac:cxnSpMkLst>
            <pc:docMk/>
            <pc:sldMk cId="2625211682" sldId="264"/>
            <ac:cxnSpMk id="88" creationId="{D29E018C-B79A-4C67-BAFC-4C61796935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3FD34A-C85E-4B2E-BA99-80023E0236E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695669-77F6-4E03-B557-22ACCDBAADF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Internet Banking  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Bank in Your hands</a:t>
            </a:r>
          </a:p>
        </p:txBody>
      </p:sp>
      <p:pic>
        <p:nvPicPr>
          <p:cNvPr id="4" name="Picture 3" descr="thb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3232" y="0"/>
            <a:ext cx="1340768" cy="1340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028AC3C-6543-472D-A95D-B09DC053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3" y="294360"/>
            <a:ext cx="5494148" cy="2820907"/>
          </a:xfrm>
          <a:prstGeom prst="rect">
            <a:avLst/>
          </a:prstGeom>
        </p:spPr>
      </p:pic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7831F2-C69B-4688-B765-148825EB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574836"/>
            <a:ext cx="5558725" cy="28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71FC6D95-4473-42E0-859B-13D2456D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5" y="281445"/>
            <a:ext cx="5016284" cy="2820907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C391C36-C9E0-4D0E-BED1-3D7508DE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16530"/>
            <a:ext cx="5674962" cy="31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9C0E-977F-4453-98F2-EC11554A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4D8C-E92A-4B5E-93DF-D5B4FC9B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/>
              <a:buChar char="q"/>
            </a:pPr>
            <a:r>
              <a:rPr lang="en-IN" sz="2400" dirty="0">
                <a:solidFill>
                  <a:schemeClr val="lt1"/>
                </a:solidFill>
                <a:latin typeface="Times New Roman"/>
                <a:cs typeface="Times New Roman"/>
              </a:rPr>
              <a:t>The Advanced software of Internet Banking can be provided including more facilities like online bill payments, mobile recharge, gas booking etc.,</a:t>
            </a:r>
          </a:p>
          <a:p>
            <a:pPr marL="420370" indent="-383540">
              <a:buFont typeface="Wingdings"/>
              <a:buChar char="q"/>
            </a:pPr>
            <a:r>
              <a:rPr lang="en-IN" sz="2400" dirty="0">
                <a:solidFill>
                  <a:schemeClr val="lt1"/>
                </a:solidFill>
                <a:latin typeface="Times New Roman"/>
                <a:cs typeface="Times New Roman"/>
              </a:rPr>
              <a:t>Two-Factor authentication includes OTP for improved security .</a:t>
            </a:r>
          </a:p>
          <a:p>
            <a:pPr marL="420370" indent="-383540">
              <a:buFont typeface="Wingdings"/>
              <a:buChar char="q"/>
            </a:pPr>
            <a:r>
              <a:rPr lang="en-IN" sz="2400" dirty="0">
                <a:solidFill>
                  <a:schemeClr val="lt1"/>
                </a:solidFill>
                <a:latin typeface="Times New Roman"/>
                <a:cs typeface="Times New Roman"/>
              </a:rPr>
              <a:t>Account closure and Adding Nominee Details.</a:t>
            </a:r>
          </a:p>
          <a:p>
            <a:pPr marL="36830" indent="0">
              <a:buNone/>
            </a:pPr>
            <a:endParaRPr lang="en-IN" sz="2400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oogle Shape;244;p24">
            <a:extLst>
              <a:ext uri="{FF2B5EF4-FFF2-40B4-BE49-F238E27FC236}">
                <a16:creationId xmlns:a16="http://schemas.microsoft.com/office/drawing/2014/main" id="{91123C5C-E65B-4F60-A2EB-1D23B1E992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803" y="4259224"/>
            <a:ext cx="2707633" cy="2056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7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00D7B-6362-410B-90F9-DE66AD51D250}"/>
              </a:ext>
            </a:extLst>
          </p:cNvPr>
          <p:cNvSpPr txBox="1"/>
          <p:nvPr/>
        </p:nvSpPr>
        <p:spPr>
          <a:xfrm>
            <a:off x="1198535" y="2244670"/>
            <a:ext cx="384099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Any Queries??</a:t>
            </a:r>
            <a:endParaRPr lang="en-US" sz="4800" dirty="0">
              <a:cs typeface="Arial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DF3B56A-FF48-46F5-97FD-2A913A38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92" y="3312602"/>
            <a:ext cx="2358001" cy="30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403BF-F82A-4520-B62C-B9939EBA3162}"/>
              </a:ext>
            </a:extLst>
          </p:cNvPr>
          <p:cNvSpPr txBox="1"/>
          <p:nvPr/>
        </p:nvSpPr>
        <p:spPr>
          <a:xfrm>
            <a:off x="3200399" y="3200399"/>
            <a:ext cx="37118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Thank You</a:t>
            </a:r>
            <a:endParaRPr lang="en-US"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Presented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None/>
            </a:pPr>
            <a:r>
              <a:rPr lang="en-IN" dirty="0"/>
              <a:t>Batch-98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marL="420370" indent="-383540">
              <a:buNone/>
            </a:pPr>
            <a:r>
              <a:rPr lang="en-IN" dirty="0"/>
              <a:t>                    </a:t>
            </a:r>
            <a:r>
              <a:rPr lang="en-IN" sz="2400" dirty="0"/>
              <a:t>Shesha </a:t>
            </a:r>
            <a:r>
              <a:rPr lang="en-IN" sz="2400" dirty="0">
                <a:ea typeface="+mn-lt"/>
                <a:cs typeface="+mn-lt"/>
              </a:rPr>
              <a:t>Thallu </a:t>
            </a:r>
            <a:r>
              <a:rPr lang="en-IN" sz="2400" dirty="0"/>
              <a:t>- 6619</a:t>
            </a:r>
            <a:endParaRPr lang="en-IN" sz="2400" dirty="0">
              <a:cs typeface="Arial"/>
            </a:endParaRPr>
          </a:p>
          <a:p>
            <a:pPr marL="420370" indent="-383540">
              <a:buNone/>
            </a:pPr>
            <a:r>
              <a:rPr lang="en-IN" sz="2400" dirty="0"/>
              <a:t>                         Bharathi Koliwad   - 6605</a:t>
            </a:r>
            <a:endParaRPr lang="en-IN" sz="2400" dirty="0">
              <a:cs typeface="Arial"/>
            </a:endParaRPr>
          </a:p>
          <a:p>
            <a:pPr marL="420370" indent="-383540">
              <a:buNone/>
            </a:pPr>
            <a:r>
              <a:rPr lang="en-IN" sz="2400" dirty="0"/>
              <a:t>                         Ganesh Renikunta  - 6618</a:t>
            </a:r>
            <a:endParaRPr lang="en-IN" sz="2400" dirty="0">
              <a:cs typeface="Arial"/>
            </a:endParaRPr>
          </a:p>
          <a:p>
            <a:pPr marL="420370" indent="-383540">
              <a:buNone/>
            </a:pPr>
            <a:r>
              <a:rPr lang="en-IN" sz="2400" dirty="0"/>
              <a:t>                         Adinarayana Kuruva - 6617</a:t>
            </a:r>
            <a:endParaRPr lang="en-IN" sz="2400" dirty="0">
              <a:cs typeface="Arial"/>
            </a:endParaRPr>
          </a:p>
          <a:p>
            <a:pPr marL="420370" indent="-383540">
              <a:buNone/>
            </a:pPr>
            <a:r>
              <a:rPr lang="en-IN" sz="2400" dirty="0"/>
              <a:t>                         Raju Bhashabathini - 6611</a:t>
            </a:r>
            <a:endParaRPr lang="en-IN" sz="2400" dirty="0"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7467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/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System Design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Technology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Results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Future Enhancements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824536"/>
          </a:xfrm>
        </p:spPr>
        <p:txBody>
          <a:bodyPr vert="horz" lIns="91440" tIns="45720" rIns="91440" bIns="45720" anchor="t">
            <a:noAutofit/>
          </a:bodyPr>
          <a:lstStyle/>
          <a:p>
            <a:pPr marL="420370" indent="-383540">
              <a:buFont typeface="Wingdings"/>
              <a:buChar char="Ø"/>
            </a:pPr>
            <a:r>
              <a:rPr lang="en-IN" sz="2400" dirty="0"/>
              <a:t>Internet banking, also known as online banking is a facility offered by banks that allow customers to use banking services over the internet. </a:t>
            </a:r>
            <a:endParaRPr lang="en-IN" sz="2400" dirty="0">
              <a:cs typeface="Arial"/>
            </a:endParaRPr>
          </a:p>
          <a:p>
            <a:pPr marL="420370" indent="-383540">
              <a:buFont typeface="Wingdings"/>
              <a:buChar char="Ø"/>
            </a:pPr>
            <a:r>
              <a:rPr lang="en-IN" sz="2400" dirty="0"/>
              <a:t>Customers need not visit their bank’s branch office to avail each and every small service.</a:t>
            </a:r>
            <a:endParaRPr lang="en-IN" sz="2400" dirty="0">
              <a:cs typeface="Arial"/>
            </a:endParaRPr>
          </a:p>
          <a:p>
            <a:pPr marL="420370" indent="-383540">
              <a:buFont typeface="Wingdings"/>
              <a:buChar char="Ø"/>
            </a:pPr>
            <a:r>
              <a:rPr lang="en-IN" sz="2400" dirty="0"/>
              <a:t>Not all account holders get access to internet banking. If you would like to use internet banking services, you must register for the facility while opening the account or later.</a:t>
            </a:r>
            <a:endParaRPr lang="en-IN" sz="2400" dirty="0">
              <a:cs typeface="Arial"/>
            </a:endParaRPr>
          </a:p>
          <a:p>
            <a:pPr marL="420370" indent="-383540">
              <a:buFont typeface="Wingdings"/>
              <a:buChar char="Ø"/>
            </a:pPr>
            <a:r>
              <a:rPr lang="en-IN" sz="2400" dirty="0"/>
              <a:t>You have to use the registered   </a:t>
            </a:r>
          </a:p>
          <a:p>
            <a:pPr marL="36830" indent="0">
              <a:buNone/>
            </a:pPr>
            <a:r>
              <a:rPr lang="en-IN" sz="2400" dirty="0"/>
              <a:t>     username and password to log </a:t>
            </a:r>
            <a:endParaRPr lang="en-IN" sz="2400" dirty="0">
              <a:cs typeface="Arial"/>
            </a:endParaRPr>
          </a:p>
          <a:p>
            <a:pPr marL="36830" indent="0">
              <a:buNone/>
            </a:pPr>
            <a:r>
              <a:rPr lang="en-IN" sz="2400" dirty="0"/>
              <a:t>     into your internet banking account.</a:t>
            </a:r>
            <a:endParaRPr lang="en-IN" sz="2400" dirty="0">
              <a:cs typeface="Arial"/>
            </a:endParaRPr>
          </a:p>
        </p:txBody>
      </p:sp>
      <p:pic>
        <p:nvPicPr>
          <p:cNvPr id="4" name="Picture 3" descr="mobile-internet-bankin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4788" y="4833949"/>
            <a:ext cx="2911475" cy="19385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rapid growing world an individual cannot waste his/her time waiting in long queue.</a:t>
            </a:r>
          </a:p>
          <a:p>
            <a:r>
              <a:rPr lang="en-IN" sz="2400" dirty="0"/>
              <a:t>During this pandemic it is not advised to  form long queue or crowd formation.</a:t>
            </a:r>
          </a:p>
          <a:p>
            <a:r>
              <a:rPr lang="en-IN" sz="2400" dirty="0"/>
              <a:t>The number of counters in a Bank and Number of Banks in Rural areas are less.</a:t>
            </a:r>
          </a:p>
          <a:p>
            <a:r>
              <a:rPr lang="en-IN" sz="2400" dirty="0"/>
              <a:t>Employees and Senior Citizen                            can’t wait in Long Queue </a:t>
            </a:r>
          </a:p>
          <a:p>
            <a:r>
              <a:rPr lang="en-IN" sz="2400" dirty="0"/>
              <a:t>Banks does not work 24/7  and                     remains closed on Public Holidays. </a:t>
            </a:r>
          </a:p>
        </p:txBody>
      </p:sp>
      <p:pic>
        <p:nvPicPr>
          <p:cNvPr id="7" name="Picture 6" descr="bank-queue-people-standing-in-row-to-bank-problem visiting ban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645024"/>
            <a:ext cx="3368000" cy="168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2F08-5B54-4744-9DBB-498CBD01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4" name="Google Shape;114;p17">
            <a:extLst>
              <a:ext uri="{FF2B5EF4-FFF2-40B4-BE49-F238E27FC236}">
                <a16:creationId xmlns:a16="http://schemas.microsoft.com/office/drawing/2014/main" id="{1CE520B4-E7C1-4A9F-B7B3-5361C32FD6EE}"/>
              </a:ext>
            </a:extLst>
          </p:cNvPr>
          <p:cNvSpPr/>
          <p:nvPr/>
        </p:nvSpPr>
        <p:spPr>
          <a:xfrm>
            <a:off x="383305" y="3806558"/>
            <a:ext cx="864235" cy="257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dirty="0"/>
          </a:p>
        </p:txBody>
      </p:sp>
      <p:sp>
        <p:nvSpPr>
          <p:cNvPr id="10" name="Google Shape;120;p17">
            <a:extLst>
              <a:ext uri="{FF2B5EF4-FFF2-40B4-BE49-F238E27FC236}">
                <a16:creationId xmlns:a16="http://schemas.microsoft.com/office/drawing/2014/main" id="{7401AE8F-8CFD-494E-AA0C-18C47887C50B}"/>
              </a:ext>
            </a:extLst>
          </p:cNvPr>
          <p:cNvSpPr/>
          <p:nvPr/>
        </p:nvSpPr>
        <p:spPr>
          <a:xfrm>
            <a:off x="1058202" y="5260283"/>
            <a:ext cx="864235" cy="2705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Logout</a:t>
            </a:r>
            <a:endParaRPr dirty="0"/>
          </a:p>
        </p:txBody>
      </p:sp>
      <p:sp>
        <p:nvSpPr>
          <p:cNvPr id="11" name="Google Shape;121;p17">
            <a:extLst>
              <a:ext uri="{FF2B5EF4-FFF2-40B4-BE49-F238E27FC236}">
                <a16:creationId xmlns:a16="http://schemas.microsoft.com/office/drawing/2014/main" id="{A8A15D36-10DA-462D-80F5-B0E695921EE3}"/>
              </a:ext>
            </a:extLst>
          </p:cNvPr>
          <p:cNvSpPr/>
          <p:nvPr/>
        </p:nvSpPr>
        <p:spPr>
          <a:xfrm>
            <a:off x="3544989" y="3193154"/>
            <a:ext cx="864235" cy="2527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Login</a:t>
            </a:r>
          </a:p>
        </p:txBody>
      </p:sp>
      <p:sp>
        <p:nvSpPr>
          <p:cNvPr id="13" name="Google Shape;123;p17">
            <a:extLst>
              <a:ext uri="{FF2B5EF4-FFF2-40B4-BE49-F238E27FC236}">
                <a16:creationId xmlns:a16="http://schemas.microsoft.com/office/drawing/2014/main" id="{3702B99D-DDCD-4CA7-8FA1-12D4EE9F3645}"/>
              </a:ext>
            </a:extLst>
          </p:cNvPr>
          <p:cNvSpPr/>
          <p:nvPr/>
        </p:nvSpPr>
        <p:spPr>
          <a:xfrm>
            <a:off x="2938564" y="2170804"/>
            <a:ext cx="1043940" cy="2933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dirty="0"/>
          </a:p>
        </p:txBody>
      </p:sp>
      <p:sp>
        <p:nvSpPr>
          <p:cNvPr id="14" name="Google Shape;124;p17">
            <a:extLst>
              <a:ext uri="{FF2B5EF4-FFF2-40B4-BE49-F238E27FC236}">
                <a16:creationId xmlns:a16="http://schemas.microsoft.com/office/drawing/2014/main" id="{B1B8057A-D417-4653-BC7C-8E45D1395B38}"/>
              </a:ext>
            </a:extLst>
          </p:cNvPr>
          <p:cNvSpPr/>
          <p:nvPr/>
        </p:nvSpPr>
        <p:spPr>
          <a:xfrm>
            <a:off x="7786924" y="5723089"/>
            <a:ext cx="866904" cy="3229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Profile</a:t>
            </a:r>
          </a:p>
        </p:txBody>
      </p:sp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CE4ED767-7866-4A7C-8754-0D25AF1899CD}"/>
              </a:ext>
            </a:extLst>
          </p:cNvPr>
          <p:cNvSpPr/>
          <p:nvPr/>
        </p:nvSpPr>
        <p:spPr>
          <a:xfrm>
            <a:off x="5424298" y="4543756"/>
            <a:ext cx="1301115" cy="23304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Dashboard</a:t>
            </a:r>
          </a:p>
        </p:txBody>
      </p:sp>
      <p:sp>
        <p:nvSpPr>
          <p:cNvPr id="16" name="Google Shape;126;p17">
            <a:extLst>
              <a:ext uri="{FF2B5EF4-FFF2-40B4-BE49-F238E27FC236}">
                <a16:creationId xmlns:a16="http://schemas.microsoft.com/office/drawing/2014/main" id="{4EE12FF6-EF16-48FD-85C8-BF91126D67D4}"/>
              </a:ext>
            </a:extLst>
          </p:cNvPr>
          <p:cNvSpPr/>
          <p:nvPr/>
        </p:nvSpPr>
        <p:spPr>
          <a:xfrm>
            <a:off x="2039926" y="5730050"/>
            <a:ext cx="995176" cy="3032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Deposit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17" name="Google Shape;127;p17">
            <a:extLst>
              <a:ext uri="{FF2B5EF4-FFF2-40B4-BE49-F238E27FC236}">
                <a16:creationId xmlns:a16="http://schemas.microsoft.com/office/drawing/2014/main" id="{F44BD211-10FD-4A75-B46F-097C6756DCAE}"/>
              </a:ext>
            </a:extLst>
          </p:cNvPr>
          <p:cNvSpPr/>
          <p:nvPr/>
        </p:nvSpPr>
        <p:spPr>
          <a:xfrm>
            <a:off x="4696282" y="5719736"/>
            <a:ext cx="1186742" cy="3229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dirty="0">
                <a:solidFill>
                  <a:schemeClr val="dk1"/>
                </a:solidFill>
              </a:rPr>
              <a:t>Fund Transfer</a:t>
            </a:r>
            <a:endParaRPr dirty="0" err="1"/>
          </a:p>
        </p:txBody>
      </p:sp>
      <p:sp>
        <p:nvSpPr>
          <p:cNvPr id="18" name="Google Shape;128;p17">
            <a:extLst>
              <a:ext uri="{FF2B5EF4-FFF2-40B4-BE49-F238E27FC236}">
                <a16:creationId xmlns:a16="http://schemas.microsoft.com/office/drawing/2014/main" id="{B50AAE25-EBFC-4E5C-B91F-E144AC3FEFB9}"/>
              </a:ext>
            </a:extLst>
          </p:cNvPr>
          <p:cNvSpPr/>
          <p:nvPr/>
        </p:nvSpPr>
        <p:spPr>
          <a:xfrm>
            <a:off x="6228796" y="5723958"/>
            <a:ext cx="1122886" cy="3242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dirty="0">
                <a:solidFill>
                  <a:schemeClr val="dk1"/>
                </a:solidFill>
              </a:rPr>
              <a:t>Bank Statement</a:t>
            </a:r>
          </a:p>
        </p:txBody>
      </p:sp>
      <p:sp>
        <p:nvSpPr>
          <p:cNvPr id="19" name="Google Shape;129;p17">
            <a:extLst>
              <a:ext uri="{FF2B5EF4-FFF2-40B4-BE49-F238E27FC236}">
                <a16:creationId xmlns:a16="http://schemas.microsoft.com/office/drawing/2014/main" id="{D54AEF25-6FA0-4DD7-9803-FB0F0FF537B7}"/>
              </a:ext>
            </a:extLst>
          </p:cNvPr>
          <p:cNvSpPr/>
          <p:nvPr/>
        </p:nvSpPr>
        <p:spPr>
          <a:xfrm>
            <a:off x="3329791" y="5724016"/>
            <a:ext cx="996375" cy="3261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Withdraw</a:t>
            </a:r>
          </a:p>
        </p:txBody>
      </p:sp>
      <p:sp>
        <p:nvSpPr>
          <p:cNvPr id="20" name="Google Shape;131;p17">
            <a:extLst>
              <a:ext uri="{FF2B5EF4-FFF2-40B4-BE49-F238E27FC236}">
                <a16:creationId xmlns:a16="http://schemas.microsoft.com/office/drawing/2014/main" id="{854950C1-A0B6-4E37-8C44-1A2E26F7AD28}"/>
              </a:ext>
            </a:extLst>
          </p:cNvPr>
          <p:cNvSpPr/>
          <p:nvPr/>
        </p:nvSpPr>
        <p:spPr>
          <a:xfrm>
            <a:off x="5763836" y="3047710"/>
            <a:ext cx="935990" cy="654685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user</a:t>
            </a:r>
            <a:endParaRPr dirty="0"/>
          </a:p>
        </p:txBody>
      </p:sp>
      <p:sp>
        <p:nvSpPr>
          <p:cNvPr id="21" name="Google Shape;132;p17">
            <a:extLst>
              <a:ext uri="{FF2B5EF4-FFF2-40B4-BE49-F238E27FC236}">
                <a16:creationId xmlns:a16="http://schemas.microsoft.com/office/drawing/2014/main" id="{36F6270F-45BF-4385-BC65-DCCBE2E08315}"/>
              </a:ext>
            </a:extLst>
          </p:cNvPr>
          <p:cNvSpPr/>
          <p:nvPr/>
        </p:nvSpPr>
        <p:spPr>
          <a:xfrm>
            <a:off x="4306989" y="2182234"/>
            <a:ext cx="1054735" cy="2933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layer</a:t>
            </a:r>
            <a:endParaRPr dirty="0"/>
          </a:p>
        </p:txBody>
      </p:sp>
      <p:sp>
        <p:nvSpPr>
          <p:cNvPr id="22" name="Google Shape;133;p17">
            <a:extLst>
              <a:ext uri="{FF2B5EF4-FFF2-40B4-BE49-F238E27FC236}">
                <a16:creationId xmlns:a16="http://schemas.microsoft.com/office/drawing/2014/main" id="{0B0BCC63-C72F-4C6F-9DE8-636248D69552}"/>
              </a:ext>
            </a:extLst>
          </p:cNvPr>
          <p:cNvSpPr/>
          <p:nvPr/>
        </p:nvSpPr>
        <p:spPr>
          <a:xfrm>
            <a:off x="5604929" y="2170804"/>
            <a:ext cx="934085" cy="2933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layer</a:t>
            </a:r>
            <a:endParaRPr dirty="0"/>
          </a:p>
        </p:txBody>
      </p:sp>
      <p:sp>
        <p:nvSpPr>
          <p:cNvPr id="23" name="Google Shape;134;p17">
            <a:extLst>
              <a:ext uri="{FF2B5EF4-FFF2-40B4-BE49-F238E27FC236}">
                <a16:creationId xmlns:a16="http://schemas.microsoft.com/office/drawing/2014/main" id="{8BC64931-3714-496F-9E6B-CA3F77AAAA77}"/>
              </a:ext>
            </a:extLst>
          </p:cNvPr>
          <p:cNvSpPr/>
          <p:nvPr/>
        </p:nvSpPr>
        <p:spPr>
          <a:xfrm>
            <a:off x="6754914" y="2113019"/>
            <a:ext cx="1089660" cy="4095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Repository/ DOA layer</a:t>
            </a:r>
            <a:endParaRPr dirty="0"/>
          </a:p>
        </p:txBody>
      </p:sp>
      <p:cxnSp>
        <p:nvCxnSpPr>
          <p:cNvPr id="24" name="Google Shape;135;p17">
            <a:extLst>
              <a:ext uri="{FF2B5EF4-FFF2-40B4-BE49-F238E27FC236}">
                <a16:creationId xmlns:a16="http://schemas.microsoft.com/office/drawing/2014/main" id="{3F18EEAB-7977-41A4-8702-535C2C7770A1}"/>
              </a:ext>
            </a:extLst>
          </p:cNvPr>
          <p:cNvCxnSpPr>
            <a:cxnSpLocks/>
          </p:cNvCxnSpPr>
          <p:nvPr/>
        </p:nvCxnSpPr>
        <p:spPr>
          <a:xfrm>
            <a:off x="3982504" y="2317489"/>
            <a:ext cx="3246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" name="Google Shape;140;p17">
            <a:extLst>
              <a:ext uri="{FF2B5EF4-FFF2-40B4-BE49-F238E27FC236}">
                <a16:creationId xmlns:a16="http://schemas.microsoft.com/office/drawing/2014/main" id="{BE809F04-7DC2-4A95-9488-F98D6A2EA180}"/>
              </a:ext>
            </a:extLst>
          </p:cNvPr>
          <p:cNvCxnSpPr>
            <a:cxnSpLocks/>
          </p:cNvCxnSpPr>
          <p:nvPr/>
        </p:nvCxnSpPr>
        <p:spPr>
          <a:xfrm>
            <a:off x="6195080" y="3670496"/>
            <a:ext cx="10631" cy="871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" name="Google Shape;141;p17">
            <a:extLst>
              <a:ext uri="{FF2B5EF4-FFF2-40B4-BE49-F238E27FC236}">
                <a16:creationId xmlns:a16="http://schemas.microsoft.com/office/drawing/2014/main" id="{9546CABD-3C97-4B2D-9C41-B2DBB1A534DF}"/>
              </a:ext>
            </a:extLst>
          </p:cNvPr>
          <p:cNvCxnSpPr>
            <a:cxnSpLocks/>
          </p:cNvCxnSpPr>
          <p:nvPr/>
        </p:nvCxnSpPr>
        <p:spPr>
          <a:xfrm flipH="1">
            <a:off x="8123500" y="5346271"/>
            <a:ext cx="12000" cy="3718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" name="Google Shape;142;p17">
            <a:extLst>
              <a:ext uri="{FF2B5EF4-FFF2-40B4-BE49-F238E27FC236}">
                <a16:creationId xmlns:a16="http://schemas.microsoft.com/office/drawing/2014/main" id="{A0E712EF-6117-47C6-B1EA-596654903A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61724" y="2317519"/>
            <a:ext cx="243300" cy="11400"/>
          </a:xfrm>
          <a:prstGeom prst="straightConnector1">
            <a:avLst/>
          </a:prstGeom>
          <a:ln>
            <a:headEnd type="stealth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oogle Shape;143;p17">
            <a:extLst>
              <a:ext uri="{FF2B5EF4-FFF2-40B4-BE49-F238E27FC236}">
                <a16:creationId xmlns:a16="http://schemas.microsoft.com/office/drawing/2014/main" id="{114D1A23-6BB3-4F9C-BFEB-843111CA3AEE}"/>
              </a:ext>
            </a:extLst>
          </p:cNvPr>
          <p:cNvCxnSpPr/>
          <p:nvPr/>
        </p:nvCxnSpPr>
        <p:spPr>
          <a:xfrm>
            <a:off x="6539014" y="2317489"/>
            <a:ext cx="2057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3" name="Google Shape;144;p17">
            <a:extLst>
              <a:ext uri="{FF2B5EF4-FFF2-40B4-BE49-F238E27FC236}">
                <a16:creationId xmlns:a16="http://schemas.microsoft.com/office/drawing/2014/main" id="{B5DBAD33-681F-49E4-872D-B73DB40C477F}"/>
              </a:ext>
            </a:extLst>
          </p:cNvPr>
          <p:cNvSpPr/>
          <p:nvPr/>
        </p:nvSpPr>
        <p:spPr>
          <a:xfrm>
            <a:off x="8195094" y="2113019"/>
            <a:ext cx="871220" cy="4318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</p:txBody>
      </p:sp>
      <p:cxnSp>
        <p:nvCxnSpPr>
          <p:cNvPr id="34" name="Google Shape;145;p17">
            <a:extLst>
              <a:ext uri="{FF2B5EF4-FFF2-40B4-BE49-F238E27FC236}">
                <a16:creationId xmlns:a16="http://schemas.microsoft.com/office/drawing/2014/main" id="{B1928EAB-9673-4BDB-B734-5E9F5351F704}"/>
              </a:ext>
            </a:extLst>
          </p:cNvPr>
          <p:cNvCxnSpPr>
            <a:cxnSpLocks/>
          </p:cNvCxnSpPr>
          <p:nvPr/>
        </p:nvCxnSpPr>
        <p:spPr>
          <a:xfrm>
            <a:off x="7868694" y="2318119"/>
            <a:ext cx="3264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8" name="Google Shape;149;p17">
            <a:extLst>
              <a:ext uri="{FF2B5EF4-FFF2-40B4-BE49-F238E27FC236}">
                <a16:creationId xmlns:a16="http://schemas.microsoft.com/office/drawing/2014/main" id="{FEAB39C8-CCB2-41AE-8391-42CA5309B64C}"/>
              </a:ext>
            </a:extLst>
          </p:cNvPr>
          <p:cNvCxnSpPr/>
          <p:nvPr/>
        </p:nvCxnSpPr>
        <p:spPr>
          <a:xfrm flipH="1" flipV="1">
            <a:off x="3644373" y="2464174"/>
            <a:ext cx="11784" cy="7343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" name="Google Shape;152;p17">
            <a:extLst>
              <a:ext uri="{FF2B5EF4-FFF2-40B4-BE49-F238E27FC236}">
                <a16:creationId xmlns:a16="http://schemas.microsoft.com/office/drawing/2014/main" id="{4CEAF9AA-7D9A-4B87-9C14-157E3C12258D}"/>
              </a:ext>
            </a:extLst>
          </p:cNvPr>
          <p:cNvSpPr txBox="1"/>
          <p:nvPr/>
        </p:nvSpPr>
        <p:spPr>
          <a:xfrm>
            <a:off x="4947023" y="2828713"/>
            <a:ext cx="69659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</a:t>
            </a:r>
            <a:endParaRPr dirty="0"/>
          </a:p>
        </p:txBody>
      </p:sp>
      <p:sp>
        <p:nvSpPr>
          <p:cNvPr id="42" name="Google Shape;153;p17">
            <a:extLst>
              <a:ext uri="{FF2B5EF4-FFF2-40B4-BE49-F238E27FC236}">
                <a16:creationId xmlns:a16="http://schemas.microsoft.com/office/drawing/2014/main" id="{D2894733-35E0-43CF-AA44-FDFE0E53AC3C}"/>
              </a:ext>
            </a:extLst>
          </p:cNvPr>
          <p:cNvSpPr txBox="1"/>
          <p:nvPr/>
        </p:nvSpPr>
        <p:spPr>
          <a:xfrm>
            <a:off x="3096960" y="2632473"/>
            <a:ext cx="72009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</a:t>
            </a:r>
          </a:p>
        </p:txBody>
      </p:sp>
      <p:cxnSp>
        <p:nvCxnSpPr>
          <p:cNvPr id="49" name="Google Shape;160;p17">
            <a:extLst>
              <a:ext uri="{FF2B5EF4-FFF2-40B4-BE49-F238E27FC236}">
                <a16:creationId xmlns:a16="http://schemas.microsoft.com/office/drawing/2014/main" id="{113F2621-1E3E-4FB9-B3B3-8E5C3F96DFBC}"/>
              </a:ext>
            </a:extLst>
          </p:cNvPr>
          <p:cNvCxnSpPr>
            <a:cxnSpLocks/>
          </p:cNvCxnSpPr>
          <p:nvPr/>
        </p:nvCxnSpPr>
        <p:spPr>
          <a:xfrm>
            <a:off x="4413735" y="3319938"/>
            <a:ext cx="1351625" cy="30330"/>
          </a:xfrm>
          <a:prstGeom prst="straightConnector1">
            <a:avLst/>
          </a:prstGeom>
          <a:ln>
            <a:headEnd type="none" w="sm" len="sm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oogle Shape;162;p17">
            <a:extLst>
              <a:ext uri="{FF2B5EF4-FFF2-40B4-BE49-F238E27FC236}">
                <a16:creationId xmlns:a16="http://schemas.microsoft.com/office/drawing/2014/main" id="{EEA3A4F7-C021-4F0D-BAC3-25A2010219D5}"/>
              </a:ext>
            </a:extLst>
          </p:cNvPr>
          <p:cNvCxnSpPr/>
          <p:nvPr/>
        </p:nvCxnSpPr>
        <p:spPr>
          <a:xfrm>
            <a:off x="6010188" y="4774896"/>
            <a:ext cx="14400" cy="5908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" name="Google Shape;169;p17">
            <a:extLst>
              <a:ext uri="{FF2B5EF4-FFF2-40B4-BE49-F238E27FC236}">
                <a16:creationId xmlns:a16="http://schemas.microsoft.com/office/drawing/2014/main" id="{74658B17-48E8-45BD-BDB0-067A59CAD275}"/>
              </a:ext>
            </a:extLst>
          </p:cNvPr>
          <p:cNvSpPr txBox="1"/>
          <p:nvPr/>
        </p:nvSpPr>
        <p:spPr>
          <a:xfrm>
            <a:off x="5492708" y="3672348"/>
            <a:ext cx="98488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C6BF36-7A41-4D32-A053-A0B26FA1CD01}"/>
              </a:ext>
            </a:extLst>
          </p:cNvPr>
          <p:cNvCxnSpPr/>
          <p:nvPr/>
        </p:nvCxnSpPr>
        <p:spPr>
          <a:xfrm flipH="1">
            <a:off x="809676" y="3301238"/>
            <a:ext cx="4713" cy="51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476602-E247-4883-9868-648E02777FBD}"/>
              </a:ext>
            </a:extLst>
          </p:cNvPr>
          <p:cNvCxnSpPr/>
          <p:nvPr/>
        </p:nvCxnSpPr>
        <p:spPr>
          <a:xfrm>
            <a:off x="813888" y="3289938"/>
            <a:ext cx="2738246" cy="117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oogle Shape;141;p17">
            <a:extLst>
              <a:ext uri="{FF2B5EF4-FFF2-40B4-BE49-F238E27FC236}">
                <a16:creationId xmlns:a16="http://schemas.microsoft.com/office/drawing/2014/main" id="{92D72158-9AFB-42B2-8F18-C8C645CCFAFB}"/>
              </a:ext>
            </a:extLst>
          </p:cNvPr>
          <p:cNvCxnSpPr>
            <a:cxnSpLocks/>
          </p:cNvCxnSpPr>
          <p:nvPr/>
        </p:nvCxnSpPr>
        <p:spPr>
          <a:xfrm flipH="1">
            <a:off x="6757008" y="5359042"/>
            <a:ext cx="12000" cy="3718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9" name="Google Shape;141;p17">
            <a:extLst>
              <a:ext uri="{FF2B5EF4-FFF2-40B4-BE49-F238E27FC236}">
                <a16:creationId xmlns:a16="http://schemas.microsoft.com/office/drawing/2014/main" id="{014453A0-78D8-49B8-AF31-8AFA6E6B40F8}"/>
              </a:ext>
            </a:extLst>
          </p:cNvPr>
          <p:cNvCxnSpPr>
            <a:cxnSpLocks/>
          </p:cNvCxnSpPr>
          <p:nvPr/>
        </p:nvCxnSpPr>
        <p:spPr>
          <a:xfrm flipH="1">
            <a:off x="5173410" y="5359041"/>
            <a:ext cx="12000" cy="3718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" name="Google Shape;141;p17">
            <a:extLst>
              <a:ext uri="{FF2B5EF4-FFF2-40B4-BE49-F238E27FC236}">
                <a16:creationId xmlns:a16="http://schemas.microsoft.com/office/drawing/2014/main" id="{E04E0D49-28EA-4F1D-8D0A-AAB21A8270FB}"/>
              </a:ext>
            </a:extLst>
          </p:cNvPr>
          <p:cNvCxnSpPr>
            <a:cxnSpLocks/>
          </p:cNvCxnSpPr>
          <p:nvPr/>
        </p:nvCxnSpPr>
        <p:spPr>
          <a:xfrm flipH="1">
            <a:off x="3909086" y="5359042"/>
            <a:ext cx="12000" cy="3718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1" name="Google Shape;141;p17">
            <a:extLst>
              <a:ext uri="{FF2B5EF4-FFF2-40B4-BE49-F238E27FC236}">
                <a16:creationId xmlns:a16="http://schemas.microsoft.com/office/drawing/2014/main" id="{1915982E-C4A3-40F2-B0BB-89B853DDE3B0}"/>
              </a:ext>
            </a:extLst>
          </p:cNvPr>
          <p:cNvCxnSpPr>
            <a:cxnSpLocks/>
          </p:cNvCxnSpPr>
          <p:nvPr/>
        </p:nvCxnSpPr>
        <p:spPr>
          <a:xfrm flipH="1">
            <a:off x="2631991" y="5359041"/>
            <a:ext cx="12000" cy="3718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F3A2F2-9CDC-49DA-9D40-A69AA27A7787}"/>
              </a:ext>
            </a:extLst>
          </p:cNvPr>
          <p:cNvCxnSpPr/>
          <p:nvPr/>
        </p:nvCxnSpPr>
        <p:spPr>
          <a:xfrm flipH="1">
            <a:off x="1932766" y="5351434"/>
            <a:ext cx="6188990" cy="1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131;p17">
            <a:extLst>
              <a:ext uri="{FF2B5EF4-FFF2-40B4-BE49-F238E27FC236}">
                <a16:creationId xmlns:a16="http://schemas.microsoft.com/office/drawing/2014/main" id="{5AC2C22E-D6B0-4333-9334-74EFCE0E68F0}"/>
              </a:ext>
            </a:extLst>
          </p:cNvPr>
          <p:cNvSpPr/>
          <p:nvPr/>
        </p:nvSpPr>
        <p:spPr>
          <a:xfrm>
            <a:off x="1747192" y="3564320"/>
            <a:ext cx="1284701" cy="732176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r>
              <a:rPr lang="en-IN" sz="1000" dirty="0">
                <a:solidFill>
                  <a:schemeClr val="dk1"/>
                </a:solidFill>
              </a:rPr>
              <a:t>Details</a:t>
            </a:r>
          </a:p>
        </p:txBody>
      </p:sp>
      <p:cxnSp>
        <p:nvCxnSpPr>
          <p:cNvPr id="75" name="Google Shape;141;p17">
            <a:extLst>
              <a:ext uri="{FF2B5EF4-FFF2-40B4-BE49-F238E27FC236}">
                <a16:creationId xmlns:a16="http://schemas.microsoft.com/office/drawing/2014/main" id="{083F50B4-0793-4577-8E52-840C507EE796}"/>
              </a:ext>
            </a:extLst>
          </p:cNvPr>
          <p:cNvCxnSpPr>
            <a:cxnSpLocks/>
          </p:cNvCxnSpPr>
          <p:nvPr/>
        </p:nvCxnSpPr>
        <p:spPr>
          <a:xfrm flipV="1">
            <a:off x="1249143" y="3935698"/>
            <a:ext cx="504610" cy="26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051236-A453-4219-83A5-F3C011448DA7}"/>
              </a:ext>
            </a:extLst>
          </p:cNvPr>
          <p:cNvCxnSpPr/>
          <p:nvPr/>
        </p:nvCxnSpPr>
        <p:spPr>
          <a:xfrm>
            <a:off x="3034761" y="3932371"/>
            <a:ext cx="99447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9D4BD-33F9-4DE0-864C-20C05B7BECAF}"/>
              </a:ext>
            </a:extLst>
          </p:cNvPr>
          <p:cNvCxnSpPr/>
          <p:nvPr/>
        </p:nvCxnSpPr>
        <p:spPr>
          <a:xfrm flipH="1" flipV="1">
            <a:off x="4027460" y="3465646"/>
            <a:ext cx="2585" cy="4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971F4A-C12B-4308-947A-FD95505DF5CF}"/>
              </a:ext>
            </a:extLst>
          </p:cNvPr>
          <p:cNvCxnSpPr>
            <a:cxnSpLocks/>
          </p:cNvCxnSpPr>
          <p:nvPr/>
        </p:nvCxnSpPr>
        <p:spPr>
          <a:xfrm flipV="1">
            <a:off x="1497845" y="4681456"/>
            <a:ext cx="2699288" cy="2583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480F50-AB55-4F52-B115-B242A0C291E4}"/>
              </a:ext>
            </a:extLst>
          </p:cNvPr>
          <p:cNvCxnSpPr>
            <a:cxnSpLocks/>
          </p:cNvCxnSpPr>
          <p:nvPr/>
        </p:nvCxnSpPr>
        <p:spPr>
          <a:xfrm flipV="1">
            <a:off x="1510760" y="4694370"/>
            <a:ext cx="12915" cy="52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4BA3DC0-6E30-4FE3-86A2-5A75AA563E29}"/>
              </a:ext>
            </a:extLst>
          </p:cNvPr>
          <p:cNvCxnSpPr>
            <a:cxnSpLocks/>
          </p:cNvCxnSpPr>
          <p:nvPr/>
        </p:nvCxnSpPr>
        <p:spPr>
          <a:xfrm flipH="1" flipV="1">
            <a:off x="4195357" y="3478560"/>
            <a:ext cx="2585" cy="119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oogle Shape;160;p17">
            <a:extLst>
              <a:ext uri="{FF2B5EF4-FFF2-40B4-BE49-F238E27FC236}">
                <a16:creationId xmlns:a16="http://schemas.microsoft.com/office/drawing/2014/main" id="{C10BC35D-4068-45FB-8F0B-C6485039B8AE}"/>
              </a:ext>
            </a:extLst>
          </p:cNvPr>
          <p:cNvCxnSpPr>
            <a:cxnSpLocks/>
          </p:cNvCxnSpPr>
          <p:nvPr/>
        </p:nvCxnSpPr>
        <p:spPr>
          <a:xfrm>
            <a:off x="4232920" y="2790414"/>
            <a:ext cx="21356" cy="404871"/>
          </a:xfrm>
          <a:prstGeom prst="straightConnector1">
            <a:avLst/>
          </a:prstGeom>
          <a:ln>
            <a:headEnd type="none" w="sm" len="sm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98386C-E67B-460D-B50D-F46271A1DF54}"/>
              </a:ext>
            </a:extLst>
          </p:cNvPr>
          <p:cNvCxnSpPr/>
          <p:nvPr/>
        </p:nvCxnSpPr>
        <p:spPr>
          <a:xfrm>
            <a:off x="4237493" y="2771612"/>
            <a:ext cx="1937288" cy="129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985FE-8136-46B3-A765-240E14E8D517}"/>
              </a:ext>
            </a:extLst>
          </p:cNvPr>
          <p:cNvCxnSpPr>
            <a:cxnSpLocks/>
          </p:cNvCxnSpPr>
          <p:nvPr/>
        </p:nvCxnSpPr>
        <p:spPr>
          <a:xfrm>
            <a:off x="6226441" y="2810359"/>
            <a:ext cx="12916" cy="2324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Google Shape;153;p17">
            <a:extLst>
              <a:ext uri="{FF2B5EF4-FFF2-40B4-BE49-F238E27FC236}">
                <a16:creationId xmlns:a16="http://schemas.microsoft.com/office/drawing/2014/main" id="{A59A690A-B363-4D3D-B07E-E3410A38133F}"/>
              </a:ext>
            </a:extLst>
          </p:cNvPr>
          <p:cNvSpPr txBox="1"/>
          <p:nvPr/>
        </p:nvSpPr>
        <p:spPr>
          <a:xfrm>
            <a:off x="3109874" y="3652777"/>
            <a:ext cx="72009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Yes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9E018C-B79A-4C67-BAFC-4C61796935D3}"/>
              </a:ext>
            </a:extLst>
          </p:cNvPr>
          <p:cNvCxnSpPr/>
          <p:nvPr/>
        </p:nvCxnSpPr>
        <p:spPr>
          <a:xfrm flipV="1">
            <a:off x="2198499" y="2357356"/>
            <a:ext cx="733585" cy="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/>
              <a:t>CSS 3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Spring Boot MVC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HTML 5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Bootstrap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MYSQL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3" descr="html css js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5" y="4725144"/>
            <a:ext cx="3384377" cy="1477516"/>
          </a:xfrm>
          <a:prstGeom prst="rect">
            <a:avLst/>
          </a:prstGeom>
        </p:spPr>
      </p:pic>
      <p:pic>
        <p:nvPicPr>
          <p:cNvPr id="6" name="Picture 5" descr="Spring-MVC-Tutori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725144"/>
            <a:ext cx="2999238" cy="1530099"/>
          </a:xfrm>
          <a:prstGeom prst="rect">
            <a:avLst/>
          </a:prstGeom>
        </p:spPr>
      </p:pic>
      <p:pic>
        <p:nvPicPr>
          <p:cNvPr id="7" name="Picture 6" descr="mysql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140968"/>
            <a:ext cx="2971800" cy="1533525"/>
          </a:xfrm>
          <a:prstGeom prst="rect">
            <a:avLst/>
          </a:prstGeom>
        </p:spPr>
      </p:pic>
      <p:pic>
        <p:nvPicPr>
          <p:cNvPr id="8" name="Picture 7" descr="bootstrap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1628800"/>
            <a:ext cx="1512167" cy="1512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823C23-FBAC-430D-9A53-9ECFBD8D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4" y="358936"/>
            <a:ext cx="5687877" cy="320836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2FE81C-8D5C-4FF9-8199-14841AE3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53" y="3561921"/>
            <a:ext cx="5610386" cy="3156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3EB6C1-1A6D-4A89-A61E-60858D53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6" y="242700"/>
            <a:ext cx="5842861" cy="3285856"/>
          </a:xfrm>
          <a:prstGeom prst="rect">
            <a:avLst/>
          </a:prstGeom>
        </p:spPr>
      </p:pic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AE10CD4-4020-4FBB-BD01-FF3C256E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73" y="3639411"/>
            <a:ext cx="5300421" cy="29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25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</TotalTime>
  <Words>212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Internet Banking   </vt:lpstr>
      <vt:lpstr>Presented By:</vt:lpstr>
      <vt:lpstr>CONTENTS:</vt:lpstr>
      <vt:lpstr>INTRODUCTION</vt:lpstr>
      <vt:lpstr>PROBLEM STATEMENT</vt:lpstr>
      <vt:lpstr>SYSTEM DESIGN</vt:lpstr>
      <vt:lpstr>Technologies</vt:lpstr>
      <vt:lpstr>PowerPoint Presentation</vt:lpstr>
      <vt:lpstr>PowerPoint Presentation</vt:lpstr>
      <vt:lpstr>PowerPoint Presentation</vt:lpstr>
      <vt:lpstr>PowerPoint Presentation</vt:lpstr>
      <vt:lpstr>FUTURE ENHANCEMENT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Rachana</dc:creator>
  <cp:lastModifiedBy>Rachana</cp:lastModifiedBy>
  <cp:revision>560</cp:revision>
  <dcterms:created xsi:type="dcterms:W3CDTF">2022-03-01T08:35:47Z</dcterms:created>
  <dcterms:modified xsi:type="dcterms:W3CDTF">2022-03-03T05:13:15Z</dcterms:modified>
</cp:coreProperties>
</file>