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F3C65-AEF9-4242-929F-78773C898961}" v="437" dt="2022-05-26T17:43:18.042"/>
    <p1510:client id="{664F3841-3319-48DC-BF13-7F7F90027FEC}" v="4" dt="2022-05-26T05:00:15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Bhashabathini" userId="S::raju_bhashabathini@thbs.com::a27728c0-6220-4eb1-9024-f376ac51e8a5" providerId="AD" clId="Web-{664F3841-3319-48DC-BF13-7F7F90027FEC}"/>
    <pc:docChg chg="modSld">
      <pc:chgData name="Raju Bhashabathini" userId="S::raju_bhashabathini@thbs.com::a27728c0-6220-4eb1-9024-f376ac51e8a5" providerId="AD" clId="Web-{664F3841-3319-48DC-BF13-7F7F90027FEC}" dt="2022-05-26T05:00:15.752" v="3"/>
      <pc:docMkLst>
        <pc:docMk/>
      </pc:docMkLst>
      <pc:sldChg chg="delSp">
        <pc:chgData name="Raju Bhashabathini" userId="S::raju_bhashabathini@thbs.com::a27728c0-6220-4eb1-9024-f376ac51e8a5" providerId="AD" clId="Web-{664F3841-3319-48DC-BF13-7F7F90027FEC}" dt="2022-05-26T04:55:07.780" v="0"/>
        <pc:sldMkLst>
          <pc:docMk/>
          <pc:sldMk cId="0" sldId="263"/>
        </pc:sldMkLst>
        <pc:picChg chg="del">
          <ac:chgData name="Raju Bhashabathini" userId="S::raju_bhashabathini@thbs.com::a27728c0-6220-4eb1-9024-f376ac51e8a5" providerId="AD" clId="Web-{664F3841-3319-48DC-BF13-7F7F90027FEC}" dt="2022-05-26T04:55:07.780" v="0"/>
          <ac:picMkLst>
            <pc:docMk/>
            <pc:sldMk cId="0" sldId="263"/>
            <ac:picMk id="229" creationId="{00000000-0000-0000-0000-000000000000}"/>
          </ac:picMkLst>
        </pc:picChg>
      </pc:sldChg>
      <pc:sldChg chg="delSp">
        <pc:chgData name="Raju Bhashabathini" userId="S::raju_bhashabathini@thbs.com::a27728c0-6220-4eb1-9024-f376ac51e8a5" providerId="AD" clId="Web-{664F3841-3319-48DC-BF13-7F7F90027FEC}" dt="2022-05-26T04:55:31.562" v="2"/>
        <pc:sldMkLst>
          <pc:docMk/>
          <pc:sldMk cId="0" sldId="264"/>
        </pc:sldMkLst>
        <pc:picChg chg="del">
          <ac:chgData name="Raju Bhashabathini" userId="S::raju_bhashabathini@thbs.com::a27728c0-6220-4eb1-9024-f376ac51e8a5" providerId="AD" clId="Web-{664F3841-3319-48DC-BF13-7F7F90027FEC}" dt="2022-05-26T04:55:31.562" v="2"/>
          <ac:picMkLst>
            <pc:docMk/>
            <pc:sldMk cId="0" sldId="264"/>
            <ac:picMk id="231" creationId="{00000000-0000-0000-0000-000000000000}"/>
          </ac:picMkLst>
        </pc:picChg>
      </pc:sldChg>
      <pc:sldChg chg="delSp">
        <pc:chgData name="Raju Bhashabathini" userId="S::raju_bhashabathini@thbs.com::a27728c0-6220-4eb1-9024-f376ac51e8a5" providerId="AD" clId="Web-{664F3841-3319-48DC-BF13-7F7F90027FEC}" dt="2022-05-26T04:55:24.859" v="1"/>
        <pc:sldMkLst>
          <pc:docMk/>
          <pc:sldMk cId="0" sldId="265"/>
        </pc:sldMkLst>
        <pc:picChg chg="del">
          <ac:chgData name="Raju Bhashabathini" userId="S::raju_bhashabathini@thbs.com::a27728c0-6220-4eb1-9024-f376ac51e8a5" providerId="AD" clId="Web-{664F3841-3319-48DC-BF13-7F7F90027FEC}" dt="2022-05-26T04:55:24.859" v="1"/>
          <ac:picMkLst>
            <pc:docMk/>
            <pc:sldMk cId="0" sldId="265"/>
            <ac:picMk id="233" creationId="{00000000-0000-0000-0000-000000000000}"/>
          </ac:picMkLst>
        </pc:picChg>
      </pc:sldChg>
      <pc:sldChg chg="delSp">
        <pc:chgData name="Raju Bhashabathini" userId="S::raju_bhashabathini@thbs.com::a27728c0-6220-4eb1-9024-f376ac51e8a5" providerId="AD" clId="Web-{664F3841-3319-48DC-BF13-7F7F90027FEC}" dt="2022-05-26T05:00:15.752" v="3"/>
        <pc:sldMkLst>
          <pc:docMk/>
          <pc:sldMk cId="0" sldId="266"/>
        </pc:sldMkLst>
        <pc:picChg chg="del">
          <ac:chgData name="Raju Bhashabathini" userId="S::raju_bhashabathini@thbs.com::a27728c0-6220-4eb1-9024-f376ac51e8a5" providerId="AD" clId="Web-{664F3841-3319-48DC-BF13-7F7F90027FEC}" dt="2022-05-26T05:00:15.752" v="3"/>
          <ac:picMkLst>
            <pc:docMk/>
            <pc:sldMk cId="0" sldId="266"/>
            <ac:picMk id="235" creationId="{00000000-0000-0000-0000-000000000000}"/>
          </ac:picMkLst>
        </pc:picChg>
      </pc:sldChg>
    </pc:docChg>
  </pc:docChgLst>
  <pc:docChgLst>
    <pc:chgData name="Raju Bhashabathini" userId="S::raju_bhashabathini@thbs.com::a27728c0-6220-4eb1-9024-f376ac51e8a5" providerId="AD" clId="Web-{538F3C65-AEF9-4242-929F-78773C898961}"/>
    <pc:docChg chg="delSld modSld">
      <pc:chgData name="Raju Bhashabathini" userId="S::raju_bhashabathini@thbs.com::a27728c0-6220-4eb1-9024-f376ac51e8a5" providerId="AD" clId="Web-{538F3C65-AEF9-4242-929F-78773C898961}" dt="2022-05-26T17:43:18.042" v="446"/>
      <pc:docMkLst>
        <pc:docMk/>
      </pc:docMkLst>
      <pc:sldChg chg="modSp">
        <pc:chgData name="Raju Bhashabathini" userId="S::raju_bhashabathini@thbs.com::a27728c0-6220-4eb1-9024-f376ac51e8a5" providerId="AD" clId="Web-{538F3C65-AEF9-4242-929F-78773C898961}" dt="2022-05-26T17:29:45.533" v="268" actId="20577"/>
        <pc:sldMkLst>
          <pc:docMk/>
          <pc:sldMk cId="0" sldId="259"/>
        </pc:sldMkLst>
        <pc:spChg chg="mod">
          <ac:chgData name="Raju Bhashabathini" userId="S::raju_bhashabathini@thbs.com::a27728c0-6220-4eb1-9024-f376ac51e8a5" providerId="AD" clId="Web-{538F3C65-AEF9-4242-929F-78773C898961}" dt="2022-05-26T17:29:45.533" v="268" actId="20577"/>
          <ac:spMkLst>
            <pc:docMk/>
            <pc:sldMk cId="0" sldId="259"/>
            <ac:spMk id="182" creationId="{00000000-0000-0000-0000-000000000000}"/>
          </ac:spMkLst>
        </pc:spChg>
      </pc:sldChg>
      <pc:sldChg chg="modSp">
        <pc:chgData name="Raju Bhashabathini" userId="S::raju_bhashabathini@thbs.com::a27728c0-6220-4eb1-9024-f376ac51e8a5" providerId="AD" clId="Web-{538F3C65-AEF9-4242-929F-78773C898961}" dt="2022-05-26T17:30:58.174" v="274" actId="1076"/>
        <pc:sldMkLst>
          <pc:docMk/>
          <pc:sldMk cId="0" sldId="260"/>
        </pc:sldMkLst>
        <pc:spChg chg="mod">
          <ac:chgData name="Raju Bhashabathini" userId="S::raju_bhashabathini@thbs.com::a27728c0-6220-4eb1-9024-f376ac51e8a5" providerId="AD" clId="Web-{538F3C65-AEF9-4242-929F-78773C898961}" dt="2022-05-26T17:30:40.330" v="270" actId="1076"/>
          <ac:spMkLst>
            <pc:docMk/>
            <pc:sldMk cId="0" sldId="260"/>
            <ac:spMk id="185" creationId="{00000000-0000-0000-0000-000000000000}"/>
          </ac:spMkLst>
        </pc:spChg>
        <pc:picChg chg="mod">
          <ac:chgData name="Raju Bhashabathini" userId="S::raju_bhashabathini@thbs.com::a27728c0-6220-4eb1-9024-f376ac51e8a5" providerId="AD" clId="Web-{538F3C65-AEF9-4242-929F-78773C898961}" dt="2022-05-26T17:30:58.174" v="274" actId="1076"/>
          <ac:picMkLst>
            <pc:docMk/>
            <pc:sldMk cId="0" sldId="260"/>
            <ac:picMk id="186" creationId="{00000000-0000-0000-0000-000000000000}"/>
          </ac:picMkLst>
        </pc:picChg>
      </pc:sldChg>
      <pc:sldChg chg="delSp">
        <pc:chgData name="Raju Bhashabathini" userId="S::raju_bhashabathini@thbs.com::a27728c0-6220-4eb1-9024-f376ac51e8a5" providerId="AD" clId="Web-{538F3C65-AEF9-4242-929F-78773C898961}" dt="2022-05-26T17:31:21.050" v="275"/>
        <pc:sldMkLst>
          <pc:docMk/>
          <pc:sldMk cId="0" sldId="261"/>
        </pc:sldMkLst>
        <pc:spChg chg="del">
          <ac:chgData name="Raju Bhashabathini" userId="S::raju_bhashabathini@thbs.com::a27728c0-6220-4eb1-9024-f376ac51e8a5" providerId="AD" clId="Web-{538F3C65-AEF9-4242-929F-78773C898961}" dt="2022-05-26T17:31:21.050" v="275"/>
          <ac:spMkLst>
            <pc:docMk/>
            <pc:sldMk cId="0" sldId="261"/>
            <ac:spMk id="220" creationId="{00000000-0000-0000-0000-000000000000}"/>
          </ac:spMkLst>
        </pc:spChg>
      </pc:sldChg>
      <pc:sldChg chg="modSp">
        <pc:chgData name="Raju Bhashabathini" userId="S::raju_bhashabathini@thbs.com::a27728c0-6220-4eb1-9024-f376ac51e8a5" providerId="AD" clId="Web-{538F3C65-AEF9-4242-929F-78773C898961}" dt="2022-05-26T17:31:45.644" v="276" actId="1076"/>
        <pc:sldMkLst>
          <pc:docMk/>
          <pc:sldMk cId="0" sldId="262"/>
        </pc:sldMkLst>
        <pc:picChg chg="mod">
          <ac:chgData name="Raju Bhashabathini" userId="S::raju_bhashabathini@thbs.com::a27728c0-6220-4eb1-9024-f376ac51e8a5" providerId="AD" clId="Web-{538F3C65-AEF9-4242-929F-78773C898961}" dt="2022-05-26T17:31:45.644" v="276" actId="1076"/>
          <ac:picMkLst>
            <pc:docMk/>
            <pc:sldMk cId="0" sldId="262"/>
            <ac:picMk id="226" creationId="{00000000-0000-0000-0000-000000000000}"/>
          </ac:picMkLst>
        </pc:picChg>
      </pc:sldChg>
      <pc:sldChg chg="addSp delSp modSp mod setBg">
        <pc:chgData name="Raju Bhashabathini" userId="S::raju_bhashabathini@thbs.com::a27728c0-6220-4eb1-9024-f376ac51e8a5" providerId="AD" clId="Web-{538F3C65-AEF9-4242-929F-78773C898961}" dt="2022-05-26T17:33:33.629" v="286" actId="14100"/>
        <pc:sldMkLst>
          <pc:docMk/>
          <pc:sldMk cId="0" sldId="263"/>
        </pc:sldMkLst>
        <pc:spChg chg="add del">
          <ac:chgData name="Raju Bhashabathini" userId="S::raju_bhashabathini@thbs.com::a27728c0-6220-4eb1-9024-f376ac51e8a5" providerId="AD" clId="Web-{538F3C65-AEF9-4242-929F-78773C898961}" dt="2022-05-26T17:32:45.566" v="280"/>
          <ac:spMkLst>
            <pc:docMk/>
            <pc:sldMk cId="0" sldId="263"/>
            <ac:spMk id="107" creationId="{9E90EB45-EEE9-4563-8179-65EF62AE0978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32:45.566" v="280"/>
          <ac:spMkLst>
            <pc:docMk/>
            <pc:sldMk cId="0" sldId="263"/>
            <ac:spMk id="109" creationId="{23D0EF74-AD1E-4FD9-914D-8EC9058EBBA3}"/>
          </ac:spMkLst>
        </pc:spChg>
        <pc:picChg chg="add mod">
          <ac:chgData name="Raju Bhashabathini" userId="S::raju_bhashabathini@thbs.com::a27728c0-6220-4eb1-9024-f376ac51e8a5" providerId="AD" clId="Web-{538F3C65-AEF9-4242-929F-78773C898961}" dt="2022-05-26T17:32:59.926" v="282" actId="14100"/>
          <ac:picMkLst>
            <pc:docMk/>
            <pc:sldMk cId="0" sldId="263"/>
            <ac:picMk id="2" creationId="{C49671B3-35E7-1851-02A0-D564F62F8C1A}"/>
          </ac:picMkLst>
        </pc:picChg>
        <pc:picChg chg="add mod">
          <ac:chgData name="Raju Bhashabathini" userId="S::raju_bhashabathini@thbs.com::a27728c0-6220-4eb1-9024-f376ac51e8a5" providerId="AD" clId="Web-{538F3C65-AEF9-4242-929F-78773C898961}" dt="2022-05-26T17:33:33.629" v="286" actId="14100"/>
          <ac:picMkLst>
            <pc:docMk/>
            <pc:sldMk cId="0" sldId="263"/>
            <ac:picMk id="3" creationId="{BEA3495A-F8D6-EA59-1A8E-8A8D58A1CD8A}"/>
          </ac:picMkLst>
        </pc:picChg>
        <pc:picChg chg="del mod ord">
          <ac:chgData name="Raju Bhashabathini" userId="S::raju_bhashabathini@thbs.com::a27728c0-6220-4eb1-9024-f376ac51e8a5" providerId="AD" clId="Web-{538F3C65-AEF9-4242-929F-78773C898961}" dt="2022-05-26T17:33:02.488" v="283"/>
          <ac:picMkLst>
            <pc:docMk/>
            <pc:sldMk cId="0" sldId="263"/>
            <ac:picMk id="230" creationId="{00000000-0000-0000-0000-000000000000}"/>
          </ac:picMkLst>
        </pc:picChg>
      </pc:sldChg>
      <pc:sldChg chg="addSp delSp modSp">
        <pc:chgData name="Raju Bhashabathini" userId="S::raju_bhashabathini@thbs.com::a27728c0-6220-4eb1-9024-f376ac51e8a5" providerId="AD" clId="Web-{538F3C65-AEF9-4242-929F-78773C898961}" dt="2022-05-26T17:34:42.099" v="293" actId="14100"/>
        <pc:sldMkLst>
          <pc:docMk/>
          <pc:sldMk cId="0" sldId="264"/>
        </pc:sldMkLst>
        <pc:picChg chg="add mod">
          <ac:chgData name="Raju Bhashabathini" userId="S::raju_bhashabathini@thbs.com::a27728c0-6220-4eb1-9024-f376ac51e8a5" providerId="AD" clId="Web-{538F3C65-AEF9-4242-929F-78773C898961}" dt="2022-05-26T17:34:04.739" v="289" actId="14100"/>
          <ac:picMkLst>
            <pc:docMk/>
            <pc:sldMk cId="0" sldId="264"/>
            <ac:picMk id="2" creationId="{0B41AF40-DC5A-CF6E-CAE3-03421236302E}"/>
          </ac:picMkLst>
        </pc:picChg>
        <pc:picChg chg="add mod">
          <ac:chgData name="Raju Bhashabathini" userId="S::raju_bhashabathini@thbs.com::a27728c0-6220-4eb1-9024-f376ac51e8a5" providerId="AD" clId="Web-{538F3C65-AEF9-4242-929F-78773C898961}" dt="2022-05-26T17:34:42.099" v="293" actId="14100"/>
          <ac:picMkLst>
            <pc:docMk/>
            <pc:sldMk cId="0" sldId="264"/>
            <ac:picMk id="3" creationId="{FD050BC1-7BAF-5942-D5A1-3F06C95E4E80}"/>
          </ac:picMkLst>
        </pc:picChg>
        <pc:picChg chg="del">
          <ac:chgData name="Raju Bhashabathini" userId="S::raju_bhashabathini@thbs.com::a27728c0-6220-4eb1-9024-f376ac51e8a5" providerId="AD" clId="Web-{538F3C65-AEF9-4242-929F-78773C898961}" dt="2022-05-26T17:34:09.442" v="290"/>
          <ac:picMkLst>
            <pc:docMk/>
            <pc:sldMk cId="0" sldId="264"/>
            <ac:picMk id="232" creationId="{00000000-0000-0000-0000-000000000000}"/>
          </ac:picMkLst>
        </pc:picChg>
      </pc:sldChg>
      <pc:sldChg chg="addSp delSp modSp">
        <pc:chgData name="Raju Bhashabathini" userId="S::raju_bhashabathini@thbs.com::a27728c0-6220-4eb1-9024-f376ac51e8a5" providerId="AD" clId="Web-{538F3C65-AEF9-4242-929F-78773C898961}" dt="2022-05-26T17:35:44.584" v="300" actId="14100"/>
        <pc:sldMkLst>
          <pc:docMk/>
          <pc:sldMk cId="0" sldId="265"/>
        </pc:sldMkLst>
        <pc:picChg chg="add mod">
          <ac:chgData name="Raju Bhashabathini" userId="S::raju_bhashabathini@thbs.com::a27728c0-6220-4eb1-9024-f376ac51e8a5" providerId="AD" clId="Web-{538F3C65-AEF9-4242-929F-78773C898961}" dt="2022-05-26T17:35:20.615" v="296" actId="14100"/>
          <ac:picMkLst>
            <pc:docMk/>
            <pc:sldMk cId="0" sldId="265"/>
            <ac:picMk id="2" creationId="{C56BD977-FAFE-7A04-666F-8ED4425140B9}"/>
          </ac:picMkLst>
        </pc:picChg>
        <pc:picChg chg="add mod">
          <ac:chgData name="Raju Bhashabathini" userId="S::raju_bhashabathini@thbs.com::a27728c0-6220-4eb1-9024-f376ac51e8a5" providerId="AD" clId="Web-{538F3C65-AEF9-4242-929F-78773C898961}" dt="2022-05-26T17:35:44.584" v="300" actId="14100"/>
          <ac:picMkLst>
            <pc:docMk/>
            <pc:sldMk cId="0" sldId="265"/>
            <ac:picMk id="3" creationId="{7A823EF5-1D75-C0A5-561A-5315A8227CF8}"/>
          </ac:picMkLst>
        </pc:picChg>
        <pc:picChg chg="del">
          <ac:chgData name="Raju Bhashabathini" userId="S::raju_bhashabathini@thbs.com::a27728c0-6220-4eb1-9024-f376ac51e8a5" providerId="AD" clId="Web-{538F3C65-AEF9-4242-929F-78773C898961}" dt="2022-05-26T17:35:25.021" v="297"/>
          <ac:picMkLst>
            <pc:docMk/>
            <pc:sldMk cId="0" sldId="265"/>
            <ac:picMk id="234" creationId="{00000000-0000-0000-0000-000000000000}"/>
          </ac:picMkLst>
        </pc:picChg>
      </pc:sldChg>
      <pc:sldChg chg="del">
        <pc:chgData name="Raju Bhashabathini" userId="S::raju_bhashabathini@thbs.com::a27728c0-6220-4eb1-9024-f376ac51e8a5" providerId="AD" clId="Web-{538F3C65-AEF9-4242-929F-78773C898961}" dt="2022-05-26T17:35:53.412" v="301"/>
        <pc:sldMkLst>
          <pc:docMk/>
          <pc:sldMk cId="0" sldId="266"/>
        </pc:sldMkLst>
      </pc:sldChg>
      <pc:sldChg chg="addSp delSp modSp mod setBg setClrOvrMap">
        <pc:chgData name="Raju Bhashabathini" userId="S::raju_bhashabathini@thbs.com::a27728c0-6220-4eb1-9024-f376ac51e8a5" providerId="AD" clId="Web-{538F3C65-AEF9-4242-929F-78773C898961}" dt="2022-05-26T17:43:08.199" v="443"/>
        <pc:sldMkLst>
          <pc:docMk/>
          <pc:sldMk cId="0" sldId="267"/>
        </pc:sldMkLst>
        <pc:spChg chg="add del">
          <ac:chgData name="Raju Bhashabathini" userId="S::raju_bhashabathini@thbs.com::a27728c0-6220-4eb1-9024-f376ac51e8a5" providerId="AD" clId="Web-{538F3C65-AEF9-4242-929F-78773C898961}" dt="2022-05-26T17:41:54.104" v="429"/>
          <ac:spMkLst>
            <pc:docMk/>
            <pc:sldMk cId="0" sldId="267"/>
            <ac:spMk id="116" creationId="{6EBF06A5-4173-45DE-87B1-0791E098A374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54.104" v="429"/>
          <ac:spMkLst>
            <pc:docMk/>
            <pc:sldMk cId="0" sldId="267"/>
            <ac:spMk id="118" creationId="{206E9F47-DC46-4A02-B5DB-26B56C39C979}"/>
          </ac:spMkLst>
        </pc:spChg>
        <pc:spChg chg="mod">
          <ac:chgData name="Raju Bhashabathini" userId="S::raju_bhashabathini@thbs.com::a27728c0-6220-4eb1-9024-f376ac51e8a5" providerId="AD" clId="Web-{538F3C65-AEF9-4242-929F-78773C898961}" dt="2022-05-26T17:43:08.199" v="443"/>
          <ac:spMkLst>
            <pc:docMk/>
            <pc:sldMk cId="0" sldId="267"/>
            <ac:spMk id="237" creationId="{00000000-0000-0000-0000-000000000000}"/>
          </ac:spMkLst>
        </pc:spChg>
        <pc:spChg chg="mod ord">
          <ac:chgData name="Raju Bhashabathini" userId="S::raju_bhashabathini@thbs.com::a27728c0-6220-4eb1-9024-f376ac51e8a5" providerId="AD" clId="Web-{538F3C65-AEF9-4242-929F-78773C898961}" dt="2022-05-26T17:43:08.199" v="443"/>
          <ac:spMkLst>
            <pc:docMk/>
            <pc:sldMk cId="0" sldId="267"/>
            <ac:spMk id="238" creationId="{00000000-0000-0000-0000-000000000000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2:05.120" v="431"/>
          <ac:spMkLst>
            <pc:docMk/>
            <pc:sldMk cId="0" sldId="267"/>
            <ac:spMk id="241" creationId="{357DD0D3-F869-46D0-944C-6EC60E19E351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2:10.042" v="433"/>
          <ac:spMkLst>
            <pc:docMk/>
            <pc:sldMk cId="0" sldId="267"/>
            <ac:spMk id="243" creationId="{0B761509-3B9A-49A6-A84B-C3D86811697D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2:10.042" v="433"/>
          <ac:spMkLst>
            <pc:docMk/>
            <pc:sldMk cId="0" sldId="267"/>
            <ac:spMk id="244" creationId="{91DE43FD-EB47-414A-B0AB-169B0FFFA527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2:15.698" v="435"/>
          <ac:spMkLst>
            <pc:docMk/>
            <pc:sldMk cId="0" sldId="267"/>
            <ac:spMk id="246" creationId="{57845966-6EFC-468A-9CC7-BAB4B95854E7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2:15.698" v="435"/>
          <ac:spMkLst>
            <pc:docMk/>
            <pc:sldMk cId="0" sldId="267"/>
            <ac:spMk id="248" creationId="{ADAD1991-FFD1-4E94-ABAB-7560D33008E4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2:21.339" v="437"/>
          <ac:spMkLst>
            <pc:docMk/>
            <pc:sldMk cId="0" sldId="267"/>
            <ac:spMk id="250" creationId="{4F7EBAE4-9945-4473-9E34-B2C66EA0F03D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2:21.339" v="437"/>
          <ac:spMkLst>
            <pc:docMk/>
            <pc:sldMk cId="0" sldId="267"/>
            <ac:spMk id="251" creationId="{70BEB1E7-2F88-40BC-B73D-42E5B6F80BFC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2:21.339" v="437"/>
          <ac:spMkLst>
            <pc:docMk/>
            <pc:sldMk cId="0" sldId="267"/>
            <ac:spMk id="252" creationId="{A7B99495-F43F-4D80-A44F-2CB4764EB90B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3:08.199" v="443"/>
          <ac:spMkLst>
            <pc:docMk/>
            <pc:sldMk cId="0" sldId="267"/>
            <ac:spMk id="254" creationId="{357DD0D3-F869-46D0-944C-6EC60E19E351}"/>
          </ac:spMkLst>
        </pc:spChg>
        <pc:grpChg chg="add del">
          <ac:chgData name="Raju Bhashabathini" userId="S::raju_bhashabathini@thbs.com::a27728c0-6220-4eb1-9024-f376ac51e8a5" providerId="AD" clId="Web-{538F3C65-AEF9-4242-929F-78773C898961}" dt="2022-05-26T17:42:10.042" v="433"/>
          <ac:grpSpMkLst>
            <pc:docMk/>
            <pc:sldMk cId="0" sldId="267"/>
            <ac:grpSpMk id="120" creationId="{58495BCC-CE77-4CC2-952E-846F41119FD5}"/>
          </ac:grpSpMkLst>
        </pc:grpChg>
        <pc:picChg chg="mod ord">
          <ac:chgData name="Raju Bhashabathini" userId="S::raju_bhashabathini@thbs.com::a27728c0-6220-4eb1-9024-f376ac51e8a5" providerId="AD" clId="Web-{538F3C65-AEF9-4242-929F-78773C898961}" dt="2022-05-26T17:43:08.199" v="443"/>
          <ac:picMkLst>
            <pc:docMk/>
            <pc:sldMk cId="0" sldId="267"/>
            <ac:picMk id="239" creationId="{00000000-0000-0000-0000-000000000000}"/>
          </ac:picMkLst>
        </pc:picChg>
        <pc:picChg chg="add del">
          <ac:chgData name="Raju Bhashabathini" userId="S::raju_bhashabathini@thbs.com::a27728c0-6220-4eb1-9024-f376ac51e8a5" providerId="AD" clId="Web-{538F3C65-AEF9-4242-929F-78773C898961}" dt="2022-05-26T17:42:15.698" v="435"/>
          <ac:picMkLst>
            <pc:docMk/>
            <pc:sldMk cId="0" sldId="267"/>
            <ac:picMk id="247" creationId="{75554383-98AF-4A47-BB65-705FAAA4BE6A}"/>
          </ac:picMkLst>
        </pc:picChg>
      </pc:sldChg>
      <pc:sldChg chg="addSp delSp modSp mod setBg">
        <pc:chgData name="Raju Bhashabathini" userId="S::raju_bhashabathini@thbs.com::a27728c0-6220-4eb1-9024-f376ac51e8a5" providerId="AD" clId="Web-{538F3C65-AEF9-4242-929F-78773C898961}" dt="2022-05-26T17:43:18.042" v="446"/>
        <pc:sldMkLst>
          <pc:docMk/>
          <pc:sldMk cId="0" sldId="268"/>
        </pc:sldMkLst>
        <pc:spChg chg="add del">
          <ac:chgData name="Raju Bhashabathini" userId="S::raju_bhashabathini@thbs.com::a27728c0-6220-4eb1-9024-f376ac51e8a5" providerId="AD" clId="Web-{538F3C65-AEF9-4242-929F-78773C898961}" dt="2022-05-26T17:41:15.416" v="420"/>
          <ac:spMkLst>
            <pc:docMk/>
            <pc:sldMk cId="0" sldId="268"/>
            <ac:spMk id="118" creationId="{0CBF71E6-C54A-4E15-90AD-354C39435516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19.307" v="422"/>
          <ac:spMkLst>
            <pc:docMk/>
            <pc:sldMk cId="0" sldId="268"/>
            <ac:spMk id="120" creationId="{B9A1D9BC-1455-4308-9ABD-A3F8EDB67AAF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19.307" v="422"/>
          <ac:spMkLst>
            <pc:docMk/>
            <pc:sldMk cId="0" sldId="268"/>
            <ac:spMk id="122" creationId="{827DC2C4-B485-428A-BF4A-472D2967F47F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19.307" v="422"/>
          <ac:spMkLst>
            <pc:docMk/>
            <pc:sldMk cId="0" sldId="268"/>
            <ac:spMk id="124" creationId="{4A62647B-1222-407C-8740-5A497612B1F5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29.026" v="426"/>
          <ac:spMkLst>
            <pc:docMk/>
            <pc:sldMk cId="0" sldId="268"/>
            <ac:spMk id="126" creationId="{A20AF199-99C2-4569-9CAF-24514AE5E82A}"/>
          </ac:spMkLst>
        </pc:spChg>
        <pc:spChg chg="mod ord">
          <ac:chgData name="Raju Bhashabathini" userId="S::raju_bhashabathini@thbs.com::a27728c0-6220-4eb1-9024-f376ac51e8a5" providerId="AD" clId="Web-{538F3C65-AEF9-4242-929F-78773C898961}" dt="2022-05-26T17:43:18.042" v="446"/>
          <ac:spMkLst>
            <pc:docMk/>
            <pc:sldMk cId="0" sldId="268"/>
            <ac:spMk id="240" creationId="{00000000-0000-0000-0000-000000000000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19.307" v="422"/>
          <ac:spMkLst>
            <pc:docMk/>
            <pc:sldMk cId="0" sldId="268"/>
            <ac:spMk id="243" creationId="{19D32F93-50AC-4C46-A5DB-291C60DDB7BD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25.026" v="424"/>
          <ac:spMkLst>
            <pc:docMk/>
            <pc:sldMk cId="0" sldId="268"/>
            <ac:spMk id="245" creationId="{C0B27210-D0CA-4654-B3E3-9ABB4F178EA1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25.026" v="424"/>
          <ac:spMkLst>
            <pc:docMk/>
            <pc:sldMk cId="0" sldId="268"/>
            <ac:spMk id="246" creationId="{1DB7C82F-AB7E-4F0C-B829-FA1B9C415180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25.026" v="424"/>
          <ac:spMkLst>
            <pc:docMk/>
            <pc:sldMk cId="0" sldId="268"/>
            <ac:spMk id="247" creationId="{70B66945-4967-4040-926D-DCA44313CDAB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29.026" v="426"/>
          <ac:spMkLst>
            <pc:docMk/>
            <pc:sldMk cId="0" sldId="268"/>
            <ac:spMk id="249" creationId="{27427488-068E-4B55-AC8D-CD070B8CD46D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1:29.026" v="426"/>
          <ac:spMkLst>
            <pc:docMk/>
            <pc:sldMk cId="0" sldId="268"/>
            <ac:spMk id="252" creationId="{7E13C525-8EE3-4288-848F-C9B2A174F22B}"/>
          </ac:spMkLst>
        </pc:spChg>
        <pc:spChg chg="add del">
          <ac:chgData name="Raju Bhashabathini" userId="S::raju_bhashabathini@thbs.com::a27728c0-6220-4eb1-9024-f376ac51e8a5" providerId="AD" clId="Web-{538F3C65-AEF9-4242-929F-78773C898961}" dt="2022-05-26T17:43:18.042" v="446"/>
          <ac:spMkLst>
            <pc:docMk/>
            <pc:sldMk cId="0" sldId="268"/>
            <ac:spMk id="254" creationId="{0CBF71E6-C54A-4E15-90AD-354C39435516}"/>
          </ac:spMkLst>
        </pc:spChg>
        <pc:grpChg chg="add del">
          <ac:chgData name="Raju Bhashabathini" userId="S::raju_bhashabathini@thbs.com::a27728c0-6220-4eb1-9024-f376ac51e8a5" providerId="AD" clId="Web-{538F3C65-AEF9-4242-929F-78773C898961}" dt="2022-05-26T17:41:29.026" v="426"/>
          <ac:grpSpMkLst>
            <pc:docMk/>
            <pc:sldMk cId="0" sldId="268"/>
            <ac:grpSpMk id="250" creationId="{D77C2DC4-03FC-4BF3-9F66-E9A3066EE468}"/>
          </ac:grpSpMkLst>
        </pc:grpChg>
        <pc:picChg chg="mod">
          <ac:chgData name="Raju Bhashabathini" userId="S::raju_bhashabathini@thbs.com::a27728c0-6220-4eb1-9024-f376ac51e8a5" providerId="AD" clId="Web-{538F3C65-AEF9-4242-929F-78773C898961}" dt="2022-05-26T17:43:18.042" v="446"/>
          <ac:picMkLst>
            <pc:docMk/>
            <pc:sldMk cId="0" sldId="268"/>
            <ac:picMk id="24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F2F2F"/>
            </a:gs>
            <a:gs pos="100000">
              <a:srgbClr val="7E7E7E"/>
            </a:gs>
          </a:gsLst>
          <a:lin ang="12996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 hidden="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cxn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blurRad="50760" dist="44280" dir="16200000" algn="ctr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Freeform 15" hidden="1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cxn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blurRad="50760" dist="50760" dir="10800000" algn="ctr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Freeform 6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cxn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blurRad="50760" dist="44280" dir="16200000" algn="ctr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Freeform 7"/>
          <p:cNvSpPr/>
          <p:nvPr/>
        </p:nvSpPr>
        <p:spPr>
          <a:xfrm>
            <a:off x="6105600" y="0"/>
            <a:ext cx="3038040" cy="6857640"/>
          </a:xfrm>
          <a:custGeom>
            <a:avLst/>
            <a:gdLst/>
            <a:ahLst/>
            <a:cxn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blurRad="50760" dist="50760" dir="10800000" algn="ctr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29120" y="3337560"/>
            <a:ext cx="6479640" cy="230076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4600" b="1" strike="noStrike" cap="all" spc="-1">
                <a:solidFill>
                  <a:srgbClr val="A1D4E6"/>
                </a:solidFill>
                <a:latin typeface="Franklin Gothic Book"/>
              </a:rPr>
              <a:t>Click to edit Master title style</a:t>
            </a:r>
            <a:endParaRPr lang="en-US" sz="4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fld id="{A791B9F5-B8D7-4BD6-A7BE-C3868E245789}" type="datetime">
              <a:rPr lang="en-IN" sz="1000" b="0" strike="noStrike" spc="-1">
                <a:solidFill>
                  <a:srgbClr val="9C9B99"/>
                </a:solidFill>
                <a:latin typeface="Arial"/>
              </a:rPr>
              <a:t>26-05-2022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D3DC863-F254-44FA-A62D-AEE14390622A}" type="slidenum">
              <a:rPr lang="en-IN" sz="1000" b="0" strike="noStrike" spc="-1">
                <a:solidFill>
                  <a:srgbClr val="9C9B99"/>
                </a:solidFill>
                <a:latin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cxn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blurRad="50760" dist="44280" dir="16200000" algn="ctr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Freeform 15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cxn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blurRad="50760" dist="50760" dir="10800000" algn="ctr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600" b="0" strike="noStrike" spc="-1">
                <a:solidFill>
                  <a:srgbClr val="FFFFFF"/>
                </a:solidFill>
                <a:latin typeface="Franklin Gothic Book"/>
              </a:rPr>
              <a:t>Click to edit Master title style</a:t>
            </a:r>
            <a:endParaRPr lang="en-US" sz="4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20480" indent="-38412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</a:p>
          <a:p>
            <a:pPr marL="722520" lvl="1" indent="-274320">
              <a:lnSpc>
                <a:spcPct val="100000"/>
              </a:lnSpc>
              <a:spcBef>
                <a:spcPts val="519"/>
              </a:spcBef>
              <a:buClr>
                <a:srgbClr val="6EA0B0"/>
              </a:buClr>
              <a:buSzPct val="90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FFFFFF"/>
                </a:solidFill>
                <a:latin typeface="Arial"/>
              </a:rPr>
              <a:t>Second level</a:t>
            </a:r>
          </a:p>
          <a:p>
            <a:pPr marL="1005840" lvl="2" indent="-255960">
              <a:lnSpc>
                <a:spcPct val="100000"/>
              </a:lnSpc>
              <a:spcBef>
                <a:spcPts val="479"/>
              </a:spcBef>
              <a:buClr>
                <a:srgbClr val="CCAF0A"/>
              </a:buClr>
              <a:buSzPct val="85000"/>
              <a:buFont typeface="Arial"/>
              <a:buChar char="○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level</a:t>
            </a:r>
          </a:p>
          <a:p>
            <a:pPr marL="1280160" lvl="3" indent="-237600">
              <a:lnSpc>
                <a:spcPct val="100000"/>
              </a:lnSpc>
              <a:spcBef>
                <a:spcPts val="400"/>
              </a:spcBef>
              <a:buClr>
                <a:srgbClr val="8D89A4"/>
              </a:buClr>
              <a:buSzPct val="9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level</a:t>
            </a:r>
          </a:p>
          <a:p>
            <a:pPr marL="1490400" lvl="4" indent="-182880">
              <a:lnSpc>
                <a:spcPct val="100000"/>
              </a:lnSpc>
              <a:spcBef>
                <a:spcPts val="400"/>
              </a:spcBef>
              <a:buClr>
                <a:srgbClr val="74856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fld id="{80C5A739-6611-46E1-AE96-6CFB2FBA6C73}" type="datetime">
              <a:rPr lang="en-IN" sz="1000" b="0" strike="noStrike" spc="-1">
                <a:solidFill>
                  <a:srgbClr val="9C9B99"/>
                </a:solidFill>
                <a:latin typeface="Arial"/>
              </a:rPr>
              <a:t>26-05-2022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086288A-FF77-4320-8054-F50C30245DE2}" type="slidenum">
              <a:rPr lang="en-IN" sz="1000" b="0" strike="noStrike" spc="-1">
                <a:solidFill>
                  <a:srgbClr val="9C9B99"/>
                </a:solidFill>
                <a:latin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1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cxn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blurRad="50760" dist="44280" dir="16200000" algn="ctr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Freeform 15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cxn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blurRad="50760" dist="50760" dir="10800000" algn="ctr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3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600" b="0" strike="noStrike" spc="-1">
                <a:solidFill>
                  <a:srgbClr val="FFFFFF"/>
                </a:solidFill>
                <a:latin typeface="Franklin Gothic Book"/>
              </a:rPr>
              <a:t>Click to edit Master title style</a:t>
            </a:r>
            <a:endParaRPr lang="en-US" sz="4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fld id="{848C5576-14F0-44A1-B24F-EC2BD4741A61}" type="datetime">
              <a:rPr lang="en-IN" sz="1000" b="0" strike="noStrike" spc="-1">
                <a:solidFill>
                  <a:srgbClr val="9C9B99"/>
                </a:solidFill>
                <a:latin typeface="Arial"/>
              </a:rPr>
              <a:t>26-05-2022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577C8C0-FAA1-4E65-91BD-4512786A9428}" type="slidenum">
              <a:rPr lang="en-IN" sz="1000" b="0" strike="noStrike" spc="-1">
                <a:solidFill>
                  <a:srgbClr val="9C9B99"/>
                </a:solidFill>
                <a:latin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1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cxn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>
            <a:noFill/>
          </a:ln>
          <a:effectLst>
            <a:outerShdw blurRad="50760" dist="44280" dir="16200000" algn="ctr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Freeform 15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cxn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>
            <a:noFill/>
          </a:ln>
          <a:effectLst>
            <a:outerShdw blurRad="50760" dist="50760" dir="10800000" algn="ctr" rotWithShape="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PlaceHolder 1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fld id="{2071DA7F-82A0-412F-8CBD-3DF084E8DB40}" type="datetime">
              <a:rPr lang="en-IN" sz="1000" b="0" strike="noStrike" spc="-1">
                <a:solidFill>
                  <a:srgbClr val="9C9B99"/>
                </a:solidFill>
                <a:latin typeface="Arial"/>
              </a:rPr>
              <a:t>26-05-2022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8B24507-AAEA-4E63-AD25-CC78DB74DFAA}" type="slidenum">
              <a:rPr lang="en-IN" sz="1000" b="0" strike="noStrike" spc="-1">
                <a:solidFill>
                  <a:srgbClr val="9C9B99"/>
                </a:solidFill>
                <a:latin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29120" y="3337560"/>
            <a:ext cx="6479640" cy="230076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600" b="0" strike="noStrike" cap="all" spc="-1">
                <a:solidFill>
                  <a:srgbClr val="A1D4E6"/>
                </a:solidFill>
                <a:latin typeface="Franklin Gothic Book"/>
                <a:ea typeface="Franklin Gothic Book"/>
              </a:rPr>
              <a:t>Online Quiz portal </a:t>
            </a:r>
            <a:r>
              <a:rPr lang="en-IN" sz="4600" b="1" strike="noStrike" cap="all" spc="-1">
                <a:solidFill>
                  <a:srgbClr val="A1D4E6"/>
                </a:solidFill>
                <a:latin typeface="Franklin Gothic Book"/>
                <a:ea typeface="Franklin Gothic Book"/>
              </a:rPr>
              <a:t>   </a:t>
            </a:r>
            <a:endParaRPr lang="en-US" sz="4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33080" y="1544760"/>
            <a:ext cx="5612760" cy="1450080"/>
          </a:xfrm>
          <a:prstGeom prst="rect">
            <a:avLst/>
          </a:prstGeom>
          <a:noFill/>
          <a:ln w="0">
            <a:noFill/>
          </a:ln>
        </p:spPr>
        <p:txBody>
          <a:bodyPr tIns="0" rIns="45720" bIns="0" anchor="b">
            <a:norm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IN" sz="2000" b="0" strike="noStrike" spc="-1">
                <a:solidFill>
                  <a:srgbClr val="FFFFFF"/>
                </a:solidFill>
                <a:latin typeface="Arial"/>
                <a:ea typeface="Arial"/>
              </a:rPr>
              <a:t>Test Your Knowledge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76" name="Picture 3" descr="thbs logo.png"/>
          <p:cNvPicPr/>
          <p:nvPr/>
        </p:nvPicPr>
        <p:blipFill>
          <a:blip r:embed="rId2"/>
          <a:stretch/>
        </p:blipFill>
        <p:spPr>
          <a:xfrm>
            <a:off x="7803360" y="0"/>
            <a:ext cx="1340280" cy="13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56BD977-FAFE-7A04-666F-8ED44251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9" y="183316"/>
            <a:ext cx="5583024" cy="3133070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823EF5-1D75-C0A5-561A-5315A822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4" y="3518049"/>
            <a:ext cx="5559457" cy="31448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600" b="0" strike="noStrike" spc="-1" dirty="0">
                <a:solidFill>
                  <a:srgbClr val="FFFFFF"/>
                </a:solidFill>
                <a:latin typeface="Franklin Gothic Book"/>
              </a:rPr>
              <a:t>FUTURE ENHANCEMENT</a:t>
            </a:r>
            <a:endParaRPr lang="en-US" sz="4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20370" indent="-382905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</a:rPr>
              <a:t>By </a:t>
            </a:r>
            <a:r>
              <a:rPr lang="en-IN" sz="2400" spc="-1" dirty="0">
                <a:solidFill>
                  <a:srgbClr val="FFFFFF"/>
                </a:solidFill>
                <a:latin typeface="Times New Roman"/>
              </a:rPr>
              <a:t>using Advance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</a:rPr>
              <a:t> the </a:t>
            </a:r>
            <a:r>
              <a:rPr lang="en-IN" sz="2400" spc="-1" dirty="0">
                <a:solidFill>
                  <a:srgbClr val="FFFFFF"/>
                </a:solidFill>
                <a:latin typeface="Times New Roman"/>
              </a:rPr>
              <a:t>software in future,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</a:rPr>
              <a:t> we can include more facilities like online job portal and</a:t>
            </a:r>
            <a:r>
              <a:rPr lang="en-IN" sz="2400" spc="-1" dirty="0">
                <a:solidFill>
                  <a:srgbClr val="FFFFFF"/>
                </a:solidFill>
                <a:latin typeface="Times New Roman"/>
              </a:rPr>
              <a:t> add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IN" sz="2400" spc="-1" dirty="0">
                <a:solidFill>
                  <a:srgbClr val="FFFFFF"/>
                </a:solidFill>
                <a:latin typeface="Times New Roman"/>
              </a:rPr>
              <a:t>more Subjects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20370" indent="-382905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2400" spc="-1" dirty="0">
                <a:solidFill>
                  <a:srgbClr val="FFFFFF"/>
                </a:solidFill>
                <a:latin typeface="Times New Roman"/>
              </a:rPr>
              <a:t>We can 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IN" sz="2400" spc="-1" dirty="0">
                <a:solidFill>
                  <a:srgbClr val="FFFFFF"/>
                </a:solidFill>
                <a:latin typeface="Times New Roman"/>
              </a:rPr>
              <a:t>Record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</a:rPr>
              <a:t> the </a:t>
            </a:r>
            <a:r>
              <a:rPr lang="en-IN" sz="2400" spc="-1" dirty="0">
                <a:solidFill>
                  <a:srgbClr val="FFFFFF"/>
                </a:solidFill>
                <a:latin typeface="Times New Roman"/>
              </a:rPr>
              <a:t>Test session and  watch later whenever required.</a:t>
            </a: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20370" indent="-382905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</a:rPr>
              <a:t>By using artificial intelligence we</a:t>
            </a:r>
            <a:r>
              <a:rPr lang="en-IN" sz="2400" spc="-1" dirty="0">
                <a:solidFill>
                  <a:srgbClr val="FFFFFF"/>
                </a:solidFill>
                <a:latin typeface="Times New Roman"/>
              </a:rPr>
              <a:t> reduce the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</a:rPr>
              <a:t> malpractice</a:t>
            </a: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36195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9" name="Google Shape;244;p24"/>
          <p:cNvPicPr/>
          <p:nvPr/>
        </p:nvPicPr>
        <p:blipFill>
          <a:blip r:embed="rId2"/>
          <a:stretch/>
        </p:blipFill>
        <p:spPr>
          <a:xfrm>
            <a:off x="2682594" y="4106579"/>
            <a:ext cx="2707200" cy="2056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1"/>
          <p:cNvSpPr/>
          <p:nvPr/>
        </p:nvSpPr>
        <p:spPr>
          <a:xfrm>
            <a:off x="1198440" y="2244600"/>
            <a:ext cx="3840480" cy="15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Arial"/>
              </a:rPr>
              <a:t>Any Queries??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241" name="Picture 3" descr="A picture containing text&#10;&#10;Description automatically generated"/>
          <p:cNvPicPr/>
          <p:nvPr/>
        </p:nvPicPr>
        <p:blipFill>
          <a:blip r:embed="rId2"/>
          <a:stretch/>
        </p:blipFill>
        <p:spPr>
          <a:xfrm>
            <a:off x="4445640" y="3312720"/>
            <a:ext cx="2357640" cy="30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1"/>
          <p:cNvSpPr/>
          <p:nvPr/>
        </p:nvSpPr>
        <p:spPr>
          <a:xfrm>
            <a:off x="3200400" y="3200400"/>
            <a:ext cx="37116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Thank You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FFFFFF"/>
                </a:solidFill>
                <a:latin typeface="Franklin Gothic Book"/>
              </a:rPr>
              <a:t>Presented By: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20480" indent="-383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Batch-99 API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3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3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                          </a:t>
            </a:r>
            <a:r>
              <a:rPr lang="en-IN" sz="2400" b="0" strike="noStrike" spc="-1">
                <a:solidFill>
                  <a:srgbClr val="FFFFFF"/>
                </a:solidFill>
                <a:latin typeface="Arial"/>
              </a:rPr>
              <a:t>Chethan Nagaraju - 6624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3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      </a:t>
            </a:r>
            <a:r>
              <a:rPr lang="en-IN" sz="2400" b="0" strike="noStrike" spc="-1">
                <a:solidFill>
                  <a:srgbClr val="FFFFFF"/>
                </a:solidFill>
                <a:latin typeface="Arial"/>
              </a:rPr>
              <a:t>                         Raju Bhashabathini - 6611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600" b="0" strike="noStrike" spc="-1">
                <a:solidFill>
                  <a:srgbClr val="FFFFFF"/>
                </a:solidFill>
                <a:latin typeface="Franklin Gothic Book"/>
              </a:rPr>
              <a:t>CONTENTS:</a:t>
            </a:r>
            <a:endParaRPr lang="en-US" sz="4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67640" y="233208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20480" indent="-38412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Introduction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412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Problem statement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412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System Design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412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Technology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412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412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Future Enhancements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600" b="0" strike="noStrike" spc="-1">
                <a:solidFill>
                  <a:srgbClr val="FFFFFF"/>
                </a:solidFill>
                <a:latin typeface="Franklin Gothic Book"/>
              </a:rPr>
              <a:t>INTRODUCTION</a:t>
            </a:r>
            <a:endParaRPr lang="en-US" sz="4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4320" y="1412640"/>
            <a:ext cx="7388280" cy="4824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20370" indent="-382905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Quizzes can be used as a brief assessment in education and similar fields to measure growth in knowledge, abilities, or skills.</a:t>
            </a: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20370" indent="-382905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This application helps the user to </a:t>
            </a:r>
            <a:r>
              <a:rPr lang="en-IN" sz="2400" spc="-1" dirty="0">
                <a:solidFill>
                  <a:srgbClr val="FFFFFF"/>
                </a:solidFill>
                <a:latin typeface="Arial"/>
                <a:ea typeface="Arial"/>
              </a:rPr>
              <a:t>test their</a:t>
            </a:r>
            <a:r>
              <a:rPr lang="en-IN" sz="2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knowledge. Since Smartphone mobiles are being widely used by general population and students, the Quiz Contest application can provide on the Student's </a:t>
            </a:r>
            <a:r>
              <a:rPr lang="en-IN" sz="2400" spc="-1" dirty="0">
                <a:solidFill>
                  <a:srgbClr val="FFFFFF"/>
                </a:solidFill>
                <a:latin typeface="Arial"/>
                <a:ea typeface="Arial"/>
              </a:rPr>
              <a:t>mobiles</a:t>
            </a:r>
            <a:r>
              <a:rPr lang="en-IN" sz="2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lang="en-IN" sz="2400" spc="-1" dirty="0">
                <a:solidFill>
                  <a:srgbClr val="FFFFFF"/>
                </a:solidFill>
                <a:latin typeface="Arial"/>
                <a:ea typeface="Arial"/>
              </a:rPr>
              <a:t>laptops</a:t>
            </a:r>
            <a:r>
              <a:rPr lang="en-IN" sz="2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20370" indent="-382905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We use this quiz application to test the Knowledge of Freshers or </a:t>
            </a:r>
            <a:r>
              <a:rPr lang="en-IN" sz="2400" spc="-1" dirty="0">
                <a:solidFill>
                  <a:srgbClr val="FFFFFF"/>
                </a:solidFill>
                <a:latin typeface="Arial"/>
                <a:ea typeface="Arial"/>
              </a:rPr>
              <a:t>new</a:t>
            </a:r>
            <a:r>
              <a:rPr lang="en-IN" sz="2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IN" sz="2400" spc="-1" dirty="0" err="1">
                <a:solidFill>
                  <a:srgbClr val="FFFFFF"/>
                </a:solidFill>
                <a:latin typeface="Arial"/>
                <a:ea typeface="Arial"/>
              </a:rPr>
              <a:t>joinee</a:t>
            </a:r>
            <a:r>
              <a:rPr lang="en-IN" sz="2400" spc="-1" dirty="0">
                <a:solidFill>
                  <a:srgbClr val="FFFFFF"/>
                </a:solidFill>
                <a:latin typeface="Arial"/>
                <a:ea typeface="Arial"/>
              </a:rPr>
              <a:t> to</a:t>
            </a:r>
            <a:r>
              <a:rPr lang="en-IN" sz="2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the company</a:t>
            </a:r>
            <a:r>
              <a:rPr lang="en-IN" sz="2400" spc="-1" dirty="0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" name="Picture 3" descr="A picture containing text, screensho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6153480" y="5269320"/>
            <a:ext cx="2910960" cy="169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600" b="0" strike="noStrike" spc="-1">
                <a:solidFill>
                  <a:srgbClr val="FFFFFF"/>
                </a:solidFill>
                <a:latin typeface="Franklin Gothic Book"/>
              </a:rPr>
              <a:t>PROBLEM STATEMENT</a:t>
            </a:r>
            <a:endParaRPr lang="en-US" sz="4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50903" y="1317396"/>
            <a:ext cx="7585560" cy="476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20370" indent="-382905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panose="020B0604020202020204" pitchFamily="34" charset="0"/>
              <a:buChar char="Ø"/>
            </a:pPr>
            <a:r>
              <a:rPr lang="en-IN" sz="2400" b="0" strike="noStrike" spc="-1" dirty="0">
                <a:solidFill>
                  <a:srgbClr val="FFFFFF"/>
                </a:solidFill>
                <a:latin typeface="Arial"/>
              </a:rPr>
              <a:t>In the </a:t>
            </a:r>
            <a:r>
              <a:rPr lang="en-IN" sz="2400" spc="-1" dirty="0">
                <a:solidFill>
                  <a:srgbClr val="FFFFFF"/>
                </a:solidFill>
                <a:latin typeface="Arial"/>
              </a:rPr>
              <a:t>past days students or other</a:t>
            </a:r>
            <a:r>
              <a:rPr lang="en-IN" sz="2400" b="0" strike="noStrike" spc="-1" dirty="0">
                <a:solidFill>
                  <a:srgbClr val="FFFFFF"/>
                </a:solidFill>
                <a:latin typeface="Arial"/>
              </a:rPr>
              <a:t> peoples</a:t>
            </a:r>
            <a:r>
              <a:rPr lang="en-IN" sz="2400" spc="-1" dirty="0">
                <a:solidFill>
                  <a:srgbClr val="FFFFFF"/>
                </a:solidFill>
                <a:latin typeface="Arial"/>
              </a:rPr>
              <a:t> had to purchase Study Materials or Question Banks to practice the tests which is inconvenient as money and paper are wasted</a:t>
            </a:r>
            <a:r>
              <a:rPr lang="en-IN" sz="2400" b="0" strike="noStrike" spc="-1" dirty="0">
                <a:solidFill>
                  <a:srgbClr val="FFFFFF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20370" indent="-382905">
              <a:lnSpc>
                <a:spcPct val="100000"/>
              </a:lnSpc>
              <a:spcBef>
                <a:spcPts val="479"/>
              </a:spcBef>
              <a:buClr>
                <a:srgbClr val="6EA0B0"/>
              </a:buClr>
              <a:buSzPct val="80000"/>
              <a:buFont typeface="Wingdings" panose="020B0604020202020204" pitchFamily="34" charset="0"/>
              <a:buChar char="Ø"/>
            </a:pPr>
            <a:r>
              <a:rPr lang="en-IN" sz="2400" spc="-1" dirty="0">
                <a:solidFill>
                  <a:srgbClr val="FFFFFF"/>
                </a:solidFill>
                <a:latin typeface="Arial"/>
              </a:rPr>
              <a:t>Students may fail or score less if they directly write the exam without testing themselves.</a:t>
            </a:r>
            <a:endParaRPr lang="en-US" sz="2400" spc="-1" dirty="0">
              <a:solidFill>
                <a:srgbClr val="FFFFFF"/>
              </a:solidFill>
              <a:latin typeface="Arial"/>
            </a:endParaRPr>
          </a:p>
          <a:p>
            <a:pPr marL="36195"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6" name="Picture 6"/>
          <p:cNvPicPr/>
          <p:nvPr/>
        </p:nvPicPr>
        <p:blipFill>
          <a:blip r:embed="rId2"/>
          <a:stretch/>
        </p:blipFill>
        <p:spPr>
          <a:xfrm>
            <a:off x="1581781" y="3771131"/>
            <a:ext cx="4574293" cy="22008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360" cy="114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600" b="0" strike="noStrike" spc="-1">
                <a:solidFill>
                  <a:srgbClr val="FFFFFF"/>
                </a:solidFill>
                <a:latin typeface="Franklin Gothic Book"/>
              </a:rPr>
              <a:t>SYSTEM DESIGN</a:t>
            </a:r>
            <a:endParaRPr lang="en-US" sz="4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Google Shape;152;p17"/>
          <p:cNvSpPr/>
          <p:nvPr/>
        </p:nvSpPr>
        <p:spPr>
          <a:xfrm>
            <a:off x="4947120" y="2828880"/>
            <a:ext cx="696240" cy="30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Straight Arrow Connector 2"/>
          <p:cNvSpPr/>
          <p:nvPr/>
        </p:nvSpPr>
        <p:spPr>
          <a:xfrm>
            <a:off x="3182040" y="2065320"/>
            <a:ext cx="7560" cy="59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Rectangle: Rounded Corners 4"/>
          <p:cNvSpPr/>
          <p:nvPr/>
        </p:nvSpPr>
        <p:spPr>
          <a:xfrm>
            <a:off x="2655000" y="1603800"/>
            <a:ext cx="1195200" cy="45936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Browser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Rectangle: Rounded Corners 5"/>
          <p:cNvSpPr/>
          <p:nvPr/>
        </p:nvSpPr>
        <p:spPr>
          <a:xfrm>
            <a:off x="2140920" y="2666520"/>
            <a:ext cx="2154240" cy="45936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Online Quiz Portal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Straight Arrow Connector 6"/>
          <p:cNvSpPr/>
          <p:nvPr/>
        </p:nvSpPr>
        <p:spPr>
          <a:xfrm>
            <a:off x="2270520" y="3216600"/>
            <a:ext cx="7560" cy="67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TextBox 7"/>
          <p:cNvSpPr/>
          <p:nvPr/>
        </p:nvSpPr>
        <p:spPr>
          <a:xfrm>
            <a:off x="1039320" y="3206880"/>
            <a:ext cx="311076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New User             Old User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Straight Arrow Connector 24"/>
          <p:cNvSpPr/>
          <p:nvPr/>
        </p:nvSpPr>
        <p:spPr>
          <a:xfrm flipH="1">
            <a:off x="4111200" y="3130920"/>
            <a:ext cx="5040" cy="75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Rectangle: Rounded Corners 25"/>
          <p:cNvSpPr/>
          <p:nvPr/>
        </p:nvSpPr>
        <p:spPr>
          <a:xfrm>
            <a:off x="922320" y="3891600"/>
            <a:ext cx="1668240" cy="45936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Registration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Rectangle: Rounded Corners 26"/>
          <p:cNvSpPr/>
          <p:nvPr/>
        </p:nvSpPr>
        <p:spPr>
          <a:xfrm>
            <a:off x="3784680" y="3889800"/>
            <a:ext cx="1510560" cy="42012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Login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Straight Arrow Connector 27"/>
          <p:cNvSpPr/>
          <p:nvPr/>
        </p:nvSpPr>
        <p:spPr>
          <a:xfrm flipV="1">
            <a:off x="2587680" y="4132440"/>
            <a:ext cx="11505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Straight Arrow Connector 34"/>
          <p:cNvSpPr/>
          <p:nvPr/>
        </p:nvSpPr>
        <p:spPr>
          <a:xfrm>
            <a:off x="5252760" y="4096800"/>
            <a:ext cx="354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Straight Arrow Connector 35"/>
          <p:cNvSpPr/>
          <p:nvPr/>
        </p:nvSpPr>
        <p:spPr>
          <a:xfrm flipH="1" flipV="1">
            <a:off x="5566320" y="1335240"/>
            <a:ext cx="25920" cy="275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Straight Arrow Connector 36"/>
          <p:cNvSpPr/>
          <p:nvPr/>
        </p:nvSpPr>
        <p:spPr>
          <a:xfrm flipV="1">
            <a:off x="5591160" y="1316160"/>
            <a:ext cx="28332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: Rounded Corners 38"/>
          <p:cNvSpPr/>
          <p:nvPr/>
        </p:nvSpPr>
        <p:spPr>
          <a:xfrm>
            <a:off x="6036120" y="3802680"/>
            <a:ext cx="1168920" cy="85356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Angular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JS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Rectangle: Rounded Corners 39"/>
          <p:cNvSpPr/>
          <p:nvPr/>
        </p:nvSpPr>
        <p:spPr>
          <a:xfrm>
            <a:off x="6034680" y="3130920"/>
            <a:ext cx="1011240" cy="36756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Docker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Rectangle: Rounded Corners 42"/>
          <p:cNvSpPr/>
          <p:nvPr/>
        </p:nvSpPr>
        <p:spPr>
          <a:xfrm>
            <a:off x="6032880" y="2485800"/>
            <a:ext cx="919440" cy="36756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Rectangle: Rounded Corners 43"/>
          <p:cNvSpPr/>
          <p:nvPr/>
        </p:nvSpPr>
        <p:spPr>
          <a:xfrm>
            <a:off x="6070680" y="1840320"/>
            <a:ext cx="919440" cy="36756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HTML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Rectangle: Rounded Corners 44"/>
          <p:cNvSpPr/>
          <p:nvPr/>
        </p:nvSpPr>
        <p:spPr>
          <a:xfrm>
            <a:off x="5871960" y="1142280"/>
            <a:ext cx="1168920" cy="36756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Subjects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Rectangle: Rounded Corners 45"/>
          <p:cNvSpPr/>
          <p:nvPr/>
        </p:nvSpPr>
        <p:spPr>
          <a:xfrm>
            <a:off x="7880400" y="2362680"/>
            <a:ext cx="1129680" cy="94572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Start Quiz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Rectangle: Rounded Corners 46"/>
          <p:cNvSpPr/>
          <p:nvPr/>
        </p:nvSpPr>
        <p:spPr>
          <a:xfrm>
            <a:off x="7984080" y="4344840"/>
            <a:ext cx="1024560" cy="91944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Result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Straight Arrow Connector 51"/>
          <p:cNvSpPr/>
          <p:nvPr/>
        </p:nvSpPr>
        <p:spPr>
          <a:xfrm>
            <a:off x="6420600" y="1480680"/>
            <a:ext cx="33840" cy="34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Straight Arrow Connector 53"/>
          <p:cNvSpPr/>
          <p:nvPr/>
        </p:nvSpPr>
        <p:spPr>
          <a:xfrm>
            <a:off x="6496200" y="2212920"/>
            <a:ext cx="20520" cy="25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Straight Arrow Connector 55"/>
          <p:cNvSpPr/>
          <p:nvPr/>
        </p:nvSpPr>
        <p:spPr>
          <a:xfrm>
            <a:off x="6427080" y="2787840"/>
            <a:ext cx="20520" cy="33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Straight Arrow Connector 58"/>
          <p:cNvSpPr/>
          <p:nvPr/>
        </p:nvSpPr>
        <p:spPr>
          <a:xfrm flipH="1">
            <a:off x="6497280" y="3507120"/>
            <a:ext cx="5040" cy="28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Straight Arrow Connector 59"/>
          <p:cNvSpPr/>
          <p:nvPr/>
        </p:nvSpPr>
        <p:spPr>
          <a:xfrm>
            <a:off x="8432280" y="3308400"/>
            <a:ext cx="33840" cy="100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Straight Arrow Connector 60"/>
          <p:cNvSpPr/>
          <p:nvPr/>
        </p:nvSpPr>
        <p:spPr>
          <a:xfrm>
            <a:off x="6959160" y="1966680"/>
            <a:ext cx="1536840" cy="1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Straight Arrow Connector 61"/>
          <p:cNvSpPr/>
          <p:nvPr/>
        </p:nvSpPr>
        <p:spPr>
          <a:xfrm>
            <a:off x="8494560" y="1978200"/>
            <a:ext cx="33840" cy="36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Straight Arrow Connector 62"/>
          <p:cNvSpPr/>
          <p:nvPr/>
        </p:nvSpPr>
        <p:spPr>
          <a:xfrm>
            <a:off x="6903360" y="2515320"/>
            <a:ext cx="966600" cy="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Straight Arrow Connector 63"/>
          <p:cNvSpPr/>
          <p:nvPr/>
        </p:nvSpPr>
        <p:spPr>
          <a:xfrm flipV="1">
            <a:off x="7046280" y="3257280"/>
            <a:ext cx="82224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Straight Arrow Connector 66"/>
          <p:cNvSpPr/>
          <p:nvPr/>
        </p:nvSpPr>
        <p:spPr>
          <a:xfrm flipV="1">
            <a:off x="7202160" y="4219200"/>
            <a:ext cx="433080" cy="1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Straight Arrow Connector 72"/>
          <p:cNvSpPr/>
          <p:nvPr/>
        </p:nvSpPr>
        <p:spPr>
          <a:xfrm flipH="1" flipV="1">
            <a:off x="7615800" y="3240000"/>
            <a:ext cx="5040" cy="100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Rectangle: Rounded Corners 3"/>
          <p:cNvSpPr/>
          <p:nvPr/>
        </p:nvSpPr>
        <p:spPr>
          <a:xfrm>
            <a:off x="6072480" y="4942440"/>
            <a:ext cx="1024560" cy="446400"/>
          </a:xfrm>
          <a:prstGeom prst="roundRect">
            <a:avLst>
              <a:gd name="adj" fmla="val 16667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AWS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Straight Arrow Connector 9"/>
          <p:cNvSpPr/>
          <p:nvPr/>
        </p:nvSpPr>
        <p:spPr>
          <a:xfrm>
            <a:off x="7107120" y="5149440"/>
            <a:ext cx="420120" cy="25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Straight Arrow Connector 10"/>
          <p:cNvSpPr/>
          <p:nvPr/>
        </p:nvSpPr>
        <p:spPr>
          <a:xfrm flipV="1">
            <a:off x="7525800" y="4275360"/>
            <a:ext cx="7560" cy="85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49C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600" b="0" strike="noStrike" spc="-1">
                <a:solidFill>
                  <a:srgbClr val="FFFFFF"/>
                </a:solidFill>
                <a:latin typeface="Franklin Gothic Book"/>
              </a:rPr>
              <a:t>Technologies</a:t>
            </a:r>
            <a:endParaRPr lang="en-US" sz="4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20480" indent="-38340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CSS 3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340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Angular Framework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340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HTML 5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340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Bootstrap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340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MYSQL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420480" indent="-383400">
              <a:lnSpc>
                <a:spcPct val="100000"/>
              </a:lnSpc>
              <a:spcBef>
                <a:spcPts val="601"/>
              </a:spcBef>
              <a:buClr>
                <a:srgbClr val="6EA0B0"/>
              </a:buClr>
              <a:buSzPct val="80000"/>
              <a:buFont typeface="Wingdings" charset="2"/>
              <a:buChar char=""/>
            </a:pPr>
            <a:r>
              <a:rPr lang="en-IN" sz="3000" b="0" strike="noStrike" spc="-1">
                <a:solidFill>
                  <a:srgbClr val="FFFFFF"/>
                </a:solidFill>
                <a:latin typeface="Arial"/>
              </a:rPr>
              <a:t>Node JS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5" name="Picture 3" descr="html css js png.png"/>
          <p:cNvPicPr/>
          <p:nvPr/>
        </p:nvPicPr>
        <p:blipFill>
          <a:blip r:embed="rId2"/>
          <a:stretch/>
        </p:blipFill>
        <p:spPr>
          <a:xfrm>
            <a:off x="5436000" y="4725000"/>
            <a:ext cx="3384000" cy="147708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5" descr="Logo, company name&#10;&#10;Description automatically generated"/>
          <p:cNvPicPr/>
          <p:nvPr/>
        </p:nvPicPr>
        <p:blipFill>
          <a:blip r:embed="rId3"/>
          <a:stretch/>
        </p:blipFill>
        <p:spPr>
          <a:xfrm>
            <a:off x="2732007" y="4725000"/>
            <a:ext cx="2661840" cy="152964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6" descr="mysqlpng.png"/>
          <p:cNvPicPr/>
          <p:nvPr/>
        </p:nvPicPr>
        <p:blipFill>
          <a:blip r:embed="rId4"/>
          <a:stretch/>
        </p:blipFill>
        <p:spPr>
          <a:xfrm>
            <a:off x="4212000" y="3141000"/>
            <a:ext cx="2971440" cy="15332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7" descr="bootstrap png.png"/>
          <p:cNvPicPr/>
          <p:nvPr/>
        </p:nvPicPr>
        <p:blipFill>
          <a:blip r:embed="rId5"/>
          <a:stretch/>
        </p:blipFill>
        <p:spPr>
          <a:xfrm>
            <a:off x="4932000" y="1628640"/>
            <a:ext cx="1511640" cy="151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9671B3-35E7-1851-02A0-D564F62F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5" y="254017"/>
            <a:ext cx="5936529" cy="3321605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EA3495A-F8D6-EA59-1A8E-8A8D58A1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08" y="3694801"/>
            <a:ext cx="5370921" cy="3015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41AF40-DC5A-CF6E-CAE3-03421236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2" y="183316"/>
            <a:ext cx="5924746" cy="3321606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050BC1-7BAF-5942-D5A1-3F06C95E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57" y="3706584"/>
            <a:ext cx="5335571" cy="29916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124</TotalTime>
  <Words>212</Words>
  <Application>Microsoft Office PowerPoint</Application>
  <PresentationFormat>On-screen Show (4:3)</PresentationFormat>
  <Paragraphs>36</Paragraphs>
  <Slides>13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Office Theme</vt:lpstr>
      <vt:lpstr>Office Theme</vt:lpstr>
      <vt:lpstr>Office Theme</vt:lpstr>
      <vt:lpstr>Office Theme</vt:lpstr>
      <vt:lpstr>Online Quiz portal    </vt:lpstr>
      <vt:lpstr>Presented By:</vt:lpstr>
      <vt:lpstr>CONTENTS:</vt:lpstr>
      <vt:lpstr>INTRODUCTION</vt:lpstr>
      <vt:lpstr>PROBLEM STATEMENT</vt:lpstr>
      <vt:lpstr>SYSTEM DESIGN</vt:lpstr>
      <vt:lpstr>Technologies</vt:lpstr>
      <vt:lpstr>PowerPoint Presentation</vt:lpstr>
      <vt:lpstr>PowerPoint Presentation</vt:lpstr>
      <vt:lpstr>PowerPoint Presentation</vt:lpstr>
      <vt:lpstr>FUTURE ENHANCEMENT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Rachana</dc:creator>
  <dc:description/>
  <cp:lastModifiedBy/>
  <cp:revision>1273</cp:revision>
  <dcterms:created xsi:type="dcterms:W3CDTF">2022-03-01T08:35:47Z</dcterms:created>
  <dcterms:modified xsi:type="dcterms:W3CDTF">2022-05-26T17:43:18Z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14</vt:i4>
  </property>
</Properties>
</file>